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33"/>
  </p:notesMasterIdLst>
  <p:sldIdLst>
    <p:sldId id="256" r:id="rId2"/>
    <p:sldId id="257" r:id="rId3"/>
    <p:sldId id="258" r:id="rId4"/>
    <p:sldId id="304" r:id="rId5"/>
    <p:sldId id="259" r:id="rId6"/>
    <p:sldId id="260" r:id="rId7"/>
    <p:sldId id="261" r:id="rId8"/>
    <p:sldId id="262" r:id="rId9"/>
    <p:sldId id="263" r:id="rId10"/>
    <p:sldId id="288" r:id="rId11"/>
    <p:sldId id="290" r:id="rId12"/>
    <p:sldId id="291" r:id="rId13"/>
    <p:sldId id="292" r:id="rId14"/>
    <p:sldId id="293" r:id="rId15"/>
    <p:sldId id="294" r:id="rId16"/>
    <p:sldId id="295" r:id="rId17"/>
    <p:sldId id="310" r:id="rId18"/>
    <p:sldId id="311" r:id="rId19"/>
    <p:sldId id="296" r:id="rId20"/>
    <p:sldId id="297" r:id="rId21"/>
    <p:sldId id="298" r:id="rId22"/>
    <p:sldId id="299" r:id="rId23"/>
    <p:sldId id="300" r:id="rId24"/>
    <p:sldId id="301" r:id="rId25"/>
    <p:sldId id="305" r:id="rId26"/>
    <p:sldId id="306" r:id="rId27"/>
    <p:sldId id="307" r:id="rId28"/>
    <p:sldId id="308" r:id="rId29"/>
    <p:sldId id="309" r:id="rId30"/>
    <p:sldId id="302" r:id="rId31"/>
    <p:sldId id="303" r:id="rId32"/>
  </p:sldIdLst>
  <p:sldSz cx="9144000" cy="5143500" type="screen16x9"/>
  <p:notesSz cx="6858000" cy="9144000"/>
  <p:embeddedFontLst>
    <p:embeddedFont>
      <p:font typeface="Cavolini" panose="03000502040302020204" pitchFamily="66" charset="0"/>
      <p:regular r:id="rId34"/>
      <p:bold r:id="rId35"/>
      <p:italic r:id="rId36"/>
      <p:boldItalic r:id="rId37"/>
    </p:embeddedFont>
    <p:embeddedFont>
      <p:font typeface="Fira Sans Extra Condensed Medium" panose="020B0604020202020204" charset="0"/>
      <p:regular r:id="rId38"/>
      <p:bold r:id="rId39"/>
      <p:italic r:id="rId40"/>
      <p:boldItalic r:id="rId41"/>
    </p:embeddedFont>
    <p:embeddedFont>
      <p:font typeface="Roboto" panose="02000000000000000000" pitchFamily="2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DA53"/>
    <a:srgbClr val="8F5878"/>
    <a:srgbClr val="F0D6EF"/>
    <a:srgbClr val="1F06D6"/>
    <a:srgbClr val="3ABEB2"/>
    <a:srgbClr val="8503A0"/>
    <a:srgbClr val="C6B11A"/>
    <a:srgbClr val="818FB6"/>
    <a:srgbClr val="FDAF43"/>
    <a:srgbClr val="5F62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2B0A67-D5FE-D44A-A3D8-571B00B71D6D}" v="3709" dt="2023-05-09T15:47:40.375"/>
    <p1510:client id="{AA3D4DB4-B037-4B19-94A2-7961828B1C46}" v="6574" dt="2023-05-09T15:55:00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9" d="100"/>
          <a:sy n="99" d="100"/>
        </p:scale>
        <p:origin x="99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928367690d_0_24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928367690d_0_24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928367690d_0_25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928367690d_0_25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928367690d_0_2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928367690d_0_2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928367690d_0_2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928367690d_0_2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928367690d_0_26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" name="Google Shape;910;g928367690d_0_26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928367690d_0_2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928367690d_0_2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928367690d_0_2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928367690d_0_26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928367690d_0_2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" name="Google Shape;1087;g928367690d_0_2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84300" y="1473713"/>
            <a:ext cx="3300900" cy="153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472760" y="2974989"/>
            <a:ext cx="2723700" cy="6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/>
            </a:lvl1pPr>
            <a:lvl2pPr lvl="1" rtl="0">
              <a:buNone/>
              <a:defRPr sz="1400"/>
            </a:lvl2pPr>
            <a:lvl3pPr lvl="2" rtl="0">
              <a:buNone/>
              <a:defRPr sz="1400"/>
            </a:lvl3pPr>
            <a:lvl4pPr lvl="3" rtl="0">
              <a:buNone/>
              <a:defRPr sz="1400"/>
            </a:lvl4pPr>
            <a:lvl5pPr lvl="4" rtl="0">
              <a:buNone/>
              <a:defRPr sz="1400"/>
            </a:lvl5pPr>
            <a:lvl6pPr lvl="5" rtl="0">
              <a:buNone/>
              <a:defRPr sz="1400"/>
            </a:lvl6pPr>
            <a:lvl7pPr lvl="6" rtl="0">
              <a:buNone/>
              <a:defRPr sz="1400"/>
            </a:lvl7pPr>
            <a:lvl8pPr lvl="7" rtl="0">
              <a:buNone/>
              <a:defRPr sz="1400"/>
            </a:lvl8pPr>
            <a:lvl9pPr lvl="8" rtl="0">
              <a:buNone/>
              <a:defRPr sz="14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/>
            </a:lvl1pPr>
            <a:lvl2pPr lvl="1" rtl="0">
              <a:buNone/>
              <a:defRPr sz="1400"/>
            </a:lvl2pPr>
            <a:lvl3pPr lvl="2" rtl="0">
              <a:buNone/>
              <a:defRPr sz="1400"/>
            </a:lvl3pPr>
            <a:lvl4pPr lvl="3" rtl="0">
              <a:buNone/>
              <a:defRPr sz="1400"/>
            </a:lvl4pPr>
            <a:lvl5pPr lvl="4" rtl="0">
              <a:buNone/>
              <a:defRPr sz="1400"/>
            </a:lvl5pPr>
            <a:lvl6pPr lvl="5" rtl="0">
              <a:buNone/>
              <a:defRPr sz="1400"/>
            </a:lvl6pPr>
            <a:lvl7pPr lvl="6" rtl="0">
              <a:buNone/>
              <a:defRPr sz="1400"/>
            </a:lvl7pPr>
            <a:lvl8pPr lvl="7" rtl="0">
              <a:buNone/>
              <a:defRPr sz="1400"/>
            </a:lvl8pPr>
            <a:lvl9pPr lvl="8" rtl="0">
              <a:buNone/>
              <a:defRPr sz="14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/>
            </a:lvl1pPr>
            <a:lvl2pPr lvl="1" rtl="0">
              <a:buNone/>
              <a:defRPr sz="1400"/>
            </a:lvl2pPr>
            <a:lvl3pPr lvl="2" rtl="0">
              <a:buNone/>
              <a:defRPr sz="1400"/>
            </a:lvl3pPr>
            <a:lvl4pPr lvl="3" rtl="0">
              <a:buNone/>
              <a:defRPr sz="1400"/>
            </a:lvl4pPr>
            <a:lvl5pPr lvl="4" rtl="0">
              <a:buNone/>
              <a:defRPr sz="1400"/>
            </a:lvl5pPr>
            <a:lvl6pPr lvl="5" rtl="0">
              <a:buNone/>
              <a:defRPr sz="1400"/>
            </a:lvl6pPr>
            <a:lvl7pPr lvl="6" rtl="0">
              <a:buNone/>
              <a:defRPr sz="1400"/>
            </a:lvl7pPr>
            <a:lvl8pPr lvl="7" rtl="0">
              <a:buNone/>
              <a:defRPr sz="1400"/>
            </a:lvl8pPr>
            <a:lvl9pPr lvl="8" rtl="0">
              <a:buNone/>
              <a:defRPr sz="14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2857489" y="536650"/>
            <a:ext cx="3429000" cy="48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/>
            </a:lvl1pPr>
            <a:lvl2pPr lvl="1" rtl="0">
              <a:buNone/>
              <a:defRPr sz="1400"/>
            </a:lvl2pPr>
            <a:lvl3pPr lvl="2" rtl="0">
              <a:buNone/>
              <a:defRPr sz="1400"/>
            </a:lvl3pPr>
            <a:lvl4pPr lvl="3" rtl="0">
              <a:buNone/>
              <a:defRPr sz="1400"/>
            </a:lvl4pPr>
            <a:lvl5pPr lvl="4" rtl="0">
              <a:buNone/>
              <a:defRPr sz="1400"/>
            </a:lvl5pPr>
            <a:lvl6pPr lvl="5" rtl="0">
              <a:buNone/>
              <a:defRPr sz="1400"/>
            </a:lvl6pPr>
            <a:lvl7pPr lvl="6" rtl="0">
              <a:buNone/>
              <a:defRPr sz="1400"/>
            </a:lvl7pPr>
            <a:lvl8pPr lvl="7" rtl="0">
              <a:buNone/>
              <a:defRPr sz="1400"/>
            </a:lvl8pPr>
            <a:lvl9pPr lvl="8" rtl="0">
              <a:buNone/>
              <a:defRPr sz="14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/>
            </a:lvl1pPr>
            <a:lvl2pPr lvl="1" rtl="0">
              <a:buNone/>
              <a:defRPr sz="1400"/>
            </a:lvl2pPr>
            <a:lvl3pPr lvl="2" rtl="0">
              <a:buNone/>
              <a:defRPr sz="1400"/>
            </a:lvl3pPr>
            <a:lvl4pPr lvl="3" rtl="0">
              <a:buNone/>
              <a:defRPr sz="1400"/>
            </a:lvl4pPr>
            <a:lvl5pPr lvl="4" rtl="0">
              <a:buNone/>
              <a:defRPr sz="1400"/>
            </a:lvl5pPr>
            <a:lvl6pPr lvl="5" rtl="0">
              <a:buNone/>
              <a:defRPr sz="1400"/>
            </a:lvl6pPr>
            <a:lvl7pPr lvl="6" rtl="0">
              <a:buNone/>
              <a:defRPr sz="1400"/>
            </a:lvl7pPr>
            <a:lvl8pPr lvl="7" rtl="0">
              <a:buNone/>
              <a:defRPr sz="1400"/>
            </a:lvl8pPr>
            <a:lvl9pPr lvl="8" rtl="0">
              <a:buNone/>
              <a:defRPr sz="14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/>
            </a:lvl1pPr>
            <a:lvl2pPr lvl="1" rtl="0">
              <a:buNone/>
              <a:defRPr sz="1400"/>
            </a:lvl2pPr>
            <a:lvl3pPr lvl="2" rtl="0">
              <a:buNone/>
              <a:defRPr sz="1400"/>
            </a:lvl3pPr>
            <a:lvl4pPr lvl="3" rtl="0">
              <a:buNone/>
              <a:defRPr sz="1400"/>
            </a:lvl4pPr>
            <a:lvl5pPr lvl="4" rtl="0">
              <a:buNone/>
              <a:defRPr sz="1400"/>
            </a:lvl5pPr>
            <a:lvl6pPr lvl="5" rtl="0">
              <a:buNone/>
              <a:defRPr sz="1400"/>
            </a:lvl6pPr>
            <a:lvl7pPr lvl="6" rtl="0">
              <a:buNone/>
              <a:defRPr sz="1400"/>
            </a:lvl7pPr>
            <a:lvl8pPr lvl="7" rtl="0">
              <a:buNone/>
              <a:defRPr sz="1400"/>
            </a:lvl8pPr>
            <a:lvl9pPr lvl="8" rtl="0">
              <a:buNone/>
              <a:defRPr sz="14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/>
            </a:lvl1pPr>
            <a:lvl2pPr lvl="1" rtl="0">
              <a:buNone/>
              <a:defRPr sz="1400"/>
            </a:lvl2pPr>
            <a:lvl3pPr lvl="2" rtl="0">
              <a:buNone/>
              <a:defRPr sz="1400"/>
            </a:lvl3pPr>
            <a:lvl4pPr lvl="3" rtl="0">
              <a:buNone/>
              <a:defRPr sz="1400"/>
            </a:lvl4pPr>
            <a:lvl5pPr lvl="4" rtl="0">
              <a:buNone/>
              <a:defRPr sz="1400"/>
            </a:lvl5pPr>
            <a:lvl6pPr lvl="5" rtl="0">
              <a:buNone/>
              <a:defRPr sz="1400"/>
            </a:lvl6pPr>
            <a:lvl7pPr lvl="6" rtl="0">
              <a:buNone/>
              <a:defRPr sz="1400"/>
            </a:lvl7pPr>
            <a:lvl8pPr lvl="7" rtl="0">
              <a:buNone/>
              <a:defRPr sz="1400"/>
            </a:lvl8pPr>
            <a:lvl9pPr lvl="8" rtl="0">
              <a:buNone/>
              <a:defRPr sz="14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/>
            </a:lvl1pPr>
            <a:lvl2pPr lvl="1" rtl="0">
              <a:buNone/>
              <a:defRPr sz="1400"/>
            </a:lvl2pPr>
            <a:lvl3pPr lvl="2" rtl="0">
              <a:buNone/>
              <a:defRPr sz="1400"/>
            </a:lvl3pPr>
            <a:lvl4pPr lvl="3" rtl="0">
              <a:buNone/>
              <a:defRPr sz="1400"/>
            </a:lvl4pPr>
            <a:lvl5pPr lvl="4" rtl="0">
              <a:buNone/>
              <a:defRPr sz="1400"/>
            </a:lvl5pPr>
            <a:lvl6pPr lvl="5" rtl="0">
              <a:buNone/>
              <a:defRPr sz="1400"/>
            </a:lvl6pPr>
            <a:lvl7pPr lvl="6" rtl="0">
              <a:buNone/>
              <a:defRPr sz="1400"/>
            </a:lvl7pPr>
            <a:lvl8pPr lvl="7" rtl="0">
              <a:buNone/>
              <a:defRPr sz="1400"/>
            </a:lvl8pPr>
            <a:lvl9pPr lvl="8" rtl="0">
              <a:buNone/>
              <a:defRPr sz="14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 1">
  <p:cSld name="CUSTOM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>
            <a:spLocks noGrp="1"/>
          </p:cNvSpPr>
          <p:nvPr>
            <p:ph type="title"/>
          </p:nvPr>
        </p:nvSpPr>
        <p:spPr>
          <a:xfrm flipH="1">
            <a:off x="674800" y="1555775"/>
            <a:ext cx="2070300" cy="848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1"/>
          </p:nvPr>
        </p:nvSpPr>
        <p:spPr>
          <a:xfrm flipH="1">
            <a:off x="660325" y="2472925"/>
            <a:ext cx="2070300" cy="1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 2">
  <p:cSld name="CUSTOM_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673375" y="1492063"/>
            <a:ext cx="2484300" cy="848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subTitle" idx="1"/>
          </p:nvPr>
        </p:nvSpPr>
        <p:spPr>
          <a:xfrm>
            <a:off x="658800" y="2449313"/>
            <a:ext cx="2513400" cy="12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"/>
              <a:buChar char="●"/>
              <a:defRPr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 sz="1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 sz="1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 sz="1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 sz="1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 sz="1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 sz="1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 sz="1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Roboto"/>
              <a:buChar char="■"/>
              <a:defRPr sz="1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orient="horz" pos="258">
          <p15:clr>
            <a:srgbClr val="EA4335"/>
          </p15:clr>
        </p15:guide>
        <p15:guide id="3" pos="5472">
          <p15:clr>
            <a:srgbClr val="EA4335"/>
          </p15:clr>
        </p15:guide>
        <p15:guide id="4" orient="horz" pos="2982">
          <p15:clr>
            <a:srgbClr val="EA4335"/>
          </p15:clr>
        </p15:guide>
        <p15:guide id="5" pos="288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"/>
          <p:cNvSpPr txBox="1">
            <a:spLocks noGrp="1"/>
          </p:cNvSpPr>
          <p:nvPr>
            <p:ph type="ctrTitle"/>
          </p:nvPr>
        </p:nvSpPr>
        <p:spPr>
          <a:xfrm>
            <a:off x="5184300" y="1473713"/>
            <a:ext cx="3300900" cy="153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/>
              <a:t>Šviesa ir jos šaltiniai</a:t>
            </a:r>
          </a:p>
        </p:txBody>
      </p:sp>
      <p:sp>
        <p:nvSpPr>
          <p:cNvPr id="65" name="Google Shape;65;p19"/>
          <p:cNvSpPr txBox="1">
            <a:spLocks noGrp="1"/>
          </p:cNvSpPr>
          <p:nvPr>
            <p:ph type="subTitle" idx="1"/>
          </p:nvPr>
        </p:nvSpPr>
        <p:spPr>
          <a:xfrm>
            <a:off x="5574133" y="3009413"/>
            <a:ext cx="3300899" cy="15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b="1">
                <a:solidFill>
                  <a:srgbClr val="EEBED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Kauno jėzuitų gimnazijos </a:t>
            </a:r>
            <a:r>
              <a:rPr lang="lt-LT" b="1">
                <a:solidFill>
                  <a:srgbClr val="AAC6FC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7d mokinės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b="1">
                <a:solidFill>
                  <a:srgbClr val="FCBD24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Kamilė</a:t>
            </a:r>
            <a:r>
              <a:rPr lang="lt-LT" b="1">
                <a:solidFill>
                  <a:srgbClr val="AAC6FC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lt-LT" b="1">
                <a:solidFill>
                  <a:srgbClr val="FCBD24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Lapininaitė ir </a:t>
            </a:r>
            <a:r>
              <a:rPr lang="lt-LT" b="1">
                <a:solidFill>
                  <a:srgbClr val="F6E049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Adelė</a:t>
            </a:r>
            <a:r>
              <a:rPr lang="lt-LT" b="1">
                <a:solidFill>
                  <a:srgbClr val="FCBD24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lt-LT" b="1">
                <a:solidFill>
                  <a:srgbClr val="F6E049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Utkaitė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lt-LT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lt-LT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/>
          </a:p>
        </p:txBody>
      </p:sp>
      <p:grpSp>
        <p:nvGrpSpPr>
          <p:cNvPr id="66" name="Google Shape;66;p19"/>
          <p:cNvGrpSpPr/>
          <p:nvPr/>
        </p:nvGrpSpPr>
        <p:grpSpPr>
          <a:xfrm>
            <a:off x="200674" y="-25545"/>
            <a:ext cx="1349787" cy="2442484"/>
            <a:chOff x="912725" y="2818850"/>
            <a:chExt cx="708475" cy="1268625"/>
          </a:xfrm>
        </p:grpSpPr>
        <p:sp>
          <p:nvSpPr>
            <p:cNvPr id="67" name="Google Shape;67;p19"/>
            <p:cNvSpPr/>
            <p:nvPr/>
          </p:nvSpPr>
          <p:spPr>
            <a:xfrm>
              <a:off x="1221400" y="3995125"/>
              <a:ext cx="15075" cy="92350"/>
            </a:xfrm>
            <a:custGeom>
              <a:avLst/>
              <a:gdLst/>
              <a:ahLst/>
              <a:cxnLst/>
              <a:rect l="l" t="t" r="r" b="b"/>
              <a:pathLst>
                <a:path w="603" h="3694" extrusionOk="0">
                  <a:moveTo>
                    <a:pt x="18" y="2724"/>
                  </a:moveTo>
                  <a:lnTo>
                    <a:pt x="18" y="2290"/>
                  </a:lnTo>
                  <a:cubicBezTo>
                    <a:pt x="1" y="2073"/>
                    <a:pt x="34" y="1872"/>
                    <a:pt x="101" y="1672"/>
                  </a:cubicBezTo>
                  <a:cubicBezTo>
                    <a:pt x="201" y="1304"/>
                    <a:pt x="218" y="936"/>
                    <a:pt x="268" y="569"/>
                  </a:cubicBezTo>
                  <a:cubicBezTo>
                    <a:pt x="285" y="435"/>
                    <a:pt x="302" y="318"/>
                    <a:pt x="318" y="184"/>
                  </a:cubicBezTo>
                  <a:cubicBezTo>
                    <a:pt x="335" y="151"/>
                    <a:pt x="335" y="118"/>
                    <a:pt x="352" y="84"/>
                  </a:cubicBezTo>
                  <a:cubicBezTo>
                    <a:pt x="369" y="34"/>
                    <a:pt x="435" y="1"/>
                    <a:pt x="486" y="17"/>
                  </a:cubicBezTo>
                  <a:cubicBezTo>
                    <a:pt x="519" y="34"/>
                    <a:pt x="569" y="67"/>
                    <a:pt x="569" y="101"/>
                  </a:cubicBezTo>
                  <a:cubicBezTo>
                    <a:pt x="586" y="151"/>
                    <a:pt x="586" y="201"/>
                    <a:pt x="569" y="268"/>
                  </a:cubicBezTo>
                  <a:cubicBezTo>
                    <a:pt x="536" y="552"/>
                    <a:pt x="502" y="836"/>
                    <a:pt x="469" y="1120"/>
                  </a:cubicBezTo>
                  <a:cubicBezTo>
                    <a:pt x="469" y="1220"/>
                    <a:pt x="469" y="1321"/>
                    <a:pt x="486" y="1421"/>
                  </a:cubicBezTo>
                  <a:cubicBezTo>
                    <a:pt x="602" y="2006"/>
                    <a:pt x="602" y="2607"/>
                    <a:pt x="586" y="3192"/>
                  </a:cubicBezTo>
                  <a:cubicBezTo>
                    <a:pt x="586" y="3276"/>
                    <a:pt x="586" y="3359"/>
                    <a:pt x="569" y="3426"/>
                  </a:cubicBezTo>
                  <a:cubicBezTo>
                    <a:pt x="519" y="3593"/>
                    <a:pt x="385" y="3693"/>
                    <a:pt x="252" y="3693"/>
                  </a:cubicBezTo>
                  <a:cubicBezTo>
                    <a:pt x="101" y="3677"/>
                    <a:pt x="1" y="3526"/>
                    <a:pt x="1" y="3376"/>
                  </a:cubicBezTo>
                  <a:cubicBezTo>
                    <a:pt x="1" y="3159"/>
                    <a:pt x="1" y="2941"/>
                    <a:pt x="1" y="272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9"/>
            <p:cNvSpPr/>
            <p:nvPr/>
          </p:nvSpPr>
          <p:spPr>
            <a:xfrm>
              <a:off x="1354675" y="3993450"/>
              <a:ext cx="33000" cy="68950"/>
            </a:xfrm>
            <a:custGeom>
              <a:avLst/>
              <a:gdLst/>
              <a:ahLst/>
              <a:cxnLst/>
              <a:rect l="l" t="t" r="r" b="b"/>
              <a:pathLst>
                <a:path w="1320" h="2758" extrusionOk="0">
                  <a:moveTo>
                    <a:pt x="50" y="1"/>
                  </a:moveTo>
                  <a:cubicBezTo>
                    <a:pt x="117" y="51"/>
                    <a:pt x="150" y="68"/>
                    <a:pt x="184" y="101"/>
                  </a:cubicBezTo>
                  <a:cubicBezTo>
                    <a:pt x="451" y="385"/>
                    <a:pt x="702" y="686"/>
                    <a:pt x="835" y="1070"/>
                  </a:cubicBezTo>
                  <a:cubicBezTo>
                    <a:pt x="902" y="1287"/>
                    <a:pt x="1019" y="1488"/>
                    <a:pt x="1119" y="1688"/>
                  </a:cubicBezTo>
                  <a:cubicBezTo>
                    <a:pt x="1203" y="1872"/>
                    <a:pt x="1253" y="2056"/>
                    <a:pt x="1303" y="2256"/>
                  </a:cubicBezTo>
                  <a:cubicBezTo>
                    <a:pt x="1320" y="2373"/>
                    <a:pt x="1303" y="2490"/>
                    <a:pt x="1253" y="2607"/>
                  </a:cubicBezTo>
                  <a:cubicBezTo>
                    <a:pt x="1203" y="2691"/>
                    <a:pt x="1136" y="2741"/>
                    <a:pt x="1036" y="2758"/>
                  </a:cubicBezTo>
                  <a:cubicBezTo>
                    <a:pt x="936" y="2758"/>
                    <a:pt x="869" y="2708"/>
                    <a:pt x="819" y="2607"/>
                  </a:cubicBezTo>
                  <a:cubicBezTo>
                    <a:pt x="802" y="2557"/>
                    <a:pt x="769" y="2507"/>
                    <a:pt x="752" y="2440"/>
                  </a:cubicBezTo>
                  <a:cubicBezTo>
                    <a:pt x="602" y="1822"/>
                    <a:pt x="368" y="1221"/>
                    <a:pt x="100" y="636"/>
                  </a:cubicBezTo>
                  <a:cubicBezTo>
                    <a:pt x="17" y="419"/>
                    <a:pt x="0" y="335"/>
                    <a:pt x="50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9"/>
            <p:cNvSpPr/>
            <p:nvPr/>
          </p:nvSpPr>
          <p:spPr>
            <a:xfrm>
              <a:off x="912725" y="3698125"/>
              <a:ext cx="66025" cy="23425"/>
            </a:xfrm>
            <a:custGeom>
              <a:avLst/>
              <a:gdLst/>
              <a:ahLst/>
              <a:cxnLst/>
              <a:rect l="l" t="t" r="r" b="b"/>
              <a:pathLst>
                <a:path w="2641" h="937" extrusionOk="0">
                  <a:moveTo>
                    <a:pt x="2640" y="753"/>
                  </a:moveTo>
                  <a:cubicBezTo>
                    <a:pt x="2523" y="937"/>
                    <a:pt x="2356" y="937"/>
                    <a:pt x="2172" y="903"/>
                  </a:cubicBezTo>
                  <a:cubicBezTo>
                    <a:pt x="1755" y="836"/>
                    <a:pt x="1354" y="769"/>
                    <a:pt x="953" y="653"/>
                  </a:cubicBezTo>
                  <a:cubicBezTo>
                    <a:pt x="719" y="586"/>
                    <a:pt x="502" y="502"/>
                    <a:pt x="251" y="519"/>
                  </a:cubicBezTo>
                  <a:cubicBezTo>
                    <a:pt x="84" y="536"/>
                    <a:pt x="0" y="352"/>
                    <a:pt x="67" y="201"/>
                  </a:cubicBezTo>
                  <a:cubicBezTo>
                    <a:pt x="117" y="118"/>
                    <a:pt x="184" y="34"/>
                    <a:pt x="301" y="18"/>
                  </a:cubicBezTo>
                  <a:cubicBezTo>
                    <a:pt x="385" y="1"/>
                    <a:pt x="485" y="1"/>
                    <a:pt x="568" y="18"/>
                  </a:cubicBezTo>
                  <a:cubicBezTo>
                    <a:pt x="719" y="34"/>
                    <a:pt x="869" y="68"/>
                    <a:pt x="1020" y="101"/>
                  </a:cubicBezTo>
                  <a:cubicBezTo>
                    <a:pt x="1320" y="168"/>
                    <a:pt x="1621" y="235"/>
                    <a:pt x="1922" y="318"/>
                  </a:cubicBezTo>
                  <a:cubicBezTo>
                    <a:pt x="2039" y="335"/>
                    <a:pt x="2156" y="368"/>
                    <a:pt x="2256" y="419"/>
                  </a:cubicBezTo>
                  <a:cubicBezTo>
                    <a:pt x="2423" y="469"/>
                    <a:pt x="2557" y="569"/>
                    <a:pt x="2640" y="75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9"/>
            <p:cNvSpPr/>
            <p:nvPr/>
          </p:nvSpPr>
          <p:spPr>
            <a:xfrm>
              <a:off x="1050975" y="3964625"/>
              <a:ext cx="65200" cy="51825"/>
            </a:xfrm>
            <a:custGeom>
              <a:avLst/>
              <a:gdLst/>
              <a:ahLst/>
              <a:cxnLst/>
              <a:rect l="l" t="t" r="r" b="b"/>
              <a:pathLst>
                <a:path w="2608" h="2073" extrusionOk="0">
                  <a:moveTo>
                    <a:pt x="235" y="2073"/>
                  </a:moveTo>
                  <a:cubicBezTo>
                    <a:pt x="101" y="2073"/>
                    <a:pt x="1" y="1956"/>
                    <a:pt x="34" y="1839"/>
                  </a:cubicBezTo>
                  <a:cubicBezTo>
                    <a:pt x="68" y="1755"/>
                    <a:pt x="101" y="1688"/>
                    <a:pt x="151" y="1622"/>
                  </a:cubicBezTo>
                  <a:cubicBezTo>
                    <a:pt x="185" y="1588"/>
                    <a:pt x="218" y="1572"/>
                    <a:pt x="252" y="1538"/>
                  </a:cubicBezTo>
                  <a:cubicBezTo>
                    <a:pt x="853" y="1137"/>
                    <a:pt x="1421" y="703"/>
                    <a:pt x="2039" y="318"/>
                  </a:cubicBezTo>
                  <a:cubicBezTo>
                    <a:pt x="2156" y="252"/>
                    <a:pt x="2273" y="151"/>
                    <a:pt x="2390" y="68"/>
                  </a:cubicBezTo>
                  <a:cubicBezTo>
                    <a:pt x="2474" y="1"/>
                    <a:pt x="2541" y="1"/>
                    <a:pt x="2574" y="68"/>
                  </a:cubicBezTo>
                  <a:cubicBezTo>
                    <a:pt x="2607" y="118"/>
                    <a:pt x="2591" y="168"/>
                    <a:pt x="2524" y="218"/>
                  </a:cubicBezTo>
                  <a:cubicBezTo>
                    <a:pt x="2240" y="419"/>
                    <a:pt x="2039" y="686"/>
                    <a:pt x="1822" y="953"/>
                  </a:cubicBezTo>
                  <a:cubicBezTo>
                    <a:pt x="1688" y="1104"/>
                    <a:pt x="1538" y="1237"/>
                    <a:pt x="1388" y="1354"/>
                  </a:cubicBezTo>
                  <a:cubicBezTo>
                    <a:pt x="1104" y="1555"/>
                    <a:pt x="820" y="1755"/>
                    <a:pt x="536" y="1956"/>
                  </a:cubicBezTo>
                  <a:cubicBezTo>
                    <a:pt x="452" y="2023"/>
                    <a:pt x="352" y="2073"/>
                    <a:pt x="235" y="207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9"/>
            <p:cNvSpPr/>
            <p:nvPr/>
          </p:nvSpPr>
          <p:spPr>
            <a:xfrm>
              <a:off x="1546400" y="3724450"/>
              <a:ext cx="74800" cy="27600"/>
            </a:xfrm>
            <a:custGeom>
              <a:avLst/>
              <a:gdLst/>
              <a:ahLst/>
              <a:cxnLst/>
              <a:rect l="l" t="t" r="r" b="b"/>
              <a:pathLst>
                <a:path w="2992" h="1104" extrusionOk="0">
                  <a:moveTo>
                    <a:pt x="0" y="1103"/>
                  </a:moveTo>
                  <a:cubicBezTo>
                    <a:pt x="17" y="1070"/>
                    <a:pt x="34" y="1036"/>
                    <a:pt x="50" y="1020"/>
                  </a:cubicBezTo>
                  <a:cubicBezTo>
                    <a:pt x="117" y="1003"/>
                    <a:pt x="184" y="986"/>
                    <a:pt x="234" y="986"/>
                  </a:cubicBezTo>
                  <a:cubicBezTo>
                    <a:pt x="351" y="953"/>
                    <a:pt x="451" y="920"/>
                    <a:pt x="535" y="836"/>
                  </a:cubicBezTo>
                  <a:cubicBezTo>
                    <a:pt x="652" y="702"/>
                    <a:pt x="819" y="619"/>
                    <a:pt x="1003" y="569"/>
                  </a:cubicBezTo>
                  <a:cubicBezTo>
                    <a:pt x="1337" y="452"/>
                    <a:pt x="1671" y="335"/>
                    <a:pt x="2005" y="218"/>
                  </a:cubicBezTo>
                  <a:cubicBezTo>
                    <a:pt x="2172" y="151"/>
                    <a:pt x="2356" y="101"/>
                    <a:pt x="2523" y="51"/>
                  </a:cubicBezTo>
                  <a:cubicBezTo>
                    <a:pt x="2640" y="1"/>
                    <a:pt x="2757" y="34"/>
                    <a:pt x="2857" y="101"/>
                  </a:cubicBezTo>
                  <a:cubicBezTo>
                    <a:pt x="2991" y="168"/>
                    <a:pt x="2991" y="335"/>
                    <a:pt x="2874" y="402"/>
                  </a:cubicBezTo>
                  <a:cubicBezTo>
                    <a:pt x="2757" y="468"/>
                    <a:pt x="2640" y="535"/>
                    <a:pt x="2523" y="569"/>
                  </a:cubicBezTo>
                  <a:cubicBezTo>
                    <a:pt x="2222" y="686"/>
                    <a:pt x="1905" y="803"/>
                    <a:pt x="1604" y="903"/>
                  </a:cubicBezTo>
                  <a:cubicBezTo>
                    <a:pt x="1270" y="1020"/>
                    <a:pt x="953" y="1070"/>
                    <a:pt x="602" y="1053"/>
                  </a:cubicBezTo>
                  <a:cubicBezTo>
                    <a:pt x="485" y="1053"/>
                    <a:pt x="351" y="1087"/>
                    <a:pt x="217" y="1087"/>
                  </a:cubicBezTo>
                  <a:cubicBezTo>
                    <a:pt x="167" y="1103"/>
                    <a:pt x="84" y="1103"/>
                    <a:pt x="0" y="110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9"/>
            <p:cNvSpPr/>
            <p:nvPr/>
          </p:nvSpPr>
          <p:spPr>
            <a:xfrm>
              <a:off x="1540550" y="3863125"/>
              <a:ext cx="75625" cy="24675"/>
            </a:xfrm>
            <a:custGeom>
              <a:avLst/>
              <a:gdLst/>
              <a:ahLst/>
              <a:cxnLst/>
              <a:rect l="l" t="t" r="r" b="b"/>
              <a:pathLst>
                <a:path w="3025" h="987" extrusionOk="0">
                  <a:moveTo>
                    <a:pt x="0" y="34"/>
                  </a:moveTo>
                  <a:cubicBezTo>
                    <a:pt x="101" y="17"/>
                    <a:pt x="134" y="1"/>
                    <a:pt x="151" y="1"/>
                  </a:cubicBezTo>
                  <a:cubicBezTo>
                    <a:pt x="234" y="1"/>
                    <a:pt x="318" y="1"/>
                    <a:pt x="401" y="17"/>
                  </a:cubicBezTo>
                  <a:cubicBezTo>
                    <a:pt x="635" y="51"/>
                    <a:pt x="852" y="68"/>
                    <a:pt x="1086" y="68"/>
                  </a:cubicBezTo>
                  <a:cubicBezTo>
                    <a:pt x="1571" y="51"/>
                    <a:pt x="2039" y="118"/>
                    <a:pt x="2507" y="268"/>
                  </a:cubicBezTo>
                  <a:cubicBezTo>
                    <a:pt x="2624" y="318"/>
                    <a:pt x="2757" y="385"/>
                    <a:pt x="2874" y="452"/>
                  </a:cubicBezTo>
                  <a:cubicBezTo>
                    <a:pt x="2941" y="502"/>
                    <a:pt x="2991" y="569"/>
                    <a:pt x="2991" y="652"/>
                  </a:cubicBezTo>
                  <a:cubicBezTo>
                    <a:pt x="3025" y="836"/>
                    <a:pt x="2874" y="987"/>
                    <a:pt x="2674" y="953"/>
                  </a:cubicBezTo>
                  <a:cubicBezTo>
                    <a:pt x="2657" y="936"/>
                    <a:pt x="2624" y="936"/>
                    <a:pt x="2607" y="920"/>
                  </a:cubicBezTo>
                  <a:cubicBezTo>
                    <a:pt x="2373" y="803"/>
                    <a:pt x="2122" y="736"/>
                    <a:pt x="1872" y="686"/>
                  </a:cubicBezTo>
                  <a:cubicBezTo>
                    <a:pt x="1538" y="602"/>
                    <a:pt x="1220" y="502"/>
                    <a:pt x="919" y="302"/>
                  </a:cubicBezTo>
                  <a:cubicBezTo>
                    <a:pt x="786" y="201"/>
                    <a:pt x="619" y="168"/>
                    <a:pt x="451" y="151"/>
                  </a:cubicBezTo>
                  <a:cubicBezTo>
                    <a:pt x="318" y="151"/>
                    <a:pt x="184" y="151"/>
                    <a:pt x="0" y="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9"/>
            <p:cNvSpPr/>
            <p:nvPr/>
          </p:nvSpPr>
          <p:spPr>
            <a:xfrm>
              <a:off x="1485825" y="3544825"/>
              <a:ext cx="56825" cy="33875"/>
            </a:xfrm>
            <a:custGeom>
              <a:avLst/>
              <a:gdLst/>
              <a:ahLst/>
              <a:cxnLst/>
              <a:rect l="l" t="t" r="r" b="b"/>
              <a:pathLst>
                <a:path w="2273" h="1355" extrusionOk="0">
                  <a:moveTo>
                    <a:pt x="2273" y="252"/>
                  </a:moveTo>
                  <a:cubicBezTo>
                    <a:pt x="2256" y="268"/>
                    <a:pt x="2239" y="335"/>
                    <a:pt x="2189" y="368"/>
                  </a:cubicBezTo>
                  <a:cubicBezTo>
                    <a:pt x="2139" y="419"/>
                    <a:pt x="2089" y="452"/>
                    <a:pt x="2022" y="485"/>
                  </a:cubicBezTo>
                  <a:cubicBezTo>
                    <a:pt x="1437" y="786"/>
                    <a:pt x="853" y="1070"/>
                    <a:pt x="251" y="1321"/>
                  </a:cubicBezTo>
                  <a:cubicBezTo>
                    <a:pt x="234" y="1321"/>
                    <a:pt x="218" y="1338"/>
                    <a:pt x="184" y="1338"/>
                  </a:cubicBezTo>
                  <a:cubicBezTo>
                    <a:pt x="134" y="1354"/>
                    <a:pt x="67" y="1321"/>
                    <a:pt x="34" y="1254"/>
                  </a:cubicBezTo>
                  <a:cubicBezTo>
                    <a:pt x="1" y="1204"/>
                    <a:pt x="17" y="1137"/>
                    <a:pt x="51" y="1104"/>
                  </a:cubicBezTo>
                  <a:cubicBezTo>
                    <a:pt x="251" y="886"/>
                    <a:pt x="452" y="669"/>
                    <a:pt x="736" y="536"/>
                  </a:cubicBezTo>
                  <a:cubicBezTo>
                    <a:pt x="1070" y="385"/>
                    <a:pt x="1404" y="218"/>
                    <a:pt x="1738" y="68"/>
                  </a:cubicBezTo>
                  <a:cubicBezTo>
                    <a:pt x="1872" y="1"/>
                    <a:pt x="1989" y="1"/>
                    <a:pt x="2122" y="51"/>
                  </a:cubicBezTo>
                  <a:cubicBezTo>
                    <a:pt x="2206" y="68"/>
                    <a:pt x="2273" y="151"/>
                    <a:pt x="2273" y="25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9"/>
            <p:cNvSpPr/>
            <p:nvPr/>
          </p:nvSpPr>
          <p:spPr>
            <a:xfrm>
              <a:off x="1479975" y="3945000"/>
              <a:ext cx="55575" cy="43050"/>
            </a:xfrm>
            <a:custGeom>
              <a:avLst/>
              <a:gdLst/>
              <a:ahLst/>
              <a:cxnLst/>
              <a:rect l="l" t="t" r="r" b="b"/>
              <a:pathLst>
                <a:path w="2223" h="1722" extrusionOk="0">
                  <a:moveTo>
                    <a:pt x="1889" y="1705"/>
                  </a:moveTo>
                  <a:cubicBezTo>
                    <a:pt x="1822" y="1671"/>
                    <a:pt x="1705" y="1621"/>
                    <a:pt x="1605" y="1555"/>
                  </a:cubicBezTo>
                  <a:cubicBezTo>
                    <a:pt x="1287" y="1354"/>
                    <a:pt x="1003" y="1103"/>
                    <a:pt x="736" y="836"/>
                  </a:cubicBezTo>
                  <a:cubicBezTo>
                    <a:pt x="535" y="636"/>
                    <a:pt x="301" y="418"/>
                    <a:pt x="101" y="218"/>
                  </a:cubicBezTo>
                  <a:cubicBezTo>
                    <a:pt x="67" y="184"/>
                    <a:pt x="17" y="151"/>
                    <a:pt x="1" y="118"/>
                  </a:cubicBezTo>
                  <a:cubicBezTo>
                    <a:pt x="1" y="84"/>
                    <a:pt x="1" y="51"/>
                    <a:pt x="17" y="17"/>
                  </a:cubicBezTo>
                  <a:cubicBezTo>
                    <a:pt x="34" y="1"/>
                    <a:pt x="67" y="1"/>
                    <a:pt x="84" y="1"/>
                  </a:cubicBezTo>
                  <a:cubicBezTo>
                    <a:pt x="118" y="17"/>
                    <a:pt x="151" y="34"/>
                    <a:pt x="184" y="67"/>
                  </a:cubicBezTo>
                  <a:cubicBezTo>
                    <a:pt x="351" y="251"/>
                    <a:pt x="585" y="335"/>
                    <a:pt x="803" y="435"/>
                  </a:cubicBezTo>
                  <a:cubicBezTo>
                    <a:pt x="1204" y="602"/>
                    <a:pt x="1554" y="803"/>
                    <a:pt x="1905" y="1053"/>
                  </a:cubicBezTo>
                  <a:cubicBezTo>
                    <a:pt x="2039" y="1154"/>
                    <a:pt x="2139" y="1287"/>
                    <a:pt x="2173" y="1438"/>
                  </a:cubicBezTo>
                  <a:cubicBezTo>
                    <a:pt x="2223" y="1605"/>
                    <a:pt x="2106" y="1722"/>
                    <a:pt x="1889" y="1705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9"/>
            <p:cNvSpPr/>
            <p:nvPr/>
          </p:nvSpPr>
          <p:spPr>
            <a:xfrm>
              <a:off x="948225" y="3859800"/>
              <a:ext cx="50575" cy="28000"/>
            </a:xfrm>
            <a:custGeom>
              <a:avLst/>
              <a:gdLst/>
              <a:ahLst/>
              <a:cxnLst/>
              <a:rect l="l" t="t" r="r" b="b"/>
              <a:pathLst>
                <a:path w="2023" h="1120" extrusionOk="0">
                  <a:moveTo>
                    <a:pt x="301" y="1120"/>
                  </a:moveTo>
                  <a:cubicBezTo>
                    <a:pt x="168" y="1120"/>
                    <a:pt x="84" y="1086"/>
                    <a:pt x="51" y="1003"/>
                  </a:cubicBezTo>
                  <a:cubicBezTo>
                    <a:pt x="1" y="919"/>
                    <a:pt x="17" y="802"/>
                    <a:pt x="118" y="735"/>
                  </a:cubicBezTo>
                  <a:cubicBezTo>
                    <a:pt x="201" y="668"/>
                    <a:pt x="285" y="602"/>
                    <a:pt x="385" y="551"/>
                  </a:cubicBezTo>
                  <a:cubicBezTo>
                    <a:pt x="602" y="468"/>
                    <a:pt x="803" y="368"/>
                    <a:pt x="1020" y="284"/>
                  </a:cubicBezTo>
                  <a:cubicBezTo>
                    <a:pt x="1270" y="201"/>
                    <a:pt x="1538" y="117"/>
                    <a:pt x="1788" y="34"/>
                  </a:cubicBezTo>
                  <a:cubicBezTo>
                    <a:pt x="1872" y="0"/>
                    <a:pt x="1972" y="50"/>
                    <a:pt x="1989" y="117"/>
                  </a:cubicBezTo>
                  <a:cubicBezTo>
                    <a:pt x="2022" y="201"/>
                    <a:pt x="2006" y="301"/>
                    <a:pt x="1922" y="334"/>
                  </a:cubicBezTo>
                  <a:cubicBezTo>
                    <a:pt x="1638" y="451"/>
                    <a:pt x="1438" y="702"/>
                    <a:pt x="1153" y="819"/>
                  </a:cubicBezTo>
                  <a:cubicBezTo>
                    <a:pt x="953" y="902"/>
                    <a:pt x="752" y="1003"/>
                    <a:pt x="535" y="1086"/>
                  </a:cubicBezTo>
                  <a:cubicBezTo>
                    <a:pt x="452" y="1103"/>
                    <a:pt x="351" y="1120"/>
                    <a:pt x="301" y="112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9"/>
            <p:cNvSpPr/>
            <p:nvPr/>
          </p:nvSpPr>
          <p:spPr>
            <a:xfrm>
              <a:off x="994600" y="3546100"/>
              <a:ext cx="43875" cy="39275"/>
            </a:xfrm>
            <a:custGeom>
              <a:avLst/>
              <a:gdLst/>
              <a:ahLst/>
              <a:cxnLst/>
              <a:rect l="l" t="t" r="r" b="b"/>
              <a:pathLst>
                <a:path w="1755" h="1571" extrusionOk="0">
                  <a:moveTo>
                    <a:pt x="1755" y="1487"/>
                  </a:moveTo>
                  <a:cubicBezTo>
                    <a:pt x="1705" y="1520"/>
                    <a:pt x="1671" y="1554"/>
                    <a:pt x="1638" y="1554"/>
                  </a:cubicBezTo>
                  <a:cubicBezTo>
                    <a:pt x="1604" y="1571"/>
                    <a:pt x="1571" y="1537"/>
                    <a:pt x="1537" y="1537"/>
                  </a:cubicBezTo>
                  <a:cubicBezTo>
                    <a:pt x="1420" y="1487"/>
                    <a:pt x="1320" y="1437"/>
                    <a:pt x="1203" y="1404"/>
                  </a:cubicBezTo>
                  <a:cubicBezTo>
                    <a:pt x="953" y="1320"/>
                    <a:pt x="769" y="1186"/>
                    <a:pt x="585" y="1003"/>
                  </a:cubicBezTo>
                  <a:cubicBezTo>
                    <a:pt x="435" y="835"/>
                    <a:pt x="284" y="668"/>
                    <a:pt x="134" y="485"/>
                  </a:cubicBezTo>
                  <a:cubicBezTo>
                    <a:pt x="117" y="451"/>
                    <a:pt x="84" y="418"/>
                    <a:pt x="67" y="384"/>
                  </a:cubicBezTo>
                  <a:cubicBezTo>
                    <a:pt x="0" y="284"/>
                    <a:pt x="17" y="167"/>
                    <a:pt x="100" y="100"/>
                  </a:cubicBezTo>
                  <a:cubicBezTo>
                    <a:pt x="167" y="17"/>
                    <a:pt x="284" y="0"/>
                    <a:pt x="401" y="67"/>
                  </a:cubicBezTo>
                  <a:cubicBezTo>
                    <a:pt x="451" y="84"/>
                    <a:pt x="501" y="134"/>
                    <a:pt x="535" y="184"/>
                  </a:cubicBezTo>
                  <a:cubicBezTo>
                    <a:pt x="635" y="284"/>
                    <a:pt x="735" y="401"/>
                    <a:pt x="836" y="501"/>
                  </a:cubicBezTo>
                  <a:cubicBezTo>
                    <a:pt x="1019" y="718"/>
                    <a:pt x="1203" y="952"/>
                    <a:pt x="1404" y="1170"/>
                  </a:cubicBezTo>
                  <a:cubicBezTo>
                    <a:pt x="1471" y="1236"/>
                    <a:pt x="1571" y="1303"/>
                    <a:pt x="1654" y="1370"/>
                  </a:cubicBezTo>
                  <a:cubicBezTo>
                    <a:pt x="1688" y="1404"/>
                    <a:pt x="1705" y="1437"/>
                    <a:pt x="1755" y="14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9"/>
            <p:cNvSpPr/>
            <p:nvPr/>
          </p:nvSpPr>
          <p:spPr>
            <a:xfrm>
              <a:off x="1045975" y="3437825"/>
              <a:ext cx="442800" cy="508000"/>
            </a:xfrm>
            <a:custGeom>
              <a:avLst/>
              <a:gdLst/>
              <a:ahLst/>
              <a:cxnLst/>
              <a:rect l="l" t="t" r="r" b="b"/>
              <a:pathLst>
                <a:path w="17712" h="20320" extrusionOk="0">
                  <a:moveTo>
                    <a:pt x="7432" y="0"/>
                  </a:moveTo>
                  <a:cubicBezTo>
                    <a:pt x="6997" y="0"/>
                    <a:pt x="6573" y="52"/>
                    <a:pt x="6149" y="154"/>
                  </a:cubicBezTo>
                  <a:cubicBezTo>
                    <a:pt x="5882" y="237"/>
                    <a:pt x="5648" y="388"/>
                    <a:pt x="5431" y="572"/>
                  </a:cubicBezTo>
                  <a:cubicBezTo>
                    <a:pt x="5381" y="605"/>
                    <a:pt x="5347" y="672"/>
                    <a:pt x="5330" y="722"/>
                  </a:cubicBezTo>
                  <a:cubicBezTo>
                    <a:pt x="5230" y="1039"/>
                    <a:pt x="5130" y="1357"/>
                    <a:pt x="5130" y="1691"/>
                  </a:cubicBezTo>
                  <a:cubicBezTo>
                    <a:pt x="5130" y="1741"/>
                    <a:pt x="5130" y="1791"/>
                    <a:pt x="5113" y="1841"/>
                  </a:cubicBezTo>
                  <a:cubicBezTo>
                    <a:pt x="4996" y="2426"/>
                    <a:pt x="4762" y="2961"/>
                    <a:pt x="4495" y="3479"/>
                  </a:cubicBezTo>
                  <a:cubicBezTo>
                    <a:pt x="4395" y="3663"/>
                    <a:pt x="4278" y="3863"/>
                    <a:pt x="4194" y="4047"/>
                  </a:cubicBezTo>
                  <a:cubicBezTo>
                    <a:pt x="4010" y="4431"/>
                    <a:pt x="3793" y="4765"/>
                    <a:pt x="3526" y="5083"/>
                  </a:cubicBezTo>
                  <a:cubicBezTo>
                    <a:pt x="3075" y="5668"/>
                    <a:pt x="2607" y="6252"/>
                    <a:pt x="2139" y="6837"/>
                  </a:cubicBezTo>
                  <a:cubicBezTo>
                    <a:pt x="2039" y="6954"/>
                    <a:pt x="1939" y="7088"/>
                    <a:pt x="1822" y="7188"/>
                  </a:cubicBezTo>
                  <a:cubicBezTo>
                    <a:pt x="1554" y="7372"/>
                    <a:pt x="1370" y="7623"/>
                    <a:pt x="1153" y="7856"/>
                  </a:cubicBezTo>
                  <a:cubicBezTo>
                    <a:pt x="1036" y="7990"/>
                    <a:pt x="936" y="8141"/>
                    <a:pt x="853" y="8291"/>
                  </a:cubicBezTo>
                  <a:cubicBezTo>
                    <a:pt x="652" y="8642"/>
                    <a:pt x="485" y="8993"/>
                    <a:pt x="318" y="9360"/>
                  </a:cubicBezTo>
                  <a:cubicBezTo>
                    <a:pt x="251" y="9511"/>
                    <a:pt x="201" y="9694"/>
                    <a:pt x="167" y="9862"/>
                  </a:cubicBezTo>
                  <a:cubicBezTo>
                    <a:pt x="134" y="10179"/>
                    <a:pt x="34" y="10480"/>
                    <a:pt x="67" y="10814"/>
                  </a:cubicBezTo>
                  <a:cubicBezTo>
                    <a:pt x="67" y="10831"/>
                    <a:pt x="51" y="10864"/>
                    <a:pt x="51" y="10897"/>
                  </a:cubicBezTo>
                  <a:cubicBezTo>
                    <a:pt x="0" y="11065"/>
                    <a:pt x="0" y="11248"/>
                    <a:pt x="0" y="11432"/>
                  </a:cubicBezTo>
                  <a:cubicBezTo>
                    <a:pt x="0" y="11900"/>
                    <a:pt x="17" y="12385"/>
                    <a:pt x="17" y="12852"/>
                  </a:cubicBezTo>
                  <a:cubicBezTo>
                    <a:pt x="17" y="12936"/>
                    <a:pt x="17" y="13003"/>
                    <a:pt x="34" y="13070"/>
                  </a:cubicBezTo>
                  <a:cubicBezTo>
                    <a:pt x="101" y="13337"/>
                    <a:pt x="117" y="13604"/>
                    <a:pt x="134" y="13888"/>
                  </a:cubicBezTo>
                  <a:cubicBezTo>
                    <a:pt x="134" y="14089"/>
                    <a:pt x="167" y="14306"/>
                    <a:pt x="301" y="14490"/>
                  </a:cubicBezTo>
                  <a:cubicBezTo>
                    <a:pt x="435" y="14657"/>
                    <a:pt x="485" y="14857"/>
                    <a:pt x="552" y="15058"/>
                  </a:cubicBezTo>
                  <a:cubicBezTo>
                    <a:pt x="602" y="15242"/>
                    <a:pt x="669" y="15425"/>
                    <a:pt x="719" y="15609"/>
                  </a:cubicBezTo>
                  <a:cubicBezTo>
                    <a:pt x="752" y="15760"/>
                    <a:pt x="836" y="15893"/>
                    <a:pt x="936" y="16010"/>
                  </a:cubicBezTo>
                  <a:cubicBezTo>
                    <a:pt x="1036" y="16111"/>
                    <a:pt x="1103" y="16227"/>
                    <a:pt x="1153" y="16344"/>
                  </a:cubicBezTo>
                  <a:cubicBezTo>
                    <a:pt x="1237" y="16578"/>
                    <a:pt x="1370" y="16796"/>
                    <a:pt x="1504" y="16996"/>
                  </a:cubicBezTo>
                  <a:cubicBezTo>
                    <a:pt x="1738" y="17380"/>
                    <a:pt x="1989" y="17715"/>
                    <a:pt x="2340" y="17999"/>
                  </a:cubicBezTo>
                  <a:cubicBezTo>
                    <a:pt x="2724" y="18299"/>
                    <a:pt x="3158" y="18533"/>
                    <a:pt x="3543" y="18851"/>
                  </a:cubicBezTo>
                  <a:cubicBezTo>
                    <a:pt x="3593" y="18884"/>
                    <a:pt x="3643" y="18901"/>
                    <a:pt x="3693" y="18918"/>
                  </a:cubicBezTo>
                  <a:cubicBezTo>
                    <a:pt x="3994" y="19085"/>
                    <a:pt x="4294" y="19235"/>
                    <a:pt x="4579" y="19402"/>
                  </a:cubicBezTo>
                  <a:cubicBezTo>
                    <a:pt x="5046" y="19669"/>
                    <a:pt x="5548" y="19870"/>
                    <a:pt x="6066" y="20020"/>
                  </a:cubicBezTo>
                  <a:cubicBezTo>
                    <a:pt x="6183" y="20037"/>
                    <a:pt x="6316" y="20054"/>
                    <a:pt x="6450" y="20070"/>
                  </a:cubicBezTo>
                  <a:cubicBezTo>
                    <a:pt x="6751" y="20137"/>
                    <a:pt x="7051" y="20137"/>
                    <a:pt x="7369" y="20137"/>
                  </a:cubicBezTo>
                  <a:cubicBezTo>
                    <a:pt x="7519" y="20137"/>
                    <a:pt x="7686" y="20154"/>
                    <a:pt x="7820" y="20204"/>
                  </a:cubicBezTo>
                  <a:cubicBezTo>
                    <a:pt x="8020" y="20254"/>
                    <a:pt x="8221" y="20254"/>
                    <a:pt x="8422" y="20254"/>
                  </a:cubicBezTo>
                  <a:lnTo>
                    <a:pt x="9056" y="20254"/>
                  </a:lnTo>
                  <a:cubicBezTo>
                    <a:pt x="9157" y="20254"/>
                    <a:pt x="9257" y="20271"/>
                    <a:pt x="9357" y="20271"/>
                  </a:cubicBezTo>
                  <a:cubicBezTo>
                    <a:pt x="9588" y="20308"/>
                    <a:pt x="9824" y="20319"/>
                    <a:pt x="10060" y="20319"/>
                  </a:cubicBezTo>
                  <a:cubicBezTo>
                    <a:pt x="10250" y="20319"/>
                    <a:pt x="10440" y="20312"/>
                    <a:pt x="10627" y="20304"/>
                  </a:cubicBezTo>
                  <a:cubicBezTo>
                    <a:pt x="10811" y="20288"/>
                    <a:pt x="10995" y="20254"/>
                    <a:pt x="11145" y="20137"/>
                  </a:cubicBezTo>
                  <a:cubicBezTo>
                    <a:pt x="11212" y="20087"/>
                    <a:pt x="11279" y="20070"/>
                    <a:pt x="11346" y="20070"/>
                  </a:cubicBezTo>
                  <a:cubicBezTo>
                    <a:pt x="11412" y="20070"/>
                    <a:pt x="11479" y="20054"/>
                    <a:pt x="11529" y="20037"/>
                  </a:cubicBezTo>
                  <a:cubicBezTo>
                    <a:pt x="12081" y="19903"/>
                    <a:pt x="12599" y="19703"/>
                    <a:pt x="13066" y="19402"/>
                  </a:cubicBezTo>
                  <a:cubicBezTo>
                    <a:pt x="13133" y="19369"/>
                    <a:pt x="13200" y="19352"/>
                    <a:pt x="13267" y="19302"/>
                  </a:cubicBezTo>
                  <a:cubicBezTo>
                    <a:pt x="13568" y="19151"/>
                    <a:pt x="13868" y="18984"/>
                    <a:pt x="14186" y="18817"/>
                  </a:cubicBezTo>
                  <a:cubicBezTo>
                    <a:pt x="14236" y="18784"/>
                    <a:pt x="14270" y="18750"/>
                    <a:pt x="14320" y="18717"/>
                  </a:cubicBezTo>
                  <a:cubicBezTo>
                    <a:pt x="14470" y="18600"/>
                    <a:pt x="14620" y="18500"/>
                    <a:pt x="14771" y="18366"/>
                  </a:cubicBezTo>
                  <a:cubicBezTo>
                    <a:pt x="14854" y="18299"/>
                    <a:pt x="14938" y="18232"/>
                    <a:pt x="14988" y="18132"/>
                  </a:cubicBezTo>
                  <a:cubicBezTo>
                    <a:pt x="15055" y="17999"/>
                    <a:pt x="15155" y="17932"/>
                    <a:pt x="15289" y="17848"/>
                  </a:cubicBezTo>
                  <a:cubicBezTo>
                    <a:pt x="15556" y="17698"/>
                    <a:pt x="15757" y="17464"/>
                    <a:pt x="15907" y="17197"/>
                  </a:cubicBezTo>
                  <a:cubicBezTo>
                    <a:pt x="15957" y="17096"/>
                    <a:pt x="16024" y="17013"/>
                    <a:pt x="16091" y="16946"/>
                  </a:cubicBezTo>
                  <a:cubicBezTo>
                    <a:pt x="16224" y="16829"/>
                    <a:pt x="16291" y="16695"/>
                    <a:pt x="16375" y="16545"/>
                  </a:cubicBezTo>
                  <a:cubicBezTo>
                    <a:pt x="16475" y="16378"/>
                    <a:pt x="16575" y="16211"/>
                    <a:pt x="16709" y="16044"/>
                  </a:cubicBezTo>
                  <a:cubicBezTo>
                    <a:pt x="16826" y="15893"/>
                    <a:pt x="16926" y="15743"/>
                    <a:pt x="16976" y="15559"/>
                  </a:cubicBezTo>
                  <a:cubicBezTo>
                    <a:pt x="17077" y="15258"/>
                    <a:pt x="17160" y="14958"/>
                    <a:pt x="17260" y="14674"/>
                  </a:cubicBezTo>
                  <a:cubicBezTo>
                    <a:pt x="17277" y="14590"/>
                    <a:pt x="17294" y="14506"/>
                    <a:pt x="17344" y="14440"/>
                  </a:cubicBezTo>
                  <a:cubicBezTo>
                    <a:pt x="17511" y="14189"/>
                    <a:pt x="17595" y="13905"/>
                    <a:pt x="17611" y="13588"/>
                  </a:cubicBezTo>
                  <a:cubicBezTo>
                    <a:pt x="17611" y="13554"/>
                    <a:pt x="17611" y="13521"/>
                    <a:pt x="17628" y="13487"/>
                  </a:cubicBezTo>
                  <a:cubicBezTo>
                    <a:pt x="17711" y="13270"/>
                    <a:pt x="17711" y="13053"/>
                    <a:pt x="17695" y="12836"/>
                  </a:cubicBezTo>
                  <a:cubicBezTo>
                    <a:pt x="17695" y="12451"/>
                    <a:pt x="17661" y="12084"/>
                    <a:pt x="17678" y="11716"/>
                  </a:cubicBezTo>
                  <a:cubicBezTo>
                    <a:pt x="17711" y="11248"/>
                    <a:pt x="17595" y="10780"/>
                    <a:pt x="17595" y="10329"/>
                  </a:cubicBezTo>
                  <a:cubicBezTo>
                    <a:pt x="17595" y="10279"/>
                    <a:pt x="17561" y="10229"/>
                    <a:pt x="17561" y="10196"/>
                  </a:cubicBezTo>
                  <a:cubicBezTo>
                    <a:pt x="17544" y="10129"/>
                    <a:pt x="17528" y="10062"/>
                    <a:pt x="17528" y="9995"/>
                  </a:cubicBezTo>
                  <a:cubicBezTo>
                    <a:pt x="17511" y="9745"/>
                    <a:pt x="17444" y="9494"/>
                    <a:pt x="17327" y="9277"/>
                  </a:cubicBezTo>
                  <a:cubicBezTo>
                    <a:pt x="17194" y="9009"/>
                    <a:pt x="17060" y="8742"/>
                    <a:pt x="16943" y="8491"/>
                  </a:cubicBezTo>
                  <a:cubicBezTo>
                    <a:pt x="16709" y="8007"/>
                    <a:pt x="16358" y="7639"/>
                    <a:pt x="15974" y="7272"/>
                  </a:cubicBezTo>
                  <a:cubicBezTo>
                    <a:pt x="15823" y="7138"/>
                    <a:pt x="15673" y="7004"/>
                    <a:pt x="15556" y="6854"/>
                  </a:cubicBezTo>
                  <a:cubicBezTo>
                    <a:pt x="15105" y="6286"/>
                    <a:pt x="14654" y="5718"/>
                    <a:pt x="14203" y="5166"/>
                  </a:cubicBezTo>
                  <a:cubicBezTo>
                    <a:pt x="13902" y="4782"/>
                    <a:pt x="13635" y="4398"/>
                    <a:pt x="13451" y="3963"/>
                  </a:cubicBezTo>
                  <a:cubicBezTo>
                    <a:pt x="13401" y="3846"/>
                    <a:pt x="13334" y="3729"/>
                    <a:pt x="13267" y="3629"/>
                  </a:cubicBezTo>
                  <a:cubicBezTo>
                    <a:pt x="13033" y="3212"/>
                    <a:pt x="12833" y="2760"/>
                    <a:pt x="12682" y="2309"/>
                  </a:cubicBezTo>
                  <a:cubicBezTo>
                    <a:pt x="12632" y="2109"/>
                    <a:pt x="12565" y="1908"/>
                    <a:pt x="12549" y="1724"/>
                  </a:cubicBezTo>
                  <a:cubicBezTo>
                    <a:pt x="12549" y="1374"/>
                    <a:pt x="12448" y="1056"/>
                    <a:pt x="12365" y="739"/>
                  </a:cubicBezTo>
                  <a:cubicBezTo>
                    <a:pt x="12348" y="672"/>
                    <a:pt x="12315" y="622"/>
                    <a:pt x="12264" y="572"/>
                  </a:cubicBezTo>
                  <a:cubicBezTo>
                    <a:pt x="12081" y="404"/>
                    <a:pt x="11863" y="254"/>
                    <a:pt x="11613" y="187"/>
                  </a:cubicBezTo>
                  <a:cubicBezTo>
                    <a:pt x="11479" y="154"/>
                    <a:pt x="11346" y="120"/>
                    <a:pt x="11212" y="87"/>
                  </a:cubicBezTo>
                  <a:cubicBezTo>
                    <a:pt x="10928" y="20"/>
                    <a:pt x="10644" y="3"/>
                    <a:pt x="10343" y="3"/>
                  </a:cubicBezTo>
                  <a:lnTo>
                    <a:pt x="7619" y="3"/>
                  </a:lnTo>
                  <a:cubicBezTo>
                    <a:pt x="7557" y="1"/>
                    <a:pt x="7494" y="0"/>
                    <a:pt x="7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9"/>
            <p:cNvSpPr/>
            <p:nvPr/>
          </p:nvSpPr>
          <p:spPr>
            <a:xfrm>
              <a:off x="1059350" y="3446850"/>
              <a:ext cx="426500" cy="490650"/>
            </a:xfrm>
            <a:custGeom>
              <a:avLst/>
              <a:gdLst/>
              <a:ahLst/>
              <a:cxnLst/>
              <a:rect l="l" t="t" r="r" b="b"/>
              <a:pathLst>
                <a:path w="17060" h="19626" extrusionOk="0">
                  <a:moveTo>
                    <a:pt x="6207" y="0"/>
                  </a:moveTo>
                  <a:cubicBezTo>
                    <a:pt x="5842" y="0"/>
                    <a:pt x="5508" y="112"/>
                    <a:pt x="5213" y="495"/>
                  </a:cubicBezTo>
                  <a:cubicBezTo>
                    <a:pt x="4612" y="1280"/>
                    <a:pt x="4461" y="2316"/>
                    <a:pt x="4144" y="3218"/>
                  </a:cubicBezTo>
                  <a:cubicBezTo>
                    <a:pt x="3676" y="4521"/>
                    <a:pt x="2774" y="5557"/>
                    <a:pt x="1905" y="6593"/>
                  </a:cubicBezTo>
                  <a:cubicBezTo>
                    <a:pt x="1170" y="7462"/>
                    <a:pt x="835" y="8197"/>
                    <a:pt x="518" y="9283"/>
                  </a:cubicBezTo>
                  <a:cubicBezTo>
                    <a:pt x="201" y="10436"/>
                    <a:pt x="0" y="11422"/>
                    <a:pt x="0" y="12625"/>
                  </a:cubicBezTo>
                  <a:cubicBezTo>
                    <a:pt x="0" y="13761"/>
                    <a:pt x="334" y="14613"/>
                    <a:pt x="869" y="15616"/>
                  </a:cubicBezTo>
                  <a:cubicBezTo>
                    <a:pt x="1420" y="16635"/>
                    <a:pt x="2139" y="17387"/>
                    <a:pt x="3024" y="18122"/>
                  </a:cubicBezTo>
                  <a:cubicBezTo>
                    <a:pt x="3893" y="18841"/>
                    <a:pt x="4779" y="19492"/>
                    <a:pt x="5932" y="19592"/>
                  </a:cubicBezTo>
                  <a:cubicBezTo>
                    <a:pt x="6205" y="19615"/>
                    <a:pt x="6474" y="19626"/>
                    <a:pt x="6740" y="19626"/>
                  </a:cubicBezTo>
                  <a:cubicBezTo>
                    <a:pt x="7646" y="19626"/>
                    <a:pt x="8520" y="19502"/>
                    <a:pt x="9424" y="19308"/>
                  </a:cubicBezTo>
                  <a:cubicBezTo>
                    <a:pt x="10660" y="19058"/>
                    <a:pt x="11780" y="18907"/>
                    <a:pt x="12832" y="18156"/>
                  </a:cubicBezTo>
                  <a:cubicBezTo>
                    <a:pt x="14620" y="16886"/>
                    <a:pt x="15673" y="14931"/>
                    <a:pt x="16508" y="12942"/>
                  </a:cubicBezTo>
                  <a:cubicBezTo>
                    <a:pt x="16892" y="12040"/>
                    <a:pt x="17060" y="10854"/>
                    <a:pt x="16876" y="9885"/>
                  </a:cubicBezTo>
                  <a:cubicBezTo>
                    <a:pt x="16692" y="8916"/>
                    <a:pt x="16090" y="8314"/>
                    <a:pt x="15405" y="7646"/>
                  </a:cubicBezTo>
                  <a:cubicBezTo>
                    <a:pt x="14520" y="6794"/>
                    <a:pt x="13467" y="5925"/>
                    <a:pt x="13033" y="4739"/>
                  </a:cubicBezTo>
                  <a:cubicBezTo>
                    <a:pt x="12615" y="3586"/>
                    <a:pt x="12465" y="2383"/>
                    <a:pt x="11780" y="1347"/>
                  </a:cubicBezTo>
                  <a:cubicBezTo>
                    <a:pt x="11111" y="328"/>
                    <a:pt x="10092" y="94"/>
                    <a:pt x="8956" y="43"/>
                  </a:cubicBezTo>
                  <a:cubicBezTo>
                    <a:pt x="8890" y="40"/>
                    <a:pt x="8822" y="38"/>
                    <a:pt x="8753" y="38"/>
                  </a:cubicBezTo>
                  <a:cubicBezTo>
                    <a:pt x="8279" y="38"/>
                    <a:pt x="7739" y="116"/>
                    <a:pt x="7235" y="116"/>
                  </a:cubicBezTo>
                  <a:cubicBezTo>
                    <a:pt x="7162" y="116"/>
                    <a:pt x="7089" y="114"/>
                    <a:pt x="7018" y="110"/>
                  </a:cubicBezTo>
                  <a:cubicBezTo>
                    <a:pt x="6735" y="55"/>
                    <a:pt x="6464" y="0"/>
                    <a:pt x="6207" y="0"/>
                  </a:cubicBezTo>
                  <a:close/>
                </a:path>
              </a:pathLst>
            </a:custGeom>
            <a:solidFill>
              <a:srgbClr val="EEBE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9"/>
            <p:cNvSpPr/>
            <p:nvPr/>
          </p:nvSpPr>
          <p:spPr>
            <a:xfrm>
              <a:off x="1259850" y="2818850"/>
              <a:ext cx="11725" cy="467850"/>
            </a:xfrm>
            <a:custGeom>
              <a:avLst/>
              <a:gdLst/>
              <a:ahLst/>
              <a:cxnLst/>
              <a:rect l="l" t="t" r="r" b="b"/>
              <a:pathLst>
                <a:path w="469" h="18714" extrusionOk="0">
                  <a:moveTo>
                    <a:pt x="468" y="10460"/>
                  </a:moveTo>
                  <a:cubicBezTo>
                    <a:pt x="468" y="12749"/>
                    <a:pt x="468" y="15021"/>
                    <a:pt x="468" y="17310"/>
                  </a:cubicBezTo>
                  <a:cubicBezTo>
                    <a:pt x="468" y="17611"/>
                    <a:pt x="451" y="17912"/>
                    <a:pt x="435" y="18213"/>
                  </a:cubicBezTo>
                  <a:cubicBezTo>
                    <a:pt x="418" y="18346"/>
                    <a:pt x="368" y="18497"/>
                    <a:pt x="334" y="18630"/>
                  </a:cubicBezTo>
                  <a:cubicBezTo>
                    <a:pt x="318" y="18681"/>
                    <a:pt x="268" y="18714"/>
                    <a:pt x="217" y="18714"/>
                  </a:cubicBezTo>
                  <a:cubicBezTo>
                    <a:pt x="201" y="18697"/>
                    <a:pt x="151" y="18664"/>
                    <a:pt x="151" y="18630"/>
                  </a:cubicBezTo>
                  <a:cubicBezTo>
                    <a:pt x="100" y="18497"/>
                    <a:pt x="50" y="18346"/>
                    <a:pt x="34" y="18196"/>
                  </a:cubicBezTo>
                  <a:cubicBezTo>
                    <a:pt x="17" y="17812"/>
                    <a:pt x="0" y="17444"/>
                    <a:pt x="0" y="17060"/>
                  </a:cubicBezTo>
                  <a:cubicBezTo>
                    <a:pt x="0" y="14320"/>
                    <a:pt x="0" y="10009"/>
                    <a:pt x="0" y="7269"/>
                  </a:cubicBezTo>
                  <a:cubicBezTo>
                    <a:pt x="17" y="5447"/>
                    <a:pt x="34" y="2173"/>
                    <a:pt x="50" y="351"/>
                  </a:cubicBezTo>
                  <a:cubicBezTo>
                    <a:pt x="50" y="184"/>
                    <a:pt x="50" y="535"/>
                    <a:pt x="67" y="351"/>
                  </a:cubicBezTo>
                  <a:cubicBezTo>
                    <a:pt x="67" y="285"/>
                    <a:pt x="67" y="435"/>
                    <a:pt x="84" y="351"/>
                  </a:cubicBezTo>
                  <a:cubicBezTo>
                    <a:pt x="100" y="251"/>
                    <a:pt x="151" y="351"/>
                    <a:pt x="234" y="351"/>
                  </a:cubicBezTo>
                  <a:cubicBezTo>
                    <a:pt x="301" y="351"/>
                    <a:pt x="368" y="268"/>
                    <a:pt x="368" y="351"/>
                  </a:cubicBezTo>
                  <a:cubicBezTo>
                    <a:pt x="384" y="418"/>
                    <a:pt x="384" y="301"/>
                    <a:pt x="384" y="351"/>
                  </a:cubicBezTo>
                  <a:cubicBezTo>
                    <a:pt x="401" y="702"/>
                    <a:pt x="418" y="0"/>
                    <a:pt x="418" y="351"/>
                  </a:cubicBezTo>
                  <a:cubicBezTo>
                    <a:pt x="435" y="2557"/>
                    <a:pt x="451" y="8271"/>
                    <a:pt x="468" y="10460"/>
                  </a:cubicBezTo>
                  <a:cubicBezTo>
                    <a:pt x="468" y="10460"/>
                    <a:pt x="468" y="10460"/>
                    <a:pt x="468" y="1046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9"/>
            <p:cNvSpPr/>
            <p:nvPr/>
          </p:nvSpPr>
          <p:spPr>
            <a:xfrm>
              <a:off x="1194675" y="3396800"/>
              <a:ext cx="144150" cy="36950"/>
            </a:xfrm>
            <a:custGeom>
              <a:avLst/>
              <a:gdLst/>
              <a:ahLst/>
              <a:cxnLst/>
              <a:rect l="l" t="t" r="r" b="b"/>
              <a:pathLst>
                <a:path w="5766" h="1478" extrusionOk="0">
                  <a:moveTo>
                    <a:pt x="2739" y="0"/>
                  </a:moveTo>
                  <a:cubicBezTo>
                    <a:pt x="2455" y="0"/>
                    <a:pt x="2172" y="15"/>
                    <a:pt x="1889" y="24"/>
                  </a:cubicBezTo>
                  <a:cubicBezTo>
                    <a:pt x="1797" y="32"/>
                    <a:pt x="1705" y="36"/>
                    <a:pt x="1613" y="36"/>
                  </a:cubicBezTo>
                  <a:cubicBezTo>
                    <a:pt x="1521" y="36"/>
                    <a:pt x="1429" y="32"/>
                    <a:pt x="1337" y="24"/>
                  </a:cubicBezTo>
                  <a:cubicBezTo>
                    <a:pt x="1260" y="13"/>
                    <a:pt x="1183" y="9"/>
                    <a:pt x="1108" y="9"/>
                  </a:cubicBezTo>
                  <a:cubicBezTo>
                    <a:pt x="942" y="9"/>
                    <a:pt x="780" y="29"/>
                    <a:pt x="619" y="40"/>
                  </a:cubicBezTo>
                  <a:cubicBezTo>
                    <a:pt x="468" y="191"/>
                    <a:pt x="335" y="341"/>
                    <a:pt x="184" y="475"/>
                  </a:cubicBezTo>
                  <a:cubicBezTo>
                    <a:pt x="118" y="558"/>
                    <a:pt x="34" y="642"/>
                    <a:pt x="34" y="759"/>
                  </a:cubicBezTo>
                  <a:cubicBezTo>
                    <a:pt x="17" y="943"/>
                    <a:pt x="17" y="1127"/>
                    <a:pt x="1" y="1310"/>
                  </a:cubicBezTo>
                  <a:cubicBezTo>
                    <a:pt x="1" y="1360"/>
                    <a:pt x="34" y="1411"/>
                    <a:pt x="51" y="1477"/>
                  </a:cubicBezTo>
                  <a:cubicBezTo>
                    <a:pt x="134" y="1461"/>
                    <a:pt x="201" y="1461"/>
                    <a:pt x="268" y="1427"/>
                  </a:cubicBezTo>
                  <a:cubicBezTo>
                    <a:pt x="602" y="1327"/>
                    <a:pt x="953" y="1294"/>
                    <a:pt x="1287" y="1294"/>
                  </a:cubicBezTo>
                  <a:cubicBezTo>
                    <a:pt x="1627" y="1299"/>
                    <a:pt x="1967" y="1301"/>
                    <a:pt x="2306" y="1301"/>
                  </a:cubicBezTo>
                  <a:cubicBezTo>
                    <a:pt x="2984" y="1301"/>
                    <a:pt x="3660" y="1294"/>
                    <a:pt x="4328" y="1294"/>
                  </a:cubicBezTo>
                  <a:cubicBezTo>
                    <a:pt x="4746" y="1294"/>
                    <a:pt x="5147" y="1310"/>
                    <a:pt x="5548" y="1444"/>
                  </a:cubicBezTo>
                  <a:cubicBezTo>
                    <a:pt x="5573" y="1461"/>
                    <a:pt x="5602" y="1465"/>
                    <a:pt x="5636" y="1465"/>
                  </a:cubicBezTo>
                  <a:cubicBezTo>
                    <a:pt x="5669" y="1465"/>
                    <a:pt x="5707" y="1461"/>
                    <a:pt x="5748" y="1461"/>
                  </a:cubicBezTo>
                  <a:cubicBezTo>
                    <a:pt x="5748" y="1377"/>
                    <a:pt x="5765" y="1310"/>
                    <a:pt x="5765" y="1243"/>
                  </a:cubicBezTo>
                  <a:cubicBezTo>
                    <a:pt x="5765" y="1093"/>
                    <a:pt x="5748" y="943"/>
                    <a:pt x="5748" y="809"/>
                  </a:cubicBezTo>
                  <a:cubicBezTo>
                    <a:pt x="5732" y="592"/>
                    <a:pt x="5598" y="441"/>
                    <a:pt x="5398" y="375"/>
                  </a:cubicBezTo>
                  <a:cubicBezTo>
                    <a:pt x="5197" y="308"/>
                    <a:pt x="4980" y="241"/>
                    <a:pt x="4779" y="208"/>
                  </a:cubicBezTo>
                  <a:cubicBezTo>
                    <a:pt x="4328" y="141"/>
                    <a:pt x="3894" y="91"/>
                    <a:pt x="3443" y="40"/>
                  </a:cubicBezTo>
                  <a:cubicBezTo>
                    <a:pt x="3208" y="10"/>
                    <a:pt x="2973" y="0"/>
                    <a:pt x="27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9"/>
            <p:cNvSpPr/>
            <p:nvPr/>
          </p:nvSpPr>
          <p:spPr>
            <a:xfrm>
              <a:off x="1207625" y="3358600"/>
              <a:ext cx="118650" cy="37550"/>
            </a:xfrm>
            <a:custGeom>
              <a:avLst/>
              <a:gdLst/>
              <a:ahLst/>
              <a:cxnLst/>
              <a:rect l="l" t="t" r="r" b="b"/>
              <a:pathLst>
                <a:path w="4746" h="1502" extrusionOk="0">
                  <a:moveTo>
                    <a:pt x="1397" y="0"/>
                  </a:moveTo>
                  <a:cubicBezTo>
                    <a:pt x="1132" y="0"/>
                    <a:pt x="867" y="20"/>
                    <a:pt x="602" y="31"/>
                  </a:cubicBezTo>
                  <a:cubicBezTo>
                    <a:pt x="335" y="48"/>
                    <a:pt x="218" y="265"/>
                    <a:pt x="34" y="399"/>
                  </a:cubicBezTo>
                  <a:cubicBezTo>
                    <a:pt x="17" y="416"/>
                    <a:pt x="17" y="432"/>
                    <a:pt x="17" y="449"/>
                  </a:cubicBezTo>
                  <a:cubicBezTo>
                    <a:pt x="17" y="616"/>
                    <a:pt x="1" y="783"/>
                    <a:pt x="34" y="950"/>
                  </a:cubicBezTo>
                  <a:cubicBezTo>
                    <a:pt x="84" y="1117"/>
                    <a:pt x="134" y="1284"/>
                    <a:pt x="134" y="1502"/>
                  </a:cubicBezTo>
                  <a:cubicBezTo>
                    <a:pt x="251" y="1468"/>
                    <a:pt x="351" y="1452"/>
                    <a:pt x="435" y="1435"/>
                  </a:cubicBezTo>
                  <a:cubicBezTo>
                    <a:pt x="719" y="1368"/>
                    <a:pt x="1003" y="1284"/>
                    <a:pt x="1304" y="1234"/>
                  </a:cubicBezTo>
                  <a:cubicBezTo>
                    <a:pt x="1612" y="1199"/>
                    <a:pt x="1926" y="1178"/>
                    <a:pt x="2241" y="1178"/>
                  </a:cubicBezTo>
                  <a:cubicBezTo>
                    <a:pt x="2523" y="1178"/>
                    <a:pt x="2807" y="1195"/>
                    <a:pt x="3092" y="1234"/>
                  </a:cubicBezTo>
                  <a:cubicBezTo>
                    <a:pt x="3560" y="1301"/>
                    <a:pt x="4044" y="1335"/>
                    <a:pt x="4495" y="1452"/>
                  </a:cubicBezTo>
                  <a:lnTo>
                    <a:pt x="4579" y="1452"/>
                  </a:lnTo>
                  <a:cubicBezTo>
                    <a:pt x="4595" y="1318"/>
                    <a:pt x="4612" y="1201"/>
                    <a:pt x="4646" y="1101"/>
                  </a:cubicBezTo>
                  <a:cubicBezTo>
                    <a:pt x="4746" y="900"/>
                    <a:pt x="4729" y="683"/>
                    <a:pt x="4712" y="482"/>
                  </a:cubicBezTo>
                  <a:cubicBezTo>
                    <a:pt x="4679" y="466"/>
                    <a:pt x="4646" y="432"/>
                    <a:pt x="4612" y="416"/>
                  </a:cubicBezTo>
                  <a:cubicBezTo>
                    <a:pt x="4495" y="382"/>
                    <a:pt x="4395" y="332"/>
                    <a:pt x="4278" y="299"/>
                  </a:cubicBezTo>
                  <a:cubicBezTo>
                    <a:pt x="3576" y="115"/>
                    <a:pt x="2858" y="15"/>
                    <a:pt x="2139" y="15"/>
                  </a:cubicBezTo>
                  <a:lnTo>
                    <a:pt x="1755" y="15"/>
                  </a:lnTo>
                  <a:cubicBezTo>
                    <a:pt x="1636" y="4"/>
                    <a:pt x="1517" y="0"/>
                    <a:pt x="1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9"/>
            <p:cNvSpPr/>
            <p:nvPr/>
          </p:nvSpPr>
          <p:spPr>
            <a:xfrm>
              <a:off x="1218075" y="3307975"/>
              <a:ext cx="97775" cy="51000"/>
            </a:xfrm>
            <a:custGeom>
              <a:avLst/>
              <a:gdLst/>
              <a:ahLst/>
              <a:cxnLst/>
              <a:rect l="l" t="t" r="r" b="b"/>
              <a:pathLst>
                <a:path w="3911" h="2040" extrusionOk="0">
                  <a:moveTo>
                    <a:pt x="1880" y="0"/>
                  </a:moveTo>
                  <a:cubicBezTo>
                    <a:pt x="1706" y="0"/>
                    <a:pt x="1533" y="10"/>
                    <a:pt x="1370" y="85"/>
                  </a:cubicBezTo>
                  <a:cubicBezTo>
                    <a:pt x="1354" y="93"/>
                    <a:pt x="1333" y="93"/>
                    <a:pt x="1310" y="93"/>
                  </a:cubicBezTo>
                  <a:cubicBezTo>
                    <a:pt x="1287" y="93"/>
                    <a:pt x="1262" y="93"/>
                    <a:pt x="1237" y="101"/>
                  </a:cubicBezTo>
                  <a:cubicBezTo>
                    <a:pt x="986" y="168"/>
                    <a:pt x="719" y="218"/>
                    <a:pt x="535" y="419"/>
                  </a:cubicBezTo>
                  <a:cubicBezTo>
                    <a:pt x="451" y="519"/>
                    <a:pt x="351" y="603"/>
                    <a:pt x="251" y="669"/>
                  </a:cubicBezTo>
                  <a:cubicBezTo>
                    <a:pt x="84" y="786"/>
                    <a:pt x="34" y="937"/>
                    <a:pt x="34" y="1121"/>
                  </a:cubicBezTo>
                  <a:cubicBezTo>
                    <a:pt x="34" y="1338"/>
                    <a:pt x="34" y="1555"/>
                    <a:pt x="34" y="1772"/>
                  </a:cubicBezTo>
                  <a:cubicBezTo>
                    <a:pt x="34" y="1822"/>
                    <a:pt x="0" y="1889"/>
                    <a:pt x="67" y="1923"/>
                  </a:cubicBezTo>
                  <a:cubicBezTo>
                    <a:pt x="101" y="1923"/>
                    <a:pt x="151" y="1906"/>
                    <a:pt x="184" y="1906"/>
                  </a:cubicBezTo>
                  <a:cubicBezTo>
                    <a:pt x="451" y="1806"/>
                    <a:pt x="702" y="1789"/>
                    <a:pt x="969" y="1789"/>
                  </a:cubicBezTo>
                  <a:cubicBezTo>
                    <a:pt x="1220" y="1789"/>
                    <a:pt x="1471" y="1772"/>
                    <a:pt x="1705" y="1772"/>
                  </a:cubicBezTo>
                  <a:cubicBezTo>
                    <a:pt x="1766" y="1770"/>
                    <a:pt x="1828" y="1769"/>
                    <a:pt x="1889" y="1769"/>
                  </a:cubicBezTo>
                  <a:cubicBezTo>
                    <a:pt x="2295" y="1769"/>
                    <a:pt x="2702" y="1814"/>
                    <a:pt x="3108" y="1872"/>
                  </a:cubicBezTo>
                  <a:cubicBezTo>
                    <a:pt x="3359" y="1923"/>
                    <a:pt x="3626" y="1989"/>
                    <a:pt x="3910" y="2040"/>
                  </a:cubicBezTo>
                  <a:cubicBezTo>
                    <a:pt x="3893" y="1939"/>
                    <a:pt x="3877" y="1839"/>
                    <a:pt x="3877" y="1756"/>
                  </a:cubicBezTo>
                  <a:cubicBezTo>
                    <a:pt x="3893" y="1555"/>
                    <a:pt x="3776" y="1471"/>
                    <a:pt x="3626" y="1405"/>
                  </a:cubicBezTo>
                  <a:cubicBezTo>
                    <a:pt x="3559" y="1388"/>
                    <a:pt x="3509" y="1371"/>
                    <a:pt x="3442" y="1355"/>
                  </a:cubicBezTo>
                  <a:cubicBezTo>
                    <a:pt x="3075" y="1254"/>
                    <a:pt x="2724" y="1171"/>
                    <a:pt x="2340" y="1171"/>
                  </a:cubicBezTo>
                  <a:cubicBezTo>
                    <a:pt x="2223" y="1171"/>
                    <a:pt x="2101" y="1175"/>
                    <a:pt x="1982" y="1175"/>
                  </a:cubicBezTo>
                  <a:cubicBezTo>
                    <a:pt x="1863" y="1175"/>
                    <a:pt x="1746" y="1171"/>
                    <a:pt x="1638" y="1154"/>
                  </a:cubicBezTo>
                  <a:cubicBezTo>
                    <a:pt x="1442" y="1121"/>
                    <a:pt x="1246" y="1096"/>
                    <a:pt x="1050" y="1096"/>
                  </a:cubicBezTo>
                  <a:cubicBezTo>
                    <a:pt x="945" y="1096"/>
                    <a:pt x="840" y="1103"/>
                    <a:pt x="735" y="1121"/>
                  </a:cubicBezTo>
                  <a:cubicBezTo>
                    <a:pt x="713" y="1128"/>
                    <a:pt x="691" y="1136"/>
                    <a:pt x="670" y="1136"/>
                  </a:cubicBezTo>
                  <a:cubicBezTo>
                    <a:pt x="644" y="1136"/>
                    <a:pt x="620" y="1124"/>
                    <a:pt x="602" y="1087"/>
                  </a:cubicBezTo>
                  <a:cubicBezTo>
                    <a:pt x="619" y="1020"/>
                    <a:pt x="669" y="1020"/>
                    <a:pt x="719" y="1020"/>
                  </a:cubicBezTo>
                  <a:cubicBezTo>
                    <a:pt x="936" y="987"/>
                    <a:pt x="1136" y="954"/>
                    <a:pt x="1337" y="903"/>
                  </a:cubicBezTo>
                  <a:cubicBezTo>
                    <a:pt x="1504" y="870"/>
                    <a:pt x="1654" y="853"/>
                    <a:pt x="1805" y="853"/>
                  </a:cubicBezTo>
                  <a:cubicBezTo>
                    <a:pt x="1955" y="853"/>
                    <a:pt x="2089" y="837"/>
                    <a:pt x="2239" y="837"/>
                  </a:cubicBezTo>
                  <a:cubicBezTo>
                    <a:pt x="2284" y="835"/>
                    <a:pt x="2328" y="834"/>
                    <a:pt x="2372" y="834"/>
                  </a:cubicBezTo>
                  <a:cubicBezTo>
                    <a:pt x="2857" y="834"/>
                    <a:pt x="3317" y="919"/>
                    <a:pt x="3776" y="1087"/>
                  </a:cubicBezTo>
                  <a:cubicBezTo>
                    <a:pt x="3793" y="1104"/>
                    <a:pt x="3810" y="1104"/>
                    <a:pt x="3843" y="1104"/>
                  </a:cubicBezTo>
                  <a:cubicBezTo>
                    <a:pt x="3877" y="1004"/>
                    <a:pt x="3877" y="903"/>
                    <a:pt x="3810" y="837"/>
                  </a:cubicBezTo>
                  <a:cubicBezTo>
                    <a:pt x="3576" y="603"/>
                    <a:pt x="3359" y="369"/>
                    <a:pt x="3058" y="218"/>
                  </a:cubicBezTo>
                  <a:cubicBezTo>
                    <a:pt x="3041" y="202"/>
                    <a:pt x="3008" y="202"/>
                    <a:pt x="2974" y="185"/>
                  </a:cubicBezTo>
                  <a:cubicBezTo>
                    <a:pt x="2807" y="152"/>
                    <a:pt x="2624" y="118"/>
                    <a:pt x="2456" y="51"/>
                  </a:cubicBezTo>
                  <a:cubicBezTo>
                    <a:pt x="2323" y="18"/>
                    <a:pt x="2189" y="1"/>
                    <a:pt x="2055" y="1"/>
                  </a:cubicBezTo>
                  <a:cubicBezTo>
                    <a:pt x="1997" y="1"/>
                    <a:pt x="1939" y="0"/>
                    <a:pt x="18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9"/>
            <p:cNvSpPr/>
            <p:nvPr/>
          </p:nvSpPr>
          <p:spPr>
            <a:xfrm>
              <a:off x="1237275" y="3285025"/>
              <a:ext cx="58925" cy="20475"/>
            </a:xfrm>
            <a:custGeom>
              <a:avLst/>
              <a:gdLst/>
              <a:ahLst/>
              <a:cxnLst/>
              <a:rect l="l" t="t" r="r" b="b"/>
              <a:pathLst>
                <a:path w="2357" h="819" extrusionOk="0">
                  <a:moveTo>
                    <a:pt x="1221" y="0"/>
                  </a:moveTo>
                  <a:cubicBezTo>
                    <a:pt x="1054" y="0"/>
                    <a:pt x="903" y="34"/>
                    <a:pt x="736" y="50"/>
                  </a:cubicBezTo>
                  <a:cubicBezTo>
                    <a:pt x="711" y="59"/>
                    <a:pt x="682" y="59"/>
                    <a:pt x="653" y="59"/>
                  </a:cubicBezTo>
                  <a:cubicBezTo>
                    <a:pt x="623" y="59"/>
                    <a:pt x="594" y="59"/>
                    <a:pt x="569" y="67"/>
                  </a:cubicBezTo>
                  <a:cubicBezTo>
                    <a:pt x="519" y="84"/>
                    <a:pt x="469" y="100"/>
                    <a:pt x="419" y="134"/>
                  </a:cubicBezTo>
                  <a:cubicBezTo>
                    <a:pt x="201" y="301"/>
                    <a:pt x="34" y="501"/>
                    <a:pt x="1" y="819"/>
                  </a:cubicBezTo>
                  <a:cubicBezTo>
                    <a:pt x="268" y="752"/>
                    <a:pt x="485" y="702"/>
                    <a:pt x="719" y="635"/>
                  </a:cubicBezTo>
                  <a:cubicBezTo>
                    <a:pt x="786" y="618"/>
                    <a:pt x="853" y="618"/>
                    <a:pt x="920" y="618"/>
                  </a:cubicBezTo>
                  <a:lnTo>
                    <a:pt x="1455" y="618"/>
                  </a:lnTo>
                  <a:cubicBezTo>
                    <a:pt x="1521" y="618"/>
                    <a:pt x="1572" y="618"/>
                    <a:pt x="1622" y="635"/>
                  </a:cubicBezTo>
                  <a:cubicBezTo>
                    <a:pt x="1839" y="685"/>
                    <a:pt x="2056" y="752"/>
                    <a:pt x="2290" y="802"/>
                  </a:cubicBezTo>
                  <a:cubicBezTo>
                    <a:pt x="2296" y="808"/>
                    <a:pt x="2303" y="810"/>
                    <a:pt x="2311" y="810"/>
                  </a:cubicBezTo>
                  <a:cubicBezTo>
                    <a:pt x="2327" y="810"/>
                    <a:pt x="2346" y="802"/>
                    <a:pt x="2357" y="802"/>
                  </a:cubicBezTo>
                  <a:cubicBezTo>
                    <a:pt x="2323" y="568"/>
                    <a:pt x="2223" y="368"/>
                    <a:pt x="2039" y="217"/>
                  </a:cubicBezTo>
                  <a:cubicBezTo>
                    <a:pt x="1956" y="117"/>
                    <a:pt x="1839" y="67"/>
                    <a:pt x="1705" y="50"/>
                  </a:cubicBezTo>
                  <a:cubicBezTo>
                    <a:pt x="1538" y="34"/>
                    <a:pt x="1388" y="0"/>
                    <a:pt x="12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9"/>
            <p:cNvSpPr/>
            <p:nvPr/>
          </p:nvSpPr>
          <p:spPr>
            <a:xfrm>
              <a:off x="1234725" y="3288325"/>
              <a:ext cx="58950" cy="22575"/>
            </a:xfrm>
            <a:custGeom>
              <a:avLst/>
              <a:gdLst/>
              <a:ahLst/>
              <a:cxnLst/>
              <a:rect l="l" t="t" r="r" b="b"/>
              <a:pathLst>
                <a:path w="2358" h="903" extrusionOk="0">
                  <a:moveTo>
                    <a:pt x="1376" y="0"/>
                  </a:moveTo>
                  <a:cubicBezTo>
                    <a:pt x="1283" y="0"/>
                    <a:pt x="1188" y="15"/>
                    <a:pt x="1105" y="35"/>
                  </a:cubicBezTo>
                  <a:cubicBezTo>
                    <a:pt x="788" y="85"/>
                    <a:pt x="487" y="202"/>
                    <a:pt x="237" y="386"/>
                  </a:cubicBezTo>
                  <a:cubicBezTo>
                    <a:pt x="1" y="552"/>
                    <a:pt x="145" y="903"/>
                    <a:pt x="363" y="903"/>
                  </a:cubicBezTo>
                  <a:cubicBezTo>
                    <a:pt x="408" y="903"/>
                    <a:pt x="456" y="888"/>
                    <a:pt x="504" y="854"/>
                  </a:cubicBezTo>
                  <a:cubicBezTo>
                    <a:pt x="738" y="687"/>
                    <a:pt x="988" y="570"/>
                    <a:pt x="1273" y="537"/>
                  </a:cubicBezTo>
                  <a:cubicBezTo>
                    <a:pt x="1293" y="534"/>
                    <a:pt x="1314" y="532"/>
                    <a:pt x="1335" y="532"/>
                  </a:cubicBezTo>
                  <a:cubicBezTo>
                    <a:pt x="1565" y="532"/>
                    <a:pt x="1795" y="688"/>
                    <a:pt x="2024" y="704"/>
                  </a:cubicBezTo>
                  <a:cubicBezTo>
                    <a:pt x="2039" y="706"/>
                    <a:pt x="2054" y="707"/>
                    <a:pt x="2067" y="707"/>
                  </a:cubicBezTo>
                  <a:cubicBezTo>
                    <a:pt x="2358" y="707"/>
                    <a:pt x="2344" y="218"/>
                    <a:pt x="2024" y="186"/>
                  </a:cubicBezTo>
                  <a:cubicBezTo>
                    <a:pt x="1857" y="169"/>
                    <a:pt x="1707" y="69"/>
                    <a:pt x="1540" y="19"/>
                  </a:cubicBezTo>
                  <a:cubicBezTo>
                    <a:pt x="1489" y="6"/>
                    <a:pt x="1433" y="0"/>
                    <a:pt x="1376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9"/>
            <p:cNvSpPr/>
            <p:nvPr/>
          </p:nvSpPr>
          <p:spPr>
            <a:xfrm>
              <a:off x="1221825" y="3313650"/>
              <a:ext cx="90750" cy="26675"/>
            </a:xfrm>
            <a:custGeom>
              <a:avLst/>
              <a:gdLst/>
              <a:ahLst/>
              <a:cxnLst/>
              <a:rect l="l" t="t" r="r" b="b"/>
              <a:pathLst>
                <a:path w="3630" h="1067" extrusionOk="0">
                  <a:moveTo>
                    <a:pt x="1493" y="1"/>
                  </a:moveTo>
                  <a:cubicBezTo>
                    <a:pt x="1043" y="1"/>
                    <a:pt x="232" y="213"/>
                    <a:pt x="51" y="576"/>
                  </a:cubicBezTo>
                  <a:cubicBezTo>
                    <a:pt x="1" y="676"/>
                    <a:pt x="1" y="827"/>
                    <a:pt x="84" y="910"/>
                  </a:cubicBezTo>
                  <a:cubicBezTo>
                    <a:pt x="101" y="910"/>
                    <a:pt x="101" y="910"/>
                    <a:pt x="101" y="927"/>
                  </a:cubicBezTo>
                  <a:cubicBezTo>
                    <a:pt x="157" y="968"/>
                    <a:pt x="217" y="986"/>
                    <a:pt x="274" y="986"/>
                  </a:cubicBezTo>
                  <a:cubicBezTo>
                    <a:pt x="403" y="986"/>
                    <a:pt x="517" y="897"/>
                    <a:pt x="552" y="793"/>
                  </a:cubicBezTo>
                  <a:cubicBezTo>
                    <a:pt x="738" y="638"/>
                    <a:pt x="1326" y="541"/>
                    <a:pt x="1571" y="541"/>
                  </a:cubicBezTo>
                  <a:cubicBezTo>
                    <a:pt x="1590" y="541"/>
                    <a:pt x="1607" y="542"/>
                    <a:pt x="1621" y="543"/>
                  </a:cubicBezTo>
                  <a:cubicBezTo>
                    <a:pt x="1905" y="576"/>
                    <a:pt x="2941" y="643"/>
                    <a:pt x="3075" y="927"/>
                  </a:cubicBezTo>
                  <a:cubicBezTo>
                    <a:pt x="3117" y="1026"/>
                    <a:pt x="3190" y="1066"/>
                    <a:pt x="3268" y="1066"/>
                  </a:cubicBezTo>
                  <a:cubicBezTo>
                    <a:pt x="3440" y="1066"/>
                    <a:pt x="3630" y="867"/>
                    <a:pt x="3526" y="660"/>
                  </a:cubicBezTo>
                  <a:cubicBezTo>
                    <a:pt x="3292" y="108"/>
                    <a:pt x="2123" y="75"/>
                    <a:pt x="1621" y="8"/>
                  </a:cubicBezTo>
                  <a:cubicBezTo>
                    <a:pt x="1583" y="3"/>
                    <a:pt x="1540" y="1"/>
                    <a:pt x="14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9"/>
            <p:cNvSpPr/>
            <p:nvPr/>
          </p:nvSpPr>
          <p:spPr>
            <a:xfrm>
              <a:off x="1214725" y="3337450"/>
              <a:ext cx="95275" cy="20100"/>
            </a:xfrm>
            <a:custGeom>
              <a:avLst/>
              <a:gdLst/>
              <a:ahLst/>
              <a:cxnLst/>
              <a:rect l="l" t="t" r="r" b="b"/>
              <a:pathLst>
                <a:path w="3811" h="804" extrusionOk="0">
                  <a:moveTo>
                    <a:pt x="1705" y="1"/>
                  </a:moveTo>
                  <a:cubicBezTo>
                    <a:pt x="1201" y="1"/>
                    <a:pt x="705" y="71"/>
                    <a:pt x="201" y="242"/>
                  </a:cubicBezTo>
                  <a:cubicBezTo>
                    <a:pt x="101" y="276"/>
                    <a:pt x="1" y="376"/>
                    <a:pt x="17" y="510"/>
                  </a:cubicBezTo>
                  <a:cubicBezTo>
                    <a:pt x="17" y="510"/>
                    <a:pt x="17" y="526"/>
                    <a:pt x="17" y="543"/>
                  </a:cubicBezTo>
                  <a:cubicBezTo>
                    <a:pt x="39" y="712"/>
                    <a:pt x="187" y="801"/>
                    <a:pt x="323" y="801"/>
                  </a:cubicBezTo>
                  <a:cubicBezTo>
                    <a:pt x="401" y="801"/>
                    <a:pt x="476" y="771"/>
                    <a:pt x="519" y="710"/>
                  </a:cubicBezTo>
                  <a:cubicBezTo>
                    <a:pt x="909" y="593"/>
                    <a:pt x="1299" y="527"/>
                    <a:pt x="1705" y="527"/>
                  </a:cubicBezTo>
                  <a:cubicBezTo>
                    <a:pt x="1821" y="527"/>
                    <a:pt x="1937" y="532"/>
                    <a:pt x="2056" y="543"/>
                  </a:cubicBezTo>
                  <a:cubicBezTo>
                    <a:pt x="2306" y="577"/>
                    <a:pt x="3075" y="543"/>
                    <a:pt x="3309" y="693"/>
                  </a:cubicBezTo>
                  <a:cubicBezTo>
                    <a:pt x="3362" y="762"/>
                    <a:pt x="3455" y="803"/>
                    <a:pt x="3543" y="803"/>
                  </a:cubicBezTo>
                  <a:cubicBezTo>
                    <a:pt x="3649" y="803"/>
                    <a:pt x="3750" y="746"/>
                    <a:pt x="3777" y="610"/>
                  </a:cubicBezTo>
                  <a:cubicBezTo>
                    <a:pt x="3777" y="610"/>
                    <a:pt x="3777" y="610"/>
                    <a:pt x="3793" y="593"/>
                  </a:cubicBezTo>
                  <a:cubicBezTo>
                    <a:pt x="3810" y="510"/>
                    <a:pt x="3793" y="409"/>
                    <a:pt x="3727" y="343"/>
                  </a:cubicBezTo>
                  <a:cubicBezTo>
                    <a:pt x="3426" y="59"/>
                    <a:pt x="2774" y="92"/>
                    <a:pt x="2407" y="42"/>
                  </a:cubicBezTo>
                  <a:cubicBezTo>
                    <a:pt x="2170" y="16"/>
                    <a:pt x="1937" y="1"/>
                    <a:pt x="1705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9"/>
            <p:cNvSpPr/>
            <p:nvPr/>
          </p:nvSpPr>
          <p:spPr>
            <a:xfrm>
              <a:off x="1208875" y="3370575"/>
              <a:ext cx="112900" cy="30000"/>
            </a:xfrm>
            <a:custGeom>
              <a:avLst/>
              <a:gdLst/>
              <a:ahLst/>
              <a:cxnLst/>
              <a:rect l="l" t="t" r="r" b="b"/>
              <a:pathLst>
                <a:path w="4516" h="1200" extrusionOk="0">
                  <a:moveTo>
                    <a:pt x="2393" y="1"/>
                  </a:moveTo>
                  <a:cubicBezTo>
                    <a:pt x="1770" y="1"/>
                    <a:pt x="1152" y="51"/>
                    <a:pt x="535" y="137"/>
                  </a:cubicBezTo>
                  <a:lnTo>
                    <a:pt x="519" y="137"/>
                  </a:lnTo>
                  <a:cubicBezTo>
                    <a:pt x="502" y="137"/>
                    <a:pt x="469" y="137"/>
                    <a:pt x="452" y="154"/>
                  </a:cubicBezTo>
                  <a:cubicBezTo>
                    <a:pt x="301" y="171"/>
                    <a:pt x="251" y="271"/>
                    <a:pt x="251" y="388"/>
                  </a:cubicBezTo>
                  <a:cubicBezTo>
                    <a:pt x="1" y="471"/>
                    <a:pt x="34" y="906"/>
                    <a:pt x="335" y="906"/>
                  </a:cubicBezTo>
                  <a:cubicBezTo>
                    <a:pt x="987" y="889"/>
                    <a:pt x="1638" y="856"/>
                    <a:pt x="2290" y="839"/>
                  </a:cubicBezTo>
                  <a:cubicBezTo>
                    <a:pt x="2908" y="839"/>
                    <a:pt x="3510" y="1023"/>
                    <a:pt x="4111" y="1190"/>
                  </a:cubicBezTo>
                  <a:cubicBezTo>
                    <a:pt x="4135" y="1196"/>
                    <a:pt x="4159" y="1199"/>
                    <a:pt x="4181" y="1199"/>
                  </a:cubicBezTo>
                  <a:cubicBezTo>
                    <a:pt x="4391" y="1199"/>
                    <a:pt x="4516" y="938"/>
                    <a:pt x="4395" y="772"/>
                  </a:cubicBezTo>
                  <a:cubicBezTo>
                    <a:pt x="4445" y="672"/>
                    <a:pt x="4462" y="555"/>
                    <a:pt x="4362" y="455"/>
                  </a:cubicBezTo>
                  <a:cubicBezTo>
                    <a:pt x="4044" y="104"/>
                    <a:pt x="3510" y="37"/>
                    <a:pt x="3058" y="20"/>
                  </a:cubicBezTo>
                  <a:cubicBezTo>
                    <a:pt x="2836" y="7"/>
                    <a:pt x="2614" y="1"/>
                    <a:pt x="23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9"/>
            <p:cNvSpPr/>
            <p:nvPr/>
          </p:nvSpPr>
          <p:spPr>
            <a:xfrm>
              <a:off x="1200525" y="3399750"/>
              <a:ext cx="138550" cy="35150"/>
            </a:xfrm>
            <a:custGeom>
              <a:avLst/>
              <a:gdLst/>
              <a:ahLst/>
              <a:cxnLst/>
              <a:rect l="l" t="t" r="r" b="b"/>
              <a:pathLst>
                <a:path w="5542" h="1406" extrusionOk="0">
                  <a:moveTo>
                    <a:pt x="3363" y="0"/>
                  </a:moveTo>
                  <a:cubicBezTo>
                    <a:pt x="2944" y="0"/>
                    <a:pt x="2546" y="33"/>
                    <a:pt x="2273" y="39"/>
                  </a:cubicBezTo>
                  <a:cubicBezTo>
                    <a:pt x="2218" y="39"/>
                    <a:pt x="2123" y="38"/>
                    <a:pt x="2002" y="38"/>
                  </a:cubicBezTo>
                  <a:cubicBezTo>
                    <a:pt x="1384" y="38"/>
                    <a:pt x="106" y="84"/>
                    <a:pt x="301" y="658"/>
                  </a:cubicBezTo>
                  <a:cubicBezTo>
                    <a:pt x="251" y="674"/>
                    <a:pt x="218" y="691"/>
                    <a:pt x="184" y="724"/>
                  </a:cubicBezTo>
                  <a:cubicBezTo>
                    <a:pt x="17" y="825"/>
                    <a:pt x="1" y="1176"/>
                    <a:pt x="251" y="1209"/>
                  </a:cubicBezTo>
                  <a:cubicBezTo>
                    <a:pt x="1220" y="1343"/>
                    <a:pt x="2189" y="1376"/>
                    <a:pt x="3175" y="1393"/>
                  </a:cubicBezTo>
                  <a:cubicBezTo>
                    <a:pt x="3333" y="1399"/>
                    <a:pt x="3496" y="1405"/>
                    <a:pt x="3660" y="1405"/>
                  </a:cubicBezTo>
                  <a:cubicBezTo>
                    <a:pt x="3929" y="1405"/>
                    <a:pt x="4202" y="1388"/>
                    <a:pt x="4462" y="1326"/>
                  </a:cubicBezTo>
                  <a:lnTo>
                    <a:pt x="4796" y="1326"/>
                  </a:lnTo>
                  <a:cubicBezTo>
                    <a:pt x="4863" y="1326"/>
                    <a:pt x="4896" y="1309"/>
                    <a:pt x="4930" y="1293"/>
                  </a:cubicBezTo>
                  <a:cubicBezTo>
                    <a:pt x="4946" y="1293"/>
                    <a:pt x="4963" y="1309"/>
                    <a:pt x="4963" y="1309"/>
                  </a:cubicBezTo>
                  <a:cubicBezTo>
                    <a:pt x="5023" y="1362"/>
                    <a:pt x="5089" y="1384"/>
                    <a:pt x="5151" y="1384"/>
                  </a:cubicBezTo>
                  <a:cubicBezTo>
                    <a:pt x="5365" y="1384"/>
                    <a:pt x="5541" y="1123"/>
                    <a:pt x="5347" y="942"/>
                  </a:cubicBezTo>
                  <a:cubicBezTo>
                    <a:pt x="5314" y="908"/>
                    <a:pt x="5280" y="875"/>
                    <a:pt x="5230" y="858"/>
                  </a:cubicBezTo>
                  <a:cubicBezTo>
                    <a:pt x="5247" y="808"/>
                    <a:pt x="5230" y="741"/>
                    <a:pt x="5214" y="691"/>
                  </a:cubicBezTo>
                  <a:cubicBezTo>
                    <a:pt x="4944" y="110"/>
                    <a:pt x="4120" y="0"/>
                    <a:pt x="3363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9"/>
            <p:cNvSpPr/>
            <p:nvPr/>
          </p:nvSpPr>
          <p:spPr>
            <a:xfrm>
              <a:off x="1035525" y="3275825"/>
              <a:ext cx="462450" cy="679225"/>
            </a:xfrm>
            <a:custGeom>
              <a:avLst/>
              <a:gdLst/>
              <a:ahLst/>
              <a:cxnLst/>
              <a:rect l="l" t="t" r="r" b="b"/>
              <a:pathLst>
                <a:path w="18498" h="27169" extrusionOk="0">
                  <a:moveTo>
                    <a:pt x="12415" y="6433"/>
                  </a:moveTo>
                  <a:cubicBezTo>
                    <a:pt x="12582" y="6483"/>
                    <a:pt x="12716" y="6600"/>
                    <a:pt x="12900" y="6617"/>
                  </a:cubicBezTo>
                  <a:cubicBezTo>
                    <a:pt x="12950" y="6617"/>
                    <a:pt x="13033" y="6651"/>
                    <a:pt x="13050" y="6701"/>
                  </a:cubicBezTo>
                  <a:cubicBezTo>
                    <a:pt x="13150" y="6868"/>
                    <a:pt x="13301" y="7018"/>
                    <a:pt x="13301" y="7235"/>
                  </a:cubicBezTo>
                  <a:cubicBezTo>
                    <a:pt x="13301" y="7302"/>
                    <a:pt x="13317" y="7386"/>
                    <a:pt x="13301" y="7453"/>
                  </a:cubicBezTo>
                  <a:cubicBezTo>
                    <a:pt x="13301" y="7586"/>
                    <a:pt x="13317" y="7703"/>
                    <a:pt x="13384" y="7820"/>
                  </a:cubicBezTo>
                  <a:cubicBezTo>
                    <a:pt x="13434" y="7887"/>
                    <a:pt x="13434" y="7971"/>
                    <a:pt x="13451" y="8054"/>
                  </a:cubicBezTo>
                  <a:cubicBezTo>
                    <a:pt x="13451" y="8121"/>
                    <a:pt x="13451" y="8188"/>
                    <a:pt x="13451" y="8255"/>
                  </a:cubicBezTo>
                  <a:cubicBezTo>
                    <a:pt x="13418" y="8555"/>
                    <a:pt x="13535" y="8839"/>
                    <a:pt x="13652" y="9107"/>
                  </a:cubicBezTo>
                  <a:cubicBezTo>
                    <a:pt x="13685" y="9174"/>
                    <a:pt x="13718" y="9240"/>
                    <a:pt x="13735" y="9307"/>
                  </a:cubicBezTo>
                  <a:cubicBezTo>
                    <a:pt x="13802" y="9458"/>
                    <a:pt x="13869" y="9608"/>
                    <a:pt x="13936" y="9758"/>
                  </a:cubicBezTo>
                  <a:cubicBezTo>
                    <a:pt x="13969" y="9842"/>
                    <a:pt x="14002" y="9925"/>
                    <a:pt x="14069" y="9959"/>
                  </a:cubicBezTo>
                  <a:cubicBezTo>
                    <a:pt x="14220" y="10076"/>
                    <a:pt x="14303" y="10243"/>
                    <a:pt x="14370" y="10410"/>
                  </a:cubicBezTo>
                  <a:cubicBezTo>
                    <a:pt x="14403" y="10494"/>
                    <a:pt x="14454" y="10560"/>
                    <a:pt x="14487" y="10627"/>
                  </a:cubicBezTo>
                  <a:cubicBezTo>
                    <a:pt x="14520" y="10677"/>
                    <a:pt x="14571" y="10711"/>
                    <a:pt x="14587" y="10761"/>
                  </a:cubicBezTo>
                  <a:cubicBezTo>
                    <a:pt x="14704" y="11012"/>
                    <a:pt x="14905" y="11195"/>
                    <a:pt x="15105" y="11396"/>
                  </a:cubicBezTo>
                  <a:cubicBezTo>
                    <a:pt x="15155" y="11446"/>
                    <a:pt x="15205" y="11513"/>
                    <a:pt x="15256" y="11580"/>
                  </a:cubicBezTo>
                  <a:cubicBezTo>
                    <a:pt x="15339" y="11713"/>
                    <a:pt x="15406" y="11847"/>
                    <a:pt x="15473" y="11997"/>
                  </a:cubicBezTo>
                  <a:cubicBezTo>
                    <a:pt x="15606" y="12215"/>
                    <a:pt x="15757" y="12398"/>
                    <a:pt x="15941" y="12582"/>
                  </a:cubicBezTo>
                  <a:cubicBezTo>
                    <a:pt x="16342" y="12966"/>
                    <a:pt x="16726" y="13367"/>
                    <a:pt x="17077" y="13785"/>
                  </a:cubicBezTo>
                  <a:cubicBezTo>
                    <a:pt x="17344" y="14103"/>
                    <a:pt x="17578" y="14470"/>
                    <a:pt x="17779" y="14854"/>
                  </a:cubicBezTo>
                  <a:cubicBezTo>
                    <a:pt x="17929" y="15088"/>
                    <a:pt x="17996" y="15372"/>
                    <a:pt x="18096" y="15623"/>
                  </a:cubicBezTo>
                  <a:cubicBezTo>
                    <a:pt x="18180" y="15840"/>
                    <a:pt x="18246" y="16041"/>
                    <a:pt x="18330" y="16241"/>
                  </a:cubicBezTo>
                  <a:cubicBezTo>
                    <a:pt x="18397" y="16425"/>
                    <a:pt x="18430" y="16609"/>
                    <a:pt x="18430" y="16809"/>
                  </a:cubicBezTo>
                  <a:cubicBezTo>
                    <a:pt x="18430" y="17060"/>
                    <a:pt x="18414" y="17327"/>
                    <a:pt x="18414" y="17578"/>
                  </a:cubicBezTo>
                  <a:cubicBezTo>
                    <a:pt x="18414" y="17778"/>
                    <a:pt x="18414" y="17979"/>
                    <a:pt x="18430" y="18179"/>
                  </a:cubicBezTo>
                  <a:cubicBezTo>
                    <a:pt x="18497" y="18681"/>
                    <a:pt x="18497" y="19182"/>
                    <a:pt x="18447" y="19683"/>
                  </a:cubicBezTo>
                  <a:cubicBezTo>
                    <a:pt x="18414" y="20068"/>
                    <a:pt x="18330" y="20452"/>
                    <a:pt x="18213" y="20819"/>
                  </a:cubicBezTo>
                  <a:cubicBezTo>
                    <a:pt x="18113" y="21154"/>
                    <a:pt x="17979" y="21471"/>
                    <a:pt x="17829" y="21788"/>
                  </a:cubicBezTo>
                  <a:cubicBezTo>
                    <a:pt x="17645" y="22173"/>
                    <a:pt x="17411" y="22507"/>
                    <a:pt x="17277" y="22908"/>
                  </a:cubicBezTo>
                  <a:cubicBezTo>
                    <a:pt x="17277" y="22925"/>
                    <a:pt x="17261" y="22941"/>
                    <a:pt x="17261" y="22958"/>
                  </a:cubicBezTo>
                  <a:cubicBezTo>
                    <a:pt x="17094" y="23209"/>
                    <a:pt x="16926" y="23459"/>
                    <a:pt x="16743" y="23710"/>
                  </a:cubicBezTo>
                  <a:cubicBezTo>
                    <a:pt x="16726" y="23760"/>
                    <a:pt x="16676" y="23794"/>
                    <a:pt x="16642" y="23844"/>
                  </a:cubicBezTo>
                  <a:cubicBezTo>
                    <a:pt x="16342" y="24378"/>
                    <a:pt x="15907" y="24779"/>
                    <a:pt x="15439" y="25164"/>
                  </a:cubicBezTo>
                  <a:cubicBezTo>
                    <a:pt x="15289" y="25264"/>
                    <a:pt x="15155" y="25381"/>
                    <a:pt x="15005" y="25498"/>
                  </a:cubicBezTo>
                  <a:cubicBezTo>
                    <a:pt x="14938" y="25548"/>
                    <a:pt x="14871" y="25598"/>
                    <a:pt x="14804" y="25631"/>
                  </a:cubicBezTo>
                  <a:cubicBezTo>
                    <a:pt x="14487" y="25815"/>
                    <a:pt x="14170" y="25982"/>
                    <a:pt x="13852" y="26166"/>
                  </a:cubicBezTo>
                  <a:cubicBezTo>
                    <a:pt x="13652" y="26266"/>
                    <a:pt x="13451" y="26367"/>
                    <a:pt x="13267" y="26467"/>
                  </a:cubicBezTo>
                  <a:cubicBezTo>
                    <a:pt x="12866" y="26684"/>
                    <a:pt x="12415" y="26801"/>
                    <a:pt x="11981" y="26918"/>
                  </a:cubicBezTo>
                  <a:cubicBezTo>
                    <a:pt x="11914" y="26935"/>
                    <a:pt x="11847" y="26935"/>
                    <a:pt x="11797" y="26951"/>
                  </a:cubicBezTo>
                  <a:cubicBezTo>
                    <a:pt x="11747" y="26951"/>
                    <a:pt x="11713" y="26951"/>
                    <a:pt x="11680" y="26968"/>
                  </a:cubicBezTo>
                  <a:cubicBezTo>
                    <a:pt x="11413" y="27135"/>
                    <a:pt x="11095" y="27152"/>
                    <a:pt x="10794" y="27152"/>
                  </a:cubicBezTo>
                  <a:cubicBezTo>
                    <a:pt x="10026" y="27169"/>
                    <a:pt x="9257" y="27152"/>
                    <a:pt x="8489" y="27152"/>
                  </a:cubicBezTo>
                  <a:cubicBezTo>
                    <a:pt x="8322" y="27152"/>
                    <a:pt x="8154" y="27135"/>
                    <a:pt x="8004" y="27085"/>
                  </a:cubicBezTo>
                  <a:cubicBezTo>
                    <a:pt x="7820" y="27035"/>
                    <a:pt x="7636" y="27002"/>
                    <a:pt x="7436" y="26985"/>
                  </a:cubicBezTo>
                  <a:cubicBezTo>
                    <a:pt x="7336" y="26985"/>
                    <a:pt x="7219" y="26968"/>
                    <a:pt x="7119" y="26951"/>
                  </a:cubicBezTo>
                  <a:cubicBezTo>
                    <a:pt x="7035" y="26951"/>
                    <a:pt x="6951" y="26935"/>
                    <a:pt x="6868" y="26951"/>
                  </a:cubicBezTo>
                  <a:cubicBezTo>
                    <a:pt x="6684" y="26968"/>
                    <a:pt x="6517" y="26918"/>
                    <a:pt x="6333" y="26885"/>
                  </a:cubicBezTo>
                  <a:cubicBezTo>
                    <a:pt x="5815" y="26734"/>
                    <a:pt x="5314" y="26534"/>
                    <a:pt x="4846" y="26266"/>
                  </a:cubicBezTo>
                  <a:cubicBezTo>
                    <a:pt x="4529" y="26083"/>
                    <a:pt x="4211" y="25932"/>
                    <a:pt x="3910" y="25765"/>
                  </a:cubicBezTo>
                  <a:cubicBezTo>
                    <a:pt x="3743" y="25682"/>
                    <a:pt x="3593" y="25581"/>
                    <a:pt x="3443" y="25464"/>
                  </a:cubicBezTo>
                  <a:cubicBezTo>
                    <a:pt x="3326" y="25364"/>
                    <a:pt x="3209" y="25264"/>
                    <a:pt x="3075" y="25180"/>
                  </a:cubicBezTo>
                  <a:cubicBezTo>
                    <a:pt x="2691" y="24896"/>
                    <a:pt x="2373" y="24562"/>
                    <a:pt x="2073" y="24178"/>
                  </a:cubicBezTo>
                  <a:cubicBezTo>
                    <a:pt x="1989" y="24094"/>
                    <a:pt x="1939" y="23994"/>
                    <a:pt x="1872" y="23894"/>
                  </a:cubicBezTo>
                  <a:cubicBezTo>
                    <a:pt x="1855" y="23860"/>
                    <a:pt x="1855" y="23844"/>
                    <a:pt x="1839" y="23827"/>
                  </a:cubicBezTo>
                  <a:cubicBezTo>
                    <a:pt x="1621" y="23626"/>
                    <a:pt x="1504" y="23359"/>
                    <a:pt x="1337" y="23125"/>
                  </a:cubicBezTo>
                  <a:cubicBezTo>
                    <a:pt x="1287" y="23042"/>
                    <a:pt x="1237" y="22958"/>
                    <a:pt x="1204" y="22875"/>
                  </a:cubicBezTo>
                  <a:cubicBezTo>
                    <a:pt x="1137" y="22674"/>
                    <a:pt x="1020" y="22507"/>
                    <a:pt x="936" y="22323"/>
                  </a:cubicBezTo>
                  <a:cubicBezTo>
                    <a:pt x="585" y="21672"/>
                    <a:pt x="268" y="21003"/>
                    <a:pt x="134" y="20268"/>
                  </a:cubicBezTo>
                  <a:cubicBezTo>
                    <a:pt x="34" y="19783"/>
                    <a:pt x="1" y="19299"/>
                    <a:pt x="17" y="18798"/>
                  </a:cubicBezTo>
                  <a:cubicBezTo>
                    <a:pt x="17" y="18564"/>
                    <a:pt x="51" y="18313"/>
                    <a:pt x="68" y="18062"/>
                  </a:cubicBezTo>
                  <a:cubicBezTo>
                    <a:pt x="84" y="17929"/>
                    <a:pt x="84" y="17795"/>
                    <a:pt x="84" y="17661"/>
                  </a:cubicBezTo>
                  <a:cubicBezTo>
                    <a:pt x="84" y="17411"/>
                    <a:pt x="68" y="17144"/>
                    <a:pt x="68" y="16893"/>
                  </a:cubicBezTo>
                  <a:cubicBezTo>
                    <a:pt x="68" y="16642"/>
                    <a:pt x="101" y="16408"/>
                    <a:pt x="201" y="16174"/>
                  </a:cubicBezTo>
                  <a:cubicBezTo>
                    <a:pt x="335" y="15824"/>
                    <a:pt x="452" y="15473"/>
                    <a:pt x="585" y="15122"/>
                  </a:cubicBezTo>
                  <a:cubicBezTo>
                    <a:pt x="619" y="15038"/>
                    <a:pt x="652" y="14971"/>
                    <a:pt x="686" y="14905"/>
                  </a:cubicBezTo>
                  <a:cubicBezTo>
                    <a:pt x="920" y="14487"/>
                    <a:pt x="1170" y="14086"/>
                    <a:pt x="1471" y="13718"/>
                  </a:cubicBezTo>
                  <a:cubicBezTo>
                    <a:pt x="1805" y="13351"/>
                    <a:pt x="2139" y="13017"/>
                    <a:pt x="2474" y="12666"/>
                  </a:cubicBezTo>
                  <a:cubicBezTo>
                    <a:pt x="2507" y="12632"/>
                    <a:pt x="2524" y="12582"/>
                    <a:pt x="2574" y="12565"/>
                  </a:cubicBezTo>
                  <a:cubicBezTo>
                    <a:pt x="2758" y="12448"/>
                    <a:pt x="2858" y="12265"/>
                    <a:pt x="2958" y="12081"/>
                  </a:cubicBezTo>
                  <a:cubicBezTo>
                    <a:pt x="3058" y="11930"/>
                    <a:pt x="3142" y="11747"/>
                    <a:pt x="3242" y="11596"/>
                  </a:cubicBezTo>
                  <a:cubicBezTo>
                    <a:pt x="3309" y="11496"/>
                    <a:pt x="3376" y="11413"/>
                    <a:pt x="3459" y="11346"/>
                  </a:cubicBezTo>
                  <a:cubicBezTo>
                    <a:pt x="3777" y="11028"/>
                    <a:pt x="4027" y="10661"/>
                    <a:pt x="4211" y="10243"/>
                  </a:cubicBezTo>
                  <a:cubicBezTo>
                    <a:pt x="4228" y="10193"/>
                    <a:pt x="4261" y="10126"/>
                    <a:pt x="4311" y="10093"/>
                  </a:cubicBezTo>
                  <a:cubicBezTo>
                    <a:pt x="4529" y="9925"/>
                    <a:pt x="4629" y="9675"/>
                    <a:pt x="4729" y="9424"/>
                  </a:cubicBezTo>
                  <a:cubicBezTo>
                    <a:pt x="4813" y="9207"/>
                    <a:pt x="4896" y="8973"/>
                    <a:pt x="4997" y="8739"/>
                  </a:cubicBezTo>
                  <a:cubicBezTo>
                    <a:pt x="5030" y="8639"/>
                    <a:pt x="5047" y="8555"/>
                    <a:pt x="5047" y="8455"/>
                  </a:cubicBezTo>
                  <a:cubicBezTo>
                    <a:pt x="5047" y="8338"/>
                    <a:pt x="5047" y="8204"/>
                    <a:pt x="5047" y="8088"/>
                  </a:cubicBezTo>
                  <a:cubicBezTo>
                    <a:pt x="5063" y="8004"/>
                    <a:pt x="5063" y="7904"/>
                    <a:pt x="5113" y="7837"/>
                  </a:cubicBezTo>
                  <a:cubicBezTo>
                    <a:pt x="5180" y="7720"/>
                    <a:pt x="5197" y="7586"/>
                    <a:pt x="5180" y="7469"/>
                  </a:cubicBezTo>
                  <a:cubicBezTo>
                    <a:pt x="5147" y="7202"/>
                    <a:pt x="5281" y="6985"/>
                    <a:pt x="5398" y="6768"/>
                  </a:cubicBezTo>
                  <a:cubicBezTo>
                    <a:pt x="5431" y="6684"/>
                    <a:pt x="5514" y="6634"/>
                    <a:pt x="5615" y="6634"/>
                  </a:cubicBezTo>
                  <a:cubicBezTo>
                    <a:pt x="5782" y="6617"/>
                    <a:pt x="5916" y="6483"/>
                    <a:pt x="6099" y="6450"/>
                  </a:cubicBezTo>
                  <a:cubicBezTo>
                    <a:pt x="6016" y="6166"/>
                    <a:pt x="6016" y="5882"/>
                    <a:pt x="5999" y="5598"/>
                  </a:cubicBezTo>
                  <a:cubicBezTo>
                    <a:pt x="5966" y="5364"/>
                    <a:pt x="6049" y="5164"/>
                    <a:pt x="6216" y="4996"/>
                  </a:cubicBezTo>
                  <a:cubicBezTo>
                    <a:pt x="6317" y="4896"/>
                    <a:pt x="6433" y="4813"/>
                    <a:pt x="6484" y="4679"/>
                  </a:cubicBezTo>
                  <a:cubicBezTo>
                    <a:pt x="6484" y="4646"/>
                    <a:pt x="6484" y="4629"/>
                    <a:pt x="6484" y="4612"/>
                  </a:cubicBezTo>
                  <a:cubicBezTo>
                    <a:pt x="6317" y="4311"/>
                    <a:pt x="6333" y="3977"/>
                    <a:pt x="6350" y="3660"/>
                  </a:cubicBezTo>
                  <a:cubicBezTo>
                    <a:pt x="6350" y="3509"/>
                    <a:pt x="6433" y="3376"/>
                    <a:pt x="6550" y="3292"/>
                  </a:cubicBezTo>
                  <a:cubicBezTo>
                    <a:pt x="6584" y="3275"/>
                    <a:pt x="6617" y="3242"/>
                    <a:pt x="6651" y="3225"/>
                  </a:cubicBezTo>
                  <a:cubicBezTo>
                    <a:pt x="6734" y="3175"/>
                    <a:pt x="6768" y="3092"/>
                    <a:pt x="6768" y="2991"/>
                  </a:cubicBezTo>
                  <a:cubicBezTo>
                    <a:pt x="6768" y="2858"/>
                    <a:pt x="6768" y="2724"/>
                    <a:pt x="6768" y="2590"/>
                  </a:cubicBezTo>
                  <a:cubicBezTo>
                    <a:pt x="6768" y="2473"/>
                    <a:pt x="6751" y="2340"/>
                    <a:pt x="6768" y="2223"/>
                  </a:cubicBezTo>
                  <a:cubicBezTo>
                    <a:pt x="6801" y="1939"/>
                    <a:pt x="6918" y="1705"/>
                    <a:pt x="7169" y="1554"/>
                  </a:cubicBezTo>
                  <a:cubicBezTo>
                    <a:pt x="7352" y="1454"/>
                    <a:pt x="7536" y="1354"/>
                    <a:pt x="7737" y="1254"/>
                  </a:cubicBezTo>
                  <a:cubicBezTo>
                    <a:pt x="7753" y="1153"/>
                    <a:pt x="7787" y="1037"/>
                    <a:pt x="7804" y="920"/>
                  </a:cubicBezTo>
                  <a:cubicBezTo>
                    <a:pt x="7870" y="552"/>
                    <a:pt x="8104" y="301"/>
                    <a:pt x="8422" y="118"/>
                  </a:cubicBezTo>
                  <a:cubicBezTo>
                    <a:pt x="8539" y="51"/>
                    <a:pt x="8656" y="17"/>
                    <a:pt x="8806" y="17"/>
                  </a:cubicBezTo>
                  <a:cubicBezTo>
                    <a:pt x="8956" y="34"/>
                    <a:pt x="9090" y="34"/>
                    <a:pt x="9241" y="17"/>
                  </a:cubicBezTo>
                  <a:cubicBezTo>
                    <a:pt x="9508" y="1"/>
                    <a:pt x="9742" y="51"/>
                    <a:pt x="9992" y="134"/>
                  </a:cubicBezTo>
                  <a:cubicBezTo>
                    <a:pt x="10360" y="235"/>
                    <a:pt x="10560" y="485"/>
                    <a:pt x="10677" y="819"/>
                  </a:cubicBezTo>
                  <a:cubicBezTo>
                    <a:pt x="10711" y="953"/>
                    <a:pt x="10744" y="1103"/>
                    <a:pt x="10778" y="1254"/>
                  </a:cubicBezTo>
                  <a:cubicBezTo>
                    <a:pt x="10928" y="1337"/>
                    <a:pt x="11095" y="1438"/>
                    <a:pt x="11262" y="1521"/>
                  </a:cubicBezTo>
                  <a:cubicBezTo>
                    <a:pt x="11580" y="1688"/>
                    <a:pt x="11713" y="1989"/>
                    <a:pt x="11730" y="2323"/>
                  </a:cubicBezTo>
                  <a:cubicBezTo>
                    <a:pt x="11747" y="2473"/>
                    <a:pt x="11730" y="2607"/>
                    <a:pt x="11730" y="2741"/>
                  </a:cubicBezTo>
                  <a:cubicBezTo>
                    <a:pt x="11730" y="2808"/>
                    <a:pt x="11730" y="2874"/>
                    <a:pt x="11730" y="2925"/>
                  </a:cubicBezTo>
                  <a:cubicBezTo>
                    <a:pt x="11713" y="3075"/>
                    <a:pt x="11764" y="3192"/>
                    <a:pt x="11914" y="3275"/>
                  </a:cubicBezTo>
                  <a:cubicBezTo>
                    <a:pt x="12081" y="3376"/>
                    <a:pt x="12148" y="3526"/>
                    <a:pt x="12148" y="3727"/>
                  </a:cubicBezTo>
                  <a:cubicBezTo>
                    <a:pt x="12148" y="3844"/>
                    <a:pt x="12148" y="3944"/>
                    <a:pt x="12148" y="4061"/>
                  </a:cubicBezTo>
                  <a:cubicBezTo>
                    <a:pt x="12148" y="4228"/>
                    <a:pt x="12131" y="4395"/>
                    <a:pt x="12048" y="4529"/>
                  </a:cubicBezTo>
                  <a:cubicBezTo>
                    <a:pt x="11997" y="4646"/>
                    <a:pt x="12014" y="4729"/>
                    <a:pt x="12098" y="4813"/>
                  </a:cubicBezTo>
                  <a:cubicBezTo>
                    <a:pt x="12165" y="4879"/>
                    <a:pt x="12248" y="4963"/>
                    <a:pt x="12315" y="5047"/>
                  </a:cubicBezTo>
                  <a:cubicBezTo>
                    <a:pt x="12465" y="5197"/>
                    <a:pt x="12532" y="5381"/>
                    <a:pt x="12499" y="5598"/>
                  </a:cubicBezTo>
                  <a:cubicBezTo>
                    <a:pt x="12482" y="5865"/>
                    <a:pt x="12449" y="6133"/>
                    <a:pt x="12415" y="6433"/>
                  </a:cubicBezTo>
                  <a:close/>
                  <a:moveTo>
                    <a:pt x="9257" y="6483"/>
                  </a:moveTo>
                  <a:cubicBezTo>
                    <a:pt x="9257" y="6483"/>
                    <a:pt x="9257" y="6483"/>
                    <a:pt x="9257" y="6483"/>
                  </a:cubicBezTo>
                  <a:cubicBezTo>
                    <a:pt x="8856" y="6483"/>
                    <a:pt x="8438" y="6483"/>
                    <a:pt x="8021" y="6483"/>
                  </a:cubicBezTo>
                  <a:cubicBezTo>
                    <a:pt x="7536" y="6467"/>
                    <a:pt x="7052" y="6517"/>
                    <a:pt x="6567" y="6634"/>
                  </a:cubicBezTo>
                  <a:cubicBezTo>
                    <a:pt x="6283" y="6717"/>
                    <a:pt x="6049" y="6868"/>
                    <a:pt x="5832" y="7052"/>
                  </a:cubicBezTo>
                  <a:cubicBezTo>
                    <a:pt x="5799" y="7085"/>
                    <a:pt x="5748" y="7152"/>
                    <a:pt x="5732" y="7202"/>
                  </a:cubicBezTo>
                  <a:cubicBezTo>
                    <a:pt x="5648" y="7519"/>
                    <a:pt x="5548" y="7837"/>
                    <a:pt x="5548" y="8171"/>
                  </a:cubicBezTo>
                  <a:cubicBezTo>
                    <a:pt x="5548" y="8221"/>
                    <a:pt x="5531" y="8271"/>
                    <a:pt x="5531" y="8321"/>
                  </a:cubicBezTo>
                  <a:cubicBezTo>
                    <a:pt x="5398" y="8906"/>
                    <a:pt x="5180" y="9441"/>
                    <a:pt x="4913" y="9959"/>
                  </a:cubicBezTo>
                  <a:cubicBezTo>
                    <a:pt x="4813" y="10143"/>
                    <a:pt x="4696" y="10343"/>
                    <a:pt x="4596" y="10527"/>
                  </a:cubicBezTo>
                  <a:cubicBezTo>
                    <a:pt x="4428" y="10911"/>
                    <a:pt x="4195" y="11245"/>
                    <a:pt x="3944" y="11563"/>
                  </a:cubicBezTo>
                  <a:cubicBezTo>
                    <a:pt x="3476" y="12148"/>
                    <a:pt x="3008" y="12732"/>
                    <a:pt x="2540" y="13317"/>
                  </a:cubicBezTo>
                  <a:cubicBezTo>
                    <a:pt x="2440" y="13434"/>
                    <a:pt x="2357" y="13568"/>
                    <a:pt x="2223" y="13668"/>
                  </a:cubicBezTo>
                  <a:cubicBezTo>
                    <a:pt x="1972" y="13852"/>
                    <a:pt x="1772" y="14103"/>
                    <a:pt x="1555" y="14336"/>
                  </a:cubicBezTo>
                  <a:cubicBezTo>
                    <a:pt x="1438" y="14470"/>
                    <a:pt x="1337" y="14604"/>
                    <a:pt x="1254" y="14771"/>
                  </a:cubicBezTo>
                  <a:cubicBezTo>
                    <a:pt x="1070" y="15122"/>
                    <a:pt x="886" y="15473"/>
                    <a:pt x="719" y="15840"/>
                  </a:cubicBezTo>
                  <a:cubicBezTo>
                    <a:pt x="652" y="15991"/>
                    <a:pt x="602" y="16174"/>
                    <a:pt x="585" y="16342"/>
                  </a:cubicBezTo>
                  <a:cubicBezTo>
                    <a:pt x="535" y="16659"/>
                    <a:pt x="452" y="16960"/>
                    <a:pt x="469" y="17294"/>
                  </a:cubicBezTo>
                  <a:cubicBezTo>
                    <a:pt x="469" y="17311"/>
                    <a:pt x="469" y="17344"/>
                    <a:pt x="469" y="17361"/>
                  </a:cubicBezTo>
                  <a:cubicBezTo>
                    <a:pt x="402" y="17545"/>
                    <a:pt x="418" y="17728"/>
                    <a:pt x="418" y="17912"/>
                  </a:cubicBezTo>
                  <a:cubicBezTo>
                    <a:pt x="418" y="18380"/>
                    <a:pt x="418" y="18865"/>
                    <a:pt x="435" y="19332"/>
                  </a:cubicBezTo>
                  <a:cubicBezTo>
                    <a:pt x="435" y="19399"/>
                    <a:pt x="418" y="19483"/>
                    <a:pt x="452" y="19550"/>
                  </a:cubicBezTo>
                  <a:cubicBezTo>
                    <a:pt x="519" y="19817"/>
                    <a:pt x="535" y="20084"/>
                    <a:pt x="535" y="20368"/>
                  </a:cubicBezTo>
                  <a:cubicBezTo>
                    <a:pt x="552" y="20569"/>
                    <a:pt x="585" y="20786"/>
                    <a:pt x="702" y="20970"/>
                  </a:cubicBezTo>
                  <a:cubicBezTo>
                    <a:pt x="836" y="21137"/>
                    <a:pt x="903" y="21337"/>
                    <a:pt x="953" y="21538"/>
                  </a:cubicBezTo>
                  <a:cubicBezTo>
                    <a:pt x="1020" y="21722"/>
                    <a:pt x="1070" y="21905"/>
                    <a:pt x="1120" y="22089"/>
                  </a:cubicBezTo>
                  <a:cubicBezTo>
                    <a:pt x="1170" y="22240"/>
                    <a:pt x="1237" y="22373"/>
                    <a:pt x="1354" y="22490"/>
                  </a:cubicBezTo>
                  <a:cubicBezTo>
                    <a:pt x="1454" y="22591"/>
                    <a:pt x="1521" y="22707"/>
                    <a:pt x="1571" y="22824"/>
                  </a:cubicBezTo>
                  <a:cubicBezTo>
                    <a:pt x="1655" y="23058"/>
                    <a:pt x="1772" y="23276"/>
                    <a:pt x="1905" y="23476"/>
                  </a:cubicBezTo>
                  <a:cubicBezTo>
                    <a:pt x="2139" y="23860"/>
                    <a:pt x="2407" y="24195"/>
                    <a:pt x="2758" y="24479"/>
                  </a:cubicBezTo>
                  <a:cubicBezTo>
                    <a:pt x="3142" y="24779"/>
                    <a:pt x="3576" y="25013"/>
                    <a:pt x="3961" y="25331"/>
                  </a:cubicBezTo>
                  <a:cubicBezTo>
                    <a:pt x="3994" y="25364"/>
                    <a:pt x="4044" y="25381"/>
                    <a:pt x="4094" y="25398"/>
                  </a:cubicBezTo>
                  <a:cubicBezTo>
                    <a:pt x="4395" y="25565"/>
                    <a:pt x="4696" y="25715"/>
                    <a:pt x="4997" y="25882"/>
                  </a:cubicBezTo>
                  <a:cubicBezTo>
                    <a:pt x="5464" y="26149"/>
                    <a:pt x="5949" y="26350"/>
                    <a:pt x="6484" y="26500"/>
                  </a:cubicBezTo>
                  <a:cubicBezTo>
                    <a:pt x="6601" y="26517"/>
                    <a:pt x="6734" y="26534"/>
                    <a:pt x="6851" y="26550"/>
                  </a:cubicBezTo>
                  <a:cubicBezTo>
                    <a:pt x="7152" y="26617"/>
                    <a:pt x="7469" y="26617"/>
                    <a:pt x="7770" y="26617"/>
                  </a:cubicBezTo>
                  <a:cubicBezTo>
                    <a:pt x="7937" y="26617"/>
                    <a:pt x="8088" y="26634"/>
                    <a:pt x="8238" y="26684"/>
                  </a:cubicBezTo>
                  <a:cubicBezTo>
                    <a:pt x="8438" y="26734"/>
                    <a:pt x="8639" y="26734"/>
                    <a:pt x="8840" y="26734"/>
                  </a:cubicBezTo>
                  <a:cubicBezTo>
                    <a:pt x="9040" y="26734"/>
                    <a:pt x="9257" y="26734"/>
                    <a:pt x="9458" y="26734"/>
                  </a:cubicBezTo>
                  <a:cubicBezTo>
                    <a:pt x="9558" y="26734"/>
                    <a:pt x="9658" y="26751"/>
                    <a:pt x="9758" y="26751"/>
                  </a:cubicBezTo>
                  <a:cubicBezTo>
                    <a:pt x="10193" y="26818"/>
                    <a:pt x="10611" y="26801"/>
                    <a:pt x="11045" y="26784"/>
                  </a:cubicBezTo>
                  <a:cubicBezTo>
                    <a:pt x="11229" y="26768"/>
                    <a:pt x="11413" y="26734"/>
                    <a:pt x="11563" y="26617"/>
                  </a:cubicBezTo>
                  <a:cubicBezTo>
                    <a:pt x="11613" y="26567"/>
                    <a:pt x="11680" y="26550"/>
                    <a:pt x="11764" y="26550"/>
                  </a:cubicBezTo>
                  <a:cubicBezTo>
                    <a:pt x="11814" y="26550"/>
                    <a:pt x="11880" y="26534"/>
                    <a:pt x="11947" y="26517"/>
                  </a:cubicBezTo>
                  <a:cubicBezTo>
                    <a:pt x="12482" y="26383"/>
                    <a:pt x="13000" y="26183"/>
                    <a:pt x="13484" y="25882"/>
                  </a:cubicBezTo>
                  <a:cubicBezTo>
                    <a:pt x="13551" y="25849"/>
                    <a:pt x="13618" y="25832"/>
                    <a:pt x="13685" y="25782"/>
                  </a:cubicBezTo>
                  <a:cubicBezTo>
                    <a:pt x="13986" y="25631"/>
                    <a:pt x="14286" y="25464"/>
                    <a:pt x="14587" y="25297"/>
                  </a:cubicBezTo>
                  <a:cubicBezTo>
                    <a:pt x="14637" y="25264"/>
                    <a:pt x="14688" y="25230"/>
                    <a:pt x="14721" y="25197"/>
                  </a:cubicBezTo>
                  <a:cubicBezTo>
                    <a:pt x="14871" y="25080"/>
                    <a:pt x="15038" y="24980"/>
                    <a:pt x="15172" y="24846"/>
                  </a:cubicBezTo>
                  <a:cubicBezTo>
                    <a:pt x="15256" y="24779"/>
                    <a:pt x="15356" y="24712"/>
                    <a:pt x="15406" y="24612"/>
                  </a:cubicBezTo>
                  <a:cubicBezTo>
                    <a:pt x="15473" y="24479"/>
                    <a:pt x="15573" y="24412"/>
                    <a:pt x="15690" y="24328"/>
                  </a:cubicBezTo>
                  <a:cubicBezTo>
                    <a:pt x="15957" y="24178"/>
                    <a:pt x="16175" y="23944"/>
                    <a:pt x="16325" y="23677"/>
                  </a:cubicBezTo>
                  <a:cubicBezTo>
                    <a:pt x="16375" y="23576"/>
                    <a:pt x="16425" y="23493"/>
                    <a:pt x="16509" y="23426"/>
                  </a:cubicBezTo>
                  <a:cubicBezTo>
                    <a:pt x="16626" y="23309"/>
                    <a:pt x="16709" y="23175"/>
                    <a:pt x="16793" y="23025"/>
                  </a:cubicBezTo>
                  <a:cubicBezTo>
                    <a:pt x="16893" y="22858"/>
                    <a:pt x="16993" y="22691"/>
                    <a:pt x="17110" y="22524"/>
                  </a:cubicBezTo>
                  <a:cubicBezTo>
                    <a:pt x="17244" y="22373"/>
                    <a:pt x="17344" y="22223"/>
                    <a:pt x="17394" y="22039"/>
                  </a:cubicBezTo>
                  <a:cubicBezTo>
                    <a:pt x="17478" y="21738"/>
                    <a:pt x="17578" y="21438"/>
                    <a:pt x="17662" y="21154"/>
                  </a:cubicBezTo>
                  <a:cubicBezTo>
                    <a:pt x="17695" y="21070"/>
                    <a:pt x="17712" y="20986"/>
                    <a:pt x="17762" y="20920"/>
                  </a:cubicBezTo>
                  <a:cubicBezTo>
                    <a:pt x="17929" y="20669"/>
                    <a:pt x="18013" y="20385"/>
                    <a:pt x="18029" y="20068"/>
                  </a:cubicBezTo>
                  <a:cubicBezTo>
                    <a:pt x="18029" y="20034"/>
                    <a:pt x="18029" y="20001"/>
                    <a:pt x="18046" y="19967"/>
                  </a:cubicBezTo>
                  <a:cubicBezTo>
                    <a:pt x="18129" y="19750"/>
                    <a:pt x="18113" y="19533"/>
                    <a:pt x="18113" y="19316"/>
                  </a:cubicBezTo>
                  <a:cubicBezTo>
                    <a:pt x="18113" y="18948"/>
                    <a:pt x="18079" y="18564"/>
                    <a:pt x="18096" y="18196"/>
                  </a:cubicBezTo>
                  <a:cubicBezTo>
                    <a:pt x="18113" y="17728"/>
                    <a:pt x="18013" y="17277"/>
                    <a:pt x="17996" y="16809"/>
                  </a:cubicBezTo>
                  <a:cubicBezTo>
                    <a:pt x="17996" y="16759"/>
                    <a:pt x="17979" y="16726"/>
                    <a:pt x="17979" y="16676"/>
                  </a:cubicBezTo>
                  <a:cubicBezTo>
                    <a:pt x="17962" y="16609"/>
                    <a:pt x="17946" y="16559"/>
                    <a:pt x="17946" y="16492"/>
                  </a:cubicBezTo>
                  <a:cubicBezTo>
                    <a:pt x="17929" y="16225"/>
                    <a:pt x="17845" y="15991"/>
                    <a:pt x="17745" y="15757"/>
                  </a:cubicBezTo>
                  <a:cubicBezTo>
                    <a:pt x="17612" y="15489"/>
                    <a:pt x="17478" y="15239"/>
                    <a:pt x="17344" y="14971"/>
                  </a:cubicBezTo>
                  <a:cubicBezTo>
                    <a:pt x="17127" y="14487"/>
                    <a:pt x="16759" y="14119"/>
                    <a:pt x="16375" y="13768"/>
                  </a:cubicBezTo>
                  <a:cubicBezTo>
                    <a:pt x="16241" y="13635"/>
                    <a:pt x="16091" y="13484"/>
                    <a:pt x="15974" y="13334"/>
                  </a:cubicBezTo>
                  <a:cubicBezTo>
                    <a:pt x="15506" y="12783"/>
                    <a:pt x="15072" y="12215"/>
                    <a:pt x="14621" y="11646"/>
                  </a:cubicBezTo>
                  <a:cubicBezTo>
                    <a:pt x="14320" y="11279"/>
                    <a:pt x="14053" y="10895"/>
                    <a:pt x="13852" y="10443"/>
                  </a:cubicBezTo>
                  <a:cubicBezTo>
                    <a:pt x="13802" y="10326"/>
                    <a:pt x="13752" y="10226"/>
                    <a:pt x="13685" y="10109"/>
                  </a:cubicBezTo>
                  <a:cubicBezTo>
                    <a:pt x="13434" y="9692"/>
                    <a:pt x="13234" y="9257"/>
                    <a:pt x="13100" y="8789"/>
                  </a:cubicBezTo>
                  <a:cubicBezTo>
                    <a:pt x="13050" y="8605"/>
                    <a:pt x="12967" y="8405"/>
                    <a:pt x="12967" y="8204"/>
                  </a:cubicBezTo>
                  <a:cubicBezTo>
                    <a:pt x="12950" y="7870"/>
                    <a:pt x="12866" y="7553"/>
                    <a:pt x="12783" y="7219"/>
                  </a:cubicBezTo>
                  <a:cubicBezTo>
                    <a:pt x="12766" y="7169"/>
                    <a:pt x="12716" y="7102"/>
                    <a:pt x="12682" y="7068"/>
                  </a:cubicBezTo>
                  <a:cubicBezTo>
                    <a:pt x="12482" y="6884"/>
                    <a:pt x="12281" y="6751"/>
                    <a:pt x="12031" y="6667"/>
                  </a:cubicBezTo>
                  <a:cubicBezTo>
                    <a:pt x="11897" y="6634"/>
                    <a:pt x="11764" y="6600"/>
                    <a:pt x="11630" y="6584"/>
                  </a:cubicBezTo>
                  <a:cubicBezTo>
                    <a:pt x="11346" y="6500"/>
                    <a:pt x="11045" y="6500"/>
                    <a:pt x="10761" y="6483"/>
                  </a:cubicBezTo>
                  <a:cubicBezTo>
                    <a:pt x="10260" y="6483"/>
                    <a:pt x="9758" y="6483"/>
                    <a:pt x="9257" y="6483"/>
                  </a:cubicBezTo>
                  <a:close/>
                  <a:moveTo>
                    <a:pt x="6985" y="4879"/>
                  </a:moveTo>
                  <a:cubicBezTo>
                    <a:pt x="6834" y="5030"/>
                    <a:pt x="6701" y="5180"/>
                    <a:pt x="6550" y="5314"/>
                  </a:cubicBezTo>
                  <a:cubicBezTo>
                    <a:pt x="6484" y="5397"/>
                    <a:pt x="6400" y="5481"/>
                    <a:pt x="6400" y="5598"/>
                  </a:cubicBezTo>
                  <a:cubicBezTo>
                    <a:pt x="6383" y="5782"/>
                    <a:pt x="6383" y="5966"/>
                    <a:pt x="6367" y="6149"/>
                  </a:cubicBezTo>
                  <a:cubicBezTo>
                    <a:pt x="6367" y="6199"/>
                    <a:pt x="6400" y="6250"/>
                    <a:pt x="6417" y="6316"/>
                  </a:cubicBezTo>
                  <a:cubicBezTo>
                    <a:pt x="6500" y="6300"/>
                    <a:pt x="6567" y="6300"/>
                    <a:pt x="6634" y="6266"/>
                  </a:cubicBezTo>
                  <a:cubicBezTo>
                    <a:pt x="6968" y="6166"/>
                    <a:pt x="7302" y="6133"/>
                    <a:pt x="7653" y="6133"/>
                  </a:cubicBezTo>
                  <a:cubicBezTo>
                    <a:pt x="8672" y="6133"/>
                    <a:pt x="9675" y="6133"/>
                    <a:pt x="10694" y="6133"/>
                  </a:cubicBezTo>
                  <a:cubicBezTo>
                    <a:pt x="11112" y="6133"/>
                    <a:pt x="11513" y="6133"/>
                    <a:pt x="11897" y="6283"/>
                  </a:cubicBezTo>
                  <a:cubicBezTo>
                    <a:pt x="11964" y="6300"/>
                    <a:pt x="12031" y="6300"/>
                    <a:pt x="12098" y="6300"/>
                  </a:cubicBezTo>
                  <a:cubicBezTo>
                    <a:pt x="12114" y="6216"/>
                    <a:pt x="12131" y="6149"/>
                    <a:pt x="12131" y="6082"/>
                  </a:cubicBezTo>
                  <a:cubicBezTo>
                    <a:pt x="12131" y="5932"/>
                    <a:pt x="12114" y="5782"/>
                    <a:pt x="12098" y="5631"/>
                  </a:cubicBezTo>
                  <a:cubicBezTo>
                    <a:pt x="12098" y="5414"/>
                    <a:pt x="11964" y="5280"/>
                    <a:pt x="11764" y="5214"/>
                  </a:cubicBezTo>
                  <a:cubicBezTo>
                    <a:pt x="11563" y="5147"/>
                    <a:pt x="11346" y="5080"/>
                    <a:pt x="11129" y="5047"/>
                  </a:cubicBezTo>
                  <a:cubicBezTo>
                    <a:pt x="10694" y="4980"/>
                    <a:pt x="10260" y="4930"/>
                    <a:pt x="9809" y="4879"/>
                  </a:cubicBezTo>
                  <a:cubicBezTo>
                    <a:pt x="9291" y="4813"/>
                    <a:pt x="8773" y="4846"/>
                    <a:pt x="8255" y="4863"/>
                  </a:cubicBezTo>
                  <a:cubicBezTo>
                    <a:pt x="8071" y="4879"/>
                    <a:pt x="7887" y="4879"/>
                    <a:pt x="7703" y="4863"/>
                  </a:cubicBezTo>
                  <a:cubicBezTo>
                    <a:pt x="7469" y="4829"/>
                    <a:pt x="7219" y="4863"/>
                    <a:pt x="6985" y="4879"/>
                  </a:cubicBezTo>
                  <a:close/>
                  <a:moveTo>
                    <a:pt x="11596" y="3793"/>
                  </a:moveTo>
                  <a:cubicBezTo>
                    <a:pt x="11563" y="3777"/>
                    <a:pt x="11530" y="3743"/>
                    <a:pt x="11496" y="3727"/>
                  </a:cubicBezTo>
                  <a:cubicBezTo>
                    <a:pt x="11379" y="3693"/>
                    <a:pt x="11279" y="3643"/>
                    <a:pt x="11162" y="3610"/>
                  </a:cubicBezTo>
                  <a:cubicBezTo>
                    <a:pt x="10460" y="3426"/>
                    <a:pt x="9742" y="3326"/>
                    <a:pt x="9023" y="3326"/>
                  </a:cubicBezTo>
                  <a:cubicBezTo>
                    <a:pt x="8890" y="3326"/>
                    <a:pt x="8773" y="3326"/>
                    <a:pt x="8639" y="3326"/>
                  </a:cubicBezTo>
                  <a:cubicBezTo>
                    <a:pt x="8255" y="3292"/>
                    <a:pt x="7870" y="3326"/>
                    <a:pt x="7503" y="3342"/>
                  </a:cubicBezTo>
                  <a:cubicBezTo>
                    <a:pt x="7219" y="3359"/>
                    <a:pt x="7102" y="3576"/>
                    <a:pt x="6918" y="3727"/>
                  </a:cubicBezTo>
                  <a:cubicBezTo>
                    <a:pt x="6901" y="3727"/>
                    <a:pt x="6901" y="3760"/>
                    <a:pt x="6901" y="3777"/>
                  </a:cubicBezTo>
                  <a:cubicBezTo>
                    <a:pt x="6901" y="3927"/>
                    <a:pt x="6885" y="4111"/>
                    <a:pt x="6918" y="4261"/>
                  </a:cubicBezTo>
                  <a:cubicBezTo>
                    <a:pt x="6968" y="4428"/>
                    <a:pt x="7018" y="4612"/>
                    <a:pt x="7018" y="4813"/>
                  </a:cubicBezTo>
                  <a:cubicBezTo>
                    <a:pt x="7135" y="4779"/>
                    <a:pt x="7235" y="4763"/>
                    <a:pt x="7319" y="4746"/>
                  </a:cubicBezTo>
                  <a:cubicBezTo>
                    <a:pt x="7603" y="4679"/>
                    <a:pt x="7887" y="4595"/>
                    <a:pt x="8171" y="4562"/>
                  </a:cubicBezTo>
                  <a:cubicBezTo>
                    <a:pt x="8773" y="4478"/>
                    <a:pt x="9374" y="4462"/>
                    <a:pt x="9976" y="4545"/>
                  </a:cubicBezTo>
                  <a:cubicBezTo>
                    <a:pt x="10444" y="4612"/>
                    <a:pt x="10911" y="4646"/>
                    <a:pt x="11379" y="4763"/>
                  </a:cubicBezTo>
                  <a:cubicBezTo>
                    <a:pt x="11413" y="4763"/>
                    <a:pt x="11429" y="4763"/>
                    <a:pt x="11463" y="4763"/>
                  </a:cubicBezTo>
                  <a:cubicBezTo>
                    <a:pt x="11479" y="4629"/>
                    <a:pt x="11496" y="4512"/>
                    <a:pt x="11530" y="4412"/>
                  </a:cubicBezTo>
                  <a:cubicBezTo>
                    <a:pt x="11630" y="4211"/>
                    <a:pt x="11613" y="4011"/>
                    <a:pt x="11596" y="3793"/>
                  </a:cubicBezTo>
                  <a:close/>
                  <a:moveTo>
                    <a:pt x="11212" y="3326"/>
                  </a:moveTo>
                  <a:cubicBezTo>
                    <a:pt x="11195" y="3209"/>
                    <a:pt x="11179" y="3125"/>
                    <a:pt x="11179" y="3042"/>
                  </a:cubicBezTo>
                  <a:cubicBezTo>
                    <a:pt x="11195" y="2841"/>
                    <a:pt x="11078" y="2757"/>
                    <a:pt x="10928" y="2691"/>
                  </a:cubicBezTo>
                  <a:cubicBezTo>
                    <a:pt x="10861" y="2674"/>
                    <a:pt x="10811" y="2641"/>
                    <a:pt x="10744" y="2624"/>
                  </a:cubicBezTo>
                  <a:cubicBezTo>
                    <a:pt x="10377" y="2540"/>
                    <a:pt x="10026" y="2457"/>
                    <a:pt x="9642" y="2457"/>
                  </a:cubicBezTo>
                  <a:cubicBezTo>
                    <a:pt x="9408" y="2457"/>
                    <a:pt x="9157" y="2473"/>
                    <a:pt x="8940" y="2440"/>
                  </a:cubicBezTo>
                  <a:cubicBezTo>
                    <a:pt x="8639" y="2390"/>
                    <a:pt x="8338" y="2356"/>
                    <a:pt x="8037" y="2407"/>
                  </a:cubicBezTo>
                  <a:cubicBezTo>
                    <a:pt x="7987" y="2423"/>
                    <a:pt x="7937" y="2440"/>
                    <a:pt x="7904" y="2373"/>
                  </a:cubicBezTo>
                  <a:cubicBezTo>
                    <a:pt x="7921" y="2290"/>
                    <a:pt x="7971" y="2306"/>
                    <a:pt x="8021" y="2306"/>
                  </a:cubicBezTo>
                  <a:cubicBezTo>
                    <a:pt x="8238" y="2273"/>
                    <a:pt x="8438" y="2240"/>
                    <a:pt x="8639" y="2189"/>
                  </a:cubicBezTo>
                  <a:cubicBezTo>
                    <a:pt x="8806" y="2156"/>
                    <a:pt x="8956" y="2123"/>
                    <a:pt x="9107" y="2123"/>
                  </a:cubicBezTo>
                  <a:cubicBezTo>
                    <a:pt x="9257" y="2123"/>
                    <a:pt x="9391" y="2123"/>
                    <a:pt x="9541" y="2123"/>
                  </a:cubicBezTo>
                  <a:cubicBezTo>
                    <a:pt x="10076" y="2106"/>
                    <a:pt x="10577" y="2189"/>
                    <a:pt x="11078" y="2373"/>
                  </a:cubicBezTo>
                  <a:cubicBezTo>
                    <a:pt x="11095" y="2390"/>
                    <a:pt x="11112" y="2373"/>
                    <a:pt x="11145" y="2390"/>
                  </a:cubicBezTo>
                  <a:cubicBezTo>
                    <a:pt x="11179" y="2290"/>
                    <a:pt x="11179" y="2189"/>
                    <a:pt x="11112" y="2123"/>
                  </a:cubicBezTo>
                  <a:cubicBezTo>
                    <a:pt x="10878" y="1889"/>
                    <a:pt x="10661" y="1655"/>
                    <a:pt x="10360" y="1504"/>
                  </a:cubicBezTo>
                  <a:cubicBezTo>
                    <a:pt x="10343" y="1488"/>
                    <a:pt x="10310" y="1471"/>
                    <a:pt x="10276" y="1471"/>
                  </a:cubicBezTo>
                  <a:cubicBezTo>
                    <a:pt x="10109" y="1421"/>
                    <a:pt x="9926" y="1387"/>
                    <a:pt x="9758" y="1337"/>
                  </a:cubicBezTo>
                  <a:cubicBezTo>
                    <a:pt x="9625" y="1304"/>
                    <a:pt x="9491" y="1287"/>
                    <a:pt x="9357" y="1287"/>
                  </a:cubicBezTo>
                  <a:cubicBezTo>
                    <a:pt x="9124" y="1287"/>
                    <a:pt x="8890" y="1270"/>
                    <a:pt x="8672" y="1371"/>
                  </a:cubicBezTo>
                  <a:cubicBezTo>
                    <a:pt x="8639" y="1387"/>
                    <a:pt x="8589" y="1371"/>
                    <a:pt x="8539" y="1387"/>
                  </a:cubicBezTo>
                  <a:cubicBezTo>
                    <a:pt x="8288" y="1438"/>
                    <a:pt x="8021" y="1504"/>
                    <a:pt x="7837" y="1705"/>
                  </a:cubicBezTo>
                  <a:cubicBezTo>
                    <a:pt x="7753" y="1805"/>
                    <a:pt x="7653" y="1889"/>
                    <a:pt x="7553" y="1955"/>
                  </a:cubicBezTo>
                  <a:cubicBezTo>
                    <a:pt x="7386" y="2072"/>
                    <a:pt x="7336" y="2223"/>
                    <a:pt x="7336" y="2407"/>
                  </a:cubicBezTo>
                  <a:cubicBezTo>
                    <a:pt x="7336" y="2624"/>
                    <a:pt x="7336" y="2841"/>
                    <a:pt x="7336" y="3058"/>
                  </a:cubicBezTo>
                  <a:cubicBezTo>
                    <a:pt x="7336" y="3108"/>
                    <a:pt x="7302" y="3175"/>
                    <a:pt x="7369" y="3209"/>
                  </a:cubicBezTo>
                  <a:cubicBezTo>
                    <a:pt x="7403" y="3209"/>
                    <a:pt x="7453" y="3192"/>
                    <a:pt x="7486" y="3175"/>
                  </a:cubicBezTo>
                  <a:cubicBezTo>
                    <a:pt x="7753" y="3092"/>
                    <a:pt x="8004" y="3075"/>
                    <a:pt x="8271" y="3075"/>
                  </a:cubicBezTo>
                  <a:cubicBezTo>
                    <a:pt x="8522" y="3058"/>
                    <a:pt x="8773" y="3058"/>
                    <a:pt x="9007" y="3058"/>
                  </a:cubicBezTo>
                  <a:cubicBezTo>
                    <a:pt x="9474" y="3042"/>
                    <a:pt x="9942" y="3092"/>
                    <a:pt x="10410" y="3158"/>
                  </a:cubicBezTo>
                  <a:cubicBezTo>
                    <a:pt x="10661" y="3209"/>
                    <a:pt x="10928" y="3275"/>
                    <a:pt x="11212" y="3326"/>
                  </a:cubicBezTo>
                  <a:close/>
                  <a:moveTo>
                    <a:pt x="8071" y="1187"/>
                  </a:moveTo>
                  <a:cubicBezTo>
                    <a:pt x="8338" y="1120"/>
                    <a:pt x="8572" y="1070"/>
                    <a:pt x="8789" y="1003"/>
                  </a:cubicBezTo>
                  <a:cubicBezTo>
                    <a:pt x="8856" y="986"/>
                    <a:pt x="8923" y="986"/>
                    <a:pt x="8990" y="986"/>
                  </a:cubicBezTo>
                  <a:cubicBezTo>
                    <a:pt x="9174" y="986"/>
                    <a:pt x="9357" y="986"/>
                    <a:pt x="9541" y="986"/>
                  </a:cubicBezTo>
                  <a:cubicBezTo>
                    <a:pt x="9591" y="986"/>
                    <a:pt x="9642" y="986"/>
                    <a:pt x="9692" y="1003"/>
                  </a:cubicBezTo>
                  <a:cubicBezTo>
                    <a:pt x="9926" y="1053"/>
                    <a:pt x="10126" y="1120"/>
                    <a:pt x="10360" y="1170"/>
                  </a:cubicBezTo>
                  <a:cubicBezTo>
                    <a:pt x="10377" y="1187"/>
                    <a:pt x="10410" y="1170"/>
                    <a:pt x="10427" y="1170"/>
                  </a:cubicBezTo>
                  <a:cubicBezTo>
                    <a:pt x="10393" y="936"/>
                    <a:pt x="10293" y="736"/>
                    <a:pt x="10126" y="585"/>
                  </a:cubicBezTo>
                  <a:cubicBezTo>
                    <a:pt x="10026" y="485"/>
                    <a:pt x="9909" y="435"/>
                    <a:pt x="9775" y="418"/>
                  </a:cubicBezTo>
                  <a:cubicBezTo>
                    <a:pt x="9625" y="402"/>
                    <a:pt x="9458" y="368"/>
                    <a:pt x="9291" y="368"/>
                  </a:cubicBezTo>
                  <a:cubicBezTo>
                    <a:pt x="9124" y="368"/>
                    <a:pt x="8973" y="402"/>
                    <a:pt x="8806" y="418"/>
                  </a:cubicBezTo>
                  <a:cubicBezTo>
                    <a:pt x="8756" y="435"/>
                    <a:pt x="8689" y="418"/>
                    <a:pt x="8639" y="435"/>
                  </a:cubicBezTo>
                  <a:cubicBezTo>
                    <a:pt x="8589" y="452"/>
                    <a:pt x="8539" y="468"/>
                    <a:pt x="8489" y="502"/>
                  </a:cubicBezTo>
                  <a:cubicBezTo>
                    <a:pt x="8271" y="669"/>
                    <a:pt x="8104" y="869"/>
                    <a:pt x="8071" y="11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9"/>
            <p:cNvSpPr/>
            <p:nvPr/>
          </p:nvSpPr>
          <p:spPr>
            <a:xfrm>
              <a:off x="1146350" y="3481650"/>
              <a:ext cx="232150" cy="313950"/>
            </a:xfrm>
            <a:custGeom>
              <a:avLst/>
              <a:gdLst/>
              <a:ahLst/>
              <a:cxnLst/>
              <a:rect l="l" t="t" r="r" b="b"/>
              <a:pathLst>
                <a:path w="9286" h="12558" extrusionOk="0">
                  <a:moveTo>
                    <a:pt x="3157" y="8363"/>
                  </a:moveTo>
                  <a:cubicBezTo>
                    <a:pt x="3303" y="8363"/>
                    <a:pt x="3481" y="8506"/>
                    <a:pt x="3688" y="8794"/>
                  </a:cubicBezTo>
                  <a:cubicBezTo>
                    <a:pt x="3688" y="8944"/>
                    <a:pt x="3688" y="9078"/>
                    <a:pt x="3655" y="9211"/>
                  </a:cubicBezTo>
                  <a:cubicBezTo>
                    <a:pt x="3604" y="9713"/>
                    <a:pt x="3488" y="10097"/>
                    <a:pt x="3153" y="10481"/>
                  </a:cubicBezTo>
                  <a:cubicBezTo>
                    <a:pt x="3103" y="10531"/>
                    <a:pt x="3053" y="10598"/>
                    <a:pt x="2986" y="10665"/>
                  </a:cubicBezTo>
                  <a:cubicBezTo>
                    <a:pt x="2669" y="10030"/>
                    <a:pt x="2585" y="9278"/>
                    <a:pt x="2853" y="8677"/>
                  </a:cubicBezTo>
                  <a:cubicBezTo>
                    <a:pt x="2930" y="8468"/>
                    <a:pt x="3032" y="8363"/>
                    <a:pt x="3157" y="8363"/>
                  </a:cubicBezTo>
                  <a:close/>
                  <a:moveTo>
                    <a:pt x="5867" y="8862"/>
                  </a:moveTo>
                  <a:cubicBezTo>
                    <a:pt x="5973" y="8862"/>
                    <a:pt x="6055" y="8950"/>
                    <a:pt x="6111" y="9128"/>
                  </a:cubicBezTo>
                  <a:cubicBezTo>
                    <a:pt x="6261" y="9378"/>
                    <a:pt x="6295" y="9646"/>
                    <a:pt x="6295" y="9930"/>
                  </a:cubicBezTo>
                  <a:cubicBezTo>
                    <a:pt x="6311" y="10297"/>
                    <a:pt x="6144" y="10698"/>
                    <a:pt x="5960" y="11033"/>
                  </a:cubicBezTo>
                  <a:cubicBezTo>
                    <a:pt x="5726" y="10682"/>
                    <a:pt x="5593" y="10247"/>
                    <a:pt x="5543" y="9896"/>
                  </a:cubicBezTo>
                  <a:cubicBezTo>
                    <a:pt x="5509" y="9612"/>
                    <a:pt x="5509" y="9312"/>
                    <a:pt x="5576" y="9027"/>
                  </a:cubicBezTo>
                  <a:cubicBezTo>
                    <a:pt x="5687" y="8917"/>
                    <a:pt x="5784" y="8862"/>
                    <a:pt x="5867" y="8862"/>
                  </a:cubicBezTo>
                  <a:close/>
                  <a:moveTo>
                    <a:pt x="6242" y="1"/>
                  </a:moveTo>
                  <a:cubicBezTo>
                    <a:pt x="6141" y="1"/>
                    <a:pt x="6043" y="57"/>
                    <a:pt x="6011" y="189"/>
                  </a:cubicBezTo>
                  <a:cubicBezTo>
                    <a:pt x="5860" y="840"/>
                    <a:pt x="5944" y="1459"/>
                    <a:pt x="6044" y="2110"/>
                  </a:cubicBezTo>
                  <a:cubicBezTo>
                    <a:pt x="6178" y="2879"/>
                    <a:pt x="6211" y="3681"/>
                    <a:pt x="6328" y="4449"/>
                  </a:cubicBezTo>
                  <a:cubicBezTo>
                    <a:pt x="6512" y="5786"/>
                    <a:pt x="6946" y="7006"/>
                    <a:pt x="7798" y="8042"/>
                  </a:cubicBezTo>
                  <a:cubicBezTo>
                    <a:pt x="8366" y="8743"/>
                    <a:pt x="8801" y="9228"/>
                    <a:pt x="8567" y="10180"/>
                  </a:cubicBezTo>
                  <a:cubicBezTo>
                    <a:pt x="8417" y="10882"/>
                    <a:pt x="7882" y="11634"/>
                    <a:pt x="7113" y="11701"/>
                  </a:cubicBezTo>
                  <a:cubicBezTo>
                    <a:pt x="7091" y="11702"/>
                    <a:pt x="7070" y="11703"/>
                    <a:pt x="7048" y="11703"/>
                  </a:cubicBezTo>
                  <a:cubicBezTo>
                    <a:pt x="6774" y="11703"/>
                    <a:pt x="6529" y="11605"/>
                    <a:pt x="6328" y="11450"/>
                  </a:cubicBezTo>
                  <a:cubicBezTo>
                    <a:pt x="6696" y="10849"/>
                    <a:pt x="6929" y="10130"/>
                    <a:pt x="6796" y="9428"/>
                  </a:cubicBezTo>
                  <a:cubicBezTo>
                    <a:pt x="6679" y="8894"/>
                    <a:pt x="6311" y="8259"/>
                    <a:pt x="5710" y="8242"/>
                  </a:cubicBezTo>
                  <a:cubicBezTo>
                    <a:pt x="5706" y="8242"/>
                    <a:pt x="5702" y="8242"/>
                    <a:pt x="5698" y="8242"/>
                  </a:cubicBezTo>
                  <a:cubicBezTo>
                    <a:pt x="4378" y="8242"/>
                    <a:pt x="5160" y="10950"/>
                    <a:pt x="5593" y="11434"/>
                  </a:cubicBezTo>
                  <a:cubicBezTo>
                    <a:pt x="5610" y="11467"/>
                    <a:pt x="5643" y="11484"/>
                    <a:pt x="5660" y="11500"/>
                  </a:cubicBezTo>
                  <a:cubicBezTo>
                    <a:pt x="5387" y="11860"/>
                    <a:pt x="5076" y="12022"/>
                    <a:pt x="4734" y="12022"/>
                  </a:cubicBezTo>
                  <a:cubicBezTo>
                    <a:pt x="4489" y="12022"/>
                    <a:pt x="4228" y="11938"/>
                    <a:pt x="3955" y="11784"/>
                  </a:cubicBezTo>
                  <a:cubicBezTo>
                    <a:pt x="3688" y="11634"/>
                    <a:pt x="3454" y="11400"/>
                    <a:pt x="3254" y="11133"/>
                  </a:cubicBezTo>
                  <a:cubicBezTo>
                    <a:pt x="3588" y="10849"/>
                    <a:pt x="3855" y="10498"/>
                    <a:pt x="3989" y="10164"/>
                  </a:cubicBezTo>
                  <a:cubicBezTo>
                    <a:pt x="4189" y="9629"/>
                    <a:pt x="4457" y="8526"/>
                    <a:pt x="4022" y="8042"/>
                  </a:cubicBezTo>
                  <a:cubicBezTo>
                    <a:pt x="3831" y="7811"/>
                    <a:pt x="3610" y="7713"/>
                    <a:pt x="3384" y="7713"/>
                  </a:cubicBezTo>
                  <a:cubicBezTo>
                    <a:pt x="3135" y="7713"/>
                    <a:pt x="2880" y="7832"/>
                    <a:pt x="2652" y="8025"/>
                  </a:cubicBezTo>
                  <a:cubicBezTo>
                    <a:pt x="1967" y="8626"/>
                    <a:pt x="2151" y="9829"/>
                    <a:pt x="2385" y="10581"/>
                  </a:cubicBezTo>
                  <a:cubicBezTo>
                    <a:pt x="2435" y="10715"/>
                    <a:pt x="2485" y="10849"/>
                    <a:pt x="2552" y="10982"/>
                  </a:cubicBezTo>
                  <a:cubicBezTo>
                    <a:pt x="2272" y="11153"/>
                    <a:pt x="1949" y="11281"/>
                    <a:pt x="1646" y="11281"/>
                  </a:cubicBezTo>
                  <a:cubicBezTo>
                    <a:pt x="1443" y="11281"/>
                    <a:pt x="1249" y="11223"/>
                    <a:pt x="1081" y="11083"/>
                  </a:cubicBezTo>
                  <a:cubicBezTo>
                    <a:pt x="731" y="10782"/>
                    <a:pt x="664" y="10231"/>
                    <a:pt x="630" y="9813"/>
                  </a:cubicBezTo>
                  <a:cubicBezTo>
                    <a:pt x="564" y="8911"/>
                    <a:pt x="714" y="7992"/>
                    <a:pt x="948" y="7123"/>
                  </a:cubicBezTo>
                  <a:cubicBezTo>
                    <a:pt x="1148" y="6337"/>
                    <a:pt x="1650" y="5669"/>
                    <a:pt x="2017" y="4934"/>
                  </a:cubicBezTo>
                  <a:cubicBezTo>
                    <a:pt x="2585" y="3764"/>
                    <a:pt x="3003" y="2093"/>
                    <a:pt x="2752" y="790"/>
                  </a:cubicBezTo>
                  <a:cubicBezTo>
                    <a:pt x="2725" y="655"/>
                    <a:pt x="2625" y="597"/>
                    <a:pt x="2519" y="597"/>
                  </a:cubicBezTo>
                  <a:cubicBezTo>
                    <a:pt x="2363" y="597"/>
                    <a:pt x="2195" y="725"/>
                    <a:pt x="2234" y="924"/>
                  </a:cubicBezTo>
                  <a:cubicBezTo>
                    <a:pt x="2485" y="2194"/>
                    <a:pt x="1984" y="3798"/>
                    <a:pt x="1432" y="4917"/>
                  </a:cubicBezTo>
                  <a:cubicBezTo>
                    <a:pt x="864" y="6070"/>
                    <a:pt x="363" y="6939"/>
                    <a:pt x="179" y="8242"/>
                  </a:cubicBezTo>
                  <a:cubicBezTo>
                    <a:pt x="0" y="9510"/>
                    <a:pt x="74" y="11842"/>
                    <a:pt x="1636" y="11842"/>
                  </a:cubicBezTo>
                  <a:cubicBezTo>
                    <a:pt x="1824" y="11842"/>
                    <a:pt x="2034" y="11808"/>
                    <a:pt x="2268" y="11734"/>
                  </a:cubicBezTo>
                  <a:cubicBezTo>
                    <a:pt x="2452" y="11667"/>
                    <a:pt x="2652" y="11567"/>
                    <a:pt x="2853" y="11450"/>
                  </a:cubicBezTo>
                  <a:cubicBezTo>
                    <a:pt x="3331" y="12081"/>
                    <a:pt x="4057" y="12557"/>
                    <a:pt x="4764" y="12557"/>
                  </a:cubicBezTo>
                  <a:cubicBezTo>
                    <a:pt x="5217" y="12557"/>
                    <a:pt x="5662" y="12361"/>
                    <a:pt x="6027" y="11885"/>
                  </a:cubicBezTo>
                  <a:cubicBezTo>
                    <a:pt x="6044" y="11885"/>
                    <a:pt x="6044" y="11868"/>
                    <a:pt x="6044" y="11851"/>
                  </a:cubicBezTo>
                  <a:cubicBezTo>
                    <a:pt x="6372" y="12077"/>
                    <a:pt x="6715" y="12181"/>
                    <a:pt x="7049" y="12181"/>
                  </a:cubicBezTo>
                  <a:cubicBezTo>
                    <a:pt x="7803" y="12181"/>
                    <a:pt x="8513" y="11650"/>
                    <a:pt x="8918" y="10782"/>
                  </a:cubicBezTo>
                  <a:cubicBezTo>
                    <a:pt x="9135" y="10331"/>
                    <a:pt x="9285" y="9662"/>
                    <a:pt x="9152" y="9161"/>
                  </a:cubicBezTo>
                  <a:cubicBezTo>
                    <a:pt x="8935" y="8359"/>
                    <a:pt x="8249" y="7824"/>
                    <a:pt x="7782" y="7156"/>
                  </a:cubicBezTo>
                  <a:cubicBezTo>
                    <a:pt x="7113" y="6187"/>
                    <a:pt x="6913" y="4934"/>
                    <a:pt x="6762" y="3798"/>
                  </a:cubicBezTo>
                  <a:cubicBezTo>
                    <a:pt x="6629" y="2745"/>
                    <a:pt x="6278" y="1358"/>
                    <a:pt x="6528" y="339"/>
                  </a:cubicBezTo>
                  <a:cubicBezTo>
                    <a:pt x="6569" y="136"/>
                    <a:pt x="6400" y="1"/>
                    <a:pt x="6242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" name="Google Shape;91;p19"/>
          <p:cNvGrpSpPr/>
          <p:nvPr/>
        </p:nvGrpSpPr>
        <p:grpSpPr>
          <a:xfrm>
            <a:off x="2411456" y="2125"/>
            <a:ext cx="1177834" cy="2114178"/>
            <a:chOff x="2052675" y="2828450"/>
            <a:chExt cx="618225" cy="1100275"/>
          </a:xfrm>
        </p:grpSpPr>
        <p:sp>
          <p:nvSpPr>
            <p:cNvPr id="92" name="Google Shape;92;p19"/>
            <p:cNvSpPr/>
            <p:nvPr/>
          </p:nvSpPr>
          <p:spPr>
            <a:xfrm>
              <a:off x="2355500" y="2828450"/>
              <a:ext cx="12150" cy="330850"/>
            </a:xfrm>
            <a:custGeom>
              <a:avLst/>
              <a:gdLst/>
              <a:ahLst/>
              <a:cxnLst/>
              <a:rect l="l" t="t" r="r" b="b"/>
              <a:pathLst>
                <a:path w="486" h="13234" extrusionOk="0">
                  <a:moveTo>
                    <a:pt x="485" y="8522"/>
                  </a:moveTo>
                  <a:lnTo>
                    <a:pt x="469" y="8522"/>
                  </a:lnTo>
                  <a:cubicBezTo>
                    <a:pt x="469" y="6317"/>
                    <a:pt x="452" y="5899"/>
                    <a:pt x="435" y="3693"/>
                  </a:cubicBezTo>
                  <a:cubicBezTo>
                    <a:pt x="435" y="3342"/>
                    <a:pt x="418" y="535"/>
                    <a:pt x="402" y="185"/>
                  </a:cubicBezTo>
                  <a:cubicBezTo>
                    <a:pt x="402" y="118"/>
                    <a:pt x="402" y="251"/>
                    <a:pt x="385" y="185"/>
                  </a:cubicBezTo>
                  <a:cubicBezTo>
                    <a:pt x="368" y="84"/>
                    <a:pt x="302" y="185"/>
                    <a:pt x="235" y="185"/>
                  </a:cubicBezTo>
                  <a:cubicBezTo>
                    <a:pt x="168" y="185"/>
                    <a:pt x="118" y="84"/>
                    <a:pt x="101" y="185"/>
                  </a:cubicBezTo>
                  <a:cubicBezTo>
                    <a:pt x="84" y="251"/>
                    <a:pt x="84" y="118"/>
                    <a:pt x="68" y="185"/>
                  </a:cubicBezTo>
                  <a:cubicBezTo>
                    <a:pt x="68" y="368"/>
                    <a:pt x="51" y="1"/>
                    <a:pt x="51" y="185"/>
                  </a:cubicBezTo>
                  <a:cubicBezTo>
                    <a:pt x="51" y="2006"/>
                    <a:pt x="17" y="5080"/>
                    <a:pt x="17" y="6901"/>
                  </a:cubicBezTo>
                  <a:cubicBezTo>
                    <a:pt x="1" y="9642"/>
                    <a:pt x="1" y="8840"/>
                    <a:pt x="1" y="11580"/>
                  </a:cubicBezTo>
                  <a:cubicBezTo>
                    <a:pt x="1" y="11947"/>
                    <a:pt x="17" y="12332"/>
                    <a:pt x="51" y="12699"/>
                  </a:cubicBezTo>
                  <a:cubicBezTo>
                    <a:pt x="51" y="12850"/>
                    <a:pt x="118" y="13000"/>
                    <a:pt x="151" y="13150"/>
                  </a:cubicBezTo>
                  <a:cubicBezTo>
                    <a:pt x="168" y="13184"/>
                    <a:pt x="201" y="13217"/>
                    <a:pt x="235" y="13217"/>
                  </a:cubicBezTo>
                  <a:cubicBezTo>
                    <a:pt x="285" y="13234"/>
                    <a:pt x="318" y="13200"/>
                    <a:pt x="335" y="13150"/>
                  </a:cubicBezTo>
                  <a:cubicBezTo>
                    <a:pt x="368" y="13000"/>
                    <a:pt x="435" y="12866"/>
                    <a:pt x="435" y="12733"/>
                  </a:cubicBezTo>
                  <a:cubicBezTo>
                    <a:pt x="469" y="12432"/>
                    <a:pt x="485" y="12131"/>
                    <a:pt x="485" y="11830"/>
                  </a:cubicBezTo>
                  <a:cubicBezTo>
                    <a:pt x="485" y="9541"/>
                    <a:pt x="485" y="10794"/>
                    <a:pt x="485" y="852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9"/>
            <p:cNvSpPr/>
            <p:nvPr/>
          </p:nvSpPr>
          <p:spPr>
            <a:xfrm>
              <a:off x="2141625" y="3310075"/>
              <a:ext cx="443225" cy="508350"/>
            </a:xfrm>
            <a:custGeom>
              <a:avLst/>
              <a:gdLst/>
              <a:ahLst/>
              <a:cxnLst/>
              <a:rect l="l" t="t" r="r" b="b"/>
              <a:pathLst>
                <a:path w="17729" h="20334" extrusionOk="0">
                  <a:moveTo>
                    <a:pt x="7620" y="1"/>
                  </a:moveTo>
                  <a:cubicBezTo>
                    <a:pt x="7136" y="1"/>
                    <a:pt x="6634" y="34"/>
                    <a:pt x="6166" y="168"/>
                  </a:cubicBezTo>
                  <a:cubicBezTo>
                    <a:pt x="5882" y="235"/>
                    <a:pt x="5648" y="385"/>
                    <a:pt x="5431" y="585"/>
                  </a:cubicBezTo>
                  <a:cubicBezTo>
                    <a:pt x="5381" y="619"/>
                    <a:pt x="5348" y="669"/>
                    <a:pt x="5331" y="736"/>
                  </a:cubicBezTo>
                  <a:cubicBezTo>
                    <a:pt x="5231" y="1053"/>
                    <a:pt x="5130" y="1354"/>
                    <a:pt x="5147" y="1688"/>
                  </a:cubicBezTo>
                  <a:cubicBezTo>
                    <a:pt x="5147" y="1755"/>
                    <a:pt x="5130" y="1805"/>
                    <a:pt x="5114" y="1855"/>
                  </a:cubicBezTo>
                  <a:cubicBezTo>
                    <a:pt x="4997" y="2423"/>
                    <a:pt x="4780" y="2975"/>
                    <a:pt x="4496" y="3493"/>
                  </a:cubicBezTo>
                  <a:cubicBezTo>
                    <a:pt x="4395" y="3677"/>
                    <a:pt x="4295" y="3860"/>
                    <a:pt x="4195" y="4061"/>
                  </a:cubicBezTo>
                  <a:cubicBezTo>
                    <a:pt x="4028" y="4445"/>
                    <a:pt x="3794" y="4779"/>
                    <a:pt x="3543" y="5097"/>
                  </a:cubicBezTo>
                  <a:cubicBezTo>
                    <a:pt x="3075" y="5682"/>
                    <a:pt x="2608" y="6266"/>
                    <a:pt x="2140" y="6851"/>
                  </a:cubicBezTo>
                  <a:cubicBezTo>
                    <a:pt x="2039" y="6968"/>
                    <a:pt x="1939" y="7102"/>
                    <a:pt x="1822" y="7185"/>
                  </a:cubicBezTo>
                  <a:cubicBezTo>
                    <a:pt x="1572" y="7386"/>
                    <a:pt x="1371" y="7636"/>
                    <a:pt x="1154" y="7870"/>
                  </a:cubicBezTo>
                  <a:cubicBezTo>
                    <a:pt x="1037" y="8004"/>
                    <a:pt x="937" y="8138"/>
                    <a:pt x="853" y="8288"/>
                  </a:cubicBezTo>
                  <a:cubicBezTo>
                    <a:pt x="669" y="8656"/>
                    <a:pt x="486" y="9007"/>
                    <a:pt x="318" y="9374"/>
                  </a:cubicBezTo>
                  <a:cubicBezTo>
                    <a:pt x="252" y="9525"/>
                    <a:pt x="201" y="9708"/>
                    <a:pt x="185" y="9875"/>
                  </a:cubicBezTo>
                  <a:cubicBezTo>
                    <a:pt x="135" y="10176"/>
                    <a:pt x="51" y="10494"/>
                    <a:pt x="68" y="10811"/>
                  </a:cubicBezTo>
                  <a:cubicBezTo>
                    <a:pt x="68" y="10845"/>
                    <a:pt x="68" y="10878"/>
                    <a:pt x="68" y="10895"/>
                  </a:cubicBezTo>
                  <a:cubicBezTo>
                    <a:pt x="1" y="11078"/>
                    <a:pt x="1" y="11262"/>
                    <a:pt x="18" y="11446"/>
                  </a:cubicBezTo>
                  <a:cubicBezTo>
                    <a:pt x="18" y="11914"/>
                    <a:pt x="18" y="12382"/>
                    <a:pt x="18" y="12866"/>
                  </a:cubicBezTo>
                  <a:cubicBezTo>
                    <a:pt x="18" y="12933"/>
                    <a:pt x="18" y="13017"/>
                    <a:pt x="34" y="13083"/>
                  </a:cubicBezTo>
                  <a:cubicBezTo>
                    <a:pt x="118" y="13351"/>
                    <a:pt x="118" y="13618"/>
                    <a:pt x="135" y="13885"/>
                  </a:cubicBezTo>
                  <a:cubicBezTo>
                    <a:pt x="151" y="14103"/>
                    <a:pt x="185" y="14320"/>
                    <a:pt x="302" y="14487"/>
                  </a:cubicBezTo>
                  <a:cubicBezTo>
                    <a:pt x="435" y="14671"/>
                    <a:pt x="486" y="14871"/>
                    <a:pt x="552" y="15072"/>
                  </a:cubicBezTo>
                  <a:cubicBezTo>
                    <a:pt x="602" y="15239"/>
                    <a:pt x="669" y="15423"/>
                    <a:pt x="719" y="15606"/>
                  </a:cubicBezTo>
                  <a:cubicBezTo>
                    <a:pt x="770" y="15757"/>
                    <a:pt x="836" y="15907"/>
                    <a:pt x="953" y="16007"/>
                  </a:cubicBezTo>
                  <a:cubicBezTo>
                    <a:pt x="1054" y="16108"/>
                    <a:pt x="1120" y="16225"/>
                    <a:pt x="1171" y="16358"/>
                  </a:cubicBezTo>
                  <a:cubicBezTo>
                    <a:pt x="1254" y="16592"/>
                    <a:pt x="1371" y="16793"/>
                    <a:pt x="1505" y="17010"/>
                  </a:cubicBezTo>
                  <a:cubicBezTo>
                    <a:pt x="1739" y="17378"/>
                    <a:pt x="2006" y="17728"/>
                    <a:pt x="2357" y="17996"/>
                  </a:cubicBezTo>
                  <a:cubicBezTo>
                    <a:pt x="2741" y="18313"/>
                    <a:pt x="3176" y="18547"/>
                    <a:pt x="3560" y="18848"/>
                  </a:cubicBezTo>
                  <a:cubicBezTo>
                    <a:pt x="3593" y="18881"/>
                    <a:pt x="3643" y="18915"/>
                    <a:pt x="3694" y="18931"/>
                  </a:cubicBezTo>
                  <a:cubicBezTo>
                    <a:pt x="3994" y="19082"/>
                    <a:pt x="4295" y="19232"/>
                    <a:pt x="4596" y="19399"/>
                  </a:cubicBezTo>
                  <a:cubicBezTo>
                    <a:pt x="5064" y="19683"/>
                    <a:pt x="5548" y="19884"/>
                    <a:pt x="6083" y="20017"/>
                  </a:cubicBezTo>
                  <a:cubicBezTo>
                    <a:pt x="6200" y="20051"/>
                    <a:pt x="6334" y="20068"/>
                    <a:pt x="6450" y="20084"/>
                  </a:cubicBezTo>
                  <a:cubicBezTo>
                    <a:pt x="6751" y="20151"/>
                    <a:pt x="7069" y="20151"/>
                    <a:pt x="7369" y="20151"/>
                  </a:cubicBezTo>
                  <a:cubicBezTo>
                    <a:pt x="7537" y="20151"/>
                    <a:pt x="7687" y="20168"/>
                    <a:pt x="7837" y="20218"/>
                  </a:cubicBezTo>
                  <a:cubicBezTo>
                    <a:pt x="8038" y="20268"/>
                    <a:pt x="8238" y="20268"/>
                    <a:pt x="8439" y="20268"/>
                  </a:cubicBezTo>
                  <a:lnTo>
                    <a:pt x="9057" y="20268"/>
                  </a:lnTo>
                  <a:cubicBezTo>
                    <a:pt x="9157" y="20268"/>
                    <a:pt x="9258" y="20285"/>
                    <a:pt x="9358" y="20285"/>
                  </a:cubicBezTo>
                  <a:cubicBezTo>
                    <a:pt x="9598" y="20322"/>
                    <a:pt x="9833" y="20333"/>
                    <a:pt x="10069" y="20333"/>
                  </a:cubicBezTo>
                  <a:cubicBezTo>
                    <a:pt x="10259" y="20333"/>
                    <a:pt x="10450" y="20326"/>
                    <a:pt x="10644" y="20318"/>
                  </a:cubicBezTo>
                  <a:cubicBezTo>
                    <a:pt x="10828" y="20302"/>
                    <a:pt x="11012" y="20268"/>
                    <a:pt x="11162" y="20151"/>
                  </a:cubicBezTo>
                  <a:cubicBezTo>
                    <a:pt x="11212" y="20101"/>
                    <a:pt x="11279" y="20084"/>
                    <a:pt x="11363" y="20084"/>
                  </a:cubicBezTo>
                  <a:cubicBezTo>
                    <a:pt x="11413" y="20084"/>
                    <a:pt x="11480" y="20068"/>
                    <a:pt x="11547" y="20051"/>
                  </a:cubicBezTo>
                  <a:cubicBezTo>
                    <a:pt x="12081" y="19901"/>
                    <a:pt x="12599" y="19717"/>
                    <a:pt x="13084" y="19416"/>
                  </a:cubicBezTo>
                  <a:cubicBezTo>
                    <a:pt x="13151" y="19383"/>
                    <a:pt x="13217" y="19349"/>
                    <a:pt x="13284" y="19316"/>
                  </a:cubicBezTo>
                  <a:cubicBezTo>
                    <a:pt x="13585" y="19165"/>
                    <a:pt x="13886" y="18998"/>
                    <a:pt x="14187" y="18831"/>
                  </a:cubicBezTo>
                  <a:cubicBezTo>
                    <a:pt x="14237" y="18798"/>
                    <a:pt x="14287" y="18764"/>
                    <a:pt x="14320" y="18731"/>
                  </a:cubicBezTo>
                  <a:cubicBezTo>
                    <a:pt x="14471" y="18614"/>
                    <a:pt x="14638" y="18514"/>
                    <a:pt x="14771" y="18380"/>
                  </a:cubicBezTo>
                  <a:cubicBezTo>
                    <a:pt x="14855" y="18313"/>
                    <a:pt x="14955" y="18246"/>
                    <a:pt x="15005" y="18146"/>
                  </a:cubicBezTo>
                  <a:cubicBezTo>
                    <a:pt x="15072" y="18012"/>
                    <a:pt x="15172" y="17929"/>
                    <a:pt x="15289" y="17862"/>
                  </a:cubicBezTo>
                  <a:cubicBezTo>
                    <a:pt x="15557" y="17695"/>
                    <a:pt x="15774" y="17478"/>
                    <a:pt x="15924" y="17194"/>
                  </a:cubicBezTo>
                  <a:cubicBezTo>
                    <a:pt x="15974" y="17110"/>
                    <a:pt x="16024" y="17027"/>
                    <a:pt x="16108" y="16960"/>
                  </a:cubicBezTo>
                  <a:cubicBezTo>
                    <a:pt x="16225" y="16843"/>
                    <a:pt x="16309" y="16709"/>
                    <a:pt x="16392" y="16559"/>
                  </a:cubicBezTo>
                  <a:cubicBezTo>
                    <a:pt x="16492" y="16392"/>
                    <a:pt x="16593" y="16225"/>
                    <a:pt x="16710" y="16058"/>
                  </a:cubicBezTo>
                  <a:cubicBezTo>
                    <a:pt x="16843" y="15907"/>
                    <a:pt x="16943" y="15757"/>
                    <a:pt x="16994" y="15573"/>
                  </a:cubicBezTo>
                  <a:cubicBezTo>
                    <a:pt x="17077" y="15272"/>
                    <a:pt x="17177" y="14972"/>
                    <a:pt x="17261" y="14687"/>
                  </a:cubicBezTo>
                  <a:cubicBezTo>
                    <a:pt x="17294" y="14604"/>
                    <a:pt x="17311" y="14520"/>
                    <a:pt x="17361" y="14454"/>
                  </a:cubicBezTo>
                  <a:cubicBezTo>
                    <a:pt x="17528" y="14203"/>
                    <a:pt x="17612" y="13919"/>
                    <a:pt x="17629" y="13601"/>
                  </a:cubicBezTo>
                  <a:cubicBezTo>
                    <a:pt x="17629" y="13568"/>
                    <a:pt x="17629" y="13535"/>
                    <a:pt x="17645" y="13501"/>
                  </a:cubicBezTo>
                  <a:cubicBezTo>
                    <a:pt x="17729" y="13284"/>
                    <a:pt x="17712" y="13067"/>
                    <a:pt x="17712" y="12850"/>
                  </a:cubicBezTo>
                  <a:cubicBezTo>
                    <a:pt x="17712" y="12465"/>
                    <a:pt x="17679" y="12098"/>
                    <a:pt x="17695" y="11713"/>
                  </a:cubicBezTo>
                  <a:cubicBezTo>
                    <a:pt x="17712" y="11246"/>
                    <a:pt x="17595" y="10794"/>
                    <a:pt x="17595" y="10327"/>
                  </a:cubicBezTo>
                  <a:cubicBezTo>
                    <a:pt x="17595" y="10293"/>
                    <a:pt x="17578" y="10243"/>
                    <a:pt x="17562" y="10193"/>
                  </a:cubicBezTo>
                  <a:cubicBezTo>
                    <a:pt x="17562" y="10143"/>
                    <a:pt x="17545" y="10076"/>
                    <a:pt x="17545" y="10009"/>
                  </a:cubicBezTo>
                  <a:cubicBezTo>
                    <a:pt x="17528" y="9742"/>
                    <a:pt x="17445" y="9508"/>
                    <a:pt x="17328" y="9274"/>
                  </a:cubicBezTo>
                  <a:cubicBezTo>
                    <a:pt x="17211" y="9007"/>
                    <a:pt x="17077" y="8756"/>
                    <a:pt x="16943" y="8489"/>
                  </a:cubicBezTo>
                  <a:cubicBezTo>
                    <a:pt x="16726" y="8004"/>
                    <a:pt x="16359" y="7636"/>
                    <a:pt x="15974" y="7286"/>
                  </a:cubicBezTo>
                  <a:cubicBezTo>
                    <a:pt x="15841" y="7152"/>
                    <a:pt x="15690" y="7002"/>
                    <a:pt x="15557" y="6851"/>
                  </a:cubicBezTo>
                  <a:cubicBezTo>
                    <a:pt x="15106" y="6300"/>
                    <a:pt x="14671" y="5732"/>
                    <a:pt x="14220" y="5164"/>
                  </a:cubicBezTo>
                  <a:cubicBezTo>
                    <a:pt x="13919" y="4796"/>
                    <a:pt x="13652" y="4412"/>
                    <a:pt x="13451" y="3977"/>
                  </a:cubicBezTo>
                  <a:cubicBezTo>
                    <a:pt x="13401" y="3860"/>
                    <a:pt x="13351" y="3743"/>
                    <a:pt x="13284" y="3626"/>
                  </a:cubicBezTo>
                  <a:cubicBezTo>
                    <a:pt x="13034" y="3209"/>
                    <a:pt x="12833" y="2774"/>
                    <a:pt x="12699" y="2306"/>
                  </a:cubicBezTo>
                  <a:cubicBezTo>
                    <a:pt x="12633" y="2123"/>
                    <a:pt x="12566" y="1922"/>
                    <a:pt x="12566" y="1722"/>
                  </a:cubicBezTo>
                  <a:cubicBezTo>
                    <a:pt x="12549" y="1387"/>
                    <a:pt x="12466" y="1070"/>
                    <a:pt x="12365" y="736"/>
                  </a:cubicBezTo>
                  <a:cubicBezTo>
                    <a:pt x="12349" y="686"/>
                    <a:pt x="12315" y="619"/>
                    <a:pt x="12265" y="585"/>
                  </a:cubicBezTo>
                  <a:cubicBezTo>
                    <a:pt x="12081" y="402"/>
                    <a:pt x="11864" y="268"/>
                    <a:pt x="11613" y="184"/>
                  </a:cubicBezTo>
                  <a:cubicBezTo>
                    <a:pt x="11496" y="151"/>
                    <a:pt x="11363" y="134"/>
                    <a:pt x="11229" y="101"/>
                  </a:cubicBezTo>
                  <a:cubicBezTo>
                    <a:pt x="10945" y="34"/>
                    <a:pt x="10644" y="17"/>
                    <a:pt x="10360" y="17"/>
                  </a:cubicBezTo>
                  <a:cubicBezTo>
                    <a:pt x="9859" y="1"/>
                    <a:pt x="9358" y="1"/>
                    <a:pt x="8857" y="1"/>
                  </a:cubicBezTo>
                  <a:cubicBezTo>
                    <a:pt x="8578" y="1"/>
                    <a:pt x="8307" y="8"/>
                    <a:pt x="8033" y="8"/>
                  </a:cubicBezTo>
                  <a:cubicBezTo>
                    <a:pt x="7897" y="8"/>
                    <a:pt x="7759" y="6"/>
                    <a:pt x="7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9"/>
            <p:cNvSpPr/>
            <p:nvPr/>
          </p:nvSpPr>
          <p:spPr>
            <a:xfrm>
              <a:off x="2290750" y="3269400"/>
              <a:ext cx="144150" cy="36950"/>
            </a:xfrm>
            <a:custGeom>
              <a:avLst/>
              <a:gdLst/>
              <a:ahLst/>
              <a:cxnLst/>
              <a:rect l="l" t="t" r="r" b="b"/>
              <a:pathLst>
                <a:path w="5766" h="1478" extrusionOk="0">
                  <a:moveTo>
                    <a:pt x="2728" y="0"/>
                  </a:moveTo>
                  <a:cubicBezTo>
                    <a:pt x="2447" y="0"/>
                    <a:pt x="2165" y="15"/>
                    <a:pt x="1872" y="24"/>
                  </a:cubicBezTo>
                  <a:cubicBezTo>
                    <a:pt x="1780" y="32"/>
                    <a:pt x="1688" y="36"/>
                    <a:pt x="1599" y="36"/>
                  </a:cubicBezTo>
                  <a:cubicBezTo>
                    <a:pt x="1509" y="36"/>
                    <a:pt x="1421" y="32"/>
                    <a:pt x="1338" y="24"/>
                  </a:cubicBezTo>
                  <a:cubicBezTo>
                    <a:pt x="1260" y="13"/>
                    <a:pt x="1184" y="9"/>
                    <a:pt x="1109" y="9"/>
                  </a:cubicBezTo>
                  <a:cubicBezTo>
                    <a:pt x="942" y="9"/>
                    <a:pt x="781" y="29"/>
                    <a:pt x="619" y="40"/>
                  </a:cubicBezTo>
                  <a:cubicBezTo>
                    <a:pt x="469" y="191"/>
                    <a:pt x="318" y="341"/>
                    <a:pt x="185" y="475"/>
                  </a:cubicBezTo>
                  <a:cubicBezTo>
                    <a:pt x="101" y="558"/>
                    <a:pt x="34" y="642"/>
                    <a:pt x="18" y="759"/>
                  </a:cubicBezTo>
                  <a:cubicBezTo>
                    <a:pt x="18" y="943"/>
                    <a:pt x="1" y="1126"/>
                    <a:pt x="1" y="1310"/>
                  </a:cubicBezTo>
                  <a:cubicBezTo>
                    <a:pt x="1" y="1360"/>
                    <a:pt x="18" y="1410"/>
                    <a:pt x="34" y="1477"/>
                  </a:cubicBezTo>
                  <a:cubicBezTo>
                    <a:pt x="135" y="1461"/>
                    <a:pt x="201" y="1461"/>
                    <a:pt x="268" y="1427"/>
                  </a:cubicBezTo>
                  <a:cubicBezTo>
                    <a:pt x="602" y="1327"/>
                    <a:pt x="937" y="1294"/>
                    <a:pt x="1287" y="1294"/>
                  </a:cubicBezTo>
                  <a:lnTo>
                    <a:pt x="4328" y="1294"/>
                  </a:lnTo>
                  <a:cubicBezTo>
                    <a:pt x="4729" y="1294"/>
                    <a:pt x="5147" y="1294"/>
                    <a:pt x="5531" y="1444"/>
                  </a:cubicBezTo>
                  <a:cubicBezTo>
                    <a:pt x="5582" y="1461"/>
                    <a:pt x="5648" y="1461"/>
                    <a:pt x="5732" y="1461"/>
                  </a:cubicBezTo>
                  <a:cubicBezTo>
                    <a:pt x="5749" y="1377"/>
                    <a:pt x="5765" y="1310"/>
                    <a:pt x="5765" y="1227"/>
                  </a:cubicBezTo>
                  <a:cubicBezTo>
                    <a:pt x="5749" y="1093"/>
                    <a:pt x="5749" y="943"/>
                    <a:pt x="5732" y="792"/>
                  </a:cubicBezTo>
                  <a:cubicBezTo>
                    <a:pt x="5715" y="575"/>
                    <a:pt x="5598" y="441"/>
                    <a:pt x="5398" y="375"/>
                  </a:cubicBezTo>
                  <a:cubicBezTo>
                    <a:pt x="5181" y="308"/>
                    <a:pt x="4980" y="241"/>
                    <a:pt x="4763" y="207"/>
                  </a:cubicBezTo>
                  <a:cubicBezTo>
                    <a:pt x="4312" y="141"/>
                    <a:pt x="3877" y="91"/>
                    <a:pt x="3426" y="40"/>
                  </a:cubicBezTo>
                  <a:cubicBezTo>
                    <a:pt x="3192" y="10"/>
                    <a:pt x="2960" y="0"/>
                    <a:pt x="27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9"/>
            <p:cNvSpPr/>
            <p:nvPr/>
          </p:nvSpPr>
          <p:spPr>
            <a:xfrm>
              <a:off x="2303300" y="3231200"/>
              <a:ext cx="118650" cy="37125"/>
            </a:xfrm>
            <a:custGeom>
              <a:avLst/>
              <a:gdLst/>
              <a:ahLst/>
              <a:cxnLst/>
              <a:rect l="l" t="t" r="r" b="b"/>
              <a:pathLst>
                <a:path w="4746" h="1485" extrusionOk="0">
                  <a:moveTo>
                    <a:pt x="1414" y="0"/>
                  </a:moveTo>
                  <a:cubicBezTo>
                    <a:pt x="1149" y="0"/>
                    <a:pt x="884" y="20"/>
                    <a:pt x="618" y="31"/>
                  </a:cubicBezTo>
                  <a:cubicBezTo>
                    <a:pt x="334" y="48"/>
                    <a:pt x="234" y="265"/>
                    <a:pt x="50" y="399"/>
                  </a:cubicBezTo>
                  <a:cubicBezTo>
                    <a:pt x="34" y="415"/>
                    <a:pt x="34" y="432"/>
                    <a:pt x="34" y="449"/>
                  </a:cubicBezTo>
                  <a:cubicBezTo>
                    <a:pt x="34" y="616"/>
                    <a:pt x="0" y="783"/>
                    <a:pt x="50" y="950"/>
                  </a:cubicBezTo>
                  <a:cubicBezTo>
                    <a:pt x="100" y="1117"/>
                    <a:pt x="151" y="1284"/>
                    <a:pt x="134" y="1485"/>
                  </a:cubicBezTo>
                  <a:cubicBezTo>
                    <a:pt x="251" y="1468"/>
                    <a:pt x="351" y="1451"/>
                    <a:pt x="451" y="1418"/>
                  </a:cubicBezTo>
                  <a:cubicBezTo>
                    <a:pt x="735" y="1368"/>
                    <a:pt x="1019" y="1284"/>
                    <a:pt x="1303" y="1234"/>
                  </a:cubicBezTo>
                  <a:cubicBezTo>
                    <a:pt x="1604" y="1192"/>
                    <a:pt x="1905" y="1172"/>
                    <a:pt x="2206" y="1172"/>
                  </a:cubicBezTo>
                  <a:cubicBezTo>
                    <a:pt x="2506" y="1172"/>
                    <a:pt x="2807" y="1192"/>
                    <a:pt x="3108" y="1234"/>
                  </a:cubicBezTo>
                  <a:cubicBezTo>
                    <a:pt x="3576" y="1301"/>
                    <a:pt x="4044" y="1334"/>
                    <a:pt x="4511" y="1435"/>
                  </a:cubicBezTo>
                  <a:cubicBezTo>
                    <a:pt x="4517" y="1440"/>
                    <a:pt x="4524" y="1442"/>
                    <a:pt x="4533" y="1442"/>
                  </a:cubicBezTo>
                  <a:cubicBezTo>
                    <a:pt x="4549" y="1442"/>
                    <a:pt x="4567" y="1435"/>
                    <a:pt x="4578" y="1435"/>
                  </a:cubicBezTo>
                  <a:cubicBezTo>
                    <a:pt x="4612" y="1318"/>
                    <a:pt x="4612" y="1201"/>
                    <a:pt x="4662" y="1101"/>
                  </a:cubicBezTo>
                  <a:cubicBezTo>
                    <a:pt x="4745" y="883"/>
                    <a:pt x="4729" y="683"/>
                    <a:pt x="4712" y="482"/>
                  </a:cubicBezTo>
                  <a:cubicBezTo>
                    <a:pt x="4679" y="449"/>
                    <a:pt x="4645" y="432"/>
                    <a:pt x="4612" y="415"/>
                  </a:cubicBezTo>
                  <a:cubicBezTo>
                    <a:pt x="4511" y="382"/>
                    <a:pt x="4395" y="332"/>
                    <a:pt x="4278" y="299"/>
                  </a:cubicBezTo>
                  <a:cubicBezTo>
                    <a:pt x="3593" y="115"/>
                    <a:pt x="2874" y="14"/>
                    <a:pt x="2156" y="14"/>
                  </a:cubicBezTo>
                  <a:lnTo>
                    <a:pt x="1771" y="14"/>
                  </a:lnTo>
                  <a:cubicBezTo>
                    <a:pt x="1652" y="4"/>
                    <a:pt x="1533" y="0"/>
                    <a:pt x="14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9"/>
            <p:cNvSpPr/>
            <p:nvPr/>
          </p:nvSpPr>
          <p:spPr>
            <a:xfrm>
              <a:off x="2314150" y="3180550"/>
              <a:ext cx="97775" cy="51025"/>
            </a:xfrm>
            <a:custGeom>
              <a:avLst/>
              <a:gdLst/>
              <a:ahLst/>
              <a:cxnLst/>
              <a:rect l="l" t="t" r="r" b="b"/>
              <a:pathLst>
                <a:path w="3911" h="2041" extrusionOk="0">
                  <a:moveTo>
                    <a:pt x="1850" y="1"/>
                  </a:moveTo>
                  <a:cubicBezTo>
                    <a:pt x="1690" y="1"/>
                    <a:pt x="1526" y="9"/>
                    <a:pt x="1371" y="69"/>
                  </a:cubicBezTo>
                  <a:cubicBezTo>
                    <a:pt x="1321" y="86"/>
                    <a:pt x="1270" y="86"/>
                    <a:pt x="1237" y="86"/>
                  </a:cubicBezTo>
                  <a:cubicBezTo>
                    <a:pt x="970" y="152"/>
                    <a:pt x="719" y="219"/>
                    <a:pt x="519" y="420"/>
                  </a:cubicBezTo>
                  <a:cubicBezTo>
                    <a:pt x="435" y="520"/>
                    <a:pt x="335" y="604"/>
                    <a:pt x="235" y="670"/>
                  </a:cubicBezTo>
                  <a:cubicBezTo>
                    <a:pt x="84" y="787"/>
                    <a:pt x="17" y="921"/>
                    <a:pt x="34" y="1122"/>
                  </a:cubicBezTo>
                  <a:cubicBezTo>
                    <a:pt x="34" y="1339"/>
                    <a:pt x="17" y="1556"/>
                    <a:pt x="17" y="1773"/>
                  </a:cubicBezTo>
                  <a:cubicBezTo>
                    <a:pt x="17" y="1823"/>
                    <a:pt x="1" y="1873"/>
                    <a:pt x="67" y="1924"/>
                  </a:cubicBezTo>
                  <a:cubicBezTo>
                    <a:pt x="101" y="1924"/>
                    <a:pt x="134" y="1907"/>
                    <a:pt x="184" y="1890"/>
                  </a:cubicBezTo>
                  <a:cubicBezTo>
                    <a:pt x="435" y="1807"/>
                    <a:pt x="702" y="1790"/>
                    <a:pt x="970" y="1790"/>
                  </a:cubicBezTo>
                  <a:cubicBezTo>
                    <a:pt x="1204" y="1773"/>
                    <a:pt x="1454" y="1773"/>
                    <a:pt x="1705" y="1773"/>
                  </a:cubicBezTo>
                  <a:cubicBezTo>
                    <a:pt x="1791" y="1767"/>
                    <a:pt x="1877" y="1764"/>
                    <a:pt x="1962" y="1764"/>
                  </a:cubicBezTo>
                  <a:cubicBezTo>
                    <a:pt x="2344" y="1764"/>
                    <a:pt x="2723" y="1819"/>
                    <a:pt x="3092" y="1873"/>
                  </a:cubicBezTo>
                  <a:cubicBezTo>
                    <a:pt x="3359" y="1924"/>
                    <a:pt x="3610" y="1990"/>
                    <a:pt x="3910" y="2040"/>
                  </a:cubicBezTo>
                  <a:cubicBezTo>
                    <a:pt x="3894" y="1924"/>
                    <a:pt x="3860" y="1840"/>
                    <a:pt x="3860" y="1756"/>
                  </a:cubicBezTo>
                  <a:cubicBezTo>
                    <a:pt x="3877" y="1556"/>
                    <a:pt x="3777" y="1472"/>
                    <a:pt x="3610" y="1406"/>
                  </a:cubicBezTo>
                  <a:cubicBezTo>
                    <a:pt x="3560" y="1389"/>
                    <a:pt x="3493" y="1355"/>
                    <a:pt x="3443" y="1339"/>
                  </a:cubicBezTo>
                  <a:cubicBezTo>
                    <a:pt x="3075" y="1255"/>
                    <a:pt x="2707" y="1172"/>
                    <a:pt x="2323" y="1172"/>
                  </a:cubicBezTo>
                  <a:cubicBezTo>
                    <a:pt x="2206" y="1172"/>
                    <a:pt x="2089" y="1176"/>
                    <a:pt x="1972" y="1176"/>
                  </a:cubicBezTo>
                  <a:cubicBezTo>
                    <a:pt x="1855" y="1176"/>
                    <a:pt x="1738" y="1172"/>
                    <a:pt x="1621" y="1155"/>
                  </a:cubicBezTo>
                  <a:cubicBezTo>
                    <a:pt x="1425" y="1122"/>
                    <a:pt x="1237" y="1097"/>
                    <a:pt x="1046" y="1097"/>
                  </a:cubicBezTo>
                  <a:cubicBezTo>
                    <a:pt x="943" y="1097"/>
                    <a:pt x="841" y="1104"/>
                    <a:pt x="736" y="1122"/>
                  </a:cubicBezTo>
                  <a:cubicBezTo>
                    <a:pt x="717" y="1128"/>
                    <a:pt x="697" y="1132"/>
                    <a:pt x="676" y="1132"/>
                  </a:cubicBezTo>
                  <a:cubicBezTo>
                    <a:pt x="641" y="1132"/>
                    <a:pt x="607" y="1120"/>
                    <a:pt x="585" y="1088"/>
                  </a:cubicBezTo>
                  <a:cubicBezTo>
                    <a:pt x="602" y="1005"/>
                    <a:pt x="669" y="1021"/>
                    <a:pt x="719" y="1005"/>
                  </a:cubicBezTo>
                  <a:cubicBezTo>
                    <a:pt x="920" y="971"/>
                    <a:pt x="1137" y="954"/>
                    <a:pt x="1337" y="904"/>
                  </a:cubicBezTo>
                  <a:cubicBezTo>
                    <a:pt x="1488" y="871"/>
                    <a:pt x="1638" y="837"/>
                    <a:pt x="1788" y="837"/>
                  </a:cubicBezTo>
                  <a:lnTo>
                    <a:pt x="2223" y="837"/>
                  </a:lnTo>
                  <a:cubicBezTo>
                    <a:pt x="2267" y="836"/>
                    <a:pt x="2312" y="835"/>
                    <a:pt x="2356" y="835"/>
                  </a:cubicBezTo>
                  <a:cubicBezTo>
                    <a:pt x="2841" y="835"/>
                    <a:pt x="3301" y="920"/>
                    <a:pt x="3760" y="1088"/>
                  </a:cubicBezTo>
                  <a:lnTo>
                    <a:pt x="3844" y="1088"/>
                  </a:lnTo>
                  <a:cubicBezTo>
                    <a:pt x="3860" y="988"/>
                    <a:pt x="3860" y="904"/>
                    <a:pt x="3793" y="837"/>
                  </a:cubicBezTo>
                  <a:cubicBezTo>
                    <a:pt x="3576" y="587"/>
                    <a:pt x="3342" y="370"/>
                    <a:pt x="3058" y="203"/>
                  </a:cubicBezTo>
                  <a:cubicBezTo>
                    <a:pt x="3025" y="203"/>
                    <a:pt x="2991" y="186"/>
                    <a:pt x="2975" y="186"/>
                  </a:cubicBezTo>
                  <a:cubicBezTo>
                    <a:pt x="2791" y="136"/>
                    <a:pt x="2624" y="102"/>
                    <a:pt x="2440" y="52"/>
                  </a:cubicBezTo>
                  <a:cubicBezTo>
                    <a:pt x="2306" y="2"/>
                    <a:pt x="2189" y="2"/>
                    <a:pt x="2039" y="2"/>
                  </a:cubicBezTo>
                  <a:cubicBezTo>
                    <a:pt x="1977" y="2"/>
                    <a:pt x="1914" y="1"/>
                    <a:pt x="18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9"/>
            <p:cNvSpPr/>
            <p:nvPr/>
          </p:nvSpPr>
          <p:spPr>
            <a:xfrm>
              <a:off x="2333375" y="3157200"/>
              <a:ext cx="58925" cy="20900"/>
            </a:xfrm>
            <a:custGeom>
              <a:avLst/>
              <a:gdLst/>
              <a:ahLst/>
              <a:cxnLst/>
              <a:rect l="l" t="t" r="r" b="b"/>
              <a:pathLst>
                <a:path w="2357" h="836" extrusionOk="0">
                  <a:moveTo>
                    <a:pt x="1220" y="0"/>
                  </a:moveTo>
                  <a:cubicBezTo>
                    <a:pt x="1053" y="0"/>
                    <a:pt x="886" y="50"/>
                    <a:pt x="735" y="67"/>
                  </a:cubicBezTo>
                  <a:cubicBezTo>
                    <a:pt x="669" y="67"/>
                    <a:pt x="618" y="67"/>
                    <a:pt x="568" y="84"/>
                  </a:cubicBezTo>
                  <a:cubicBezTo>
                    <a:pt x="518" y="101"/>
                    <a:pt x="451" y="101"/>
                    <a:pt x="418" y="134"/>
                  </a:cubicBezTo>
                  <a:cubicBezTo>
                    <a:pt x="201" y="301"/>
                    <a:pt x="34" y="518"/>
                    <a:pt x="0" y="836"/>
                  </a:cubicBezTo>
                  <a:cubicBezTo>
                    <a:pt x="268" y="769"/>
                    <a:pt x="485" y="702"/>
                    <a:pt x="719" y="652"/>
                  </a:cubicBezTo>
                  <a:cubicBezTo>
                    <a:pt x="786" y="635"/>
                    <a:pt x="836" y="635"/>
                    <a:pt x="902" y="635"/>
                  </a:cubicBezTo>
                  <a:lnTo>
                    <a:pt x="1454" y="635"/>
                  </a:lnTo>
                  <a:cubicBezTo>
                    <a:pt x="1504" y="635"/>
                    <a:pt x="1571" y="635"/>
                    <a:pt x="1621" y="652"/>
                  </a:cubicBezTo>
                  <a:cubicBezTo>
                    <a:pt x="1838" y="702"/>
                    <a:pt x="2055" y="769"/>
                    <a:pt x="2273" y="819"/>
                  </a:cubicBezTo>
                  <a:cubicBezTo>
                    <a:pt x="2284" y="825"/>
                    <a:pt x="2293" y="827"/>
                    <a:pt x="2302" y="827"/>
                  </a:cubicBezTo>
                  <a:cubicBezTo>
                    <a:pt x="2319" y="827"/>
                    <a:pt x="2334" y="819"/>
                    <a:pt x="2356" y="819"/>
                  </a:cubicBezTo>
                  <a:cubicBezTo>
                    <a:pt x="2323" y="568"/>
                    <a:pt x="2206" y="385"/>
                    <a:pt x="2039" y="218"/>
                  </a:cubicBezTo>
                  <a:cubicBezTo>
                    <a:pt x="1938" y="134"/>
                    <a:pt x="1838" y="84"/>
                    <a:pt x="1704" y="67"/>
                  </a:cubicBezTo>
                  <a:cubicBezTo>
                    <a:pt x="1537" y="50"/>
                    <a:pt x="1370" y="0"/>
                    <a:pt x="12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9"/>
            <p:cNvSpPr/>
            <p:nvPr/>
          </p:nvSpPr>
          <p:spPr>
            <a:xfrm>
              <a:off x="2155425" y="3319225"/>
              <a:ext cx="426100" cy="490525"/>
            </a:xfrm>
            <a:custGeom>
              <a:avLst/>
              <a:gdLst/>
              <a:ahLst/>
              <a:cxnLst/>
              <a:rect l="l" t="t" r="r" b="b"/>
              <a:pathLst>
                <a:path w="17044" h="19621" extrusionOk="0">
                  <a:moveTo>
                    <a:pt x="6201" y="1"/>
                  </a:moveTo>
                  <a:cubicBezTo>
                    <a:pt x="5834" y="1"/>
                    <a:pt x="5498" y="114"/>
                    <a:pt x="5213" y="487"/>
                  </a:cubicBezTo>
                  <a:cubicBezTo>
                    <a:pt x="4612" y="1289"/>
                    <a:pt x="4445" y="2308"/>
                    <a:pt x="4127" y="3227"/>
                  </a:cubicBezTo>
                  <a:cubicBezTo>
                    <a:pt x="3676" y="4530"/>
                    <a:pt x="2774" y="5566"/>
                    <a:pt x="1888" y="6602"/>
                  </a:cubicBezTo>
                  <a:cubicBezTo>
                    <a:pt x="1153" y="7471"/>
                    <a:pt x="819" y="8189"/>
                    <a:pt x="518" y="9292"/>
                  </a:cubicBezTo>
                  <a:cubicBezTo>
                    <a:pt x="201" y="10445"/>
                    <a:pt x="0" y="11431"/>
                    <a:pt x="0" y="12617"/>
                  </a:cubicBezTo>
                  <a:cubicBezTo>
                    <a:pt x="0" y="13770"/>
                    <a:pt x="318" y="14622"/>
                    <a:pt x="852" y="15625"/>
                  </a:cubicBezTo>
                  <a:cubicBezTo>
                    <a:pt x="1404" y="16644"/>
                    <a:pt x="2122" y="17396"/>
                    <a:pt x="3025" y="18131"/>
                  </a:cubicBezTo>
                  <a:cubicBezTo>
                    <a:pt x="3877" y="18833"/>
                    <a:pt x="4779" y="19484"/>
                    <a:pt x="5915" y="19585"/>
                  </a:cubicBezTo>
                  <a:cubicBezTo>
                    <a:pt x="6206" y="19609"/>
                    <a:pt x="6493" y="19620"/>
                    <a:pt x="6776" y="19620"/>
                  </a:cubicBezTo>
                  <a:cubicBezTo>
                    <a:pt x="7664" y="19620"/>
                    <a:pt x="8525" y="19507"/>
                    <a:pt x="9424" y="19317"/>
                  </a:cubicBezTo>
                  <a:cubicBezTo>
                    <a:pt x="10660" y="19050"/>
                    <a:pt x="11763" y="18916"/>
                    <a:pt x="12833" y="18164"/>
                  </a:cubicBezTo>
                  <a:cubicBezTo>
                    <a:pt x="14620" y="16895"/>
                    <a:pt x="15673" y="14923"/>
                    <a:pt x="16508" y="12951"/>
                  </a:cubicBezTo>
                  <a:cubicBezTo>
                    <a:pt x="16893" y="12049"/>
                    <a:pt x="17043" y="10863"/>
                    <a:pt x="16876" y="9894"/>
                  </a:cubicBezTo>
                  <a:cubicBezTo>
                    <a:pt x="16692" y="8908"/>
                    <a:pt x="16074" y="8323"/>
                    <a:pt x="15389" y="7655"/>
                  </a:cubicBezTo>
                  <a:cubicBezTo>
                    <a:pt x="14520" y="6786"/>
                    <a:pt x="13451" y="5934"/>
                    <a:pt x="13016" y="4747"/>
                  </a:cubicBezTo>
                  <a:cubicBezTo>
                    <a:pt x="12599" y="3578"/>
                    <a:pt x="12465" y="2392"/>
                    <a:pt x="11780" y="1339"/>
                  </a:cubicBezTo>
                  <a:cubicBezTo>
                    <a:pt x="11112" y="320"/>
                    <a:pt x="10092" y="103"/>
                    <a:pt x="8956" y="36"/>
                  </a:cubicBezTo>
                  <a:cubicBezTo>
                    <a:pt x="8897" y="32"/>
                    <a:pt x="8836" y="31"/>
                    <a:pt x="8774" y="31"/>
                  </a:cubicBezTo>
                  <a:cubicBezTo>
                    <a:pt x="8286" y="31"/>
                    <a:pt x="7719" y="124"/>
                    <a:pt x="7209" y="124"/>
                  </a:cubicBezTo>
                  <a:cubicBezTo>
                    <a:pt x="7144" y="124"/>
                    <a:pt x="7080" y="123"/>
                    <a:pt x="7018" y="119"/>
                  </a:cubicBezTo>
                  <a:cubicBezTo>
                    <a:pt x="6735" y="57"/>
                    <a:pt x="6460" y="1"/>
                    <a:pt x="62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9"/>
            <p:cNvSpPr/>
            <p:nvPr/>
          </p:nvSpPr>
          <p:spPr>
            <a:xfrm>
              <a:off x="2330700" y="3160900"/>
              <a:ext cx="59075" cy="22450"/>
            </a:xfrm>
            <a:custGeom>
              <a:avLst/>
              <a:gdLst/>
              <a:ahLst/>
              <a:cxnLst/>
              <a:rect l="l" t="t" r="r" b="b"/>
              <a:pathLst>
                <a:path w="2363" h="898" extrusionOk="0">
                  <a:moveTo>
                    <a:pt x="1353" y="0"/>
                  </a:moveTo>
                  <a:cubicBezTo>
                    <a:pt x="1267" y="0"/>
                    <a:pt x="1180" y="10"/>
                    <a:pt x="1093" y="19"/>
                  </a:cubicBezTo>
                  <a:cubicBezTo>
                    <a:pt x="792" y="86"/>
                    <a:pt x="491" y="203"/>
                    <a:pt x="224" y="387"/>
                  </a:cubicBezTo>
                  <a:cubicBezTo>
                    <a:pt x="0" y="555"/>
                    <a:pt x="151" y="898"/>
                    <a:pt x="363" y="898"/>
                  </a:cubicBezTo>
                  <a:cubicBezTo>
                    <a:pt x="404" y="898"/>
                    <a:pt x="448" y="885"/>
                    <a:pt x="491" y="855"/>
                  </a:cubicBezTo>
                  <a:cubicBezTo>
                    <a:pt x="725" y="688"/>
                    <a:pt x="993" y="571"/>
                    <a:pt x="1277" y="537"/>
                  </a:cubicBezTo>
                  <a:cubicBezTo>
                    <a:pt x="1296" y="535"/>
                    <a:pt x="1316" y="533"/>
                    <a:pt x="1335" y="533"/>
                  </a:cubicBezTo>
                  <a:cubicBezTo>
                    <a:pt x="1552" y="533"/>
                    <a:pt x="1782" y="689"/>
                    <a:pt x="2012" y="705"/>
                  </a:cubicBezTo>
                  <a:cubicBezTo>
                    <a:pt x="2023" y="706"/>
                    <a:pt x="2033" y="706"/>
                    <a:pt x="2043" y="706"/>
                  </a:cubicBezTo>
                  <a:cubicBezTo>
                    <a:pt x="2363" y="706"/>
                    <a:pt x="2352" y="202"/>
                    <a:pt x="2012" y="170"/>
                  </a:cubicBezTo>
                  <a:cubicBezTo>
                    <a:pt x="1845" y="153"/>
                    <a:pt x="1695" y="70"/>
                    <a:pt x="1544" y="19"/>
                  </a:cubicBezTo>
                  <a:cubicBezTo>
                    <a:pt x="1481" y="5"/>
                    <a:pt x="1417" y="0"/>
                    <a:pt x="1353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9"/>
            <p:cNvSpPr/>
            <p:nvPr/>
          </p:nvSpPr>
          <p:spPr>
            <a:xfrm>
              <a:off x="2317500" y="3186250"/>
              <a:ext cx="90875" cy="26475"/>
            </a:xfrm>
            <a:custGeom>
              <a:avLst/>
              <a:gdLst/>
              <a:ahLst/>
              <a:cxnLst/>
              <a:rect l="l" t="t" r="r" b="b"/>
              <a:pathLst>
                <a:path w="3635" h="1059" extrusionOk="0">
                  <a:moveTo>
                    <a:pt x="1505" y="1"/>
                  </a:moveTo>
                  <a:cubicBezTo>
                    <a:pt x="1043" y="1"/>
                    <a:pt x="232" y="213"/>
                    <a:pt x="50" y="576"/>
                  </a:cubicBezTo>
                  <a:cubicBezTo>
                    <a:pt x="0" y="676"/>
                    <a:pt x="0" y="810"/>
                    <a:pt x="101" y="894"/>
                  </a:cubicBezTo>
                  <a:cubicBezTo>
                    <a:pt x="101" y="910"/>
                    <a:pt x="117" y="910"/>
                    <a:pt x="117" y="910"/>
                  </a:cubicBezTo>
                  <a:cubicBezTo>
                    <a:pt x="172" y="960"/>
                    <a:pt x="234" y="980"/>
                    <a:pt x="295" y="980"/>
                  </a:cubicBezTo>
                  <a:cubicBezTo>
                    <a:pt x="418" y="980"/>
                    <a:pt x="535" y="894"/>
                    <a:pt x="568" y="793"/>
                  </a:cubicBezTo>
                  <a:cubicBezTo>
                    <a:pt x="743" y="633"/>
                    <a:pt x="1261" y="536"/>
                    <a:pt x="1535" y="536"/>
                  </a:cubicBezTo>
                  <a:cubicBezTo>
                    <a:pt x="1575" y="536"/>
                    <a:pt x="1610" y="538"/>
                    <a:pt x="1638" y="543"/>
                  </a:cubicBezTo>
                  <a:cubicBezTo>
                    <a:pt x="1905" y="559"/>
                    <a:pt x="2958" y="643"/>
                    <a:pt x="3075" y="927"/>
                  </a:cubicBezTo>
                  <a:cubicBezTo>
                    <a:pt x="3121" y="1020"/>
                    <a:pt x="3197" y="1059"/>
                    <a:pt x="3275" y="1059"/>
                  </a:cubicBezTo>
                  <a:cubicBezTo>
                    <a:pt x="3448" y="1059"/>
                    <a:pt x="3635" y="867"/>
                    <a:pt x="3542" y="660"/>
                  </a:cubicBezTo>
                  <a:cubicBezTo>
                    <a:pt x="3292" y="108"/>
                    <a:pt x="2122" y="58"/>
                    <a:pt x="1638" y="8"/>
                  </a:cubicBezTo>
                  <a:cubicBezTo>
                    <a:pt x="1598" y="3"/>
                    <a:pt x="1553" y="1"/>
                    <a:pt x="1505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9"/>
            <p:cNvSpPr/>
            <p:nvPr/>
          </p:nvSpPr>
          <p:spPr>
            <a:xfrm>
              <a:off x="2310800" y="3210050"/>
              <a:ext cx="95275" cy="20100"/>
            </a:xfrm>
            <a:custGeom>
              <a:avLst/>
              <a:gdLst/>
              <a:ahLst/>
              <a:cxnLst/>
              <a:rect l="l" t="t" r="r" b="b"/>
              <a:pathLst>
                <a:path w="3811" h="804" extrusionOk="0">
                  <a:moveTo>
                    <a:pt x="1693" y="1"/>
                  </a:moveTo>
                  <a:cubicBezTo>
                    <a:pt x="1193" y="1"/>
                    <a:pt x="705" y="71"/>
                    <a:pt x="201" y="242"/>
                  </a:cubicBezTo>
                  <a:cubicBezTo>
                    <a:pt x="101" y="276"/>
                    <a:pt x="1" y="376"/>
                    <a:pt x="1" y="493"/>
                  </a:cubicBezTo>
                  <a:cubicBezTo>
                    <a:pt x="18" y="510"/>
                    <a:pt x="18" y="526"/>
                    <a:pt x="18" y="543"/>
                  </a:cubicBezTo>
                  <a:cubicBezTo>
                    <a:pt x="28" y="712"/>
                    <a:pt x="172" y="794"/>
                    <a:pt x="306" y="794"/>
                  </a:cubicBezTo>
                  <a:cubicBezTo>
                    <a:pt x="384" y="794"/>
                    <a:pt x="459" y="766"/>
                    <a:pt x="502" y="710"/>
                  </a:cubicBezTo>
                  <a:cubicBezTo>
                    <a:pt x="881" y="584"/>
                    <a:pt x="1269" y="524"/>
                    <a:pt x="1659" y="524"/>
                  </a:cubicBezTo>
                  <a:cubicBezTo>
                    <a:pt x="1786" y="524"/>
                    <a:pt x="1912" y="531"/>
                    <a:pt x="2039" y="543"/>
                  </a:cubicBezTo>
                  <a:cubicBezTo>
                    <a:pt x="2307" y="560"/>
                    <a:pt x="3075" y="543"/>
                    <a:pt x="3309" y="693"/>
                  </a:cubicBezTo>
                  <a:cubicBezTo>
                    <a:pt x="3363" y="762"/>
                    <a:pt x="3451" y="803"/>
                    <a:pt x="3538" y="803"/>
                  </a:cubicBezTo>
                  <a:cubicBezTo>
                    <a:pt x="3641" y="803"/>
                    <a:pt x="3741" y="746"/>
                    <a:pt x="3777" y="610"/>
                  </a:cubicBezTo>
                  <a:cubicBezTo>
                    <a:pt x="3777" y="610"/>
                    <a:pt x="3777" y="593"/>
                    <a:pt x="3777" y="593"/>
                  </a:cubicBezTo>
                  <a:cubicBezTo>
                    <a:pt x="3810" y="510"/>
                    <a:pt x="3777" y="409"/>
                    <a:pt x="3710" y="343"/>
                  </a:cubicBezTo>
                  <a:cubicBezTo>
                    <a:pt x="3426" y="58"/>
                    <a:pt x="2775" y="92"/>
                    <a:pt x="2390" y="42"/>
                  </a:cubicBezTo>
                  <a:cubicBezTo>
                    <a:pt x="2154" y="15"/>
                    <a:pt x="1922" y="1"/>
                    <a:pt x="16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9"/>
            <p:cNvSpPr/>
            <p:nvPr/>
          </p:nvSpPr>
          <p:spPr>
            <a:xfrm>
              <a:off x="2305075" y="3243175"/>
              <a:ext cx="112375" cy="29975"/>
            </a:xfrm>
            <a:custGeom>
              <a:avLst/>
              <a:gdLst/>
              <a:ahLst/>
              <a:cxnLst/>
              <a:rect l="l" t="t" r="r" b="b"/>
              <a:pathLst>
                <a:path w="4495" h="1199" extrusionOk="0">
                  <a:moveTo>
                    <a:pt x="2382" y="1"/>
                  </a:moveTo>
                  <a:cubicBezTo>
                    <a:pt x="1764" y="1"/>
                    <a:pt x="1143" y="51"/>
                    <a:pt x="514" y="137"/>
                  </a:cubicBezTo>
                  <a:lnTo>
                    <a:pt x="430" y="137"/>
                  </a:lnTo>
                  <a:cubicBezTo>
                    <a:pt x="297" y="154"/>
                    <a:pt x="247" y="271"/>
                    <a:pt x="247" y="388"/>
                  </a:cubicBezTo>
                  <a:cubicBezTo>
                    <a:pt x="1" y="453"/>
                    <a:pt x="12" y="889"/>
                    <a:pt x="313" y="889"/>
                  </a:cubicBezTo>
                  <a:cubicBezTo>
                    <a:pt x="319" y="889"/>
                    <a:pt x="324" y="889"/>
                    <a:pt x="330" y="889"/>
                  </a:cubicBezTo>
                  <a:cubicBezTo>
                    <a:pt x="982" y="889"/>
                    <a:pt x="1633" y="839"/>
                    <a:pt x="2285" y="839"/>
                  </a:cubicBezTo>
                  <a:cubicBezTo>
                    <a:pt x="2309" y="838"/>
                    <a:pt x="2334" y="838"/>
                    <a:pt x="2358" y="838"/>
                  </a:cubicBezTo>
                  <a:cubicBezTo>
                    <a:pt x="2951" y="838"/>
                    <a:pt x="3528" y="1029"/>
                    <a:pt x="4090" y="1190"/>
                  </a:cubicBezTo>
                  <a:cubicBezTo>
                    <a:pt x="4113" y="1196"/>
                    <a:pt x="4135" y="1199"/>
                    <a:pt x="4157" y="1199"/>
                  </a:cubicBezTo>
                  <a:cubicBezTo>
                    <a:pt x="4369" y="1199"/>
                    <a:pt x="4495" y="923"/>
                    <a:pt x="4374" y="772"/>
                  </a:cubicBezTo>
                  <a:cubicBezTo>
                    <a:pt x="4440" y="672"/>
                    <a:pt x="4457" y="555"/>
                    <a:pt x="4357" y="438"/>
                  </a:cubicBezTo>
                  <a:cubicBezTo>
                    <a:pt x="4039" y="104"/>
                    <a:pt x="3488" y="37"/>
                    <a:pt x="3037" y="20"/>
                  </a:cubicBezTo>
                  <a:cubicBezTo>
                    <a:pt x="2819" y="7"/>
                    <a:pt x="2600" y="1"/>
                    <a:pt x="2382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9"/>
            <p:cNvSpPr/>
            <p:nvPr/>
          </p:nvSpPr>
          <p:spPr>
            <a:xfrm>
              <a:off x="2296600" y="3271650"/>
              <a:ext cx="138500" cy="35750"/>
            </a:xfrm>
            <a:custGeom>
              <a:avLst/>
              <a:gdLst/>
              <a:ahLst/>
              <a:cxnLst/>
              <a:rect l="l" t="t" r="r" b="b"/>
              <a:pathLst>
                <a:path w="5540" h="1430" extrusionOk="0">
                  <a:moveTo>
                    <a:pt x="3307" y="23"/>
                  </a:moveTo>
                  <a:cubicBezTo>
                    <a:pt x="2906" y="23"/>
                    <a:pt x="2525" y="51"/>
                    <a:pt x="2257" y="51"/>
                  </a:cubicBezTo>
                  <a:cubicBezTo>
                    <a:pt x="1922" y="67"/>
                    <a:pt x="68" y="1"/>
                    <a:pt x="285" y="686"/>
                  </a:cubicBezTo>
                  <a:cubicBezTo>
                    <a:pt x="251" y="702"/>
                    <a:pt x="218" y="719"/>
                    <a:pt x="185" y="736"/>
                  </a:cubicBezTo>
                  <a:cubicBezTo>
                    <a:pt x="1" y="853"/>
                    <a:pt x="1" y="1187"/>
                    <a:pt x="235" y="1220"/>
                  </a:cubicBezTo>
                  <a:cubicBezTo>
                    <a:pt x="1221" y="1371"/>
                    <a:pt x="2173" y="1404"/>
                    <a:pt x="3159" y="1421"/>
                  </a:cubicBezTo>
                  <a:cubicBezTo>
                    <a:pt x="3288" y="1426"/>
                    <a:pt x="3422" y="1429"/>
                    <a:pt x="3557" y="1429"/>
                  </a:cubicBezTo>
                  <a:cubicBezTo>
                    <a:pt x="3861" y="1429"/>
                    <a:pt x="4173" y="1412"/>
                    <a:pt x="4462" y="1354"/>
                  </a:cubicBezTo>
                  <a:lnTo>
                    <a:pt x="4796" y="1354"/>
                  </a:lnTo>
                  <a:cubicBezTo>
                    <a:pt x="4846" y="1354"/>
                    <a:pt x="4896" y="1337"/>
                    <a:pt x="4930" y="1304"/>
                  </a:cubicBezTo>
                  <a:cubicBezTo>
                    <a:pt x="4930" y="1320"/>
                    <a:pt x="4947" y="1320"/>
                    <a:pt x="4963" y="1337"/>
                  </a:cubicBezTo>
                  <a:cubicBezTo>
                    <a:pt x="5018" y="1388"/>
                    <a:pt x="5079" y="1410"/>
                    <a:pt x="5139" y="1410"/>
                  </a:cubicBezTo>
                  <a:cubicBezTo>
                    <a:pt x="5351" y="1410"/>
                    <a:pt x="5540" y="1136"/>
                    <a:pt x="5331" y="953"/>
                  </a:cubicBezTo>
                  <a:cubicBezTo>
                    <a:pt x="5297" y="919"/>
                    <a:pt x="5264" y="903"/>
                    <a:pt x="5231" y="869"/>
                  </a:cubicBezTo>
                  <a:cubicBezTo>
                    <a:pt x="5231" y="819"/>
                    <a:pt x="5231" y="769"/>
                    <a:pt x="5197" y="719"/>
                  </a:cubicBezTo>
                  <a:cubicBezTo>
                    <a:pt x="4933" y="125"/>
                    <a:pt x="4082" y="23"/>
                    <a:pt x="3307" y="23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9"/>
            <p:cNvSpPr/>
            <p:nvPr/>
          </p:nvSpPr>
          <p:spPr>
            <a:xfrm>
              <a:off x="2131600" y="3148425"/>
              <a:ext cx="462450" cy="678800"/>
            </a:xfrm>
            <a:custGeom>
              <a:avLst/>
              <a:gdLst/>
              <a:ahLst/>
              <a:cxnLst/>
              <a:rect l="l" t="t" r="r" b="b"/>
              <a:pathLst>
                <a:path w="18498" h="27152" extrusionOk="0">
                  <a:moveTo>
                    <a:pt x="12415" y="6433"/>
                  </a:moveTo>
                  <a:cubicBezTo>
                    <a:pt x="12566" y="6483"/>
                    <a:pt x="12699" y="6584"/>
                    <a:pt x="12883" y="6617"/>
                  </a:cubicBezTo>
                  <a:cubicBezTo>
                    <a:pt x="12950" y="6617"/>
                    <a:pt x="13017" y="6650"/>
                    <a:pt x="13050" y="6701"/>
                  </a:cubicBezTo>
                  <a:cubicBezTo>
                    <a:pt x="13151" y="6868"/>
                    <a:pt x="13284" y="7018"/>
                    <a:pt x="13301" y="7235"/>
                  </a:cubicBezTo>
                  <a:cubicBezTo>
                    <a:pt x="13301" y="7302"/>
                    <a:pt x="13301" y="7386"/>
                    <a:pt x="13301" y="7452"/>
                  </a:cubicBezTo>
                  <a:cubicBezTo>
                    <a:pt x="13301" y="7586"/>
                    <a:pt x="13301" y="7703"/>
                    <a:pt x="13385" y="7820"/>
                  </a:cubicBezTo>
                  <a:cubicBezTo>
                    <a:pt x="13418" y="7887"/>
                    <a:pt x="13435" y="7970"/>
                    <a:pt x="13435" y="8054"/>
                  </a:cubicBezTo>
                  <a:cubicBezTo>
                    <a:pt x="13451" y="8121"/>
                    <a:pt x="13451" y="8188"/>
                    <a:pt x="13435" y="8238"/>
                  </a:cubicBezTo>
                  <a:cubicBezTo>
                    <a:pt x="13401" y="8555"/>
                    <a:pt x="13535" y="8823"/>
                    <a:pt x="13652" y="9107"/>
                  </a:cubicBezTo>
                  <a:cubicBezTo>
                    <a:pt x="13685" y="9173"/>
                    <a:pt x="13702" y="9240"/>
                    <a:pt x="13735" y="9307"/>
                  </a:cubicBezTo>
                  <a:cubicBezTo>
                    <a:pt x="13802" y="9458"/>
                    <a:pt x="13852" y="9608"/>
                    <a:pt x="13936" y="9758"/>
                  </a:cubicBezTo>
                  <a:cubicBezTo>
                    <a:pt x="13969" y="9825"/>
                    <a:pt x="14003" y="9909"/>
                    <a:pt x="14070" y="9959"/>
                  </a:cubicBezTo>
                  <a:cubicBezTo>
                    <a:pt x="14220" y="10076"/>
                    <a:pt x="14303" y="10243"/>
                    <a:pt x="14370" y="10410"/>
                  </a:cubicBezTo>
                  <a:cubicBezTo>
                    <a:pt x="14387" y="10477"/>
                    <a:pt x="14437" y="10544"/>
                    <a:pt x="14487" y="10627"/>
                  </a:cubicBezTo>
                  <a:cubicBezTo>
                    <a:pt x="14521" y="10661"/>
                    <a:pt x="14554" y="10711"/>
                    <a:pt x="14588" y="10744"/>
                  </a:cubicBezTo>
                  <a:cubicBezTo>
                    <a:pt x="14705" y="11011"/>
                    <a:pt x="14905" y="11195"/>
                    <a:pt x="15106" y="11379"/>
                  </a:cubicBezTo>
                  <a:cubicBezTo>
                    <a:pt x="15156" y="11446"/>
                    <a:pt x="15206" y="11513"/>
                    <a:pt x="15239" y="11579"/>
                  </a:cubicBezTo>
                  <a:cubicBezTo>
                    <a:pt x="15323" y="11713"/>
                    <a:pt x="15390" y="11847"/>
                    <a:pt x="15473" y="11980"/>
                  </a:cubicBezTo>
                  <a:cubicBezTo>
                    <a:pt x="15607" y="12198"/>
                    <a:pt x="15757" y="12398"/>
                    <a:pt x="15941" y="12582"/>
                  </a:cubicBezTo>
                  <a:cubicBezTo>
                    <a:pt x="16342" y="12950"/>
                    <a:pt x="16710" y="13351"/>
                    <a:pt x="17060" y="13768"/>
                  </a:cubicBezTo>
                  <a:cubicBezTo>
                    <a:pt x="17344" y="14102"/>
                    <a:pt x="17562" y="14470"/>
                    <a:pt x="17779" y="14838"/>
                  </a:cubicBezTo>
                  <a:cubicBezTo>
                    <a:pt x="17913" y="15088"/>
                    <a:pt x="17996" y="15356"/>
                    <a:pt x="18096" y="15623"/>
                  </a:cubicBezTo>
                  <a:cubicBezTo>
                    <a:pt x="18180" y="15823"/>
                    <a:pt x="18247" y="16041"/>
                    <a:pt x="18330" y="16241"/>
                  </a:cubicBezTo>
                  <a:cubicBezTo>
                    <a:pt x="18397" y="16425"/>
                    <a:pt x="18431" y="16609"/>
                    <a:pt x="18431" y="16809"/>
                  </a:cubicBezTo>
                  <a:cubicBezTo>
                    <a:pt x="18431" y="17060"/>
                    <a:pt x="18414" y="17311"/>
                    <a:pt x="18414" y="17561"/>
                  </a:cubicBezTo>
                  <a:cubicBezTo>
                    <a:pt x="18414" y="17762"/>
                    <a:pt x="18414" y="17979"/>
                    <a:pt x="18431" y="18163"/>
                  </a:cubicBezTo>
                  <a:cubicBezTo>
                    <a:pt x="18497" y="18664"/>
                    <a:pt x="18497" y="19165"/>
                    <a:pt x="18447" y="19666"/>
                  </a:cubicBezTo>
                  <a:cubicBezTo>
                    <a:pt x="18414" y="20067"/>
                    <a:pt x="18330" y="20435"/>
                    <a:pt x="18213" y="20819"/>
                  </a:cubicBezTo>
                  <a:cubicBezTo>
                    <a:pt x="18113" y="21153"/>
                    <a:pt x="17979" y="21471"/>
                    <a:pt x="17829" y="21788"/>
                  </a:cubicBezTo>
                  <a:cubicBezTo>
                    <a:pt x="17645" y="22156"/>
                    <a:pt x="17411" y="22507"/>
                    <a:pt x="17278" y="22908"/>
                  </a:cubicBezTo>
                  <a:cubicBezTo>
                    <a:pt x="17278" y="22925"/>
                    <a:pt x="17261" y="22941"/>
                    <a:pt x="17261" y="22958"/>
                  </a:cubicBezTo>
                  <a:cubicBezTo>
                    <a:pt x="17094" y="23209"/>
                    <a:pt x="16927" y="23459"/>
                    <a:pt x="16743" y="23710"/>
                  </a:cubicBezTo>
                  <a:cubicBezTo>
                    <a:pt x="16726" y="23743"/>
                    <a:pt x="16676" y="23777"/>
                    <a:pt x="16643" y="23827"/>
                  </a:cubicBezTo>
                  <a:cubicBezTo>
                    <a:pt x="16342" y="24362"/>
                    <a:pt x="15908" y="24779"/>
                    <a:pt x="15440" y="25147"/>
                  </a:cubicBezTo>
                  <a:cubicBezTo>
                    <a:pt x="15289" y="25264"/>
                    <a:pt x="15156" y="25381"/>
                    <a:pt x="15005" y="25481"/>
                  </a:cubicBezTo>
                  <a:cubicBezTo>
                    <a:pt x="14938" y="25531"/>
                    <a:pt x="14872" y="25598"/>
                    <a:pt x="14805" y="25631"/>
                  </a:cubicBezTo>
                  <a:cubicBezTo>
                    <a:pt x="14487" y="25815"/>
                    <a:pt x="14170" y="25982"/>
                    <a:pt x="13852" y="26149"/>
                  </a:cubicBezTo>
                  <a:cubicBezTo>
                    <a:pt x="13652" y="26250"/>
                    <a:pt x="13451" y="26350"/>
                    <a:pt x="13268" y="26450"/>
                  </a:cubicBezTo>
                  <a:cubicBezTo>
                    <a:pt x="12867" y="26667"/>
                    <a:pt x="12415" y="26801"/>
                    <a:pt x="11981" y="26918"/>
                  </a:cubicBezTo>
                  <a:cubicBezTo>
                    <a:pt x="11914" y="26935"/>
                    <a:pt x="11847" y="26935"/>
                    <a:pt x="11797" y="26935"/>
                  </a:cubicBezTo>
                  <a:cubicBezTo>
                    <a:pt x="11764" y="26951"/>
                    <a:pt x="11714" y="26951"/>
                    <a:pt x="11680" y="26968"/>
                  </a:cubicBezTo>
                  <a:cubicBezTo>
                    <a:pt x="11413" y="27118"/>
                    <a:pt x="11095" y="27152"/>
                    <a:pt x="10795" y="27152"/>
                  </a:cubicBezTo>
                  <a:cubicBezTo>
                    <a:pt x="10026" y="27152"/>
                    <a:pt x="9258" y="27152"/>
                    <a:pt x="8489" y="27152"/>
                  </a:cubicBezTo>
                  <a:cubicBezTo>
                    <a:pt x="8322" y="27152"/>
                    <a:pt x="8155" y="27135"/>
                    <a:pt x="8004" y="27085"/>
                  </a:cubicBezTo>
                  <a:cubicBezTo>
                    <a:pt x="7821" y="27018"/>
                    <a:pt x="7637" y="26985"/>
                    <a:pt x="7436" y="26985"/>
                  </a:cubicBezTo>
                  <a:cubicBezTo>
                    <a:pt x="7336" y="26985"/>
                    <a:pt x="7219" y="26968"/>
                    <a:pt x="7119" y="26951"/>
                  </a:cubicBezTo>
                  <a:cubicBezTo>
                    <a:pt x="7035" y="26951"/>
                    <a:pt x="6952" y="26935"/>
                    <a:pt x="6868" y="26935"/>
                  </a:cubicBezTo>
                  <a:cubicBezTo>
                    <a:pt x="6684" y="26951"/>
                    <a:pt x="6501" y="26918"/>
                    <a:pt x="6334" y="26868"/>
                  </a:cubicBezTo>
                  <a:cubicBezTo>
                    <a:pt x="5816" y="26734"/>
                    <a:pt x="5314" y="26517"/>
                    <a:pt x="4846" y="26250"/>
                  </a:cubicBezTo>
                  <a:cubicBezTo>
                    <a:pt x="4529" y="26082"/>
                    <a:pt x="4212" y="25915"/>
                    <a:pt x="3911" y="25748"/>
                  </a:cubicBezTo>
                  <a:cubicBezTo>
                    <a:pt x="3744" y="25665"/>
                    <a:pt x="3593" y="25581"/>
                    <a:pt x="3443" y="25464"/>
                  </a:cubicBezTo>
                  <a:cubicBezTo>
                    <a:pt x="3326" y="25364"/>
                    <a:pt x="3209" y="25264"/>
                    <a:pt x="3075" y="25180"/>
                  </a:cubicBezTo>
                  <a:cubicBezTo>
                    <a:pt x="2691" y="24896"/>
                    <a:pt x="2357" y="24545"/>
                    <a:pt x="2073" y="24178"/>
                  </a:cubicBezTo>
                  <a:cubicBezTo>
                    <a:pt x="1989" y="24094"/>
                    <a:pt x="1939" y="23977"/>
                    <a:pt x="1872" y="23877"/>
                  </a:cubicBezTo>
                  <a:cubicBezTo>
                    <a:pt x="1856" y="23860"/>
                    <a:pt x="1856" y="23827"/>
                    <a:pt x="1839" y="23810"/>
                  </a:cubicBezTo>
                  <a:cubicBezTo>
                    <a:pt x="1622" y="23610"/>
                    <a:pt x="1521" y="23342"/>
                    <a:pt x="1338" y="23125"/>
                  </a:cubicBezTo>
                  <a:cubicBezTo>
                    <a:pt x="1288" y="23042"/>
                    <a:pt x="1237" y="22958"/>
                    <a:pt x="1204" y="22858"/>
                  </a:cubicBezTo>
                  <a:cubicBezTo>
                    <a:pt x="1137" y="22674"/>
                    <a:pt x="1020" y="22507"/>
                    <a:pt x="937" y="22323"/>
                  </a:cubicBezTo>
                  <a:cubicBezTo>
                    <a:pt x="586" y="21671"/>
                    <a:pt x="268" y="21003"/>
                    <a:pt x="135" y="20268"/>
                  </a:cubicBezTo>
                  <a:cubicBezTo>
                    <a:pt x="34" y="19783"/>
                    <a:pt x="1" y="19299"/>
                    <a:pt x="18" y="18798"/>
                  </a:cubicBezTo>
                  <a:cubicBezTo>
                    <a:pt x="18" y="18547"/>
                    <a:pt x="51" y="18313"/>
                    <a:pt x="68" y="18062"/>
                  </a:cubicBezTo>
                  <a:cubicBezTo>
                    <a:pt x="85" y="17929"/>
                    <a:pt x="85" y="17795"/>
                    <a:pt x="85" y="17661"/>
                  </a:cubicBezTo>
                  <a:cubicBezTo>
                    <a:pt x="85" y="17394"/>
                    <a:pt x="68" y="17143"/>
                    <a:pt x="68" y="16893"/>
                  </a:cubicBezTo>
                  <a:cubicBezTo>
                    <a:pt x="68" y="16642"/>
                    <a:pt x="101" y="16408"/>
                    <a:pt x="201" y="16174"/>
                  </a:cubicBezTo>
                  <a:cubicBezTo>
                    <a:pt x="335" y="15823"/>
                    <a:pt x="452" y="15473"/>
                    <a:pt x="586" y="15122"/>
                  </a:cubicBezTo>
                  <a:cubicBezTo>
                    <a:pt x="619" y="15038"/>
                    <a:pt x="653" y="14955"/>
                    <a:pt x="686" y="14888"/>
                  </a:cubicBezTo>
                  <a:cubicBezTo>
                    <a:pt x="920" y="14487"/>
                    <a:pt x="1171" y="14069"/>
                    <a:pt x="1471" y="13718"/>
                  </a:cubicBezTo>
                  <a:cubicBezTo>
                    <a:pt x="1789" y="13351"/>
                    <a:pt x="2140" y="13016"/>
                    <a:pt x="2474" y="12649"/>
                  </a:cubicBezTo>
                  <a:cubicBezTo>
                    <a:pt x="2507" y="12615"/>
                    <a:pt x="2524" y="12582"/>
                    <a:pt x="2557" y="12565"/>
                  </a:cubicBezTo>
                  <a:cubicBezTo>
                    <a:pt x="2758" y="12448"/>
                    <a:pt x="2858" y="12265"/>
                    <a:pt x="2958" y="12081"/>
                  </a:cubicBezTo>
                  <a:cubicBezTo>
                    <a:pt x="3059" y="11914"/>
                    <a:pt x="3142" y="11747"/>
                    <a:pt x="3242" y="11579"/>
                  </a:cubicBezTo>
                  <a:cubicBezTo>
                    <a:pt x="3309" y="11496"/>
                    <a:pt x="3376" y="11412"/>
                    <a:pt x="3460" y="11329"/>
                  </a:cubicBezTo>
                  <a:cubicBezTo>
                    <a:pt x="3777" y="11011"/>
                    <a:pt x="4028" y="10661"/>
                    <a:pt x="4195" y="10243"/>
                  </a:cubicBezTo>
                  <a:cubicBezTo>
                    <a:pt x="4228" y="10176"/>
                    <a:pt x="4262" y="10126"/>
                    <a:pt x="4312" y="10076"/>
                  </a:cubicBezTo>
                  <a:cubicBezTo>
                    <a:pt x="4529" y="9909"/>
                    <a:pt x="4613" y="9658"/>
                    <a:pt x="4729" y="9424"/>
                  </a:cubicBezTo>
                  <a:cubicBezTo>
                    <a:pt x="4813" y="9190"/>
                    <a:pt x="4897" y="8956"/>
                    <a:pt x="4980" y="8739"/>
                  </a:cubicBezTo>
                  <a:cubicBezTo>
                    <a:pt x="5030" y="8639"/>
                    <a:pt x="5047" y="8539"/>
                    <a:pt x="5047" y="8438"/>
                  </a:cubicBezTo>
                  <a:cubicBezTo>
                    <a:pt x="5047" y="8321"/>
                    <a:pt x="5047" y="8204"/>
                    <a:pt x="5047" y="8087"/>
                  </a:cubicBezTo>
                  <a:cubicBezTo>
                    <a:pt x="5064" y="8004"/>
                    <a:pt x="5064" y="7904"/>
                    <a:pt x="5114" y="7820"/>
                  </a:cubicBezTo>
                  <a:cubicBezTo>
                    <a:pt x="5181" y="7703"/>
                    <a:pt x="5197" y="7586"/>
                    <a:pt x="5181" y="7452"/>
                  </a:cubicBezTo>
                  <a:cubicBezTo>
                    <a:pt x="5147" y="7185"/>
                    <a:pt x="5281" y="6985"/>
                    <a:pt x="5398" y="6767"/>
                  </a:cubicBezTo>
                  <a:cubicBezTo>
                    <a:pt x="5431" y="6684"/>
                    <a:pt x="5515" y="6634"/>
                    <a:pt x="5615" y="6617"/>
                  </a:cubicBezTo>
                  <a:cubicBezTo>
                    <a:pt x="5799" y="6600"/>
                    <a:pt x="5933" y="6483"/>
                    <a:pt x="6100" y="6433"/>
                  </a:cubicBezTo>
                  <a:cubicBezTo>
                    <a:pt x="6033" y="6149"/>
                    <a:pt x="6016" y="5865"/>
                    <a:pt x="5999" y="5581"/>
                  </a:cubicBezTo>
                  <a:cubicBezTo>
                    <a:pt x="5983" y="5347"/>
                    <a:pt x="6049" y="5163"/>
                    <a:pt x="6217" y="4996"/>
                  </a:cubicBezTo>
                  <a:cubicBezTo>
                    <a:pt x="6317" y="4896"/>
                    <a:pt x="6434" y="4796"/>
                    <a:pt x="6484" y="4679"/>
                  </a:cubicBezTo>
                  <a:cubicBezTo>
                    <a:pt x="6484" y="4645"/>
                    <a:pt x="6501" y="4629"/>
                    <a:pt x="6484" y="4612"/>
                  </a:cubicBezTo>
                  <a:cubicBezTo>
                    <a:pt x="6317" y="4311"/>
                    <a:pt x="6334" y="3977"/>
                    <a:pt x="6350" y="3643"/>
                  </a:cubicBezTo>
                  <a:cubicBezTo>
                    <a:pt x="6367" y="3493"/>
                    <a:pt x="6434" y="3376"/>
                    <a:pt x="6567" y="3275"/>
                  </a:cubicBezTo>
                  <a:cubicBezTo>
                    <a:pt x="6584" y="3259"/>
                    <a:pt x="6618" y="3242"/>
                    <a:pt x="6651" y="3225"/>
                  </a:cubicBezTo>
                  <a:cubicBezTo>
                    <a:pt x="6735" y="3158"/>
                    <a:pt x="6768" y="3092"/>
                    <a:pt x="6768" y="2991"/>
                  </a:cubicBezTo>
                  <a:cubicBezTo>
                    <a:pt x="6768" y="2858"/>
                    <a:pt x="6768" y="2707"/>
                    <a:pt x="6768" y="2574"/>
                  </a:cubicBezTo>
                  <a:cubicBezTo>
                    <a:pt x="6768" y="2457"/>
                    <a:pt x="6751" y="2340"/>
                    <a:pt x="6768" y="2223"/>
                  </a:cubicBezTo>
                  <a:cubicBezTo>
                    <a:pt x="6801" y="1939"/>
                    <a:pt x="6918" y="1688"/>
                    <a:pt x="7186" y="1538"/>
                  </a:cubicBezTo>
                  <a:cubicBezTo>
                    <a:pt x="7353" y="1437"/>
                    <a:pt x="7537" y="1337"/>
                    <a:pt x="7737" y="1237"/>
                  </a:cubicBezTo>
                  <a:cubicBezTo>
                    <a:pt x="7754" y="1137"/>
                    <a:pt x="7787" y="1020"/>
                    <a:pt x="7804" y="903"/>
                  </a:cubicBezTo>
                  <a:cubicBezTo>
                    <a:pt x="7871" y="535"/>
                    <a:pt x="8105" y="301"/>
                    <a:pt x="8422" y="117"/>
                  </a:cubicBezTo>
                  <a:cubicBezTo>
                    <a:pt x="8539" y="34"/>
                    <a:pt x="8656" y="0"/>
                    <a:pt x="8806" y="17"/>
                  </a:cubicBezTo>
                  <a:cubicBezTo>
                    <a:pt x="8957" y="17"/>
                    <a:pt x="9090" y="17"/>
                    <a:pt x="9241" y="17"/>
                  </a:cubicBezTo>
                  <a:cubicBezTo>
                    <a:pt x="9508" y="0"/>
                    <a:pt x="9742" y="51"/>
                    <a:pt x="9993" y="117"/>
                  </a:cubicBezTo>
                  <a:cubicBezTo>
                    <a:pt x="10360" y="234"/>
                    <a:pt x="10561" y="485"/>
                    <a:pt x="10678" y="819"/>
                  </a:cubicBezTo>
                  <a:cubicBezTo>
                    <a:pt x="10711" y="953"/>
                    <a:pt x="10745" y="1103"/>
                    <a:pt x="10778" y="1237"/>
                  </a:cubicBezTo>
                  <a:cubicBezTo>
                    <a:pt x="10928" y="1337"/>
                    <a:pt x="11095" y="1421"/>
                    <a:pt x="11263" y="1504"/>
                  </a:cubicBezTo>
                  <a:cubicBezTo>
                    <a:pt x="11580" y="1688"/>
                    <a:pt x="11714" y="1972"/>
                    <a:pt x="11730" y="2323"/>
                  </a:cubicBezTo>
                  <a:cubicBezTo>
                    <a:pt x="11747" y="2457"/>
                    <a:pt x="11730" y="2590"/>
                    <a:pt x="11730" y="2724"/>
                  </a:cubicBezTo>
                  <a:cubicBezTo>
                    <a:pt x="11730" y="2791"/>
                    <a:pt x="11730" y="2858"/>
                    <a:pt x="11730" y="2924"/>
                  </a:cubicBezTo>
                  <a:cubicBezTo>
                    <a:pt x="11730" y="3075"/>
                    <a:pt x="11781" y="3192"/>
                    <a:pt x="11914" y="3259"/>
                  </a:cubicBezTo>
                  <a:cubicBezTo>
                    <a:pt x="12081" y="3359"/>
                    <a:pt x="12148" y="3526"/>
                    <a:pt x="12148" y="3726"/>
                  </a:cubicBezTo>
                  <a:cubicBezTo>
                    <a:pt x="12148" y="3827"/>
                    <a:pt x="12148" y="3944"/>
                    <a:pt x="12148" y="4044"/>
                  </a:cubicBezTo>
                  <a:cubicBezTo>
                    <a:pt x="12148" y="4211"/>
                    <a:pt x="12131" y="4378"/>
                    <a:pt x="12048" y="4528"/>
                  </a:cubicBezTo>
                  <a:cubicBezTo>
                    <a:pt x="11998" y="4629"/>
                    <a:pt x="12014" y="4712"/>
                    <a:pt x="12098" y="4796"/>
                  </a:cubicBezTo>
                  <a:cubicBezTo>
                    <a:pt x="12165" y="4879"/>
                    <a:pt x="12248" y="4963"/>
                    <a:pt x="12315" y="5030"/>
                  </a:cubicBezTo>
                  <a:cubicBezTo>
                    <a:pt x="12466" y="5180"/>
                    <a:pt x="12532" y="5364"/>
                    <a:pt x="12516" y="5581"/>
                  </a:cubicBezTo>
                  <a:cubicBezTo>
                    <a:pt x="12466" y="5848"/>
                    <a:pt x="12449" y="6133"/>
                    <a:pt x="12415" y="6433"/>
                  </a:cubicBezTo>
                  <a:close/>
                  <a:moveTo>
                    <a:pt x="9258" y="6467"/>
                  </a:moveTo>
                  <a:cubicBezTo>
                    <a:pt x="9258" y="6483"/>
                    <a:pt x="9258" y="6483"/>
                    <a:pt x="9258" y="6467"/>
                  </a:cubicBezTo>
                  <a:cubicBezTo>
                    <a:pt x="8840" y="6467"/>
                    <a:pt x="8422" y="6483"/>
                    <a:pt x="8021" y="6467"/>
                  </a:cubicBezTo>
                  <a:cubicBezTo>
                    <a:pt x="7520" y="6467"/>
                    <a:pt x="7035" y="6500"/>
                    <a:pt x="6567" y="6634"/>
                  </a:cubicBezTo>
                  <a:cubicBezTo>
                    <a:pt x="6283" y="6701"/>
                    <a:pt x="6049" y="6851"/>
                    <a:pt x="5832" y="7051"/>
                  </a:cubicBezTo>
                  <a:cubicBezTo>
                    <a:pt x="5782" y="7085"/>
                    <a:pt x="5749" y="7135"/>
                    <a:pt x="5732" y="7202"/>
                  </a:cubicBezTo>
                  <a:cubicBezTo>
                    <a:pt x="5632" y="7519"/>
                    <a:pt x="5531" y="7820"/>
                    <a:pt x="5531" y="8154"/>
                  </a:cubicBezTo>
                  <a:cubicBezTo>
                    <a:pt x="5531" y="8221"/>
                    <a:pt x="5531" y="8271"/>
                    <a:pt x="5515" y="8321"/>
                  </a:cubicBezTo>
                  <a:cubicBezTo>
                    <a:pt x="5398" y="8889"/>
                    <a:pt x="5181" y="9424"/>
                    <a:pt x="4897" y="9959"/>
                  </a:cubicBezTo>
                  <a:cubicBezTo>
                    <a:pt x="4796" y="10143"/>
                    <a:pt x="4679" y="10326"/>
                    <a:pt x="4596" y="10527"/>
                  </a:cubicBezTo>
                  <a:cubicBezTo>
                    <a:pt x="4412" y="10911"/>
                    <a:pt x="4195" y="11245"/>
                    <a:pt x="3927" y="11563"/>
                  </a:cubicBezTo>
                  <a:cubicBezTo>
                    <a:pt x="3476" y="12148"/>
                    <a:pt x="3009" y="12732"/>
                    <a:pt x="2541" y="13317"/>
                  </a:cubicBezTo>
                  <a:cubicBezTo>
                    <a:pt x="2440" y="13434"/>
                    <a:pt x="2340" y="13568"/>
                    <a:pt x="2223" y="13651"/>
                  </a:cubicBezTo>
                  <a:cubicBezTo>
                    <a:pt x="1956" y="13852"/>
                    <a:pt x="1772" y="14102"/>
                    <a:pt x="1555" y="14336"/>
                  </a:cubicBezTo>
                  <a:cubicBezTo>
                    <a:pt x="1438" y="14470"/>
                    <a:pt x="1338" y="14604"/>
                    <a:pt x="1254" y="14754"/>
                  </a:cubicBezTo>
                  <a:cubicBezTo>
                    <a:pt x="1070" y="15122"/>
                    <a:pt x="887" y="15473"/>
                    <a:pt x="719" y="15840"/>
                  </a:cubicBezTo>
                  <a:cubicBezTo>
                    <a:pt x="653" y="15991"/>
                    <a:pt x="602" y="16158"/>
                    <a:pt x="586" y="16341"/>
                  </a:cubicBezTo>
                  <a:cubicBezTo>
                    <a:pt x="536" y="16642"/>
                    <a:pt x="435" y="16960"/>
                    <a:pt x="469" y="17277"/>
                  </a:cubicBezTo>
                  <a:cubicBezTo>
                    <a:pt x="469" y="17311"/>
                    <a:pt x="469" y="17344"/>
                    <a:pt x="452" y="17361"/>
                  </a:cubicBezTo>
                  <a:cubicBezTo>
                    <a:pt x="402" y="17544"/>
                    <a:pt x="402" y="17728"/>
                    <a:pt x="402" y="17912"/>
                  </a:cubicBezTo>
                  <a:cubicBezTo>
                    <a:pt x="419" y="18380"/>
                    <a:pt x="419" y="18848"/>
                    <a:pt x="419" y="19332"/>
                  </a:cubicBezTo>
                  <a:cubicBezTo>
                    <a:pt x="419" y="19399"/>
                    <a:pt x="419" y="19483"/>
                    <a:pt x="435" y="19549"/>
                  </a:cubicBezTo>
                  <a:cubicBezTo>
                    <a:pt x="519" y="19817"/>
                    <a:pt x="519" y="20084"/>
                    <a:pt x="536" y="20351"/>
                  </a:cubicBezTo>
                  <a:cubicBezTo>
                    <a:pt x="552" y="20569"/>
                    <a:pt x="586" y="20786"/>
                    <a:pt x="703" y="20953"/>
                  </a:cubicBezTo>
                  <a:cubicBezTo>
                    <a:pt x="836" y="21137"/>
                    <a:pt x="887" y="21337"/>
                    <a:pt x="953" y="21538"/>
                  </a:cubicBezTo>
                  <a:cubicBezTo>
                    <a:pt x="1003" y="21705"/>
                    <a:pt x="1070" y="21889"/>
                    <a:pt x="1120" y="22072"/>
                  </a:cubicBezTo>
                  <a:cubicBezTo>
                    <a:pt x="1171" y="22223"/>
                    <a:pt x="1237" y="22373"/>
                    <a:pt x="1354" y="22473"/>
                  </a:cubicBezTo>
                  <a:cubicBezTo>
                    <a:pt x="1455" y="22574"/>
                    <a:pt x="1521" y="22691"/>
                    <a:pt x="1555" y="22824"/>
                  </a:cubicBezTo>
                  <a:cubicBezTo>
                    <a:pt x="1655" y="23058"/>
                    <a:pt x="1772" y="23259"/>
                    <a:pt x="1906" y="23476"/>
                  </a:cubicBezTo>
                  <a:cubicBezTo>
                    <a:pt x="2140" y="23844"/>
                    <a:pt x="2407" y="24194"/>
                    <a:pt x="2758" y="24462"/>
                  </a:cubicBezTo>
                  <a:cubicBezTo>
                    <a:pt x="3142" y="24779"/>
                    <a:pt x="3577" y="25013"/>
                    <a:pt x="3944" y="25314"/>
                  </a:cubicBezTo>
                  <a:cubicBezTo>
                    <a:pt x="3994" y="25347"/>
                    <a:pt x="4044" y="25381"/>
                    <a:pt x="4095" y="25397"/>
                  </a:cubicBezTo>
                  <a:cubicBezTo>
                    <a:pt x="4395" y="25548"/>
                    <a:pt x="4696" y="25698"/>
                    <a:pt x="4997" y="25865"/>
                  </a:cubicBezTo>
                  <a:cubicBezTo>
                    <a:pt x="5465" y="26149"/>
                    <a:pt x="5949" y="26350"/>
                    <a:pt x="6467" y="26483"/>
                  </a:cubicBezTo>
                  <a:cubicBezTo>
                    <a:pt x="6601" y="26517"/>
                    <a:pt x="6718" y="26534"/>
                    <a:pt x="6851" y="26550"/>
                  </a:cubicBezTo>
                  <a:cubicBezTo>
                    <a:pt x="7152" y="26617"/>
                    <a:pt x="7470" y="26617"/>
                    <a:pt x="7770" y="26617"/>
                  </a:cubicBezTo>
                  <a:cubicBezTo>
                    <a:pt x="7938" y="26617"/>
                    <a:pt x="8088" y="26634"/>
                    <a:pt x="8238" y="26684"/>
                  </a:cubicBezTo>
                  <a:cubicBezTo>
                    <a:pt x="8439" y="26734"/>
                    <a:pt x="8623" y="26734"/>
                    <a:pt x="8823" y="26734"/>
                  </a:cubicBezTo>
                  <a:cubicBezTo>
                    <a:pt x="9040" y="26734"/>
                    <a:pt x="9258" y="26734"/>
                    <a:pt x="9458" y="26734"/>
                  </a:cubicBezTo>
                  <a:cubicBezTo>
                    <a:pt x="9558" y="26734"/>
                    <a:pt x="9659" y="26751"/>
                    <a:pt x="9759" y="26751"/>
                  </a:cubicBezTo>
                  <a:cubicBezTo>
                    <a:pt x="10176" y="26818"/>
                    <a:pt x="10611" y="26801"/>
                    <a:pt x="11045" y="26784"/>
                  </a:cubicBezTo>
                  <a:cubicBezTo>
                    <a:pt x="11229" y="26768"/>
                    <a:pt x="11396" y="26734"/>
                    <a:pt x="11547" y="26617"/>
                  </a:cubicBezTo>
                  <a:cubicBezTo>
                    <a:pt x="11613" y="26567"/>
                    <a:pt x="11680" y="26550"/>
                    <a:pt x="11764" y="26550"/>
                  </a:cubicBezTo>
                  <a:cubicBezTo>
                    <a:pt x="11814" y="26550"/>
                    <a:pt x="11881" y="26534"/>
                    <a:pt x="11948" y="26517"/>
                  </a:cubicBezTo>
                  <a:cubicBezTo>
                    <a:pt x="12482" y="26367"/>
                    <a:pt x="13000" y="26183"/>
                    <a:pt x="13485" y="25882"/>
                  </a:cubicBezTo>
                  <a:cubicBezTo>
                    <a:pt x="13552" y="25849"/>
                    <a:pt x="13618" y="25815"/>
                    <a:pt x="13669" y="25782"/>
                  </a:cubicBezTo>
                  <a:cubicBezTo>
                    <a:pt x="13986" y="25631"/>
                    <a:pt x="14287" y="25464"/>
                    <a:pt x="14588" y="25297"/>
                  </a:cubicBezTo>
                  <a:cubicBezTo>
                    <a:pt x="14638" y="25264"/>
                    <a:pt x="14688" y="25230"/>
                    <a:pt x="14721" y="25197"/>
                  </a:cubicBezTo>
                  <a:cubicBezTo>
                    <a:pt x="14872" y="25080"/>
                    <a:pt x="15039" y="24980"/>
                    <a:pt x="15172" y="24846"/>
                  </a:cubicBezTo>
                  <a:cubicBezTo>
                    <a:pt x="15256" y="24779"/>
                    <a:pt x="15356" y="24712"/>
                    <a:pt x="15406" y="24612"/>
                  </a:cubicBezTo>
                  <a:cubicBezTo>
                    <a:pt x="15473" y="24478"/>
                    <a:pt x="15573" y="24395"/>
                    <a:pt x="15690" y="24328"/>
                  </a:cubicBezTo>
                  <a:cubicBezTo>
                    <a:pt x="15958" y="24161"/>
                    <a:pt x="16158" y="23944"/>
                    <a:pt x="16325" y="23660"/>
                  </a:cubicBezTo>
                  <a:cubicBezTo>
                    <a:pt x="16375" y="23576"/>
                    <a:pt x="16425" y="23493"/>
                    <a:pt x="16509" y="23426"/>
                  </a:cubicBezTo>
                  <a:cubicBezTo>
                    <a:pt x="16626" y="23309"/>
                    <a:pt x="16710" y="23175"/>
                    <a:pt x="16793" y="23025"/>
                  </a:cubicBezTo>
                  <a:cubicBezTo>
                    <a:pt x="16893" y="22858"/>
                    <a:pt x="16994" y="22691"/>
                    <a:pt x="17111" y="22524"/>
                  </a:cubicBezTo>
                  <a:cubicBezTo>
                    <a:pt x="17244" y="22373"/>
                    <a:pt x="17344" y="22223"/>
                    <a:pt x="17395" y="22039"/>
                  </a:cubicBezTo>
                  <a:cubicBezTo>
                    <a:pt x="17478" y="21738"/>
                    <a:pt x="17578" y="21438"/>
                    <a:pt x="17662" y="21153"/>
                  </a:cubicBezTo>
                  <a:cubicBezTo>
                    <a:pt x="17695" y="21070"/>
                    <a:pt x="17712" y="20986"/>
                    <a:pt x="17762" y="20920"/>
                  </a:cubicBezTo>
                  <a:cubicBezTo>
                    <a:pt x="17929" y="20669"/>
                    <a:pt x="18013" y="20385"/>
                    <a:pt x="18013" y="20067"/>
                  </a:cubicBezTo>
                  <a:cubicBezTo>
                    <a:pt x="18030" y="20034"/>
                    <a:pt x="18030" y="20001"/>
                    <a:pt x="18030" y="19967"/>
                  </a:cubicBezTo>
                  <a:cubicBezTo>
                    <a:pt x="18130" y="19750"/>
                    <a:pt x="18113" y="19533"/>
                    <a:pt x="18113" y="19316"/>
                  </a:cubicBezTo>
                  <a:cubicBezTo>
                    <a:pt x="18113" y="18948"/>
                    <a:pt x="18080" y="18564"/>
                    <a:pt x="18096" y="18196"/>
                  </a:cubicBezTo>
                  <a:cubicBezTo>
                    <a:pt x="18113" y="17728"/>
                    <a:pt x="18013" y="17277"/>
                    <a:pt x="17996" y="16809"/>
                  </a:cubicBezTo>
                  <a:cubicBezTo>
                    <a:pt x="17996" y="16759"/>
                    <a:pt x="17979" y="16726"/>
                    <a:pt x="17979" y="16676"/>
                  </a:cubicBezTo>
                  <a:cubicBezTo>
                    <a:pt x="17963" y="16609"/>
                    <a:pt x="17946" y="16542"/>
                    <a:pt x="17946" y="16492"/>
                  </a:cubicBezTo>
                  <a:cubicBezTo>
                    <a:pt x="17929" y="16224"/>
                    <a:pt x="17846" y="15991"/>
                    <a:pt x="17745" y="15757"/>
                  </a:cubicBezTo>
                  <a:cubicBezTo>
                    <a:pt x="17612" y="15489"/>
                    <a:pt x="17478" y="15239"/>
                    <a:pt x="17344" y="14971"/>
                  </a:cubicBezTo>
                  <a:cubicBezTo>
                    <a:pt x="17127" y="14487"/>
                    <a:pt x="16760" y="14119"/>
                    <a:pt x="16375" y="13768"/>
                  </a:cubicBezTo>
                  <a:cubicBezTo>
                    <a:pt x="16242" y="13618"/>
                    <a:pt x="16091" y="13484"/>
                    <a:pt x="15974" y="13334"/>
                  </a:cubicBezTo>
                  <a:cubicBezTo>
                    <a:pt x="15507" y="12766"/>
                    <a:pt x="15072" y="12198"/>
                    <a:pt x="14621" y="11646"/>
                  </a:cubicBezTo>
                  <a:cubicBezTo>
                    <a:pt x="14320" y="11279"/>
                    <a:pt x="14053" y="10878"/>
                    <a:pt x="13852" y="10443"/>
                  </a:cubicBezTo>
                  <a:cubicBezTo>
                    <a:pt x="13802" y="10326"/>
                    <a:pt x="13752" y="10209"/>
                    <a:pt x="13685" y="10109"/>
                  </a:cubicBezTo>
                  <a:cubicBezTo>
                    <a:pt x="13435" y="9691"/>
                    <a:pt x="13234" y="9257"/>
                    <a:pt x="13100" y="8789"/>
                  </a:cubicBezTo>
                  <a:cubicBezTo>
                    <a:pt x="13034" y="8589"/>
                    <a:pt x="12967" y="8405"/>
                    <a:pt x="12967" y="8204"/>
                  </a:cubicBezTo>
                  <a:cubicBezTo>
                    <a:pt x="12950" y="7853"/>
                    <a:pt x="12867" y="7536"/>
                    <a:pt x="12766" y="7219"/>
                  </a:cubicBezTo>
                  <a:cubicBezTo>
                    <a:pt x="12766" y="7152"/>
                    <a:pt x="12716" y="7102"/>
                    <a:pt x="12666" y="7051"/>
                  </a:cubicBezTo>
                  <a:cubicBezTo>
                    <a:pt x="12482" y="6884"/>
                    <a:pt x="12265" y="6734"/>
                    <a:pt x="12031" y="6667"/>
                  </a:cubicBezTo>
                  <a:cubicBezTo>
                    <a:pt x="11897" y="6634"/>
                    <a:pt x="11764" y="6600"/>
                    <a:pt x="11630" y="6567"/>
                  </a:cubicBezTo>
                  <a:cubicBezTo>
                    <a:pt x="11346" y="6500"/>
                    <a:pt x="11045" y="6483"/>
                    <a:pt x="10761" y="6483"/>
                  </a:cubicBezTo>
                  <a:cubicBezTo>
                    <a:pt x="10260" y="6467"/>
                    <a:pt x="9759" y="6467"/>
                    <a:pt x="9258" y="6467"/>
                  </a:cubicBezTo>
                  <a:close/>
                  <a:moveTo>
                    <a:pt x="6985" y="4879"/>
                  </a:moveTo>
                  <a:cubicBezTo>
                    <a:pt x="6835" y="5030"/>
                    <a:pt x="6684" y="5180"/>
                    <a:pt x="6551" y="5314"/>
                  </a:cubicBezTo>
                  <a:cubicBezTo>
                    <a:pt x="6467" y="5397"/>
                    <a:pt x="6400" y="5481"/>
                    <a:pt x="6400" y="5598"/>
                  </a:cubicBezTo>
                  <a:cubicBezTo>
                    <a:pt x="6384" y="5782"/>
                    <a:pt x="6367" y="5965"/>
                    <a:pt x="6367" y="6133"/>
                  </a:cubicBezTo>
                  <a:cubicBezTo>
                    <a:pt x="6367" y="6183"/>
                    <a:pt x="6400" y="6233"/>
                    <a:pt x="6417" y="6300"/>
                  </a:cubicBezTo>
                  <a:cubicBezTo>
                    <a:pt x="6484" y="6300"/>
                    <a:pt x="6567" y="6283"/>
                    <a:pt x="6634" y="6266"/>
                  </a:cubicBezTo>
                  <a:cubicBezTo>
                    <a:pt x="6968" y="6166"/>
                    <a:pt x="7303" y="6133"/>
                    <a:pt x="7653" y="6133"/>
                  </a:cubicBezTo>
                  <a:cubicBezTo>
                    <a:pt x="8656" y="6133"/>
                    <a:pt x="9675" y="6133"/>
                    <a:pt x="10678" y="6133"/>
                  </a:cubicBezTo>
                  <a:cubicBezTo>
                    <a:pt x="11095" y="6133"/>
                    <a:pt x="11513" y="6133"/>
                    <a:pt x="11897" y="6283"/>
                  </a:cubicBezTo>
                  <a:cubicBezTo>
                    <a:pt x="11948" y="6300"/>
                    <a:pt x="12014" y="6283"/>
                    <a:pt x="12098" y="6300"/>
                  </a:cubicBezTo>
                  <a:cubicBezTo>
                    <a:pt x="12115" y="6216"/>
                    <a:pt x="12131" y="6133"/>
                    <a:pt x="12115" y="6066"/>
                  </a:cubicBezTo>
                  <a:cubicBezTo>
                    <a:pt x="12115" y="5932"/>
                    <a:pt x="12098" y="5782"/>
                    <a:pt x="12098" y="5631"/>
                  </a:cubicBezTo>
                  <a:cubicBezTo>
                    <a:pt x="12081" y="5414"/>
                    <a:pt x="11948" y="5280"/>
                    <a:pt x="11764" y="5214"/>
                  </a:cubicBezTo>
                  <a:cubicBezTo>
                    <a:pt x="11547" y="5147"/>
                    <a:pt x="11346" y="5080"/>
                    <a:pt x="11129" y="5046"/>
                  </a:cubicBezTo>
                  <a:cubicBezTo>
                    <a:pt x="10678" y="4980"/>
                    <a:pt x="10243" y="4930"/>
                    <a:pt x="9792" y="4879"/>
                  </a:cubicBezTo>
                  <a:cubicBezTo>
                    <a:pt x="9274" y="4813"/>
                    <a:pt x="8756" y="4846"/>
                    <a:pt x="8238" y="4863"/>
                  </a:cubicBezTo>
                  <a:cubicBezTo>
                    <a:pt x="8054" y="4879"/>
                    <a:pt x="7871" y="4879"/>
                    <a:pt x="7704" y="4846"/>
                  </a:cubicBezTo>
                  <a:cubicBezTo>
                    <a:pt x="7453" y="4829"/>
                    <a:pt x="7219" y="4846"/>
                    <a:pt x="6985" y="4879"/>
                  </a:cubicBezTo>
                  <a:close/>
                  <a:moveTo>
                    <a:pt x="11580" y="3793"/>
                  </a:moveTo>
                  <a:cubicBezTo>
                    <a:pt x="11547" y="3760"/>
                    <a:pt x="11513" y="3743"/>
                    <a:pt x="11480" y="3726"/>
                  </a:cubicBezTo>
                  <a:cubicBezTo>
                    <a:pt x="11379" y="3693"/>
                    <a:pt x="11263" y="3643"/>
                    <a:pt x="11146" y="3610"/>
                  </a:cubicBezTo>
                  <a:cubicBezTo>
                    <a:pt x="10461" y="3426"/>
                    <a:pt x="9742" y="3325"/>
                    <a:pt x="9024" y="3325"/>
                  </a:cubicBezTo>
                  <a:cubicBezTo>
                    <a:pt x="8890" y="3325"/>
                    <a:pt x="8773" y="3325"/>
                    <a:pt x="8639" y="3325"/>
                  </a:cubicBezTo>
                  <a:cubicBezTo>
                    <a:pt x="8255" y="3292"/>
                    <a:pt x="7871" y="3325"/>
                    <a:pt x="7486" y="3342"/>
                  </a:cubicBezTo>
                  <a:cubicBezTo>
                    <a:pt x="7202" y="3359"/>
                    <a:pt x="7102" y="3576"/>
                    <a:pt x="6918" y="3710"/>
                  </a:cubicBezTo>
                  <a:cubicBezTo>
                    <a:pt x="6902" y="3726"/>
                    <a:pt x="6902" y="3743"/>
                    <a:pt x="6902" y="3760"/>
                  </a:cubicBezTo>
                  <a:cubicBezTo>
                    <a:pt x="6902" y="3927"/>
                    <a:pt x="6868" y="4094"/>
                    <a:pt x="6918" y="4261"/>
                  </a:cubicBezTo>
                  <a:cubicBezTo>
                    <a:pt x="6968" y="4428"/>
                    <a:pt x="7019" y="4595"/>
                    <a:pt x="7019" y="4796"/>
                  </a:cubicBezTo>
                  <a:cubicBezTo>
                    <a:pt x="7136" y="4779"/>
                    <a:pt x="7219" y="4762"/>
                    <a:pt x="7319" y="4729"/>
                  </a:cubicBezTo>
                  <a:cubicBezTo>
                    <a:pt x="7603" y="4679"/>
                    <a:pt x="7887" y="4595"/>
                    <a:pt x="8171" y="4545"/>
                  </a:cubicBezTo>
                  <a:cubicBezTo>
                    <a:pt x="8773" y="4462"/>
                    <a:pt x="9374" y="4462"/>
                    <a:pt x="9976" y="4545"/>
                  </a:cubicBezTo>
                  <a:cubicBezTo>
                    <a:pt x="10444" y="4612"/>
                    <a:pt x="10912" y="4645"/>
                    <a:pt x="11379" y="4762"/>
                  </a:cubicBezTo>
                  <a:cubicBezTo>
                    <a:pt x="11396" y="4762"/>
                    <a:pt x="11430" y="4762"/>
                    <a:pt x="11463" y="4762"/>
                  </a:cubicBezTo>
                  <a:cubicBezTo>
                    <a:pt x="11480" y="4629"/>
                    <a:pt x="11480" y="4512"/>
                    <a:pt x="11530" y="4412"/>
                  </a:cubicBezTo>
                  <a:cubicBezTo>
                    <a:pt x="11613" y="4211"/>
                    <a:pt x="11597" y="3994"/>
                    <a:pt x="11580" y="3793"/>
                  </a:cubicBezTo>
                  <a:close/>
                  <a:moveTo>
                    <a:pt x="11212" y="3325"/>
                  </a:moveTo>
                  <a:cubicBezTo>
                    <a:pt x="11196" y="3209"/>
                    <a:pt x="11162" y="3125"/>
                    <a:pt x="11162" y="3041"/>
                  </a:cubicBezTo>
                  <a:cubicBezTo>
                    <a:pt x="11179" y="2841"/>
                    <a:pt x="11079" y="2757"/>
                    <a:pt x="10912" y="2691"/>
                  </a:cubicBezTo>
                  <a:cubicBezTo>
                    <a:pt x="10862" y="2674"/>
                    <a:pt x="10795" y="2640"/>
                    <a:pt x="10745" y="2624"/>
                  </a:cubicBezTo>
                  <a:cubicBezTo>
                    <a:pt x="10377" y="2540"/>
                    <a:pt x="10009" y="2457"/>
                    <a:pt x="9625" y="2457"/>
                  </a:cubicBezTo>
                  <a:cubicBezTo>
                    <a:pt x="9391" y="2457"/>
                    <a:pt x="9157" y="2473"/>
                    <a:pt x="8923" y="2423"/>
                  </a:cubicBezTo>
                  <a:cubicBezTo>
                    <a:pt x="8623" y="2390"/>
                    <a:pt x="8339" y="2340"/>
                    <a:pt x="8038" y="2407"/>
                  </a:cubicBezTo>
                  <a:cubicBezTo>
                    <a:pt x="7988" y="2407"/>
                    <a:pt x="7921" y="2423"/>
                    <a:pt x="7887" y="2373"/>
                  </a:cubicBezTo>
                  <a:cubicBezTo>
                    <a:pt x="7904" y="2290"/>
                    <a:pt x="7971" y="2306"/>
                    <a:pt x="8021" y="2290"/>
                  </a:cubicBezTo>
                  <a:cubicBezTo>
                    <a:pt x="8222" y="2256"/>
                    <a:pt x="8439" y="2239"/>
                    <a:pt x="8639" y="2189"/>
                  </a:cubicBezTo>
                  <a:cubicBezTo>
                    <a:pt x="8790" y="2156"/>
                    <a:pt x="8940" y="2122"/>
                    <a:pt x="9090" y="2122"/>
                  </a:cubicBezTo>
                  <a:cubicBezTo>
                    <a:pt x="9241" y="2122"/>
                    <a:pt x="9391" y="2122"/>
                    <a:pt x="9525" y="2122"/>
                  </a:cubicBezTo>
                  <a:cubicBezTo>
                    <a:pt x="10060" y="2106"/>
                    <a:pt x="10561" y="2189"/>
                    <a:pt x="11062" y="2373"/>
                  </a:cubicBezTo>
                  <a:cubicBezTo>
                    <a:pt x="11079" y="2373"/>
                    <a:pt x="11112" y="2373"/>
                    <a:pt x="11146" y="2373"/>
                  </a:cubicBezTo>
                  <a:cubicBezTo>
                    <a:pt x="11162" y="2273"/>
                    <a:pt x="11162" y="2189"/>
                    <a:pt x="11095" y="2106"/>
                  </a:cubicBezTo>
                  <a:cubicBezTo>
                    <a:pt x="10878" y="1872"/>
                    <a:pt x="10644" y="1638"/>
                    <a:pt x="10360" y="1488"/>
                  </a:cubicBezTo>
                  <a:cubicBezTo>
                    <a:pt x="10327" y="1488"/>
                    <a:pt x="10293" y="1471"/>
                    <a:pt x="10277" y="1471"/>
                  </a:cubicBezTo>
                  <a:cubicBezTo>
                    <a:pt x="10093" y="1421"/>
                    <a:pt x="9926" y="1387"/>
                    <a:pt x="9742" y="1337"/>
                  </a:cubicBezTo>
                  <a:cubicBezTo>
                    <a:pt x="9608" y="1287"/>
                    <a:pt x="9491" y="1287"/>
                    <a:pt x="9341" y="1287"/>
                  </a:cubicBezTo>
                  <a:cubicBezTo>
                    <a:pt x="9124" y="1287"/>
                    <a:pt x="8890" y="1270"/>
                    <a:pt x="8673" y="1354"/>
                  </a:cubicBezTo>
                  <a:cubicBezTo>
                    <a:pt x="8623" y="1371"/>
                    <a:pt x="8572" y="1371"/>
                    <a:pt x="8539" y="1371"/>
                  </a:cubicBezTo>
                  <a:cubicBezTo>
                    <a:pt x="8272" y="1437"/>
                    <a:pt x="8021" y="1488"/>
                    <a:pt x="7821" y="1705"/>
                  </a:cubicBezTo>
                  <a:cubicBezTo>
                    <a:pt x="7737" y="1788"/>
                    <a:pt x="7637" y="1872"/>
                    <a:pt x="7537" y="1955"/>
                  </a:cubicBezTo>
                  <a:cubicBezTo>
                    <a:pt x="7386" y="2072"/>
                    <a:pt x="7319" y="2206"/>
                    <a:pt x="7336" y="2407"/>
                  </a:cubicBezTo>
                  <a:cubicBezTo>
                    <a:pt x="7336" y="2624"/>
                    <a:pt x="7319" y="2841"/>
                    <a:pt x="7319" y="3058"/>
                  </a:cubicBezTo>
                  <a:cubicBezTo>
                    <a:pt x="7319" y="3108"/>
                    <a:pt x="7303" y="3158"/>
                    <a:pt x="7369" y="3209"/>
                  </a:cubicBezTo>
                  <a:cubicBezTo>
                    <a:pt x="7403" y="3192"/>
                    <a:pt x="7453" y="3192"/>
                    <a:pt x="7486" y="3175"/>
                  </a:cubicBezTo>
                  <a:cubicBezTo>
                    <a:pt x="7737" y="3092"/>
                    <a:pt x="8004" y="3075"/>
                    <a:pt x="8272" y="3058"/>
                  </a:cubicBezTo>
                  <a:cubicBezTo>
                    <a:pt x="8522" y="3058"/>
                    <a:pt x="8756" y="3058"/>
                    <a:pt x="9007" y="3041"/>
                  </a:cubicBezTo>
                  <a:cubicBezTo>
                    <a:pt x="9475" y="3025"/>
                    <a:pt x="9943" y="3075"/>
                    <a:pt x="10394" y="3158"/>
                  </a:cubicBezTo>
                  <a:cubicBezTo>
                    <a:pt x="10661" y="3209"/>
                    <a:pt x="10912" y="3259"/>
                    <a:pt x="11212" y="3325"/>
                  </a:cubicBezTo>
                  <a:close/>
                  <a:moveTo>
                    <a:pt x="8071" y="1187"/>
                  </a:moveTo>
                  <a:cubicBezTo>
                    <a:pt x="8339" y="1120"/>
                    <a:pt x="8556" y="1053"/>
                    <a:pt x="8790" y="1003"/>
                  </a:cubicBezTo>
                  <a:cubicBezTo>
                    <a:pt x="8857" y="986"/>
                    <a:pt x="8907" y="986"/>
                    <a:pt x="8973" y="986"/>
                  </a:cubicBezTo>
                  <a:cubicBezTo>
                    <a:pt x="9157" y="986"/>
                    <a:pt x="9341" y="986"/>
                    <a:pt x="9525" y="986"/>
                  </a:cubicBezTo>
                  <a:cubicBezTo>
                    <a:pt x="9575" y="986"/>
                    <a:pt x="9642" y="986"/>
                    <a:pt x="9692" y="1003"/>
                  </a:cubicBezTo>
                  <a:cubicBezTo>
                    <a:pt x="9909" y="1053"/>
                    <a:pt x="10126" y="1120"/>
                    <a:pt x="10344" y="1170"/>
                  </a:cubicBezTo>
                  <a:cubicBezTo>
                    <a:pt x="10377" y="1187"/>
                    <a:pt x="10394" y="1170"/>
                    <a:pt x="10427" y="1170"/>
                  </a:cubicBezTo>
                  <a:cubicBezTo>
                    <a:pt x="10394" y="919"/>
                    <a:pt x="10277" y="736"/>
                    <a:pt x="10110" y="569"/>
                  </a:cubicBezTo>
                  <a:cubicBezTo>
                    <a:pt x="10009" y="485"/>
                    <a:pt x="9909" y="435"/>
                    <a:pt x="9775" y="418"/>
                  </a:cubicBezTo>
                  <a:cubicBezTo>
                    <a:pt x="9608" y="401"/>
                    <a:pt x="9458" y="351"/>
                    <a:pt x="9291" y="351"/>
                  </a:cubicBezTo>
                  <a:cubicBezTo>
                    <a:pt x="9124" y="351"/>
                    <a:pt x="8957" y="401"/>
                    <a:pt x="8806" y="418"/>
                  </a:cubicBezTo>
                  <a:cubicBezTo>
                    <a:pt x="8756" y="418"/>
                    <a:pt x="8689" y="418"/>
                    <a:pt x="8639" y="435"/>
                  </a:cubicBezTo>
                  <a:cubicBezTo>
                    <a:pt x="8589" y="452"/>
                    <a:pt x="8539" y="452"/>
                    <a:pt x="8489" y="485"/>
                  </a:cubicBezTo>
                  <a:cubicBezTo>
                    <a:pt x="8255" y="669"/>
                    <a:pt x="8105" y="869"/>
                    <a:pt x="8071" y="11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9"/>
            <p:cNvSpPr/>
            <p:nvPr/>
          </p:nvSpPr>
          <p:spPr>
            <a:xfrm>
              <a:off x="2076900" y="3729875"/>
              <a:ext cx="59750" cy="34275"/>
            </a:xfrm>
            <a:custGeom>
              <a:avLst/>
              <a:gdLst/>
              <a:ahLst/>
              <a:cxnLst/>
              <a:rect l="l" t="t" r="r" b="b"/>
              <a:pathLst>
                <a:path w="2390" h="1371" extrusionOk="0">
                  <a:moveTo>
                    <a:pt x="2139" y="17"/>
                  </a:moveTo>
                  <a:cubicBezTo>
                    <a:pt x="1437" y="151"/>
                    <a:pt x="836" y="669"/>
                    <a:pt x="217" y="970"/>
                  </a:cubicBezTo>
                  <a:cubicBezTo>
                    <a:pt x="0" y="1070"/>
                    <a:pt x="167" y="1371"/>
                    <a:pt x="368" y="1321"/>
                  </a:cubicBezTo>
                  <a:cubicBezTo>
                    <a:pt x="1053" y="1204"/>
                    <a:pt x="1738" y="703"/>
                    <a:pt x="2273" y="268"/>
                  </a:cubicBezTo>
                  <a:cubicBezTo>
                    <a:pt x="2389" y="168"/>
                    <a:pt x="2256" y="1"/>
                    <a:pt x="2139" y="1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9"/>
            <p:cNvSpPr/>
            <p:nvPr/>
          </p:nvSpPr>
          <p:spPr>
            <a:xfrm>
              <a:off x="2195950" y="3826375"/>
              <a:ext cx="28425" cy="50575"/>
            </a:xfrm>
            <a:custGeom>
              <a:avLst/>
              <a:gdLst/>
              <a:ahLst/>
              <a:cxnLst/>
              <a:rect l="l" t="t" r="r" b="b"/>
              <a:pathLst>
                <a:path w="1137" h="2023" extrusionOk="0">
                  <a:moveTo>
                    <a:pt x="836" y="84"/>
                  </a:moveTo>
                  <a:cubicBezTo>
                    <a:pt x="602" y="301"/>
                    <a:pt x="451" y="569"/>
                    <a:pt x="334" y="869"/>
                  </a:cubicBezTo>
                  <a:cubicBezTo>
                    <a:pt x="201" y="1170"/>
                    <a:pt x="0" y="1538"/>
                    <a:pt x="33" y="1872"/>
                  </a:cubicBezTo>
                  <a:cubicBezTo>
                    <a:pt x="50" y="1955"/>
                    <a:pt x="134" y="2022"/>
                    <a:pt x="201" y="1972"/>
                  </a:cubicBezTo>
                  <a:cubicBezTo>
                    <a:pt x="451" y="1822"/>
                    <a:pt x="568" y="1521"/>
                    <a:pt x="668" y="1270"/>
                  </a:cubicBezTo>
                  <a:cubicBezTo>
                    <a:pt x="819" y="919"/>
                    <a:pt x="986" y="585"/>
                    <a:pt x="1086" y="234"/>
                  </a:cubicBezTo>
                  <a:cubicBezTo>
                    <a:pt x="1136" y="84"/>
                    <a:pt x="952" y="0"/>
                    <a:pt x="836" y="8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9"/>
            <p:cNvSpPr/>
            <p:nvPr/>
          </p:nvSpPr>
          <p:spPr>
            <a:xfrm>
              <a:off x="2375975" y="3863550"/>
              <a:ext cx="17150" cy="65175"/>
            </a:xfrm>
            <a:custGeom>
              <a:avLst/>
              <a:gdLst/>
              <a:ahLst/>
              <a:cxnLst/>
              <a:rect l="l" t="t" r="r" b="b"/>
              <a:pathLst>
                <a:path w="686" h="2607" extrusionOk="0">
                  <a:moveTo>
                    <a:pt x="335" y="134"/>
                  </a:moveTo>
                  <a:cubicBezTo>
                    <a:pt x="251" y="0"/>
                    <a:pt x="67" y="67"/>
                    <a:pt x="51" y="218"/>
                  </a:cubicBezTo>
                  <a:cubicBezTo>
                    <a:pt x="17" y="819"/>
                    <a:pt x="0" y="1454"/>
                    <a:pt x="51" y="2072"/>
                  </a:cubicBezTo>
                  <a:cubicBezTo>
                    <a:pt x="17" y="2122"/>
                    <a:pt x="17" y="2189"/>
                    <a:pt x="51" y="2256"/>
                  </a:cubicBezTo>
                  <a:cubicBezTo>
                    <a:pt x="67" y="2490"/>
                    <a:pt x="485" y="2607"/>
                    <a:pt x="535" y="2256"/>
                  </a:cubicBezTo>
                  <a:cubicBezTo>
                    <a:pt x="619" y="1571"/>
                    <a:pt x="686" y="769"/>
                    <a:pt x="335" y="1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9"/>
            <p:cNvSpPr/>
            <p:nvPr/>
          </p:nvSpPr>
          <p:spPr>
            <a:xfrm>
              <a:off x="2515500" y="3826375"/>
              <a:ext cx="49300" cy="39700"/>
            </a:xfrm>
            <a:custGeom>
              <a:avLst/>
              <a:gdLst/>
              <a:ahLst/>
              <a:cxnLst/>
              <a:rect l="l" t="t" r="r" b="b"/>
              <a:pathLst>
                <a:path w="1972" h="1588" extrusionOk="0">
                  <a:moveTo>
                    <a:pt x="1270" y="569"/>
                  </a:moveTo>
                  <a:cubicBezTo>
                    <a:pt x="969" y="351"/>
                    <a:pt x="618" y="151"/>
                    <a:pt x="234" y="51"/>
                  </a:cubicBezTo>
                  <a:cubicBezTo>
                    <a:pt x="84" y="0"/>
                    <a:pt x="0" y="184"/>
                    <a:pt x="84" y="301"/>
                  </a:cubicBezTo>
                  <a:cubicBezTo>
                    <a:pt x="267" y="535"/>
                    <a:pt x="518" y="685"/>
                    <a:pt x="752" y="853"/>
                  </a:cubicBezTo>
                  <a:cubicBezTo>
                    <a:pt x="902" y="953"/>
                    <a:pt x="1053" y="1053"/>
                    <a:pt x="1203" y="1153"/>
                  </a:cubicBezTo>
                  <a:cubicBezTo>
                    <a:pt x="1253" y="1187"/>
                    <a:pt x="1287" y="1237"/>
                    <a:pt x="1337" y="1270"/>
                  </a:cubicBezTo>
                  <a:cubicBezTo>
                    <a:pt x="1454" y="1371"/>
                    <a:pt x="1370" y="1354"/>
                    <a:pt x="1387" y="1203"/>
                  </a:cubicBezTo>
                  <a:cubicBezTo>
                    <a:pt x="1354" y="1487"/>
                    <a:pt x="1721" y="1588"/>
                    <a:pt x="1838" y="1320"/>
                  </a:cubicBezTo>
                  <a:cubicBezTo>
                    <a:pt x="1972" y="1003"/>
                    <a:pt x="1470" y="719"/>
                    <a:pt x="1270" y="5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9"/>
            <p:cNvSpPr/>
            <p:nvPr/>
          </p:nvSpPr>
          <p:spPr>
            <a:xfrm>
              <a:off x="2620750" y="3664725"/>
              <a:ext cx="50150" cy="17150"/>
            </a:xfrm>
            <a:custGeom>
              <a:avLst/>
              <a:gdLst/>
              <a:ahLst/>
              <a:cxnLst/>
              <a:rect l="l" t="t" r="r" b="b"/>
              <a:pathLst>
                <a:path w="2006" h="686" extrusionOk="0">
                  <a:moveTo>
                    <a:pt x="1872" y="334"/>
                  </a:moveTo>
                  <a:cubicBezTo>
                    <a:pt x="1571" y="268"/>
                    <a:pt x="1271" y="234"/>
                    <a:pt x="987" y="167"/>
                  </a:cubicBezTo>
                  <a:cubicBezTo>
                    <a:pt x="702" y="100"/>
                    <a:pt x="435" y="0"/>
                    <a:pt x="151" y="0"/>
                  </a:cubicBezTo>
                  <a:cubicBezTo>
                    <a:pt x="17" y="0"/>
                    <a:pt x="1" y="151"/>
                    <a:pt x="84" y="217"/>
                  </a:cubicBezTo>
                  <a:cubicBezTo>
                    <a:pt x="535" y="535"/>
                    <a:pt x="1321" y="685"/>
                    <a:pt x="1872" y="602"/>
                  </a:cubicBezTo>
                  <a:cubicBezTo>
                    <a:pt x="2006" y="585"/>
                    <a:pt x="1989" y="368"/>
                    <a:pt x="1872" y="3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9"/>
            <p:cNvSpPr/>
            <p:nvPr/>
          </p:nvSpPr>
          <p:spPr>
            <a:xfrm>
              <a:off x="2576050" y="3445000"/>
              <a:ext cx="40975" cy="33850"/>
            </a:xfrm>
            <a:custGeom>
              <a:avLst/>
              <a:gdLst/>
              <a:ahLst/>
              <a:cxnLst/>
              <a:rect l="l" t="t" r="r" b="b"/>
              <a:pathLst>
                <a:path w="1639" h="1354" extrusionOk="0">
                  <a:moveTo>
                    <a:pt x="1505" y="134"/>
                  </a:moveTo>
                  <a:cubicBezTo>
                    <a:pt x="1371" y="1"/>
                    <a:pt x="1120" y="51"/>
                    <a:pt x="1070" y="251"/>
                  </a:cubicBezTo>
                  <a:cubicBezTo>
                    <a:pt x="1054" y="285"/>
                    <a:pt x="903" y="402"/>
                    <a:pt x="853" y="435"/>
                  </a:cubicBezTo>
                  <a:cubicBezTo>
                    <a:pt x="753" y="519"/>
                    <a:pt x="636" y="585"/>
                    <a:pt x="536" y="669"/>
                  </a:cubicBezTo>
                  <a:cubicBezTo>
                    <a:pt x="352" y="786"/>
                    <a:pt x="101" y="869"/>
                    <a:pt x="34" y="1087"/>
                  </a:cubicBezTo>
                  <a:cubicBezTo>
                    <a:pt x="1" y="1137"/>
                    <a:pt x="34" y="1220"/>
                    <a:pt x="101" y="1237"/>
                  </a:cubicBezTo>
                  <a:cubicBezTo>
                    <a:pt x="335" y="1354"/>
                    <a:pt x="569" y="1187"/>
                    <a:pt x="769" y="1070"/>
                  </a:cubicBezTo>
                  <a:cubicBezTo>
                    <a:pt x="886" y="986"/>
                    <a:pt x="1003" y="886"/>
                    <a:pt x="1120" y="803"/>
                  </a:cubicBezTo>
                  <a:cubicBezTo>
                    <a:pt x="1187" y="752"/>
                    <a:pt x="1321" y="585"/>
                    <a:pt x="1388" y="569"/>
                  </a:cubicBezTo>
                  <a:cubicBezTo>
                    <a:pt x="1588" y="535"/>
                    <a:pt x="1638" y="268"/>
                    <a:pt x="1505" y="1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9"/>
            <p:cNvSpPr/>
            <p:nvPr/>
          </p:nvSpPr>
          <p:spPr>
            <a:xfrm>
              <a:off x="2111150" y="3445825"/>
              <a:ext cx="30100" cy="26350"/>
            </a:xfrm>
            <a:custGeom>
              <a:avLst/>
              <a:gdLst/>
              <a:ahLst/>
              <a:cxnLst/>
              <a:rect l="l" t="t" r="r" b="b"/>
              <a:pathLst>
                <a:path w="1204" h="1054" extrusionOk="0">
                  <a:moveTo>
                    <a:pt x="719" y="302"/>
                  </a:moveTo>
                  <a:cubicBezTo>
                    <a:pt x="568" y="185"/>
                    <a:pt x="334" y="1"/>
                    <a:pt x="134" y="151"/>
                  </a:cubicBezTo>
                  <a:cubicBezTo>
                    <a:pt x="0" y="268"/>
                    <a:pt x="117" y="452"/>
                    <a:pt x="268" y="469"/>
                  </a:cubicBezTo>
                  <a:cubicBezTo>
                    <a:pt x="268" y="469"/>
                    <a:pt x="284" y="469"/>
                    <a:pt x="284" y="486"/>
                  </a:cubicBezTo>
                  <a:cubicBezTo>
                    <a:pt x="318" y="502"/>
                    <a:pt x="334" y="519"/>
                    <a:pt x="368" y="552"/>
                  </a:cubicBezTo>
                  <a:cubicBezTo>
                    <a:pt x="435" y="602"/>
                    <a:pt x="501" y="653"/>
                    <a:pt x="568" y="719"/>
                  </a:cubicBezTo>
                  <a:cubicBezTo>
                    <a:pt x="702" y="836"/>
                    <a:pt x="852" y="1003"/>
                    <a:pt x="1036" y="1037"/>
                  </a:cubicBezTo>
                  <a:cubicBezTo>
                    <a:pt x="1136" y="1054"/>
                    <a:pt x="1203" y="970"/>
                    <a:pt x="1187" y="870"/>
                  </a:cubicBezTo>
                  <a:cubicBezTo>
                    <a:pt x="1153" y="636"/>
                    <a:pt x="886" y="452"/>
                    <a:pt x="719" y="30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9"/>
            <p:cNvSpPr/>
            <p:nvPr/>
          </p:nvSpPr>
          <p:spPr>
            <a:xfrm>
              <a:off x="2052675" y="3553600"/>
              <a:ext cx="44300" cy="18000"/>
            </a:xfrm>
            <a:custGeom>
              <a:avLst/>
              <a:gdLst/>
              <a:ahLst/>
              <a:cxnLst/>
              <a:rect l="l" t="t" r="r" b="b"/>
              <a:pathLst>
                <a:path w="1772" h="720" extrusionOk="0">
                  <a:moveTo>
                    <a:pt x="1721" y="218"/>
                  </a:moveTo>
                  <a:cubicBezTo>
                    <a:pt x="1571" y="101"/>
                    <a:pt x="1303" y="118"/>
                    <a:pt x="1120" y="101"/>
                  </a:cubicBezTo>
                  <a:cubicBezTo>
                    <a:pt x="1003" y="101"/>
                    <a:pt x="869" y="101"/>
                    <a:pt x="752" y="101"/>
                  </a:cubicBezTo>
                  <a:cubicBezTo>
                    <a:pt x="702" y="101"/>
                    <a:pt x="635" y="101"/>
                    <a:pt x="568" y="101"/>
                  </a:cubicBezTo>
                  <a:cubicBezTo>
                    <a:pt x="568" y="101"/>
                    <a:pt x="551" y="101"/>
                    <a:pt x="535" y="101"/>
                  </a:cubicBezTo>
                  <a:cubicBezTo>
                    <a:pt x="451" y="1"/>
                    <a:pt x="267" y="17"/>
                    <a:pt x="201" y="168"/>
                  </a:cubicBezTo>
                  <a:cubicBezTo>
                    <a:pt x="0" y="719"/>
                    <a:pt x="1487" y="586"/>
                    <a:pt x="1721" y="402"/>
                  </a:cubicBezTo>
                  <a:cubicBezTo>
                    <a:pt x="1771" y="352"/>
                    <a:pt x="1771" y="268"/>
                    <a:pt x="1721" y="2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9"/>
            <p:cNvSpPr/>
            <p:nvPr/>
          </p:nvSpPr>
          <p:spPr>
            <a:xfrm>
              <a:off x="2242425" y="3354125"/>
              <a:ext cx="232150" cy="313650"/>
            </a:xfrm>
            <a:custGeom>
              <a:avLst/>
              <a:gdLst/>
              <a:ahLst/>
              <a:cxnLst/>
              <a:rect l="l" t="t" r="r" b="b"/>
              <a:pathLst>
                <a:path w="9286" h="12546" extrusionOk="0">
                  <a:moveTo>
                    <a:pt x="3155" y="8368"/>
                  </a:moveTo>
                  <a:cubicBezTo>
                    <a:pt x="3304" y="8368"/>
                    <a:pt x="3482" y="8511"/>
                    <a:pt x="3688" y="8798"/>
                  </a:cubicBezTo>
                  <a:cubicBezTo>
                    <a:pt x="3688" y="8932"/>
                    <a:pt x="3672" y="9083"/>
                    <a:pt x="3655" y="9216"/>
                  </a:cubicBezTo>
                  <a:cubicBezTo>
                    <a:pt x="3605" y="9701"/>
                    <a:pt x="3471" y="10102"/>
                    <a:pt x="3154" y="10486"/>
                  </a:cubicBezTo>
                  <a:cubicBezTo>
                    <a:pt x="3104" y="10536"/>
                    <a:pt x="3037" y="10603"/>
                    <a:pt x="2970" y="10670"/>
                  </a:cubicBezTo>
                  <a:cubicBezTo>
                    <a:pt x="2669" y="10035"/>
                    <a:pt x="2586" y="9283"/>
                    <a:pt x="2836" y="8682"/>
                  </a:cubicBezTo>
                  <a:cubicBezTo>
                    <a:pt x="2921" y="8473"/>
                    <a:pt x="3027" y="8368"/>
                    <a:pt x="3155" y="8368"/>
                  </a:cubicBezTo>
                  <a:close/>
                  <a:moveTo>
                    <a:pt x="5866" y="8859"/>
                  </a:moveTo>
                  <a:cubicBezTo>
                    <a:pt x="5965" y="8859"/>
                    <a:pt x="6040" y="8943"/>
                    <a:pt x="6094" y="9116"/>
                  </a:cubicBezTo>
                  <a:cubicBezTo>
                    <a:pt x="6245" y="9383"/>
                    <a:pt x="6295" y="9651"/>
                    <a:pt x="6295" y="9935"/>
                  </a:cubicBezTo>
                  <a:cubicBezTo>
                    <a:pt x="6295" y="10302"/>
                    <a:pt x="6144" y="10687"/>
                    <a:pt x="5944" y="11037"/>
                  </a:cubicBezTo>
                  <a:cubicBezTo>
                    <a:pt x="5727" y="10687"/>
                    <a:pt x="5576" y="10252"/>
                    <a:pt x="5543" y="9901"/>
                  </a:cubicBezTo>
                  <a:cubicBezTo>
                    <a:pt x="5510" y="9600"/>
                    <a:pt x="5510" y="9316"/>
                    <a:pt x="5560" y="9032"/>
                  </a:cubicBezTo>
                  <a:cubicBezTo>
                    <a:pt x="5682" y="8918"/>
                    <a:pt x="5783" y="8859"/>
                    <a:pt x="5866" y="8859"/>
                  </a:cubicBezTo>
                  <a:close/>
                  <a:moveTo>
                    <a:pt x="6240" y="0"/>
                  </a:moveTo>
                  <a:cubicBezTo>
                    <a:pt x="6132" y="0"/>
                    <a:pt x="6028" y="59"/>
                    <a:pt x="5994" y="194"/>
                  </a:cubicBezTo>
                  <a:cubicBezTo>
                    <a:pt x="5844" y="845"/>
                    <a:pt x="5944" y="1447"/>
                    <a:pt x="6044" y="2098"/>
                  </a:cubicBezTo>
                  <a:cubicBezTo>
                    <a:pt x="6161" y="2884"/>
                    <a:pt x="6211" y="3669"/>
                    <a:pt x="6312" y="4454"/>
                  </a:cubicBezTo>
                  <a:cubicBezTo>
                    <a:pt x="6495" y="5791"/>
                    <a:pt x="6930" y="6994"/>
                    <a:pt x="7782" y="8047"/>
                  </a:cubicBezTo>
                  <a:cubicBezTo>
                    <a:pt x="8367" y="8748"/>
                    <a:pt x="8784" y="9216"/>
                    <a:pt x="8567" y="10169"/>
                  </a:cubicBezTo>
                  <a:cubicBezTo>
                    <a:pt x="8400" y="10887"/>
                    <a:pt x="7865" y="11639"/>
                    <a:pt x="7097" y="11689"/>
                  </a:cubicBezTo>
                  <a:cubicBezTo>
                    <a:pt x="7058" y="11693"/>
                    <a:pt x="7020" y="11695"/>
                    <a:pt x="6982" y="11695"/>
                  </a:cubicBezTo>
                  <a:cubicBezTo>
                    <a:pt x="6728" y="11695"/>
                    <a:pt x="6501" y="11601"/>
                    <a:pt x="6312" y="11455"/>
                  </a:cubicBezTo>
                  <a:cubicBezTo>
                    <a:pt x="6679" y="10837"/>
                    <a:pt x="6913" y="10135"/>
                    <a:pt x="6779" y="9433"/>
                  </a:cubicBezTo>
                  <a:cubicBezTo>
                    <a:pt x="6662" y="8882"/>
                    <a:pt x="6312" y="8247"/>
                    <a:pt x="5710" y="8247"/>
                  </a:cubicBezTo>
                  <a:cubicBezTo>
                    <a:pt x="5706" y="8247"/>
                    <a:pt x="5702" y="8247"/>
                    <a:pt x="5698" y="8247"/>
                  </a:cubicBezTo>
                  <a:cubicBezTo>
                    <a:pt x="4378" y="8247"/>
                    <a:pt x="5160" y="10939"/>
                    <a:pt x="5576" y="11438"/>
                  </a:cubicBezTo>
                  <a:cubicBezTo>
                    <a:pt x="5610" y="11455"/>
                    <a:pt x="5627" y="11472"/>
                    <a:pt x="5643" y="11505"/>
                  </a:cubicBezTo>
                  <a:cubicBezTo>
                    <a:pt x="5373" y="11853"/>
                    <a:pt x="5068" y="12011"/>
                    <a:pt x="4734" y="12011"/>
                  </a:cubicBezTo>
                  <a:cubicBezTo>
                    <a:pt x="4490" y="12011"/>
                    <a:pt x="4230" y="11927"/>
                    <a:pt x="3956" y="11773"/>
                  </a:cubicBezTo>
                  <a:cubicBezTo>
                    <a:pt x="3688" y="11622"/>
                    <a:pt x="3438" y="11405"/>
                    <a:pt x="3254" y="11138"/>
                  </a:cubicBezTo>
                  <a:cubicBezTo>
                    <a:pt x="3571" y="10854"/>
                    <a:pt x="3855" y="10503"/>
                    <a:pt x="3972" y="10152"/>
                  </a:cubicBezTo>
                  <a:cubicBezTo>
                    <a:pt x="4173" y="9617"/>
                    <a:pt x="4440" y="8531"/>
                    <a:pt x="4022" y="8030"/>
                  </a:cubicBezTo>
                  <a:cubicBezTo>
                    <a:pt x="3826" y="7801"/>
                    <a:pt x="3606" y="7703"/>
                    <a:pt x="3384" y="7703"/>
                  </a:cubicBezTo>
                  <a:cubicBezTo>
                    <a:pt x="3135" y="7703"/>
                    <a:pt x="2882" y="7827"/>
                    <a:pt x="2652" y="8030"/>
                  </a:cubicBezTo>
                  <a:cubicBezTo>
                    <a:pt x="1967" y="8615"/>
                    <a:pt x="2134" y="9818"/>
                    <a:pt x="2368" y="10570"/>
                  </a:cubicBezTo>
                  <a:cubicBezTo>
                    <a:pt x="2418" y="10703"/>
                    <a:pt x="2469" y="10854"/>
                    <a:pt x="2535" y="10987"/>
                  </a:cubicBezTo>
                  <a:cubicBezTo>
                    <a:pt x="2261" y="11154"/>
                    <a:pt x="1945" y="11275"/>
                    <a:pt x="1647" y="11275"/>
                  </a:cubicBezTo>
                  <a:cubicBezTo>
                    <a:pt x="1438" y="11275"/>
                    <a:pt x="1237" y="11216"/>
                    <a:pt x="1065" y="11071"/>
                  </a:cubicBezTo>
                  <a:cubicBezTo>
                    <a:pt x="714" y="10787"/>
                    <a:pt x="647" y="10219"/>
                    <a:pt x="631" y="9801"/>
                  </a:cubicBezTo>
                  <a:cubicBezTo>
                    <a:pt x="564" y="8899"/>
                    <a:pt x="714" y="7980"/>
                    <a:pt x="931" y="7111"/>
                  </a:cubicBezTo>
                  <a:cubicBezTo>
                    <a:pt x="1132" y="6326"/>
                    <a:pt x="1650" y="5657"/>
                    <a:pt x="2001" y="4939"/>
                  </a:cubicBezTo>
                  <a:cubicBezTo>
                    <a:pt x="2569" y="3752"/>
                    <a:pt x="3003" y="2082"/>
                    <a:pt x="2736" y="778"/>
                  </a:cubicBezTo>
                  <a:cubicBezTo>
                    <a:pt x="2710" y="647"/>
                    <a:pt x="2614" y="591"/>
                    <a:pt x="2511" y="591"/>
                  </a:cubicBezTo>
                  <a:cubicBezTo>
                    <a:pt x="2352" y="591"/>
                    <a:pt x="2177" y="726"/>
                    <a:pt x="2218" y="929"/>
                  </a:cubicBezTo>
                  <a:cubicBezTo>
                    <a:pt x="2469" y="2182"/>
                    <a:pt x="1984" y="3786"/>
                    <a:pt x="1416" y="4905"/>
                  </a:cubicBezTo>
                  <a:cubicBezTo>
                    <a:pt x="865" y="6058"/>
                    <a:pt x="347" y="6927"/>
                    <a:pt x="180" y="8230"/>
                  </a:cubicBezTo>
                  <a:cubicBezTo>
                    <a:pt x="1" y="9512"/>
                    <a:pt x="61" y="11831"/>
                    <a:pt x="1629" y="11831"/>
                  </a:cubicBezTo>
                  <a:cubicBezTo>
                    <a:pt x="1819" y="11831"/>
                    <a:pt x="2032" y="11796"/>
                    <a:pt x="2268" y="11722"/>
                  </a:cubicBezTo>
                  <a:cubicBezTo>
                    <a:pt x="2452" y="11656"/>
                    <a:pt x="2652" y="11555"/>
                    <a:pt x="2836" y="11438"/>
                  </a:cubicBezTo>
                  <a:cubicBezTo>
                    <a:pt x="3325" y="12069"/>
                    <a:pt x="4049" y="12546"/>
                    <a:pt x="4752" y="12546"/>
                  </a:cubicBezTo>
                  <a:cubicBezTo>
                    <a:pt x="5203" y="12546"/>
                    <a:pt x="5645" y="12350"/>
                    <a:pt x="6011" y="11873"/>
                  </a:cubicBezTo>
                  <a:cubicBezTo>
                    <a:pt x="6028" y="11873"/>
                    <a:pt x="6028" y="11856"/>
                    <a:pt x="6044" y="11856"/>
                  </a:cubicBezTo>
                  <a:cubicBezTo>
                    <a:pt x="6364" y="12080"/>
                    <a:pt x="6701" y="12183"/>
                    <a:pt x="7032" y="12183"/>
                  </a:cubicBezTo>
                  <a:cubicBezTo>
                    <a:pt x="7788" y="12183"/>
                    <a:pt x="8511" y="11642"/>
                    <a:pt x="8918" y="10770"/>
                  </a:cubicBezTo>
                  <a:cubicBezTo>
                    <a:pt x="9119" y="10336"/>
                    <a:pt x="9286" y="9651"/>
                    <a:pt x="9152" y="9149"/>
                  </a:cubicBezTo>
                  <a:cubicBezTo>
                    <a:pt x="8935" y="8347"/>
                    <a:pt x="8233" y="7829"/>
                    <a:pt x="7782" y="7161"/>
                  </a:cubicBezTo>
                  <a:cubicBezTo>
                    <a:pt x="7097" y="6192"/>
                    <a:pt x="6896" y="4939"/>
                    <a:pt x="6763" y="3786"/>
                  </a:cubicBezTo>
                  <a:cubicBezTo>
                    <a:pt x="6629" y="2733"/>
                    <a:pt x="6261" y="1363"/>
                    <a:pt x="6512" y="327"/>
                  </a:cubicBezTo>
                  <a:cubicBezTo>
                    <a:pt x="6562" y="128"/>
                    <a:pt x="6398" y="0"/>
                    <a:pt x="6240" y="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114;p19"/>
          <p:cNvGrpSpPr/>
          <p:nvPr/>
        </p:nvGrpSpPr>
        <p:grpSpPr>
          <a:xfrm>
            <a:off x="1355862" y="-47707"/>
            <a:ext cx="1177890" cy="3629642"/>
            <a:chOff x="1569775" y="2825125"/>
            <a:chExt cx="618250" cy="1893100"/>
          </a:xfrm>
        </p:grpSpPr>
        <p:sp>
          <p:nvSpPr>
            <p:cNvPr id="115" name="Google Shape;115;p19"/>
            <p:cNvSpPr/>
            <p:nvPr/>
          </p:nvSpPr>
          <p:spPr>
            <a:xfrm>
              <a:off x="1658750" y="4099550"/>
              <a:ext cx="442800" cy="508350"/>
            </a:xfrm>
            <a:custGeom>
              <a:avLst/>
              <a:gdLst/>
              <a:ahLst/>
              <a:cxnLst/>
              <a:rect l="l" t="t" r="r" b="b"/>
              <a:pathLst>
                <a:path w="17712" h="20334" extrusionOk="0">
                  <a:moveTo>
                    <a:pt x="7620" y="1"/>
                  </a:moveTo>
                  <a:cubicBezTo>
                    <a:pt x="7119" y="1"/>
                    <a:pt x="6634" y="34"/>
                    <a:pt x="6166" y="168"/>
                  </a:cubicBezTo>
                  <a:cubicBezTo>
                    <a:pt x="5882" y="235"/>
                    <a:pt x="5648" y="385"/>
                    <a:pt x="5431" y="569"/>
                  </a:cubicBezTo>
                  <a:cubicBezTo>
                    <a:pt x="5381" y="619"/>
                    <a:pt x="5348" y="669"/>
                    <a:pt x="5331" y="736"/>
                  </a:cubicBezTo>
                  <a:cubicBezTo>
                    <a:pt x="5231" y="1053"/>
                    <a:pt x="5130" y="1354"/>
                    <a:pt x="5147" y="1688"/>
                  </a:cubicBezTo>
                  <a:cubicBezTo>
                    <a:pt x="5147" y="1738"/>
                    <a:pt x="5130" y="1805"/>
                    <a:pt x="5114" y="1855"/>
                  </a:cubicBezTo>
                  <a:cubicBezTo>
                    <a:pt x="4997" y="2424"/>
                    <a:pt x="4780" y="2958"/>
                    <a:pt x="4495" y="3476"/>
                  </a:cubicBezTo>
                  <a:cubicBezTo>
                    <a:pt x="4395" y="3677"/>
                    <a:pt x="4295" y="3860"/>
                    <a:pt x="4195" y="4061"/>
                  </a:cubicBezTo>
                  <a:cubicBezTo>
                    <a:pt x="4028" y="4429"/>
                    <a:pt x="3794" y="4779"/>
                    <a:pt x="3543" y="5097"/>
                  </a:cubicBezTo>
                  <a:cubicBezTo>
                    <a:pt x="3075" y="5682"/>
                    <a:pt x="2607" y="6266"/>
                    <a:pt x="2140" y="6851"/>
                  </a:cubicBezTo>
                  <a:cubicBezTo>
                    <a:pt x="2039" y="6968"/>
                    <a:pt x="1939" y="7102"/>
                    <a:pt x="1822" y="7185"/>
                  </a:cubicBezTo>
                  <a:cubicBezTo>
                    <a:pt x="1571" y="7386"/>
                    <a:pt x="1371" y="7637"/>
                    <a:pt x="1154" y="7871"/>
                  </a:cubicBezTo>
                  <a:cubicBezTo>
                    <a:pt x="1037" y="8004"/>
                    <a:pt x="937" y="8138"/>
                    <a:pt x="853" y="8288"/>
                  </a:cubicBezTo>
                  <a:cubicBezTo>
                    <a:pt x="669" y="8639"/>
                    <a:pt x="485" y="9007"/>
                    <a:pt x="318" y="9374"/>
                  </a:cubicBezTo>
                  <a:cubicBezTo>
                    <a:pt x="251" y="9525"/>
                    <a:pt x="201" y="9692"/>
                    <a:pt x="185" y="9859"/>
                  </a:cubicBezTo>
                  <a:cubicBezTo>
                    <a:pt x="135" y="10176"/>
                    <a:pt x="51" y="10494"/>
                    <a:pt x="68" y="10811"/>
                  </a:cubicBezTo>
                  <a:cubicBezTo>
                    <a:pt x="68" y="10845"/>
                    <a:pt x="68" y="10861"/>
                    <a:pt x="68" y="10895"/>
                  </a:cubicBezTo>
                  <a:cubicBezTo>
                    <a:pt x="1" y="11079"/>
                    <a:pt x="1" y="11262"/>
                    <a:pt x="18" y="11446"/>
                  </a:cubicBezTo>
                  <a:lnTo>
                    <a:pt x="18" y="12866"/>
                  </a:lnTo>
                  <a:cubicBezTo>
                    <a:pt x="18" y="12933"/>
                    <a:pt x="18" y="13017"/>
                    <a:pt x="34" y="13084"/>
                  </a:cubicBezTo>
                  <a:cubicBezTo>
                    <a:pt x="118" y="13351"/>
                    <a:pt x="118" y="13618"/>
                    <a:pt x="135" y="13886"/>
                  </a:cubicBezTo>
                  <a:cubicBezTo>
                    <a:pt x="151" y="14103"/>
                    <a:pt x="185" y="14320"/>
                    <a:pt x="302" y="14487"/>
                  </a:cubicBezTo>
                  <a:cubicBezTo>
                    <a:pt x="435" y="14671"/>
                    <a:pt x="485" y="14855"/>
                    <a:pt x="552" y="15055"/>
                  </a:cubicBezTo>
                  <a:cubicBezTo>
                    <a:pt x="602" y="15239"/>
                    <a:pt x="669" y="15423"/>
                    <a:pt x="719" y="15607"/>
                  </a:cubicBezTo>
                  <a:cubicBezTo>
                    <a:pt x="769" y="15757"/>
                    <a:pt x="836" y="15891"/>
                    <a:pt x="953" y="16008"/>
                  </a:cubicBezTo>
                  <a:cubicBezTo>
                    <a:pt x="1053" y="16108"/>
                    <a:pt x="1120" y="16225"/>
                    <a:pt x="1154" y="16358"/>
                  </a:cubicBezTo>
                  <a:cubicBezTo>
                    <a:pt x="1254" y="16592"/>
                    <a:pt x="1371" y="16793"/>
                    <a:pt x="1505" y="17010"/>
                  </a:cubicBezTo>
                  <a:cubicBezTo>
                    <a:pt x="1739" y="17378"/>
                    <a:pt x="2006" y="17712"/>
                    <a:pt x="2357" y="17996"/>
                  </a:cubicBezTo>
                  <a:cubicBezTo>
                    <a:pt x="2741" y="18297"/>
                    <a:pt x="3175" y="18547"/>
                    <a:pt x="3543" y="18848"/>
                  </a:cubicBezTo>
                  <a:cubicBezTo>
                    <a:pt x="3593" y="18881"/>
                    <a:pt x="3643" y="18898"/>
                    <a:pt x="3693" y="18932"/>
                  </a:cubicBezTo>
                  <a:cubicBezTo>
                    <a:pt x="3994" y="19082"/>
                    <a:pt x="4295" y="19232"/>
                    <a:pt x="4596" y="19399"/>
                  </a:cubicBezTo>
                  <a:cubicBezTo>
                    <a:pt x="5064" y="19683"/>
                    <a:pt x="5548" y="19884"/>
                    <a:pt x="6066" y="20018"/>
                  </a:cubicBezTo>
                  <a:cubicBezTo>
                    <a:pt x="6200" y="20051"/>
                    <a:pt x="6317" y="20068"/>
                    <a:pt x="6450" y="20084"/>
                  </a:cubicBezTo>
                  <a:cubicBezTo>
                    <a:pt x="6751" y="20135"/>
                    <a:pt x="7069" y="20151"/>
                    <a:pt x="7369" y="20151"/>
                  </a:cubicBezTo>
                  <a:cubicBezTo>
                    <a:pt x="7520" y="20151"/>
                    <a:pt x="7687" y="20168"/>
                    <a:pt x="7837" y="20201"/>
                  </a:cubicBezTo>
                  <a:cubicBezTo>
                    <a:pt x="8038" y="20252"/>
                    <a:pt x="8221" y="20268"/>
                    <a:pt x="8422" y="20268"/>
                  </a:cubicBezTo>
                  <a:lnTo>
                    <a:pt x="9057" y="20268"/>
                  </a:lnTo>
                  <a:cubicBezTo>
                    <a:pt x="9157" y="20268"/>
                    <a:pt x="9257" y="20268"/>
                    <a:pt x="9358" y="20285"/>
                  </a:cubicBezTo>
                  <a:cubicBezTo>
                    <a:pt x="9589" y="20322"/>
                    <a:pt x="9825" y="20333"/>
                    <a:pt x="10063" y="20333"/>
                  </a:cubicBezTo>
                  <a:cubicBezTo>
                    <a:pt x="10256" y="20333"/>
                    <a:pt x="10450" y="20326"/>
                    <a:pt x="10644" y="20318"/>
                  </a:cubicBezTo>
                  <a:cubicBezTo>
                    <a:pt x="10828" y="20302"/>
                    <a:pt x="10995" y="20268"/>
                    <a:pt x="11145" y="20151"/>
                  </a:cubicBezTo>
                  <a:cubicBezTo>
                    <a:pt x="11212" y="20101"/>
                    <a:pt x="11279" y="20084"/>
                    <a:pt x="11346" y="20084"/>
                  </a:cubicBezTo>
                  <a:cubicBezTo>
                    <a:pt x="11413" y="20084"/>
                    <a:pt x="11480" y="20051"/>
                    <a:pt x="11546" y="20051"/>
                  </a:cubicBezTo>
                  <a:cubicBezTo>
                    <a:pt x="12081" y="19901"/>
                    <a:pt x="12599" y="19700"/>
                    <a:pt x="13084" y="19416"/>
                  </a:cubicBezTo>
                  <a:cubicBezTo>
                    <a:pt x="13134" y="19383"/>
                    <a:pt x="13201" y="19349"/>
                    <a:pt x="13267" y="19316"/>
                  </a:cubicBezTo>
                  <a:cubicBezTo>
                    <a:pt x="13585" y="19149"/>
                    <a:pt x="13886" y="18998"/>
                    <a:pt x="14186" y="18831"/>
                  </a:cubicBezTo>
                  <a:cubicBezTo>
                    <a:pt x="14237" y="18798"/>
                    <a:pt x="14287" y="18764"/>
                    <a:pt x="14320" y="18731"/>
                  </a:cubicBezTo>
                  <a:cubicBezTo>
                    <a:pt x="14470" y="18614"/>
                    <a:pt x="14621" y="18497"/>
                    <a:pt x="14771" y="18380"/>
                  </a:cubicBezTo>
                  <a:cubicBezTo>
                    <a:pt x="14855" y="18313"/>
                    <a:pt x="14955" y="18230"/>
                    <a:pt x="15005" y="18146"/>
                  </a:cubicBezTo>
                  <a:cubicBezTo>
                    <a:pt x="15072" y="18013"/>
                    <a:pt x="15172" y="17929"/>
                    <a:pt x="15289" y="17862"/>
                  </a:cubicBezTo>
                  <a:cubicBezTo>
                    <a:pt x="15557" y="17695"/>
                    <a:pt x="15757" y="17461"/>
                    <a:pt x="15924" y="17194"/>
                  </a:cubicBezTo>
                  <a:cubicBezTo>
                    <a:pt x="15974" y="17110"/>
                    <a:pt x="16024" y="17027"/>
                    <a:pt x="16091" y="16960"/>
                  </a:cubicBezTo>
                  <a:cubicBezTo>
                    <a:pt x="16225" y="16843"/>
                    <a:pt x="16308" y="16709"/>
                    <a:pt x="16392" y="16559"/>
                  </a:cubicBezTo>
                  <a:cubicBezTo>
                    <a:pt x="16492" y="16392"/>
                    <a:pt x="16592" y="16208"/>
                    <a:pt x="16709" y="16058"/>
                  </a:cubicBezTo>
                  <a:cubicBezTo>
                    <a:pt x="16826" y="15907"/>
                    <a:pt x="16927" y="15757"/>
                    <a:pt x="16993" y="15556"/>
                  </a:cubicBezTo>
                  <a:cubicBezTo>
                    <a:pt x="17077" y="15272"/>
                    <a:pt x="17177" y="14972"/>
                    <a:pt x="17261" y="14671"/>
                  </a:cubicBezTo>
                  <a:cubicBezTo>
                    <a:pt x="17294" y="14604"/>
                    <a:pt x="17311" y="14520"/>
                    <a:pt x="17344" y="14454"/>
                  </a:cubicBezTo>
                  <a:cubicBezTo>
                    <a:pt x="17528" y="14186"/>
                    <a:pt x="17612" y="13902"/>
                    <a:pt x="17612" y="13602"/>
                  </a:cubicBezTo>
                  <a:cubicBezTo>
                    <a:pt x="17628" y="13568"/>
                    <a:pt x="17628" y="13535"/>
                    <a:pt x="17628" y="13501"/>
                  </a:cubicBezTo>
                  <a:cubicBezTo>
                    <a:pt x="17712" y="13284"/>
                    <a:pt x="17712" y="13067"/>
                    <a:pt x="17712" y="12850"/>
                  </a:cubicBezTo>
                  <a:cubicBezTo>
                    <a:pt x="17695" y="12465"/>
                    <a:pt x="17679" y="12081"/>
                    <a:pt x="17695" y="11713"/>
                  </a:cubicBezTo>
                  <a:cubicBezTo>
                    <a:pt x="17712" y="11246"/>
                    <a:pt x="17595" y="10794"/>
                    <a:pt x="17595" y="10327"/>
                  </a:cubicBezTo>
                  <a:cubicBezTo>
                    <a:pt x="17595" y="10277"/>
                    <a:pt x="17578" y="10243"/>
                    <a:pt x="17562" y="10193"/>
                  </a:cubicBezTo>
                  <a:cubicBezTo>
                    <a:pt x="17545" y="10126"/>
                    <a:pt x="17528" y="10076"/>
                    <a:pt x="17528" y="10009"/>
                  </a:cubicBezTo>
                  <a:cubicBezTo>
                    <a:pt x="17528" y="9742"/>
                    <a:pt x="17445" y="9508"/>
                    <a:pt x="17328" y="9274"/>
                  </a:cubicBezTo>
                  <a:cubicBezTo>
                    <a:pt x="17211" y="9007"/>
                    <a:pt x="17060" y="8756"/>
                    <a:pt x="16943" y="8489"/>
                  </a:cubicBezTo>
                  <a:cubicBezTo>
                    <a:pt x="16726" y="8004"/>
                    <a:pt x="16359" y="7637"/>
                    <a:pt x="15974" y="7286"/>
                  </a:cubicBezTo>
                  <a:cubicBezTo>
                    <a:pt x="15824" y="7152"/>
                    <a:pt x="15690" y="7002"/>
                    <a:pt x="15557" y="6851"/>
                  </a:cubicBezTo>
                  <a:cubicBezTo>
                    <a:pt x="15105" y="6300"/>
                    <a:pt x="14654" y="5732"/>
                    <a:pt x="14203" y="5164"/>
                  </a:cubicBezTo>
                  <a:cubicBezTo>
                    <a:pt x="13919" y="4796"/>
                    <a:pt x="13652" y="4412"/>
                    <a:pt x="13451" y="3961"/>
                  </a:cubicBezTo>
                  <a:cubicBezTo>
                    <a:pt x="13401" y="3844"/>
                    <a:pt x="13334" y="3743"/>
                    <a:pt x="13284" y="3627"/>
                  </a:cubicBezTo>
                  <a:cubicBezTo>
                    <a:pt x="13034" y="3209"/>
                    <a:pt x="12833" y="2774"/>
                    <a:pt x="12699" y="2307"/>
                  </a:cubicBezTo>
                  <a:cubicBezTo>
                    <a:pt x="12633" y="2123"/>
                    <a:pt x="12566" y="1922"/>
                    <a:pt x="12566" y="1722"/>
                  </a:cubicBezTo>
                  <a:cubicBezTo>
                    <a:pt x="12549" y="1388"/>
                    <a:pt x="12465" y="1070"/>
                    <a:pt x="12365" y="736"/>
                  </a:cubicBezTo>
                  <a:cubicBezTo>
                    <a:pt x="12348" y="686"/>
                    <a:pt x="12315" y="619"/>
                    <a:pt x="12265" y="586"/>
                  </a:cubicBezTo>
                  <a:cubicBezTo>
                    <a:pt x="12081" y="402"/>
                    <a:pt x="11864" y="268"/>
                    <a:pt x="11613" y="185"/>
                  </a:cubicBezTo>
                  <a:cubicBezTo>
                    <a:pt x="11480" y="151"/>
                    <a:pt x="11346" y="118"/>
                    <a:pt x="11229" y="101"/>
                  </a:cubicBezTo>
                  <a:cubicBezTo>
                    <a:pt x="10928" y="17"/>
                    <a:pt x="10644" y="17"/>
                    <a:pt x="10360" y="1"/>
                  </a:cubicBezTo>
                  <a:lnTo>
                    <a:pt x="8856" y="1"/>
                  </a:lnTo>
                  <a:cubicBezTo>
                    <a:pt x="8578" y="1"/>
                    <a:pt x="8299" y="8"/>
                    <a:pt x="8026" y="8"/>
                  </a:cubicBezTo>
                  <a:cubicBezTo>
                    <a:pt x="7889" y="8"/>
                    <a:pt x="7754" y="6"/>
                    <a:pt x="7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9"/>
            <p:cNvSpPr/>
            <p:nvPr/>
          </p:nvSpPr>
          <p:spPr>
            <a:xfrm>
              <a:off x="1672550" y="4108625"/>
              <a:ext cx="426075" cy="490550"/>
            </a:xfrm>
            <a:custGeom>
              <a:avLst/>
              <a:gdLst/>
              <a:ahLst/>
              <a:cxnLst/>
              <a:rect l="l" t="t" r="r" b="b"/>
              <a:pathLst>
                <a:path w="17043" h="19622" extrusionOk="0">
                  <a:moveTo>
                    <a:pt x="6215" y="0"/>
                  </a:moveTo>
                  <a:cubicBezTo>
                    <a:pt x="5844" y="0"/>
                    <a:pt x="5502" y="112"/>
                    <a:pt x="5213" y="490"/>
                  </a:cubicBezTo>
                  <a:cubicBezTo>
                    <a:pt x="4612" y="1275"/>
                    <a:pt x="4445" y="2311"/>
                    <a:pt x="4127" y="3230"/>
                  </a:cubicBezTo>
                  <a:cubicBezTo>
                    <a:pt x="3659" y="4517"/>
                    <a:pt x="2757" y="5569"/>
                    <a:pt x="1888" y="6589"/>
                  </a:cubicBezTo>
                  <a:cubicBezTo>
                    <a:pt x="1153" y="7457"/>
                    <a:pt x="819" y="8193"/>
                    <a:pt x="518" y="9295"/>
                  </a:cubicBezTo>
                  <a:cubicBezTo>
                    <a:pt x="201" y="10431"/>
                    <a:pt x="0" y="11434"/>
                    <a:pt x="0" y="12620"/>
                  </a:cubicBezTo>
                  <a:cubicBezTo>
                    <a:pt x="0" y="13773"/>
                    <a:pt x="318" y="14625"/>
                    <a:pt x="852" y="15611"/>
                  </a:cubicBezTo>
                  <a:cubicBezTo>
                    <a:pt x="1404" y="16647"/>
                    <a:pt x="2122" y="17382"/>
                    <a:pt x="3024" y="18117"/>
                  </a:cubicBezTo>
                  <a:cubicBezTo>
                    <a:pt x="3877" y="18836"/>
                    <a:pt x="4779" y="19488"/>
                    <a:pt x="5915" y="19588"/>
                  </a:cubicBezTo>
                  <a:cubicBezTo>
                    <a:pt x="6191" y="19611"/>
                    <a:pt x="6462" y="19621"/>
                    <a:pt x="6731" y="19621"/>
                  </a:cubicBezTo>
                  <a:cubicBezTo>
                    <a:pt x="7635" y="19621"/>
                    <a:pt x="8510" y="19501"/>
                    <a:pt x="9424" y="19320"/>
                  </a:cubicBezTo>
                  <a:cubicBezTo>
                    <a:pt x="10660" y="19053"/>
                    <a:pt x="11763" y="18919"/>
                    <a:pt x="12816" y="18168"/>
                  </a:cubicBezTo>
                  <a:cubicBezTo>
                    <a:pt x="14604" y="16881"/>
                    <a:pt x="15673" y="14926"/>
                    <a:pt x="16508" y="12954"/>
                  </a:cubicBezTo>
                  <a:cubicBezTo>
                    <a:pt x="16893" y="12052"/>
                    <a:pt x="17043" y="10849"/>
                    <a:pt x="16859" y="9880"/>
                  </a:cubicBezTo>
                  <a:cubicBezTo>
                    <a:pt x="16692" y="8911"/>
                    <a:pt x="16074" y="8310"/>
                    <a:pt x="15389" y="7641"/>
                  </a:cubicBezTo>
                  <a:cubicBezTo>
                    <a:pt x="14520" y="6789"/>
                    <a:pt x="13451" y="5920"/>
                    <a:pt x="13016" y="4734"/>
                  </a:cubicBezTo>
                  <a:cubicBezTo>
                    <a:pt x="12599" y="3581"/>
                    <a:pt x="12465" y="2395"/>
                    <a:pt x="11780" y="1342"/>
                  </a:cubicBezTo>
                  <a:cubicBezTo>
                    <a:pt x="11111" y="323"/>
                    <a:pt x="10092" y="106"/>
                    <a:pt x="8956" y="39"/>
                  </a:cubicBezTo>
                  <a:cubicBezTo>
                    <a:pt x="8895" y="35"/>
                    <a:pt x="8832" y="34"/>
                    <a:pt x="8769" y="34"/>
                  </a:cubicBezTo>
                  <a:cubicBezTo>
                    <a:pt x="8300" y="34"/>
                    <a:pt x="7776" y="116"/>
                    <a:pt x="7282" y="116"/>
                  </a:cubicBezTo>
                  <a:cubicBezTo>
                    <a:pt x="7187" y="116"/>
                    <a:pt x="7093" y="113"/>
                    <a:pt x="7001" y="106"/>
                  </a:cubicBezTo>
                  <a:cubicBezTo>
                    <a:pt x="6731" y="52"/>
                    <a:pt x="6466" y="0"/>
                    <a:pt x="6215" y="0"/>
                  </a:cubicBezTo>
                  <a:close/>
                </a:path>
              </a:pathLst>
            </a:custGeom>
            <a:solidFill>
              <a:srgbClr val="AAC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9"/>
            <p:cNvSpPr/>
            <p:nvPr/>
          </p:nvSpPr>
          <p:spPr>
            <a:xfrm>
              <a:off x="1872625" y="2825125"/>
              <a:ext cx="12150" cy="1123650"/>
            </a:xfrm>
            <a:custGeom>
              <a:avLst/>
              <a:gdLst/>
              <a:ahLst/>
              <a:cxnLst/>
              <a:rect l="l" t="t" r="r" b="b"/>
              <a:pathLst>
                <a:path w="486" h="44946" extrusionOk="0">
                  <a:moveTo>
                    <a:pt x="485" y="21136"/>
                  </a:moveTo>
                  <a:lnTo>
                    <a:pt x="468" y="21136"/>
                  </a:lnTo>
                  <a:cubicBezTo>
                    <a:pt x="452" y="18948"/>
                    <a:pt x="452" y="2556"/>
                    <a:pt x="435" y="368"/>
                  </a:cubicBezTo>
                  <a:cubicBezTo>
                    <a:pt x="435" y="0"/>
                    <a:pt x="418" y="719"/>
                    <a:pt x="402" y="368"/>
                  </a:cubicBezTo>
                  <a:cubicBezTo>
                    <a:pt x="402" y="301"/>
                    <a:pt x="385" y="418"/>
                    <a:pt x="385" y="368"/>
                  </a:cubicBezTo>
                  <a:cubicBezTo>
                    <a:pt x="368" y="267"/>
                    <a:pt x="301" y="351"/>
                    <a:pt x="235" y="368"/>
                  </a:cubicBezTo>
                  <a:cubicBezTo>
                    <a:pt x="168" y="368"/>
                    <a:pt x="118" y="267"/>
                    <a:pt x="101" y="368"/>
                  </a:cubicBezTo>
                  <a:cubicBezTo>
                    <a:pt x="84" y="435"/>
                    <a:pt x="84" y="284"/>
                    <a:pt x="67" y="368"/>
                  </a:cubicBezTo>
                  <a:cubicBezTo>
                    <a:pt x="67" y="535"/>
                    <a:pt x="51" y="184"/>
                    <a:pt x="51" y="368"/>
                  </a:cubicBezTo>
                  <a:cubicBezTo>
                    <a:pt x="34" y="2189"/>
                    <a:pt x="17" y="17711"/>
                    <a:pt x="17" y="19532"/>
                  </a:cubicBezTo>
                  <a:cubicBezTo>
                    <a:pt x="1" y="22256"/>
                    <a:pt x="1" y="37678"/>
                    <a:pt x="1" y="40418"/>
                  </a:cubicBezTo>
                  <a:cubicBezTo>
                    <a:pt x="1" y="40786"/>
                    <a:pt x="17" y="44044"/>
                    <a:pt x="51" y="44411"/>
                  </a:cubicBezTo>
                  <a:cubicBezTo>
                    <a:pt x="51" y="44562"/>
                    <a:pt x="101" y="44712"/>
                    <a:pt x="151" y="44862"/>
                  </a:cubicBezTo>
                  <a:cubicBezTo>
                    <a:pt x="151" y="44896"/>
                    <a:pt x="201" y="44913"/>
                    <a:pt x="235" y="44929"/>
                  </a:cubicBezTo>
                  <a:cubicBezTo>
                    <a:pt x="285" y="44946"/>
                    <a:pt x="318" y="44913"/>
                    <a:pt x="335" y="44846"/>
                  </a:cubicBezTo>
                  <a:cubicBezTo>
                    <a:pt x="368" y="44712"/>
                    <a:pt x="418" y="44578"/>
                    <a:pt x="435" y="44428"/>
                  </a:cubicBezTo>
                  <a:cubicBezTo>
                    <a:pt x="468" y="44127"/>
                    <a:pt x="485" y="40969"/>
                    <a:pt x="485" y="406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9"/>
            <p:cNvSpPr/>
            <p:nvPr/>
          </p:nvSpPr>
          <p:spPr>
            <a:xfrm>
              <a:off x="1807875" y="4058675"/>
              <a:ext cx="143725" cy="36725"/>
            </a:xfrm>
            <a:custGeom>
              <a:avLst/>
              <a:gdLst/>
              <a:ahLst/>
              <a:cxnLst/>
              <a:rect l="l" t="t" r="r" b="b"/>
              <a:pathLst>
                <a:path w="5749" h="1469" extrusionOk="0">
                  <a:moveTo>
                    <a:pt x="2725" y="0"/>
                  </a:moveTo>
                  <a:cubicBezTo>
                    <a:pt x="2440" y="0"/>
                    <a:pt x="2156" y="13"/>
                    <a:pt x="1872" y="32"/>
                  </a:cubicBezTo>
                  <a:cubicBezTo>
                    <a:pt x="1780" y="32"/>
                    <a:pt x="1688" y="36"/>
                    <a:pt x="1596" y="36"/>
                  </a:cubicBezTo>
                  <a:cubicBezTo>
                    <a:pt x="1505" y="36"/>
                    <a:pt x="1413" y="32"/>
                    <a:pt x="1321" y="15"/>
                  </a:cubicBezTo>
                  <a:cubicBezTo>
                    <a:pt x="1258" y="11"/>
                    <a:pt x="1194" y="9"/>
                    <a:pt x="1130" y="9"/>
                  </a:cubicBezTo>
                  <a:cubicBezTo>
                    <a:pt x="954" y="9"/>
                    <a:pt x="774" y="24"/>
                    <a:pt x="602" y="48"/>
                  </a:cubicBezTo>
                  <a:cubicBezTo>
                    <a:pt x="452" y="199"/>
                    <a:pt x="318" y="349"/>
                    <a:pt x="168" y="483"/>
                  </a:cubicBezTo>
                  <a:cubicBezTo>
                    <a:pt x="101" y="566"/>
                    <a:pt x="34" y="650"/>
                    <a:pt x="18" y="767"/>
                  </a:cubicBezTo>
                  <a:cubicBezTo>
                    <a:pt x="1" y="951"/>
                    <a:pt x="1" y="1135"/>
                    <a:pt x="1" y="1302"/>
                  </a:cubicBezTo>
                  <a:cubicBezTo>
                    <a:pt x="1" y="1352"/>
                    <a:pt x="18" y="1419"/>
                    <a:pt x="34" y="1469"/>
                  </a:cubicBezTo>
                  <a:cubicBezTo>
                    <a:pt x="118" y="1452"/>
                    <a:pt x="201" y="1452"/>
                    <a:pt x="268" y="1435"/>
                  </a:cubicBezTo>
                  <a:cubicBezTo>
                    <a:pt x="535" y="1337"/>
                    <a:pt x="826" y="1298"/>
                    <a:pt x="1121" y="1298"/>
                  </a:cubicBezTo>
                  <a:cubicBezTo>
                    <a:pt x="1176" y="1298"/>
                    <a:pt x="1232" y="1299"/>
                    <a:pt x="1287" y="1302"/>
                  </a:cubicBezTo>
                  <a:lnTo>
                    <a:pt x="4312" y="1302"/>
                  </a:lnTo>
                  <a:cubicBezTo>
                    <a:pt x="4393" y="1298"/>
                    <a:pt x="4473" y="1296"/>
                    <a:pt x="4553" y="1296"/>
                  </a:cubicBezTo>
                  <a:cubicBezTo>
                    <a:pt x="4885" y="1296"/>
                    <a:pt x="5208" y="1331"/>
                    <a:pt x="5531" y="1452"/>
                  </a:cubicBezTo>
                  <a:cubicBezTo>
                    <a:pt x="5556" y="1460"/>
                    <a:pt x="5586" y="1460"/>
                    <a:pt x="5619" y="1460"/>
                  </a:cubicBezTo>
                  <a:cubicBezTo>
                    <a:pt x="5652" y="1460"/>
                    <a:pt x="5690" y="1460"/>
                    <a:pt x="5732" y="1469"/>
                  </a:cubicBezTo>
                  <a:cubicBezTo>
                    <a:pt x="5732" y="1385"/>
                    <a:pt x="5749" y="1302"/>
                    <a:pt x="5749" y="1235"/>
                  </a:cubicBezTo>
                  <a:cubicBezTo>
                    <a:pt x="5749" y="1084"/>
                    <a:pt x="5732" y="951"/>
                    <a:pt x="5732" y="800"/>
                  </a:cubicBezTo>
                  <a:cubicBezTo>
                    <a:pt x="5715" y="583"/>
                    <a:pt x="5581" y="449"/>
                    <a:pt x="5381" y="383"/>
                  </a:cubicBezTo>
                  <a:cubicBezTo>
                    <a:pt x="5180" y="316"/>
                    <a:pt x="4963" y="249"/>
                    <a:pt x="4763" y="216"/>
                  </a:cubicBezTo>
                  <a:cubicBezTo>
                    <a:pt x="4312" y="149"/>
                    <a:pt x="3877" y="99"/>
                    <a:pt x="3426" y="32"/>
                  </a:cubicBezTo>
                  <a:cubicBezTo>
                    <a:pt x="3192" y="9"/>
                    <a:pt x="2958" y="0"/>
                    <a:pt x="27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9"/>
            <p:cNvSpPr/>
            <p:nvPr/>
          </p:nvSpPr>
          <p:spPr>
            <a:xfrm>
              <a:off x="1820425" y="4020325"/>
              <a:ext cx="118650" cy="37475"/>
            </a:xfrm>
            <a:custGeom>
              <a:avLst/>
              <a:gdLst/>
              <a:ahLst/>
              <a:cxnLst/>
              <a:rect l="l" t="t" r="r" b="b"/>
              <a:pathLst>
                <a:path w="4746" h="1499" extrusionOk="0">
                  <a:moveTo>
                    <a:pt x="1494" y="1"/>
                  </a:moveTo>
                  <a:cubicBezTo>
                    <a:pt x="1202" y="1"/>
                    <a:pt x="910" y="33"/>
                    <a:pt x="618" y="45"/>
                  </a:cubicBezTo>
                  <a:cubicBezTo>
                    <a:pt x="334" y="45"/>
                    <a:pt x="217" y="279"/>
                    <a:pt x="50" y="413"/>
                  </a:cubicBezTo>
                  <a:cubicBezTo>
                    <a:pt x="33" y="413"/>
                    <a:pt x="17" y="446"/>
                    <a:pt x="17" y="463"/>
                  </a:cubicBezTo>
                  <a:cubicBezTo>
                    <a:pt x="33" y="630"/>
                    <a:pt x="0" y="797"/>
                    <a:pt x="50" y="948"/>
                  </a:cubicBezTo>
                  <a:cubicBezTo>
                    <a:pt x="84" y="1115"/>
                    <a:pt x="150" y="1298"/>
                    <a:pt x="134" y="1499"/>
                  </a:cubicBezTo>
                  <a:cubicBezTo>
                    <a:pt x="251" y="1482"/>
                    <a:pt x="351" y="1449"/>
                    <a:pt x="451" y="1432"/>
                  </a:cubicBezTo>
                  <a:cubicBezTo>
                    <a:pt x="735" y="1365"/>
                    <a:pt x="1019" y="1282"/>
                    <a:pt x="1303" y="1248"/>
                  </a:cubicBezTo>
                  <a:cubicBezTo>
                    <a:pt x="1634" y="1202"/>
                    <a:pt x="1964" y="1177"/>
                    <a:pt x="2292" y="1177"/>
                  </a:cubicBezTo>
                  <a:cubicBezTo>
                    <a:pt x="2561" y="1177"/>
                    <a:pt x="2828" y="1194"/>
                    <a:pt x="3091" y="1232"/>
                  </a:cubicBezTo>
                  <a:cubicBezTo>
                    <a:pt x="3559" y="1298"/>
                    <a:pt x="4044" y="1332"/>
                    <a:pt x="4495" y="1449"/>
                  </a:cubicBezTo>
                  <a:lnTo>
                    <a:pt x="4578" y="1449"/>
                  </a:lnTo>
                  <a:cubicBezTo>
                    <a:pt x="4612" y="1332"/>
                    <a:pt x="4612" y="1215"/>
                    <a:pt x="4662" y="1098"/>
                  </a:cubicBezTo>
                  <a:cubicBezTo>
                    <a:pt x="4745" y="897"/>
                    <a:pt x="4729" y="697"/>
                    <a:pt x="4712" y="480"/>
                  </a:cubicBezTo>
                  <a:cubicBezTo>
                    <a:pt x="4678" y="463"/>
                    <a:pt x="4645" y="446"/>
                    <a:pt x="4612" y="430"/>
                  </a:cubicBezTo>
                  <a:cubicBezTo>
                    <a:pt x="4495" y="379"/>
                    <a:pt x="4394" y="346"/>
                    <a:pt x="4277" y="313"/>
                  </a:cubicBezTo>
                  <a:cubicBezTo>
                    <a:pt x="3576" y="112"/>
                    <a:pt x="2874" y="29"/>
                    <a:pt x="2139" y="12"/>
                  </a:cubicBezTo>
                  <a:cubicBezTo>
                    <a:pt x="2061" y="12"/>
                    <a:pt x="1975" y="19"/>
                    <a:pt x="1892" y="19"/>
                  </a:cubicBezTo>
                  <a:cubicBezTo>
                    <a:pt x="1851" y="19"/>
                    <a:pt x="1810" y="17"/>
                    <a:pt x="1771" y="12"/>
                  </a:cubicBezTo>
                  <a:cubicBezTo>
                    <a:pt x="1679" y="4"/>
                    <a:pt x="1586" y="1"/>
                    <a:pt x="14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9"/>
            <p:cNvSpPr/>
            <p:nvPr/>
          </p:nvSpPr>
          <p:spPr>
            <a:xfrm>
              <a:off x="1830850" y="3970025"/>
              <a:ext cx="97775" cy="51025"/>
            </a:xfrm>
            <a:custGeom>
              <a:avLst/>
              <a:gdLst/>
              <a:ahLst/>
              <a:cxnLst/>
              <a:rect l="l" t="t" r="r" b="b"/>
              <a:pathLst>
                <a:path w="3911" h="2041" extrusionOk="0">
                  <a:moveTo>
                    <a:pt x="1866" y="1"/>
                  </a:moveTo>
                  <a:cubicBezTo>
                    <a:pt x="1706" y="1"/>
                    <a:pt x="1543" y="9"/>
                    <a:pt x="1388" y="69"/>
                  </a:cubicBezTo>
                  <a:cubicBezTo>
                    <a:pt x="1337" y="86"/>
                    <a:pt x="1287" y="86"/>
                    <a:pt x="1254" y="86"/>
                  </a:cubicBezTo>
                  <a:cubicBezTo>
                    <a:pt x="987" y="153"/>
                    <a:pt x="736" y="203"/>
                    <a:pt x="535" y="420"/>
                  </a:cubicBezTo>
                  <a:cubicBezTo>
                    <a:pt x="452" y="503"/>
                    <a:pt x="352" y="587"/>
                    <a:pt x="251" y="670"/>
                  </a:cubicBezTo>
                  <a:cubicBezTo>
                    <a:pt x="101" y="771"/>
                    <a:pt x="34" y="921"/>
                    <a:pt x="34" y="1105"/>
                  </a:cubicBezTo>
                  <a:cubicBezTo>
                    <a:pt x="51" y="1339"/>
                    <a:pt x="34" y="1556"/>
                    <a:pt x="34" y="1773"/>
                  </a:cubicBezTo>
                  <a:cubicBezTo>
                    <a:pt x="34" y="1823"/>
                    <a:pt x="1" y="1874"/>
                    <a:pt x="68" y="1924"/>
                  </a:cubicBezTo>
                  <a:cubicBezTo>
                    <a:pt x="118" y="1907"/>
                    <a:pt x="151" y="1907"/>
                    <a:pt x="201" y="1890"/>
                  </a:cubicBezTo>
                  <a:cubicBezTo>
                    <a:pt x="452" y="1807"/>
                    <a:pt x="719" y="1790"/>
                    <a:pt x="970" y="1773"/>
                  </a:cubicBezTo>
                  <a:cubicBezTo>
                    <a:pt x="1221" y="1773"/>
                    <a:pt x="1471" y="1773"/>
                    <a:pt x="1722" y="1757"/>
                  </a:cubicBezTo>
                  <a:cubicBezTo>
                    <a:pt x="1782" y="1754"/>
                    <a:pt x="1842" y="1753"/>
                    <a:pt x="1902" y="1753"/>
                  </a:cubicBezTo>
                  <a:cubicBezTo>
                    <a:pt x="2306" y="1753"/>
                    <a:pt x="2701" y="1801"/>
                    <a:pt x="3109" y="1874"/>
                  </a:cubicBezTo>
                  <a:cubicBezTo>
                    <a:pt x="3359" y="1924"/>
                    <a:pt x="3627" y="1974"/>
                    <a:pt x="3911" y="2041"/>
                  </a:cubicBezTo>
                  <a:cubicBezTo>
                    <a:pt x="3894" y="1924"/>
                    <a:pt x="3877" y="1840"/>
                    <a:pt x="3877" y="1740"/>
                  </a:cubicBezTo>
                  <a:cubicBezTo>
                    <a:pt x="3894" y="1556"/>
                    <a:pt x="3777" y="1456"/>
                    <a:pt x="3627" y="1406"/>
                  </a:cubicBezTo>
                  <a:cubicBezTo>
                    <a:pt x="3576" y="1389"/>
                    <a:pt x="3510" y="1356"/>
                    <a:pt x="3443" y="1339"/>
                  </a:cubicBezTo>
                  <a:cubicBezTo>
                    <a:pt x="3092" y="1255"/>
                    <a:pt x="2724" y="1172"/>
                    <a:pt x="2340" y="1172"/>
                  </a:cubicBezTo>
                  <a:cubicBezTo>
                    <a:pt x="2106" y="1172"/>
                    <a:pt x="1872" y="1172"/>
                    <a:pt x="1638" y="1138"/>
                  </a:cubicBezTo>
                  <a:cubicBezTo>
                    <a:pt x="1446" y="1117"/>
                    <a:pt x="1253" y="1089"/>
                    <a:pt x="1060" y="1089"/>
                  </a:cubicBezTo>
                  <a:cubicBezTo>
                    <a:pt x="952" y="1089"/>
                    <a:pt x="844" y="1098"/>
                    <a:pt x="736" y="1122"/>
                  </a:cubicBezTo>
                  <a:cubicBezTo>
                    <a:pt x="719" y="1122"/>
                    <a:pt x="703" y="1123"/>
                    <a:pt x="686" y="1123"/>
                  </a:cubicBezTo>
                  <a:cubicBezTo>
                    <a:pt x="654" y="1123"/>
                    <a:pt x="625" y="1116"/>
                    <a:pt x="602" y="1071"/>
                  </a:cubicBezTo>
                  <a:cubicBezTo>
                    <a:pt x="619" y="1005"/>
                    <a:pt x="686" y="1021"/>
                    <a:pt x="736" y="1005"/>
                  </a:cubicBezTo>
                  <a:cubicBezTo>
                    <a:pt x="936" y="971"/>
                    <a:pt x="1154" y="955"/>
                    <a:pt x="1354" y="904"/>
                  </a:cubicBezTo>
                  <a:cubicBezTo>
                    <a:pt x="1505" y="871"/>
                    <a:pt x="1655" y="838"/>
                    <a:pt x="1805" y="838"/>
                  </a:cubicBezTo>
                  <a:lnTo>
                    <a:pt x="2240" y="838"/>
                  </a:lnTo>
                  <a:cubicBezTo>
                    <a:pt x="2284" y="836"/>
                    <a:pt x="2329" y="835"/>
                    <a:pt x="2373" y="835"/>
                  </a:cubicBezTo>
                  <a:cubicBezTo>
                    <a:pt x="2858" y="835"/>
                    <a:pt x="3317" y="920"/>
                    <a:pt x="3777" y="1088"/>
                  </a:cubicBezTo>
                  <a:lnTo>
                    <a:pt x="3860" y="1088"/>
                  </a:lnTo>
                  <a:cubicBezTo>
                    <a:pt x="3877" y="988"/>
                    <a:pt x="3877" y="888"/>
                    <a:pt x="3810" y="821"/>
                  </a:cubicBezTo>
                  <a:cubicBezTo>
                    <a:pt x="3593" y="587"/>
                    <a:pt x="3359" y="353"/>
                    <a:pt x="3058" y="203"/>
                  </a:cubicBezTo>
                  <a:cubicBezTo>
                    <a:pt x="3042" y="186"/>
                    <a:pt x="3008" y="186"/>
                    <a:pt x="2992" y="186"/>
                  </a:cubicBezTo>
                  <a:cubicBezTo>
                    <a:pt x="2808" y="136"/>
                    <a:pt x="2641" y="102"/>
                    <a:pt x="2457" y="52"/>
                  </a:cubicBezTo>
                  <a:cubicBezTo>
                    <a:pt x="2323" y="2"/>
                    <a:pt x="2190" y="2"/>
                    <a:pt x="2056" y="2"/>
                  </a:cubicBezTo>
                  <a:cubicBezTo>
                    <a:pt x="1994" y="2"/>
                    <a:pt x="1930" y="1"/>
                    <a:pt x="18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9"/>
            <p:cNvSpPr/>
            <p:nvPr/>
          </p:nvSpPr>
          <p:spPr>
            <a:xfrm>
              <a:off x="1834625" y="3975400"/>
              <a:ext cx="90850" cy="26650"/>
            </a:xfrm>
            <a:custGeom>
              <a:avLst/>
              <a:gdLst/>
              <a:ahLst/>
              <a:cxnLst/>
              <a:rect l="l" t="t" r="r" b="b"/>
              <a:pathLst>
                <a:path w="3634" h="1066" extrusionOk="0">
                  <a:moveTo>
                    <a:pt x="1546" y="1"/>
                  </a:moveTo>
                  <a:cubicBezTo>
                    <a:pt x="1093" y="1"/>
                    <a:pt x="237" y="215"/>
                    <a:pt x="50" y="589"/>
                  </a:cubicBezTo>
                  <a:cubicBezTo>
                    <a:pt x="0" y="689"/>
                    <a:pt x="0" y="823"/>
                    <a:pt x="100" y="907"/>
                  </a:cubicBezTo>
                  <a:cubicBezTo>
                    <a:pt x="100" y="907"/>
                    <a:pt x="100" y="907"/>
                    <a:pt x="117" y="923"/>
                  </a:cubicBezTo>
                  <a:cubicBezTo>
                    <a:pt x="171" y="972"/>
                    <a:pt x="231" y="993"/>
                    <a:pt x="288" y="993"/>
                  </a:cubicBezTo>
                  <a:cubicBezTo>
                    <a:pt x="409" y="993"/>
                    <a:pt x="523" y="903"/>
                    <a:pt x="568" y="790"/>
                  </a:cubicBezTo>
                  <a:cubicBezTo>
                    <a:pt x="754" y="635"/>
                    <a:pt x="1328" y="537"/>
                    <a:pt x="1570" y="537"/>
                  </a:cubicBezTo>
                  <a:cubicBezTo>
                    <a:pt x="1589" y="537"/>
                    <a:pt x="1606" y="538"/>
                    <a:pt x="1621" y="539"/>
                  </a:cubicBezTo>
                  <a:cubicBezTo>
                    <a:pt x="1905" y="572"/>
                    <a:pt x="2958" y="639"/>
                    <a:pt x="3075" y="923"/>
                  </a:cubicBezTo>
                  <a:cubicBezTo>
                    <a:pt x="3122" y="1024"/>
                    <a:pt x="3200" y="1066"/>
                    <a:pt x="3280" y="1066"/>
                  </a:cubicBezTo>
                  <a:cubicBezTo>
                    <a:pt x="3452" y="1066"/>
                    <a:pt x="3634" y="873"/>
                    <a:pt x="3542" y="656"/>
                  </a:cubicBezTo>
                  <a:cubicBezTo>
                    <a:pt x="3292" y="121"/>
                    <a:pt x="2122" y="71"/>
                    <a:pt x="1638" y="4"/>
                  </a:cubicBezTo>
                  <a:cubicBezTo>
                    <a:pt x="1610" y="2"/>
                    <a:pt x="1579" y="1"/>
                    <a:pt x="1546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9"/>
            <p:cNvSpPr/>
            <p:nvPr/>
          </p:nvSpPr>
          <p:spPr>
            <a:xfrm>
              <a:off x="1827925" y="3999450"/>
              <a:ext cx="94850" cy="19950"/>
            </a:xfrm>
            <a:custGeom>
              <a:avLst/>
              <a:gdLst/>
              <a:ahLst/>
              <a:cxnLst/>
              <a:rect l="l" t="t" r="r" b="b"/>
              <a:pathLst>
                <a:path w="3794" h="798" extrusionOk="0">
                  <a:moveTo>
                    <a:pt x="1652" y="0"/>
                  </a:moveTo>
                  <a:cubicBezTo>
                    <a:pt x="1167" y="0"/>
                    <a:pt x="691" y="67"/>
                    <a:pt x="201" y="245"/>
                  </a:cubicBezTo>
                  <a:cubicBezTo>
                    <a:pt x="101" y="279"/>
                    <a:pt x="1" y="379"/>
                    <a:pt x="1" y="496"/>
                  </a:cubicBezTo>
                  <a:cubicBezTo>
                    <a:pt x="1" y="513"/>
                    <a:pt x="18" y="529"/>
                    <a:pt x="18" y="546"/>
                  </a:cubicBezTo>
                  <a:cubicBezTo>
                    <a:pt x="28" y="711"/>
                    <a:pt x="165" y="793"/>
                    <a:pt x="296" y="793"/>
                  </a:cubicBezTo>
                  <a:cubicBezTo>
                    <a:pt x="378" y="793"/>
                    <a:pt x="457" y="761"/>
                    <a:pt x="502" y="697"/>
                  </a:cubicBezTo>
                  <a:cubicBezTo>
                    <a:pt x="905" y="576"/>
                    <a:pt x="1319" y="520"/>
                    <a:pt x="1735" y="520"/>
                  </a:cubicBezTo>
                  <a:cubicBezTo>
                    <a:pt x="1836" y="520"/>
                    <a:pt x="1938" y="523"/>
                    <a:pt x="2039" y="529"/>
                  </a:cubicBezTo>
                  <a:cubicBezTo>
                    <a:pt x="2307" y="563"/>
                    <a:pt x="3075" y="546"/>
                    <a:pt x="3309" y="680"/>
                  </a:cubicBezTo>
                  <a:cubicBezTo>
                    <a:pt x="3363" y="756"/>
                    <a:pt x="3451" y="798"/>
                    <a:pt x="3538" y="798"/>
                  </a:cubicBezTo>
                  <a:cubicBezTo>
                    <a:pt x="3641" y="798"/>
                    <a:pt x="3741" y="740"/>
                    <a:pt x="3777" y="613"/>
                  </a:cubicBezTo>
                  <a:cubicBezTo>
                    <a:pt x="3777" y="596"/>
                    <a:pt x="3777" y="596"/>
                    <a:pt x="3777" y="596"/>
                  </a:cubicBezTo>
                  <a:cubicBezTo>
                    <a:pt x="3794" y="496"/>
                    <a:pt x="3777" y="396"/>
                    <a:pt x="3710" y="329"/>
                  </a:cubicBezTo>
                  <a:cubicBezTo>
                    <a:pt x="3426" y="62"/>
                    <a:pt x="2774" y="78"/>
                    <a:pt x="2390" y="45"/>
                  </a:cubicBezTo>
                  <a:cubicBezTo>
                    <a:pt x="2140" y="17"/>
                    <a:pt x="1894" y="0"/>
                    <a:pt x="1652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9"/>
            <p:cNvSpPr/>
            <p:nvPr/>
          </p:nvSpPr>
          <p:spPr>
            <a:xfrm>
              <a:off x="1822075" y="4032475"/>
              <a:ext cx="112500" cy="29750"/>
            </a:xfrm>
            <a:custGeom>
              <a:avLst/>
              <a:gdLst/>
              <a:ahLst/>
              <a:cxnLst/>
              <a:rect l="l" t="t" r="r" b="b"/>
              <a:pathLst>
                <a:path w="4500" h="1190" extrusionOk="0">
                  <a:moveTo>
                    <a:pt x="2510" y="0"/>
                  </a:moveTo>
                  <a:cubicBezTo>
                    <a:pt x="1841" y="0"/>
                    <a:pt x="1180" y="48"/>
                    <a:pt x="519" y="127"/>
                  </a:cubicBezTo>
                  <a:lnTo>
                    <a:pt x="502" y="127"/>
                  </a:lnTo>
                  <a:cubicBezTo>
                    <a:pt x="485" y="144"/>
                    <a:pt x="469" y="144"/>
                    <a:pt x="435" y="144"/>
                  </a:cubicBezTo>
                  <a:cubicBezTo>
                    <a:pt x="302" y="161"/>
                    <a:pt x="252" y="261"/>
                    <a:pt x="252" y="378"/>
                  </a:cubicBezTo>
                  <a:cubicBezTo>
                    <a:pt x="1" y="462"/>
                    <a:pt x="18" y="896"/>
                    <a:pt x="335" y="896"/>
                  </a:cubicBezTo>
                  <a:cubicBezTo>
                    <a:pt x="987" y="896"/>
                    <a:pt x="1622" y="846"/>
                    <a:pt x="2273" y="846"/>
                  </a:cubicBezTo>
                  <a:cubicBezTo>
                    <a:pt x="2300" y="845"/>
                    <a:pt x="2327" y="845"/>
                    <a:pt x="2354" y="845"/>
                  </a:cubicBezTo>
                  <a:cubicBezTo>
                    <a:pt x="2958" y="845"/>
                    <a:pt x="3519" y="1020"/>
                    <a:pt x="4095" y="1180"/>
                  </a:cubicBezTo>
                  <a:cubicBezTo>
                    <a:pt x="4119" y="1187"/>
                    <a:pt x="4142" y="1190"/>
                    <a:pt x="4165" y="1190"/>
                  </a:cubicBezTo>
                  <a:cubicBezTo>
                    <a:pt x="4375" y="1190"/>
                    <a:pt x="4499" y="928"/>
                    <a:pt x="4379" y="762"/>
                  </a:cubicBezTo>
                  <a:cubicBezTo>
                    <a:pt x="4445" y="679"/>
                    <a:pt x="4445" y="545"/>
                    <a:pt x="4345" y="445"/>
                  </a:cubicBezTo>
                  <a:cubicBezTo>
                    <a:pt x="4028" y="111"/>
                    <a:pt x="3493" y="44"/>
                    <a:pt x="3042" y="10"/>
                  </a:cubicBezTo>
                  <a:cubicBezTo>
                    <a:pt x="2864" y="3"/>
                    <a:pt x="2687" y="0"/>
                    <a:pt x="2510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9"/>
            <p:cNvSpPr/>
            <p:nvPr/>
          </p:nvSpPr>
          <p:spPr>
            <a:xfrm>
              <a:off x="1813725" y="4061500"/>
              <a:ext cx="138125" cy="35175"/>
            </a:xfrm>
            <a:custGeom>
              <a:avLst/>
              <a:gdLst/>
              <a:ahLst/>
              <a:cxnLst/>
              <a:rect l="l" t="t" r="r" b="b"/>
              <a:pathLst>
                <a:path w="5525" h="1407" extrusionOk="0">
                  <a:moveTo>
                    <a:pt x="3319" y="0"/>
                  </a:moveTo>
                  <a:cubicBezTo>
                    <a:pt x="2913" y="0"/>
                    <a:pt x="2527" y="30"/>
                    <a:pt x="2256" y="36"/>
                  </a:cubicBezTo>
                  <a:cubicBezTo>
                    <a:pt x="2202" y="36"/>
                    <a:pt x="2106" y="34"/>
                    <a:pt x="1986" y="34"/>
                  </a:cubicBezTo>
                  <a:cubicBezTo>
                    <a:pt x="1367" y="34"/>
                    <a:pt x="89" y="81"/>
                    <a:pt x="285" y="654"/>
                  </a:cubicBezTo>
                  <a:cubicBezTo>
                    <a:pt x="251" y="671"/>
                    <a:pt x="218" y="704"/>
                    <a:pt x="168" y="721"/>
                  </a:cubicBezTo>
                  <a:cubicBezTo>
                    <a:pt x="1" y="821"/>
                    <a:pt x="1" y="1172"/>
                    <a:pt x="235" y="1205"/>
                  </a:cubicBezTo>
                  <a:cubicBezTo>
                    <a:pt x="1204" y="1339"/>
                    <a:pt x="2173" y="1372"/>
                    <a:pt x="3159" y="1406"/>
                  </a:cubicBezTo>
                  <a:cubicBezTo>
                    <a:pt x="3263" y="1406"/>
                    <a:pt x="3371" y="1407"/>
                    <a:pt x="3480" y="1407"/>
                  </a:cubicBezTo>
                  <a:cubicBezTo>
                    <a:pt x="3807" y="1407"/>
                    <a:pt x="4149" y="1397"/>
                    <a:pt x="4462" y="1322"/>
                  </a:cubicBezTo>
                  <a:cubicBezTo>
                    <a:pt x="4512" y="1331"/>
                    <a:pt x="4566" y="1335"/>
                    <a:pt x="4623" y="1335"/>
                  </a:cubicBezTo>
                  <a:cubicBezTo>
                    <a:pt x="4679" y="1335"/>
                    <a:pt x="4738" y="1331"/>
                    <a:pt x="4796" y="1322"/>
                  </a:cubicBezTo>
                  <a:cubicBezTo>
                    <a:pt x="4846" y="1322"/>
                    <a:pt x="4896" y="1306"/>
                    <a:pt x="4930" y="1289"/>
                  </a:cubicBezTo>
                  <a:cubicBezTo>
                    <a:pt x="4930" y="1289"/>
                    <a:pt x="4946" y="1306"/>
                    <a:pt x="4963" y="1306"/>
                  </a:cubicBezTo>
                  <a:cubicBezTo>
                    <a:pt x="5020" y="1358"/>
                    <a:pt x="5082" y="1380"/>
                    <a:pt x="5142" y="1380"/>
                  </a:cubicBezTo>
                  <a:cubicBezTo>
                    <a:pt x="5348" y="1380"/>
                    <a:pt x="5525" y="1119"/>
                    <a:pt x="5331" y="938"/>
                  </a:cubicBezTo>
                  <a:cubicBezTo>
                    <a:pt x="5297" y="905"/>
                    <a:pt x="5264" y="888"/>
                    <a:pt x="5231" y="854"/>
                  </a:cubicBezTo>
                  <a:cubicBezTo>
                    <a:pt x="5231" y="804"/>
                    <a:pt x="5231" y="754"/>
                    <a:pt x="5197" y="687"/>
                  </a:cubicBezTo>
                  <a:cubicBezTo>
                    <a:pt x="4934" y="107"/>
                    <a:pt x="4091" y="0"/>
                    <a:pt x="3319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9"/>
            <p:cNvSpPr/>
            <p:nvPr/>
          </p:nvSpPr>
          <p:spPr>
            <a:xfrm>
              <a:off x="1648325" y="3937475"/>
              <a:ext cx="462850" cy="679225"/>
            </a:xfrm>
            <a:custGeom>
              <a:avLst/>
              <a:gdLst/>
              <a:ahLst/>
              <a:cxnLst/>
              <a:rect l="l" t="t" r="r" b="b"/>
              <a:pathLst>
                <a:path w="18514" h="27169" extrusionOk="0">
                  <a:moveTo>
                    <a:pt x="12431" y="6434"/>
                  </a:moveTo>
                  <a:cubicBezTo>
                    <a:pt x="12582" y="6500"/>
                    <a:pt x="12715" y="6601"/>
                    <a:pt x="12899" y="6617"/>
                  </a:cubicBezTo>
                  <a:cubicBezTo>
                    <a:pt x="12949" y="6634"/>
                    <a:pt x="13033" y="6668"/>
                    <a:pt x="13066" y="6701"/>
                  </a:cubicBezTo>
                  <a:cubicBezTo>
                    <a:pt x="13166" y="6868"/>
                    <a:pt x="13300" y="7035"/>
                    <a:pt x="13300" y="7236"/>
                  </a:cubicBezTo>
                  <a:cubicBezTo>
                    <a:pt x="13317" y="7319"/>
                    <a:pt x="13317" y="7386"/>
                    <a:pt x="13317" y="7453"/>
                  </a:cubicBezTo>
                  <a:cubicBezTo>
                    <a:pt x="13300" y="7587"/>
                    <a:pt x="13317" y="7704"/>
                    <a:pt x="13384" y="7820"/>
                  </a:cubicBezTo>
                  <a:cubicBezTo>
                    <a:pt x="13434" y="7887"/>
                    <a:pt x="13434" y="7988"/>
                    <a:pt x="13451" y="8054"/>
                  </a:cubicBezTo>
                  <a:cubicBezTo>
                    <a:pt x="13467" y="8121"/>
                    <a:pt x="13467" y="8188"/>
                    <a:pt x="13451" y="8255"/>
                  </a:cubicBezTo>
                  <a:cubicBezTo>
                    <a:pt x="13417" y="8572"/>
                    <a:pt x="13534" y="8840"/>
                    <a:pt x="13668" y="9107"/>
                  </a:cubicBezTo>
                  <a:cubicBezTo>
                    <a:pt x="13684" y="9174"/>
                    <a:pt x="13718" y="9241"/>
                    <a:pt x="13751" y="9308"/>
                  </a:cubicBezTo>
                  <a:cubicBezTo>
                    <a:pt x="13801" y="9458"/>
                    <a:pt x="13868" y="9625"/>
                    <a:pt x="13935" y="9759"/>
                  </a:cubicBezTo>
                  <a:cubicBezTo>
                    <a:pt x="13969" y="9842"/>
                    <a:pt x="14019" y="9926"/>
                    <a:pt x="14069" y="9976"/>
                  </a:cubicBezTo>
                  <a:cubicBezTo>
                    <a:pt x="14236" y="10093"/>
                    <a:pt x="14303" y="10243"/>
                    <a:pt x="14370" y="10410"/>
                  </a:cubicBezTo>
                  <a:cubicBezTo>
                    <a:pt x="14403" y="10494"/>
                    <a:pt x="14453" y="10561"/>
                    <a:pt x="14486" y="10628"/>
                  </a:cubicBezTo>
                  <a:cubicBezTo>
                    <a:pt x="14520" y="10678"/>
                    <a:pt x="14570" y="10711"/>
                    <a:pt x="14587" y="10761"/>
                  </a:cubicBezTo>
                  <a:cubicBezTo>
                    <a:pt x="14720" y="11012"/>
                    <a:pt x="14904" y="11196"/>
                    <a:pt x="15105" y="11396"/>
                  </a:cubicBezTo>
                  <a:cubicBezTo>
                    <a:pt x="15172" y="11446"/>
                    <a:pt x="15222" y="11513"/>
                    <a:pt x="15255" y="11580"/>
                  </a:cubicBezTo>
                  <a:cubicBezTo>
                    <a:pt x="15339" y="11714"/>
                    <a:pt x="15405" y="11864"/>
                    <a:pt x="15489" y="11998"/>
                  </a:cubicBezTo>
                  <a:cubicBezTo>
                    <a:pt x="15606" y="12215"/>
                    <a:pt x="15756" y="12415"/>
                    <a:pt x="15957" y="12582"/>
                  </a:cubicBezTo>
                  <a:cubicBezTo>
                    <a:pt x="16341" y="12967"/>
                    <a:pt x="16725" y="13368"/>
                    <a:pt x="17076" y="13785"/>
                  </a:cubicBezTo>
                  <a:cubicBezTo>
                    <a:pt x="17344" y="14120"/>
                    <a:pt x="17578" y="14487"/>
                    <a:pt x="17795" y="14855"/>
                  </a:cubicBezTo>
                  <a:cubicBezTo>
                    <a:pt x="17928" y="15089"/>
                    <a:pt x="18012" y="15373"/>
                    <a:pt x="18112" y="15640"/>
                  </a:cubicBezTo>
                  <a:cubicBezTo>
                    <a:pt x="18196" y="15841"/>
                    <a:pt x="18263" y="16041"/>
                    <a:pt x="18329" y="16258"/>
                  </a:cubicBezTo>
                  <a:cubicBezTo>
                    <a:pt x="18396" y="16425"/>
                    <a:pt x="18446" y="16626"/>
                    <a:pt x="18430" y="16810"/>
                  </a:cubicBezTo>
                  <a:cubicBezTo>
                    <a:pt x="18430" y="17077"/>
                    <a:pt x="18430" y="17328"/>
                    <a:pt x="18430" y="17578"/>
                  </a:cubicBezTo>
                  <a:cubicBezTo>
                    <a:pt x="18430" y="17779"/>
                    <a:pt x="18430" y="17979"/>
                    <a:pt x="18446" y="18180"/>
                  </a:cubicBezTo>
                  <a:cubicBezTo>
                    <a:pt x="18513" y="18681"/>
                    <a:pt x="18497" y="19182"/>
                    <a:pt x="18463" y="19684"/>
                  </a:cubicBezTo>
                  <a:cubicBezTo>
                    <a:pt x="18430" y="20068"/>
                    <a:pt x="18346" y="20452"/>
                    <a:pt x="18229" y="20836"/>
                  </a:cubicBezTo>
                  <a:cubicBezTo>
                    <a:pt x="18129" y="21154"/>
                    <a:pt x="17995" y="21471"/>
                    <a:pt x="17845" y="21789"/>
                  </a:cubicBezTo>
                  <a:cubicBezTo>
                    <a:pt x="17661" y="22173"/>
                    <a:pt x="17427" y="22524"/>
                    <a:pt x="17277" y="22925"/>
                  </a:cubicBezTo>
                  <a:cubicBezTo>
                    <a:pt x="17277" y="22942"/>
                    <a:pt x="17277" y="22958"/>
                    <a:pt x="17260" y="22975"/>
                  </a:cubicBezTo>
                  <a:cubicBezTo>
                    <a:pt x="17093" y="23209"/>
                    <a:pt x="16926" y="23460"/>
                    <a:pt x="16759" y="23710"/>
                  </a:cubicBezTo>
                  <a:cubicBezTo>
                    <a:pt x="16725" y="23760"/>
                    <a:pt x="16692" y="23794"/>
                    <a:pt x="16659" y="23844"/>
                  </a:cubicBezTo>
                  <a:cubicBezTo>
                    <a:pt x="16358" y="24379"/>
                    <a:pt x="15923" y="24780"/>
                    <a:pt x="15439" y="25164"/>
                  </a:cubicBezTo>
                  <a:cubicBezTo>
                    <a:pt x="15305" y="25281"/>
                    <a:pt x="15155" y="25398"/>
                    <a:pt x="15004" y="25498"/>
                  </a:cubicBezTo>
                  <a:cubicBezTo>
                    <a:pt x="14954" y="25548"/>
                    <a:pt x="14887" y="25598"/>
                    <a:pt x="14821" y="25648"/>
                  </a:cubicBezTo>
                  <a:cubicBezTo>
                    <a:pt x="14486" y="25816"/>
                    <a:pt x="14169" y="25999"/>
                    <a:pt x="13852" y="26166"/>
                  </a:cubicBezTo>
                  <a:cubicBezTo>
                    <a:pt x="13668" y="26267"/>
                    <a:pt x="13467" y="26367"/>
                    <a:pt x="13267" y="26467"/>
                  </a:cubicBezTo>
                  <a:cubicBezTo>
                    <a:pt x="12866" y="26684"/>
                    <a:pt x="12431" y="26818"/>
                    <a:pt x="11980" y="26935"/>
                  </a:cubicBezTo>
                  <a:cubicBezTo>
                    <a:pt x="11930" y="26952"/>
                    <a:pt x="11863" y="26952"/>
                    <a:pt x="11796" y="26952"/>
                  </a:cubicBezTo>
                  <a:cubicBezTo>
                    <a:pt x="11763" y="26968"/>
                    <a:pt x="11730" y="26952"/>
                    <a:pt x="11696" y="26968"/>
                  </a:cubicBezTo>
                  <a:cubicBezTo>
                    <a:pt x="11412" y="27136"/>
                    <a:pt x="11095" y="27152"/>
                    <a:pt x="10794" y="27169"/>
                  </a:cubicBezTo>
                  <a:cubicBezTo>
                    <a:pt x="10025" y="27169"/>
                    <a:pt x="9257" y="27169"/>
                    <a:pt x="8488" y="27169"/>
                  </a:cubicBezTo>
                  <a:cubicBezTo>
                    <a:pt x="8338" y="27169"/>
                    <a:pt x="8171" y="27152"/>
                    <a:pt x="8004" y="27085"/>
                  </a:cubicBezTo>
                  <a:cubicBezTo>
                    <a:pt x="7836" y="27035"/>
                    <a:pt x="7636" y="27002"/>
                    <a:pt x="7452" y="27002"/>
                  </a:cubicBezTo>
                  <a:cubicBezTo>
                    <a:pt x="7335" y="27002"/>
                    <a:pt x="7235" y="26968"/>
                    <a:pt x="7118" y="26968"/>
                  </a:cubicBezTo>
                  <a:cubicBezTo>
                    <a:pt x="7034" y="26952"/>
                    <a:pt x="6951" y="26952"/>
                    <a:pt x="6884" y="26952"/>
                  </a:cubicBezTo>
                  <a:cubicBezTo>
                    <a:pt x="6684" y="26968"/>
                    <a:pt x="6516" y="26935"/>
                    <a:pt x="6333" y="26885"/>
                  </a:cubicBezTo>
                  <a:cubicBezTo>
                    <a:pt x="5815" y="26735"/>
                    <a:pt x="5313" y="26534"/>
                    <a:pt x="4846" y="26267"/>
                  </a:cubicBezTo>
                  <a:cubicBezTo>
                    <a:pt x="4545" y="26100"/>
                    <a:pt x="4227" y="25933"/>
                    <a:pt x="3910" y="25765"/>
                  </a:cubicBezTo>
                  <a:cubicBezTo>
                    <a:pt x="3743" y="25682"/>
                    <a:pt x="3592" y="25582"/>
                    <a:pt x="3459" y="25465"/>
                  </a:cubicBezTo>
                  <a:cubicBezTo>
                    <a:pt x="3342" y="25364"/>
                    <a:pt x="3208" y="25281"/>
                    <a:pt x="3091" y="25181"/>
                  </a:cubicBezTo>
                  <a:cubicBezTo>
                    <a:pt x="2707" y="24897"/>
                    <a:pt x="2373" y="24562"/>
                    <a:pt x="2072" y="24195"/>
                  </a:cubicBezTo>
                  <a:cubicBezTo>
                    <a:pt x="2005" y="24095"/>
                    <a:pt x="1938" y="23994"/>
                    <a:pt x="1888" y="23894"/>
                  </a:cubicBezTo>
                  <a:cubicBezTo>
                    <a:pt x="1872" y="23877"/>
                    <a:pt x="1855" y="23844"/>
                    <a:pt x="1838" y="23827"/>
                  </a:cubicBezTo>
                  <a:cubicBezTo>
                    <a:pt x="1638" y="23627"/>
                    <a:pt x="1521" y="23359"/>
                    <a:pt x="1354" y="23142"/>
                  </a:cubicBezTo>
                  <a:cubicBezTo>
                    <a:pt x="1303" y="23059"/>
                    <a:pt x="1237" y="22975"/>
                    <a:pt x="1203" y="22875"/>
                  </a:cubicBezTo>
                  <a:cubicBezTo>
                    <a:pt x="1136" y="22691"/>
                    <a:pt x="1036" y="22507"/>
                    <a:pt x="936" y="22340"/>
                  </a:cubicBezTo>
                  <a:cubicBezTo>
                    <a:pt x="602" y="21689"/>
                    <a:pt x="267" y="21020"/>
                    <a:pt x="134" y="20285"/>
                  </a:cubicBezTo>
                  <a:cubicBezTo>
                    <a:pt x="34" y="19800"/>
                    <a:pt x="0" y="19299"/>
                    <a:pt x="17" y="18815"/>
                  </a:cubicBezTo>
                  <a:cubicBezTo>
                    <a:pt x="34" y="18564"/>
                    <a:pt x="67" y="18313"/>
                    <a:pt x="84" y="18080"/>
                  </a:cubicBezTo>
                  <a:cubicBezTo>
                    <a:pt x="100" y="17946"/>
                    <a:pt x="100" y="17795"/>
                    <a:pt x="100" y="17662"/>
                  </a:cubicBezTo>
                  <a:cubicBezTo>
                    <a:pt x="100" y="17411"/>
                    <a:pt x="84" y="17161"/>
                    <a:pt x="84" y="16893"/>
                  </a:cubicBezTo>
                  <a:cubicBezTo>
                    <a:pt x="67" y="16659"/>
                    <a:pt x="117" y="16409"/>
                    <a:pt x="201" y="16175"/>
                  </a:cubicBezTo>
                  <a:cubicBezTo>
                    <a:pt x="351" y="15841"/>
                    <a:pt x="468" y="15473"/>
                    <a:pt x="602" y="15122"/>
                  </a:cubicBezTo>
                  <a:cubicBezTo>
                    <a:pt x="618" y="15055"/>
                    <a:pt x="652" y="14972"/>
                    <a:pt x="685" y="14905"/>
                  </a:cubicBezTo>
                  <a:cubicBezTo>
                    <a:pt x="919" y="14487"/>
                    <a:pt x="1170" y="14086"/>
                    <a:pt x="1487" y="13719"/>
                  </a:cubicBezTo>
                  <a:cubicBezTo>
                    <a:pt x="1805" y="13368"/>
                    <a:pt x="2139" y="13017"/>
                    <a:pt x="2473" y="12666"/>
                  </a:cubicBezTo>
                  <a:cubicBezTo>
                    <a:pt x="2506" y="12633"/>
                    <a:pt x="2540" y="12599"/>
                    <a:pt x="2573" y="12566"/>
                  </a:cubicBezTo>
                  <a:cubicBezTo>
                    <a:pt x="2757" y="12449"/>
                    <a:pt x="2857" y="12265"/>
                    <a:pt x="2974" y="12098"/>
                  </a:cubicBezTo>
                  <a:cubicBezTo>
                    <a:pt x="3075" y="11931"/>
                    <a:pt x="3158" y="11764"/>
                    <a:pt x="3258" y="11597"/>
                  </a:cubicBezTo>
                  <a:cubicBezTo>
                    <a:pt x="3308" y="11496"/>
                    <a:pt x="3375" y="11413"/>
                    <a:pt x="3459" y="11346"/>
                  </a:cubicBezTo>
                  <a:cubicBezTo>
                    <a:pt x="3793" y="11029"/>
                    <a:pt x="4027" y="10661"/>
                    <a:pt x="4211" y="10243"/>
                  </a:cubicBezTo>
                  <a:cubicBezTo>
                    <a:pt x="4227" y="10193"/>
                    <a:pt x="4261" y="10126"/>
                    <a:pt x="4311" y="10093"/>
                  </a:cubicBezTo>
                  <a:cubicBezTo>
                    <a:pt x="4545" y="9926"/>
                    <a:pt x="4628" y="9675"/>
                    <a:pt x="4729" y="9424"/>
                  </a:cubicBezTo>
                  <a:cubicBezTo>
                    <a:pt x="4829" y="9207"/>
                    <a:pt x="4896" y="8973"/>
                    <a:pt x="4996" y="8739"/>
                  </a:cubicBezTo>
                  <a:cubicBezTo>
                    <a:pt x="5029" y="8656"/>
                    <a:pt x="5063" y="8556"/>
                    <a:pt x="5063" y="8455"/>
                  </a:cubicBezTo>
                  <a:cubicBezTo>
                    <a:pt x="5046" y="8338"/>
                    <a:pt x="5046" y="8221"/>
                    <a:pt x="5063" y="8105"/>
                  </a:cubicBezTo>
                  <a:cubicBezTo>
                    <a:pt x="5063" y="8004"/>
                    <a:pt x="5080" y="7904"/>
                    <a:pt x="5113" y="7837"/>
                  </a:cubicBezTo>
                  <a:cubicBezTo>
                    <a:pt x="5197" y="7720"/>
                    <a:pt x="5213" y="7587"/>
                    <a:pt x="5197" y="7470"/>
                  </a:cubicBezTo>
                  <a:cubicBezTo>
                    <a:pt x="5163" y="7202"/>
                    <a:pt x="5280" y="6985"/>
                    <a:pt x="5397" y="6785"/>
                  </a:cubicBezTo>
                  <a:cubicBezTo>
                    <a:pt x="5447" y="6701"/>
                    <a:pt x="5531" y="6634"/>
                    <a:pt x="5614" y="6634"/>
                  </a:cubicBezTo>
                  <a:cubicBezTo>
                    <a:pt x="5798" y="6617"/>
                    <a:pt x="5932" y="6484"/>
                    <a:pt x="6115" y="6450"/>
                  </a:cubicBezTo>
                  <a:cubicBezTo>
                    <a:pt x="6032" y="6166"/>
                    <a:pt x="6032" y="5882"/>
                    <a:pt x="5999" y="5598"/>
                  </a:cubicBezTo>
                  <a:cubicBezTo>
                    <a:pt x="5982" y="5364"/>
                    <a:pt x="6049" y="5164"/>
                    <a:pt x="6216" y="5013"/>
                  </a:cubicBezTo>
                  <a:cubicBezTo>
                    <a:pt x="6316" y="4913"/>
                    <a:pt x="6433" y="4813"/>
                    <a:pt x="6500" y="4679"/>
                  </a:cubicBezTo>
                  <a:cubicBezTo>
                    <a:pt x="6500" y="4663"/>
                    <a:pt x="6500" y="4629"/>
                    <a:pt x="6500" y="4612"/>
                  </a:cubicBezTo>
                  <a:cubicBezTo>
                    <a:pt x="6316" y="4312"/>
                    <a:pt x="6349" y="3994"/>
                    <a:pt x="6366" y="3660"/>
                  </a:cubicBezTo>
                  <a:cubicBezTo>
                    <a:pt x="6366" y="3510"/>
                    <a:pt x="6433" y="3376"/>
                    <a:pt x="6567" y="3292"/>
                  </a:cubicBezTo>
                  <a:cubicBezTo>
                    <a:pt x="6600" y="3276"/>
                    <a:pt x="6633" y="3242"/>
                    <a:pt x="6667" y="3226"/>
                  </a:cubicBezTo>
                  <a:cubicBezTo>
                    <a:pt x="6734" y="3176"/>
                    <a:pt x="6784" y="3092"/>
                    <a:pt x="6784" y="2992"/>
                  </a:cubicBezTo>
                  <a:cubicBezTo>
                    <a:pt x="6784" y="2858"/>
                    <a:pt x="6767" y="2724"/>
                    <a:pt x="6767" y="2591"/>
                  </a:cubicBezTo>
                  <a:cubicBezTo>
                    <a:pt x="6767" y="2457"/>
                    <a:pt x="6767" y="2340"/>
                    <a:pt x="6784" y="2223"/>
                  </a:cubicBezTo>
                  <a:cubicBezTo>
                    <a:pt x="6817" y="1939"/>
                    <a:pt x="6934" y="1705"/>
                    <a:pt x="7185" y="1555"/>
                  </a:cubicBezTo>
                  <a:cubicBezTo>
                    <a:pt x="7369" y="1455"/>
                    <a:pt x="7552" y="1354"/>
                    <a:pt x="7736" y="1237"/>
                  </a:cubicBezTo>
                  <a:cubicBezTo>
                    <a:pt x="7770" y="1137"/>
                    <a:pt x="7786" y="1037"/>
                    <a:pt x="7820" y="920"/>
                  </a:cubicBezTo>
                  <a:cubicBezTo>
                    <a:pt x="7887" y="552"/>
                    <a:pt x="8121" y="302"/>
                    <a:pt x="8421" y="118"/>
                  </a:cubicBezTo>
                  <a:cubicBezTo>
                    <a:pt x="8538" y="51"/>
                    <a:pt x="8672" y="18"/>
                    <a:pt x="8822" y="18"/>
                  </a:cubicBezTo>
                  <a:cubicBezTo>
                    <a:pt x="8956" y="18"/>
                    <a:pt x="9106" y="34"/>
                    <a:pt x="9257" y="18"/>
                  </a:cubicBezTo>
                  <a:cubicBezTo>
                    <a:pt x="9507" y="1"/>
                    <a:pt x="9758" y="51"/>
                    <a:pt x="10009" y="118"/>
                  </a:cubicBezTo>
                  <a:cubicBezTo>
                    <a:pt x="10359" y="235"/>
                    <a:pt x="10560" y="485"/>
                    <a:pt x="10677" y="820"/>
                  </a:cubicBezTo>
                  <a:cubicBezTo>
                    <a:pt x="10727" y="953"/>
                    <a:pt x="10744" y="1104"/>
                    <a:pt x="10777" y="1254"/>
                  </a:cubicBezTo>
                  <a:cubicBezTo>
                    <a:pt x="10944" y="1338"/>
                    <a:pt x="11111" y="1421"/>
                    <a:pt x="11278" y="1521"/>
                  </a:cubicBezTo>
                  <a:cubicBezTo>
                    <a:pt x="11596" y="1688"/>
                    <a:pt x="11730" y="1972"/>
                    <a:pt x="11746" y="2323"/>
                  </a:cubicBezTo>
                  <a:cubicBezTo>
                    <a:pt x="11746" y="2457"/>
                    <a:pt x="11746" y="2607"/>
                    <a:pt x="11746" y="2741"/>
                  </a:cubicBezTo>
                  <a:cubicBezTo>
                    <a:pt x="11746" y="2808"/>
                    <a:pt x="11746" y="2858"/>
                    <a:pt x="11746" y="2925"/>
                  </a:cubicBezTo>
                  <a:cubicBezTo>
                    <a:pt x="11730" y="3075"/>
                    <a:pt x="11780" y="3192"/>
                    <a:pt x="11913" y="3276"/>
                  </a:cubicBezTo>
                  <a:cubicBezTo>
                    <a:pt x="12097" y="3376"/>
                    <a:pt x="12164" y="3526"/>
                    <a:pt x="12164" y="3727"/>
                  </a:cubicBezTo>
                  <a:cubicBezTo>
                    <a:pt x="12147" y="3844"/>
                    <a:pt x="12147" y="3944"/>
                    <a:pt x="12164" y="4061"/>
                  </a:cubicBezTo>
                  <a:cubicBezTo>
                    <a:pt x="12164" y="4228"/>
                    <a:pt x="12131" y="4379"/>
                    <a:pt x="12064" y="4529"/>
                  </a:cubicBezTo>
                  <a:cubicBezTo>
                    <a:pt x="11997" y="4629"/>
                    <a:pt x="12014" y="4729"/>
                    <a:pt x="12097" y="4796"/>
                  </a:cubicBezTo>
                  <a:cubicBezTo>
                    <a:pt x="12181" y="4880"/>
                    <a:pt x="12248" y="4963"/>
                    <a:pt x="12331" y="5047"/>
                  </a:cubicBezTo>
                  <a:cubicBezTo>
                    <a:pt x="12481" y="5197"/>
                    <a:pt x="12532" y="5381"/>
                    <a:pt x="12515" y="5582"/>
                  </a:cubicBezTo>
                  <a:cubicBezTo>
                    <a:pt x="12481" y="5866"/>
                    <a:pt x="12465" y="6150"/>
                    <a:pt x="12431" y="6434"/>
                  </a:cubicBezTo>
                  <a:close/>
                  <a:moveTo>
                    <a:pt x="9257" y="6484"/>
                  </a:moveTo>
                  <a:lnTo>
                    <a:pt x="9257" y="6484"/>
                  </a:lnTo>
                  <a:cubicBezTo>
                    <a:pt x="8856" y="6484"/>
                    <a:pt x="8438" y="6484"/>
                    <a:pt x="8037" y="6484"/>
                  </a:cubicBezTo>
                  <a:cubicBezTo>
                    <a:pt x="7536" y="6484"/>
                    <a:pt x="7051" y="6517"/>
                    <a:pt x="6567" y="6651"/>
                  </a:cubicBezTo>
                  <a:cubicBezTo>
                    <a:pt x="6283" y="6718"/>
                    <a:pt x="6049" y="6868"/>
                    <a:pt x="5848" y="7052"/>
                  </a:cubicBezTo>
                  <a:cubicBezTo>
                    <a:pt x="5798" y="7102"/>
                    <a:pt x="5765" y="7152"/>
                    <a:pt x="5748" y="7219"/>
                  </a:cubicBezTo>
                  <a:cubicBezTo>
                    <a:pt x="5648" y="7520"/>
                    <a:pt x="5547" y="7837"/>
                    <a:pt x="5547" y="8171"/>
                  </a:cubicBezTo>
                  <a:cubicBezTo>
                    <a:pt x="5547" y="8221"/>
                    <a:pt x="5547" y="8288"/>
                    <a:pt x="5531" y="8338"/>
                  </a:cubicBezTo>
                  <a:cubicBezTo>
                    <a:pt x="5414" y="8907"/>
                    <a:pt x="5180" y="9441"/>
                    <a:pt x="4912" y="9959"/>
                  </a:cubicBezTo>
                  <a:cubicBezTo>
                    <a:pt x="4812" y="10160"/>
                    <a:pt x="4695" y="10343"/>
                    <a:pt x="4612" y="10544"/>
                  </a:cubicBezTo>
                  <a:cubicBezTo>
                    <a:pt x="4428" y="10912"/>
                    <a:pt x="4211" y="11246"/>
                    <a:pt x="3943" y="11580"/>
                  </a:cubicBezTo>
                  <a:cubicBezTo>
                    <a:pt x="3492" y="12165"/>
                    <a:pt x="3024" y="12749"/>
                    <a:pt x="2557" y="13334"/>
                  </a:cubicBezTo>
                  <a:cubicBezTo>
                    <a:pt x="2456" y="13451"/>
                    <a:pt x="2356" y="13585"/>
                    <a:pt x="2239" y="13668"/>
                  </a:cubicBezTo>
                  <a:cubicBezTo>
                    <a:pt x="1972" y="13869"/>
                    <a:pt x="1788" y="14120"/>
                    <a:pt x="1571" y="14354"/>
                  </a:cubicBezTo>
                  <a:cubicBezTo>
                    <a:pt x="1454" y="14470"/>
                    <a:pt x="1354" y="14621"/>
                    <a:pt x="1270" y="14771"/>
                  </a:cubicBezTo>
                  <a:cubicBezTo>
                    <a:pt x="1086" y="15122"/>
                    <a:pt x="902" y="15490"/>
                    <a:pt x="735" y="15857"/>
                  </a:cubicBezTo>
                  <a:cubicBezTo>
                    <a:pt x="668" y="16008"/>
                    <a:pt x="618" y="16175"/>
                    <a:pt x="585" y="16342"/>
                  </a:cubicBezTo>
                  <a:cubicBezTo>
                    <a:pt x="552" y="16659"/>
                    <a:pt x="451" y="16977"/>
                    <a:pt x="485" y="17294"/>
                  </a:cubicBezTo>
                  <a:cubicBezTo>
                    <a:pt x="485" y="17328"/>
                    <a:pt x="485" y="17344"/>
                    <a:pt x="468" y="17378"/>
                  </a:cubicBezTo>
                  <a:cubicBezTo>
                    <a:pt x="418" y="17545"/>
                    <a:pt x="418" y="17729"/>
                    <a:pt x="418" y="17912"/>
                  </a:cubicBezTo>
                  <a:lnTo>
                    <a:pt x="435" y="19333"/>
                  </a:lnTo>
                  <a:cubicBezTo>
                    <a:pt x="435" y="19416"/>
                    <a:pt x="435" y="19483"/>
                    <a:pt x="451" y="19550"/>
                  </a:cubicBezTo>
                  <a:cubicBezTo>
                    <a:pt x="518" y="19817"/>
                    <a:pt x="535" y="20101"/>
                    <a:pt x="552" y="20369"/>
                  </a:cubicBezTo>
                  <a:cubicBezTo>
                    <a:pt x="568" y="20586"/>
                    <a:pt x="602" y="20803"/>
                    <a:pt x="719" y="20970"/>
                  </a:cubicBezTo>
                  <a:cubicBezTo>
                    <a:pt x="852" y="21154"/>
                    <a:pt x="902" y="21338"/>
                    <a:pt x="969" y="21538"/>
                  </a:cubicBezTo>
                  <a:cubicBezTo>
                    <a:pt x="1019" y="21722"/>
                    <a:pt x="1086" y="21906"/>
                    <a:pt x="1136" y="22090"/>
                  </a:cubicBezTo>
                  <a:cubicBezTo>
                    <a:pt x="1186" y="22240"/>
                    <a:pt x="1253" y="22374"/>
                    <a:pt x="1354" y="22491"/>
                  </a:cubicBezTo>
                  <a:cubicBezTo>
                    <a:pt x="1454" y="22591"/>
                    <a:pt x="1521" y="22708"/>
                    <a:pt x="1571" y="22841"/>
                  </a:cubicBezTo>
                  <a:cubicBezTo>
                    <a:pt x="1654" y="23059"/>
                    <a:pt x="1788" y="23276"/>
                    <a:pt x="1922" y="23493"/>
                  </a:cubicBezTo>
                  <a:cubicBezTo>
                    <a:pt x="2156" y="23861"/>
                    <a:pt x="2406" y="24195"/>
                    <a:pt x="2757" y="24479"/>
                  </a:cubicBezTo>
                  <a:cubicBezTo>
                    <a:pt x="3141" y="24780"/>
                    <a:pt x="3576" y="25014"/>
                    <a:pt x="3960" y="25331"/>
                  </a:cubicBezTo>
                  <a:cubicBezTo>
                    <a:pt x="4010" y="25364"/>
                    <a:pt x="4060" y="25381"/>
                    <a:pt x="4110" y="25415"/>
                  </a:cubicBezTo>
                  <a:cubicBezTo>
                    <a:pt x="4411" y="25565"/>
                    <a:pt x="4712" y="25715"/>
                    <a:pt x="4996" y="25882"/>
                  </a:cubicBezTo>
                  <a:cubicBezTo>
                    <a:pt x="5464" y="26150"/>
                    <a:pt x="5965" y="26367"/>
                    <a:pt x="6483" y="26501"/>
                  </a:cubicBezTo>
                  <a:cubicBezTo>
                    <a:pt x="6600" y="26534"/>
                    <a:pt x="6734" y="26551"/>
                    <a:pt x="6867" y="26567"/>
                  </a:cubicBezTo>
                  <a:cubicBezTo>
                    <a:pt x="7168" y="26618"/>
                    <a:pt x="7469" y="26634"/>
                    <a:pt x="7786" y="26634"/>
                  </a:cubicBezTo>
                  <a:cubicBezTo>
                    <a:pt x="7937" y="26634"/>
                    <a:pt x="8104" y="26651"/>
                    <a:pt x="8237" y="26684"/>
                  </a:cubicBezTo>
                  <a:cubicBezTo>
                    <a:pt x="8438" y="26735"/>
                    <a:pt x="8638" y="26751"/>
                    <a:pt x="8839" y="26751"/>
                  </a:cubicBezTo>
                  <a:cubicBezTo>
                    <a:pt x="9056" y="26751"/>
                    <a:pt x="9257" y="26751"/>
                    <a:pt x="9474" y="26751"/>
                  </a:cubicBezTo>
                  <a:cubicBezTo>
                    <a:pt x="9574" y="26751"/>
                    <a:pt x="9674" y="26751"/>
                    <a:pt x="9775" y="26768"/>
                  </a:cubicBezTo>
                  <a:cubicBezTo>
                    <a:pt x="10192" y="26835"/>
                    <a:pt x="10627" y="26818"/>
                    <a:pt x="11045" y="26785"/>
                  </a:cubicBezTo>
                  <a:cubicBezTo>
                    <a:pt x="11228" y="26785"/>
                    <a:pt x="11412" y="26735"/>
                    <a:pt x="11562" y="26634"/>
                  </a:cubicBezTo>
                  <a:cubicBezTo>
                    <a:pt x="11629" y="26584"/>
                    <a:pt x="11696" y="26567"/>
                    <a:pt x="11763" y="26567"/>
                  </a:cubicBezTo>
                  <a:cubicBezTo>
                    <a:pt x="11830" y="26551"/>
                    <a:pt x="11897" y="26534"/>
                    <a:pt x="11947" y="26517"/>
                  </a:cubicBezTo>
                  <a:cubicBezTo>
                    <a:pt x="12498" y="26384"/>
                    <a:pt x="13016" y="26183"/>
                    <a:pt x="13484" y="25899"/>
                  </a:cubicBezTo>
                  <a:cubicBezTo>
                    <a:pt x="13551" y="25866"/>
                    <a:pt x="13618" y="25832"/>
                    <a:pt x="13684" y="25799"/>
                  </a:cubicBezTo>
                  <a:cubicBezTo>
                    <a:pt x="13985" y="25632"/>
                    <a:pt x="14303" y="25465"/>
                    <a:pt x="14603" y="25314"/>
                  </a:cubicBezTo>
                  <a:cubicBezTo>
                    <a:pt x="14654" y="25281"/>
                    <a:pt x="14687" y="25247"/>
                    <a:pt x="14737" y="25214"/>
                  </a:cubicBezTo>
                  <a:cubicBezTo>
                    <a:pt x="14887" y="25097"/>
                    <a:pt x="15038" y="24980"/>
                    <a:pt x="15188" y="24863"/>
                  </a:cubicBezTo>
                  <a:cubicBezTo>
                    <a:pt x="15272" y="24796"/>
                    <a:pt x="15355" y="24713"/>
                    <a:pt x="15405" y="24629"/>
                  </a:cubicBezTo>
                  <a:cubicBezTo>
                    <a:pt x="15489" y="24496"/>
                    <a:pt x="15589" y="24412"/>
                    <a:pt x="15706" y="24345"/>
                  </a:cubicBezTo>
                  <a:cubicBezTo>
                    <a:pt x="15974" y="24178"/>
                    <a:pt x="16174" y="23944"/>
                    <a:pt x="16341" y="23677"/>
                  </a:cubicBezTo>
                  <a:cubicBezTo>
                    <a:pt x="16391" y="23593"/>
                    <a:pt x="16441" y="23510"/>
                    <a:pt x="16508" y="23443"/>
                  </a:cubicBezTo>
                  <a:cubicBezTo>
                    <a:pt x="16642" y="23326"/>
                    <a:pt x="16709" y="23176"/>
                    <a:pt x="16792" y="23042"/>
                  </a:cubicBezTo>
                  <a:cubicBezTo>
                    <a:pt x="16893" y="22875"/>
                    <a:pt x="16993" y="22691"/>
                    <a:pt x="17126" y="22541"/>
                  </a:cubicBezTo>
                  <a:cubicBezTo>
                    <a:pt x="17243" y="22390"/>
                    <a:pt x="17344" y="22223"/>
                    <a:pt x="17410" y="22039"/>
                  </a:cubicBezTo>
                  <a:cubicBezTo>
                    <a:pt x="17494" y="21755"/>
                    <a:pt x="17578" y="21455"/>
                    <a:pt x="17678" y="21154"/>
                  </a:cubicBezTo>
                  <a:cubicBezTo>
                    <a:pt x="17695" y="21070"/>
                    <a:pt x="17711" y="20987"/>
                    <a:pt x="17761" y="20937"/>
                  </a:cubicBezTo>
                  <a:cubicBezTo>
                    <a:pt x="17945" y="20669"/>
                    <a:pt x="18012" y="20385"/>
                    <a:pt x="18029" y="20085"/>
                  </a:cubicBezTo>
                  <a:cubicBezTo>
                    <a:pt x="18029" y="20051"/>
                    <a:pt x="18029" y="20001"/>
                    <a:pt x="18045" y="19968"/>
                  </a:cubicBezTo>
                  <a:cubicBezTo>
                    <a:pt x="18129" y="19767"/>
                    <a:pt x="18129" y="19550"/>
                    <a:pt x="18129" y="19333"/>
                  </a:cubicBezTo>
                  <a:cubicBezTo>
                    <a:pt x="18112" y="18948"/>
                    <a:pt x="18079" y="18581"/>
                    <a:pt x="18112" y="18213"/>
                  </a:cubicBezTo>
                  <a:cubicBezTo>
                    <a:pt x="18129" y="17745"/>
                    <a:pt x="18012" y="17277"/>
                    <a:pt x="18012" y="16826"/>
                  </a:cubicBezTo>
                  <a:cubicBezTo>
                    <a:pt x="18012" y="16776"/>
                    <a:pt x="17995" y="16726"/>
                    <a:pt x="17979" y="16693"/>
                  </a:cubicBezTo>
                  <a:cubicBezTo>
                    <a:pt x="17962" y="16626"/>
                    <a:pt x="17945" y="16559"/>
                    <a:pt x="17945" y="16492"/>
                  </a:cubicBezTo>
                  <a:cubicBezTo>
                    <a:pt x="17945" y="16242"/>
                    <a:pt x="17862" y="15991"/>
                    <a:pt x="17745" y="15774"/>
                  </a:cubicBezTo>
                  <a:cubicBezTo>
                    <a:pt x="17628" y="15506"/>
                    <a:pt x="17477" y="15239"/>
                    <a:pt x="17360" y="14988"/>
                  </a:cubicBezTo>
                  <a:cubicBezTo>
                    <a:pt x="17143" y="14504"/>
                    <a:pt x="16776" y="14136"/>
                    <a:pt x="16391" y="13769"/>
                  </a:cubicBezTo>
                  <a:cubicBezTo>
                    <a:pt x="16241" y="13635"/>
                    <a:pt x="16107" y="13501"/>
                    <a:pt x="15974" y="13351"/>
                  </a:cubicBezTo>
                  <a:cubicBezTo>
                    <a:pt x="15522" y="12783"/>
                    <a:pt x="15071" y="12215"/>
                    <a:pt x="14620" y="11663"/>
                  </a:cubicBezTo>
                  <a:cubicBezTo>
                    <a:pt x="14336" y="11279"/>
                    <a:pt x="14069" y="10895"/>
                    <a:pt x="13868" y="10460"/>
                  </a:cubicBezTo>
                  <a:cubicBezTo>
                    <a:pt x="13818" y="10343"/>
                    <a:pt x="13751" y="10226"/>
                    <a:pt x="13701" y="10126"/>
                  </a:cubicBezTo>
                  <a:cubicBezTo>
                    <a:pt x="13451" y="9709"/>
                    <a:pt x="13250" y="9257"/>
                    <a:pt x="13116" y="8806"/>
                  </a:cubicBezTo>
                  <a:cubicBezTo>
                    <a:pt x="13050" y="8606"/>
                    <a:pt x="12983" y="8405"/>
                    <a:pt x="12983" y="8221"/>
                  </a:cubicBezTo>
                  <a:cubicBezTo>
                    <a:pt x="12966" y="7871"/>
                    <a:pt x="12882" y="7553"/>
                    <a:pt x="12782" y="7236"/>
                  </a:cubicBezTo>
                  <a:cubicBezTo>
                    <a:pt x="12765" y="7169"/>
                    <a:pt x="12732" y="7119"/>
                    <a:pt x="12682" y="7069"/>
                  </a:cubicBezTo>
                  <a:cubicBezTo>
                    <a:pt x="12498" y="6902"/>
                    <a:pt x="12281" y="6751"/>
                    <a:pt x="12030" y="6684"/>
                  </a:cubicBezTo>
                  <a:cubicBezTo>
                    <a:pt x="11897" y="6651"/>
                    <a:pt x="11763" y="6617"/>
                    <a:pt x="11646" y="6584"/>
                  </a:cubicBezTo>
                  <a:cubicBezTo>
                    <a:pt x="11345" y="6517"/>
                    <a:pt x="11061" y="6500"/>
                    <a:pt x="10777" y="6500"/>
                  </a:cubicBezTo>
                  <a:cubicBezTo>
                    <a:pt x="10259" y="6484"/>
                    <a:pt x="9758" y="6484"/>
                    <a:pt x="9257" y="6484"/>
                  </a:cubicBezTo>
                  <a:close/>
                  <a:moveTo>
                    <a:pt x="7001" y="4896"/>
                  </a:moveTo>
                  <a:cubicBezTo>
                    <a:pt x="6851" y="5047"/>
                    <a:pt x="6700" y="5181"/>
                    <a:pt x="6567" y="5331"/>
                  </a:cubicBezTo>
                  <a:cubicBezTo>
                    <a:pt x="6483" y="5414"/>
                    <a:pt x="6416" y="5498"/>
                    <a:pt x="6400" y="5615"/>
                  </a:cubicBezTo>
                  <a:cubicBezTo>
                    <a:pt x="6400" y="5782"/>
                    <a:pt x="6383" y="5966"/>
                    <a:pt x="6383" y="6150"/>
                  </a:cubicBezTo>
                  <a:cubicBezTo>
                    <a:pt x="6383" y="6200"/>
                    <a:pt x="6400" y="6250"/>
                    <a:pt x="6416" y="6317"/>
                  </a:cubicBezTo>
                  <a:cubicBezTo>
                    <a:pt x="6500" y="6300"/>
                    <a:pt x="6583" y="6300"/>
                    <a:pt x="6650" y="6283"/>
                  </a:cubicBezTo>
                  <a:cubicBezTo>
                    <a:pt x="6968" y="6166"/>
                    <a:pt x="7318" y="6133"/>
                    <a:pt x="7669" y="6133"/>
                  </a:cubicBezTo>
                  <a:cubicBezTo>
                    <a:pt x="8672" y="6150"/>
                    <a:pt x="9691" y="6150"/>
                    <a:pt x="10694" y="6133"/>
                  </a:cubicBezTo>
                  <a:cubicBezTo>
                    <a:pt x="11111" y="6133"/>
                    <a:pt x="11512" y="6150"/>
                    <a:pt x="11913" y="6300"/>
                  </a:cubicBezTo>
                  <a:cubicBezTo>
                    <a:pt x="11963" y="6317"/>
                    <a:pt x="12030" y="6300"/>
                    <a:pt x="12114" y="6300"/>
                  </a:cubicBezTo>
                  <a:cubicBezTo>
                    <a:pt x="12114" y="6216"/>
                    <a:pt x="12131" y="6150"/>
                    <a:pt x="12131" y="6083"/>
                  </a:cubicBezTo>
                  <a:cubicBezTo>
                    <a:pt x="12131" y="5932"/>
                    <a:pt x="12114" y="5799"/>
                    <a:pt x="12114" y="5648"/>
                  </a:cubicBezTo>
                  <a:cubicBezTo>
                    <a:pt x="12097" y="5431"/>
                    <a:pt x="11963" y="5297"/>
                    <a:pt x="11763" y="5231"/>
                  </a:cubicBezTo>
                  <a:cubicBezTo>
                    <a:pt x="11562" y="5164"/>
                    <a:pt x="11345" y="5097"/>
                    <a:pt x="11145" y="5064"/>
                  </a:cubicBezTo>
                  <a:cubicBezTo>
                    <a:pt x="10694" y="4980"/>
                    <a:pt x="10259" y="4930"/>
                    <a:pt x="9808" y="4880"/>
                  </a:cubicBezTo>
                  <a:cubicBezTo>
                    <a:pt x="9290" y="4830"/>
                    <a:pt x="8772" y="4846"/>
                    <a:pt x="8254" y="4880"/>
                  </a:cubicBezTo>
                  <a:cubicBezTo>
                    <a:pt x="8070" y="4880"/>
                    <a:pt x="7887" y="4880"/>
                    <a:pt x="7703" y="4863"/>
                  </a:cubicBezTo>
                  <a:cubicBezTo>
                    <a:pt x="7469" y="4830"/>
                    <a:pt x="7218" y="4863"/>
                    <a:pt x="7001" y="4896"/>
                  </a:cubicBezTo>
                  <a:close/>
                  <a:moveTo>
                    <a:pt x="11596" y="3794"/>
                  </a:moveTo>
                  <a:cubicBezTo>
                    <a:pt x="11562" y="3777"/>
                    <a:pt x="11529" y="3760"/>
                    <a:pt x="11496" y="3744"/>
                  </a:cubicBezTo>
                  <a:cubicBezTo>
                    <a:pt x="11395" y="3693"/>
                    <a:pt x="11278" y="3660"/>
                    <a:pt x="11161" y="3627"/>
                  </a:cubicBezTo>
                  <a:cubicBezTo>
                    <a:pt x="10460" y="3443"/>
                    <a:pt x="9758" y="3343"/>
                    <a:pt x="9039" y="3343"/>
                  </a:cubicBezTo>
                  <a:cubicBezTo>
                    <a:pt x="8906" y="3343"/>
                    <a:pt x="8772" y="3343"/>
                    <a:pt x="8655" y="3326"/>
                  </a:cubicBezTo>
                  <a:cubicBezTo>
                    <a:pt x="8271" y="3309"/>
                    <a:pt x="7887" y="3343"/>
                    <a:pt x="7502" y="3359"/>
                  </a:cubicBezTo>
                  <a:cubicBezTo>
                    <a:pt x="7218" y="3359"/>
                    <a:pt x="7118" y="3593"/>
                    <a:pt x="6934" y="3727"/>
                  </a:cubicBezTo>
                  <a:cubicBezTo>
                    <a:pt x="6917" y="3744"/>
                    <a:pt x="6917" y="3760"/>
                    <a:pt x="6917" y="3777"/>
                  </a:cubicBezTo>
                  <a:cubicBezTo>
                    <a:pt x="6917" y="3944"/>
                    <a:pt x="6884" y="4111"/>
                    <a:pt x="6934" y="4262"/>
                  </a:cubicBezTo>
                  <a:cubicBezTo>
                    <a:pt x="6968" y="4445"/>
                    <a:pt x="7034" y="4612"/>
                    <a:pt x="7018" y="4813"/>
                  </a:cubicBezTo>
                  <a:cubicBezTo>
                    <a:pt x="7135" y="4796"/>
                    <a:pt x="7235" y="4763"/>
                    <a:pt x="7335" y="4746"/>
                  </a:cubicBezTo>
                  <a:cubicBezTo>
                    <a:pt x="7619" y="4679"/>
                    <a:pt x="7903" y="4596"/>
                    <a:pt x="8187" y="4562"/>
                  </a:cubicBezTo>
                  <a:cubicBezTo>
                    <a:pt x="8789" y="4479"/>
                    <a:pt x="9390" y="4479"/>
                    <a:pt x="9975" y="4562"/>
                  </a:cubicBezTo>
                  <a:cubicBezTo>
                    <a:pt x="10443" y="4629"/>
                    <a:pt x="10928" y="4663"/>
                    <a:pt x="11379" y="4763"/>
                  </a:cubicBezTo>
                  <a:cubicBezTo>
                    <a:pt x="11412" y="4780"/>
                    <a:pt x="11446" y="4763"/>
                    <a:pt x="11462" y="4763"/>
                  </a:cubicBezTo>
                  <a:cubicBezTo>
                    <a:pt x="11496" y="4646"/>
                    <a:pt x="11496" y="4529"/>
                    <a:pt x="11546" y="4412"/>
                  </a:cubicBezTo>
                  <a:cubicBezTo>
                    <a:pt x="11629" y="4211"/>
                    <a:pt x="11613" y="4011"/>
                    <a:pt x="11596" y="3794"/>
                  </a:cubicBezTo>
                  <a:close/>
                  <a:moveTo>
                    <a:pt x="11212" y="3343"/>
                  </a:moveTo>
                  <a:cubicBezTo>
                    <a:pt x="11195" y="3226"/>
                    <a:pt x="11178" y="3125"/>
                    <a:pt x="11178" y="3042"/>
                  </a:cubicBezTo>
                  <a:cubicBezTo>
                    <a:pt x="11195" y="2858"/>
                    <a:pt x="11078" y="2758"/>
                    <a:pt x="10928" y="2708"/>
                  </a:cubicBezTo>
                  <a:cubicBezTo>
                    <a:pt x="10877" y="2674"/>
                    <a:pt x="10811" y="2658"/>
                    <a:pt x="10744" y="2641"/>
                  </a:cubicBezTo>
                  <a:cubicBezTo>
                    <a:pt x="10393" y="2541"/>
                    <a:pt x="10025" y="2474"/>
                    <a:pt x="9641" y="2474"/>
                  </a:cubicBezTo>
                  <a:cubicBezTo>
                    <a:pt x="9407" y="2474"/>
                    <a:pt x="9173" y="2474"/>
                    <a:pt x="8939" y="2440"/>
                  </a:cubicBezTo>
                  <a:cubicBezTo>
                    <a:pt x="8638" y="2407"/>
                    <a:pt x="8338" y="2357"/>
                    <a:pt x="8037" y="2424"/>
                  </a:cubicBezTo>
                  <a:cubicBezTo>
                    <a:pt x="7987" y="2424"/>
                    <a:pt x="7937" y="2440"/>
                    <a:pt x="7903" y="2373"/>
                  </a:cubicBezTo>
                  <a:cubicBezTo>
                    <a:pt x="7920" y="2307"/>
                    <a:pt x="7987" y="2323"/>
                    <a:pt x="8037" y="2307"/>
                  </a:cubicBezTo>
                  <a:cubicBezTo>
                    <a:pt x="8237" y="2273"/>
                    <a:pt x="8455" y="2257"/>
                    <a:pt x="8655" y="2206"/>
                  </a:cubicBezTo>
                  <a:cubicBezTo>
                    <a:pt x="8806" y="2173"/>
                    <a:pt x="8956" y="2140"/>
                    <a:pt x="9106" y="2140"/>
                  </a:cubicBezTo>
                  <a:cubicBezTo>
                    <a:pt x="9257" y="2140"/>
                    <a:pt x="9407" y="2140"/>
                    <a:pt x="9541" y="2123"/>
                  </a:cubicBezTo>
                  <a:cubicBezTo>
                    <a:pt x="10075" y="2123"/>
                    <a:pt x="10577" y="2206"/>
                    <a:pt x="11078" y="2390"/>
                  </a:cubicBezTo>
                  <a:cubicBezTo>
                    <a:pt x="11095" y="2390"/>
                    <a:pt x="11128" y="2390"/>
                    <a:pt x="11161" y="2390"/>
                  </a:cubicBezTo>
                  <a:cubicBezTo>
                    <a:pt x="11178" y="2290"/>
                    <a:pt x="11178" y="2190"/>
                    <a:pt x="11111" y="2123"/>
                  </a:cubicBezTo>
                  <a:cubicBezTo>
                    <a:pt x="10894" y="1889"/>
                    <a:pt x="10660" y="1655"/>
                    <a:pt x="10359" y="1505"/>
                  </a:cubicBezTo>
                  <a:cubicBezTo>
                    <a:pt x="10343" y="1488"/>
                    <a:pt x="10309" y="1488"/>
                    <a:pt x="10293" y="1488"/>
                  </a:cubicBezTo>
                  <a:cubicBezTo>
                    <a:pt x="10109" y="1438"/>
                    <a:pt x="9925" y="1404"/>
                    <a:pt x="9758" y="1354"/>
                  </a:cubicBezTo>
                  <a:cubicBezTo>
                    <a:pt x="9624" y="1304"/>
                    <a:pt x="9491" y="1287"/>
                    <a:pt x="9357" y="1304"/>
                  </a:cubicBezTo>
                  <a:cubicBezTo>
                    <a:pt x="9123" y="1304"/>
                    <a:pt x="8906" y="1287"/>
                    <a:pt x="8689" y="1371"/>
                  </a:cubicBezTo>
                  <a:cubicBezTo>
                    <a:pt x="8638" y="1388"/>
                    <a:pt x="8588" y="1371"/>
                    <a:pt x="8555" y="1388"/>
                  </a:cubicBezTo>
                  <a:cubicBezTo>
                    <a:pt x="8288" y="1455"/>
                    <a:pt x="8037" y="1505"/>
                    <a:pt x="7836" y="1722"/>
                  </a:cubicBezTo>
                  <a:cubicBezTo>
                    <a:pt x="7753" y="1805"/>
                    <a:pt x="7653" y="1889"/>
                    <a:pt x="7552" y="1972"/>
                  </a:cubicBezTo>
                  <a:cubicBezTo>
                    <a:pt x="7402" y="2073"/>
                    <a:pt x="7335" y="2223"/>
                    <a:pt x="7335" y="2407"/>
                  </a:cubicBezTo>
                  <a:cubicBezTo>
                    <a:pt x="7352" y="2624"/>
                    <a:pt x="7335" y="2858"/>
                    <a:pt x="7335" y="3075"/>
                  </a:cubicBezTo>
                  <a:cubicBezTo>
                    <a:pt x="7335" y="3125"/>
                    <a:pt x="7318" y="3176"/>
                    <a:pt x="7385" y="3226"/>
                  </a:cubicBezTo>
                  <a:cubicBezTo>
                    <a:pt x="7419" y="3209"/>
                    <a:pt x="7452" y="3209"/>
                    <a:pt x="7502" y="3192"/>
                  </a:cubicBezTo>
                  <a:cubicBezTo>
                    <a:pt x="7753" y="3109"/>
                    <a:pt x="8020" y="3075"/>
                    <a:pt x="8288" y="3075"/>
                  </a:cubicBezTo>
                  <a:cubicBezTo>
                    <a:pt x="8538" y="3075"/>
                    <a:pt x="8772" y="3075"/>
                    <a:pt x="9023" y="3059"/>
                  </a:cubicBezTo>
                  <a:cubicBezTo>
                    <a:pt x="9491" y="3042"/>
                    <a:pt x="9958" y="3092"/>
                    <a:pt x="10410" y="3176"/>
                  </a:cubicBezTo>
                  <a:cubicBezTo>
                    <a:pt x="10660" y="3209"/>
                    <a:pt x="10928" y="3276"/>
                    <a:pt x="11212" y="3343"/>
                  </a:cubicBezTo>
                  <a:close/>
                  <a:moveTo>
                    <a:pt x="8087" y="1204"/>
                  </a:moveTo>
                  <a:cubicBezTo>
                    <a:pt x="8338" y="1137"/>
                    <a:pt x="8572" y="1070"/>
                    <a:pt x="8806" y="1020"/>
                  </a:cubicBezTo>
                  <a:cubicBezTo>
                    <a:pt x="8856" y="1003"/>
                    <a:pt x="8923" y="987"/>
                    <a:pt x="8989" y="987"/>
                  </a:cubicBezTo>
                  <a:cubicBezTo>
                    <a:pt x="9173" y="987"/>
                    <a:pt x="9357" y="987"/>
                    <a:pt x="9541" y="987"/>
                  </a:cubicBezTo>
                  <a:cubicBezTo>
                    <a:pt x="9591" y="987"/>
                    <a:pt x="9641" y="1003"/>
                    <a:pt x="9708" y="1003"/>
                  </a:cubicBezTo>
                  <a:cubicBezTo>
                    <a:pt x="9925" y="1070"/>
                    <a:pt x="10142" y="1120"/>
                    <a:pt x="10359" y="1187"/>
                  </a:cubicBezTo>
                  <a:cubicBezTo>
                    <a:pt x="10376" y="1187"/>
                    <a:pt x="10410" y="1187"/>
                    <a:pt x="10443" y="1170"/>
                  </a:cubicBezTo>
                  <a:cubicBezTo>
                    <a:pt x="10410" y="937"/>
                    <a:pt x="10293" y="753"/>
                    <a:pt x="10126" y="586"/>
                  </a:cubicBezTo>
                  <a:cubicBezTo>
                    <a:pt x="10025" y="485"/>
                    <a:pt x="9925" y="435"/>
                    <a:pt x="9791" y="435"/>
                  </a:cubicBezTo>
                  <a:cubicBezTo>
                    <a:pt x="9624" y="419"/>
                    <a:pt x="9457" y="368"/>
                    <a:pt x="9290" y="368"/>
                  </a:cubicBezTo>
                  <a:cubicBezTo>
                    <a:pt x="9140" y="368"/>
                    <a:pt x="8973" y="402"/>
                    <a:pt x="8806" y="435"/>
                  </a:cubicBezTo>
                  <a:cubicBezTo>
                    <a:pt x="8755" y="435"/>
                    <a:pt x="8705" y="435"/>
                    <a:pt x="8655" y="452"/>
                  </a:cubicBezTo>
                  <a:cubicBezTo>
                    <a:pt x="8588" y="452"/>
                    <a:pt x="8538" y="469"/>
                    <a:pt x="8505" y="502"/>
                  </a:cubicBezTo>
                  <a:cubicBezTo>
                    <a:pt x="8271" y="669"/>
                    <a:pt x="8121" y="886"/>
                    <a:pt x="8087" y="120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9"/>
            <p:cNvSpPr/>
            <p:nvPr/>
          </p:nvSpPr>
          <p:spPr>
            <a:xfrm>
              <a:off x="1593600" y="4519350"/>
              <a:ext cx="60175" cy="33875"/>
            </a:xfrm>
            <a:custGeom>
              <a:avLst/>
              <a:gdLst/>
              <a:ahLst/>
              <a:cxnLst/>
              <a:rect l="l" t="t" r="r" b="b"/>
              <a:pathLst>
                <a:path w="2407" h="1355" extrusionOk="0">
                  <a:moveTo>
                    <a:pt x="2139" y="18"/>
                  </a:moveTo>
                  <a:cubicBezTo>
                    <a:pt x="1454" y="135"/>
                    <a:pt x="852" y="669"/>
                    <a:pt x="218" y="953"/>
                  </a:cubicBezTo>
                  <a:cubicBezTo>
                    <a:pt x="0" y="1070"/>
                    <a:pt x="167" y="1354"/>
                    <a:pt x="385" y="1321"/>
                  </a:cubicBezTo>
                  <a:cubicBezTo>
                    <a:pt x="1070" y="1204"/>
                    <a:pt x="1755" y="686"/>
                    <a:pt x="2289" y="268"/>
                  </a:cubicBezTo>
                  <a:cubicBezTo>
                    <a:pt x="2406" y="168"/>
                    <a:pt x="2273" y="1"/>
                    <a:pt x="2139" y="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9"/>
            <p:cNvSpPr/>
            <p:nvPr/>
          </p:nvSpPr>
          <p:spPr>
            <a:xfrm>
              <a:off x="1713050" y="4615850"/>
              <a:ext cx="28450" cy="50575"/>
            </a:xfrm>
            <a:custGeom>
              <a:avLst/>
              <a:gdLst/>
              <a:ahLst/>
              <a:cxnLst/>
              <a:rect l="l" t="t" r="r" b="b"/>
              <a:pathLst>
                <a:path w="1138" h="2023" extrusionOk="0">
                  <a:moveTo>
                    <a:pt x="836" y="84"/>
                  </a:moveTo>
                  <a:cubicBezTo>
                    <a:pt x="602" y="301"/>
                    <a:pt x="452" y="569"/>
                    <a:pt x="335" y="869"/>
                  </a:cubicBezTo>
                  <a:cubicBezTo>
                    <a:pt x="201" y="1170"/>
                    <a:pt x="1" y="1538"/>
                    <a:pt x="34" y="1872"/>
                  </a:cubicBezTo>
                  <a:cubicBezTo>
                    <a:pt x="51" y="1955"/>
                    <a:pt x="135" y="2022"/>
                    <a:pt x="201" y="1972"/>
                  </a:cubicBezTo>
                  <a:cubicBezTo>
                    <a:pt x="452" y="1822"/>
                    <a:pt x="569" y="1521"/>
                    <a:pt x="669" y="1254"/>
                  </a:cubicBezTo>
                  <a:cubicBezTo>
                    <a:pt x="820" y="919"/>
                    <a:pt x="987" y="585"/>
                    <a:pt x="1087" y="234"/>
                  </a:cubicBezTo>
                  <a:cubicBezTo>
                    <a:pt x="1137" y="84"/>
                    <a:pt x="953" y="1"/>
                    <a:pt x="836" y="8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9"/>
            <p:cNvSpPr/>
            <p:nvPr/>
          </p:nvSpPr>
          <p:spPr>
            <a:xfrm>
              <a:off x="1893100" y="4653025"/>
              <a:ext cx="17150" cy="65200"/>
            </a:xfrm>
            <a:custGeom>
              <a:avLst/>
              <a:gdLst/>
              <a:ahLst/>
              <a:cxnLst/>
              <a:rect l="l" t="t" r="r" b="b"/>
              <a:pathLst>
                <a:path w="686" h="2608" extrusionOk="0">
                  <a:moveTo>
                    <a:pt x="335" y="134"/>
                  </a:moveTo>
                  <a:cubicBezTo>
                    <a:pt x="251" y="1"/>
                    <a:pt x="67" y="67"/>
                    <a:pt x="50" y="218"/>
                  </a:cubicBezTo>
                  <a:cubicBezTo>
                    <a:pt x="17" y="803"/>
                    <a:pt x="0" y="1454"/>
                    <a:pt x="34" y="2056"/>
                  </a:cubicBezTo>
                  <a:cubicBezTo>
                    <a:pt x="17" y="2123"/>
                    <a:pt x="17" y="2189"/>
                    <a:pt x="50" y="2256"/>
                  </a:cubicBezTo>
                  <a:cubicBezTo>
                    <a:pt x="67" y="2473"/>
                    <a:pt x="485" y="2607"/>
                    <a:pt x="535" y="2240"/>
                  </a:cubicBezTo>
                  <a:cubicBezTo>
                    <a:pt x="602" y="1554"/>
                    <a:pt x="685" y="752"/>
                    <a:pt x="335" y="1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9"/>
            <p:cNvSpPr/>
            <p:nvPr/>
          </p:nvSpPr>
          <p:spPr>
            <a:xfrm>
              <a:off x="2032625" y="4615850"/>
              <a:ext cx="48875" cy="39700"/>
            </a:xfrm>
            <a:custGeom>
              <a:avLst/>
              <a:gdLst/>
              <a:ahLst/>
              <a:cxnLst/>
              <a:rect l="l" t="t" r="r" b="b"/>
              <a:pathLst>
                <a:path w="1955" h="1588" extrusionOk="0">
                  <a:moveTo>
                    <a:pt x="1270" y="569"/>
                  </a:moveTo>
                  <a:cubicBezTo>
                    <a:pt x="952" y="351"/>
                    <a:pt x="602" y="134"/>
                    <a:pt x="234" y="51"/>
                  </a:cubicBezTo>
                  <a:cubicBezTo>
                    <a:pt x="67" y="1"/>
                    <a:pt x="0" y="184"/>
                    <a:pt x="84" y="301"/>
                  </a:cubicBezTo>
                  <a:cubicBezTo>
                    <a:pt x="251" y="518"/>
                    <a:pt x="518" y="686"/>
                    <a:pt x="752" y="853"/>
                  </a:cubicBezTo>
                  <a:cubicBezTo>
                    <a:pt x="902" y="953"/>
                    <a:pt x="1053" y="1053"/>
                    <a:pt x="1203" y="1153"/>
                  </a:cubicBezTo>
                  <a:cubicBezTo>
                    <a:pt x="1236" y="1187"/>
                    <a:pt x="1287" y="1220"/>
                    <a:pt x="1337" y="1254"/>
                  </a:cubicBezTo>
                  <a:cubicBezTo>
                    <a:pt x="1454" y="1354"/>
                    <a:pt x="1370" y="1337"/>
                    <a:pt x="1387" y="1187"/>
                  </a:cubicBezTo>
                  <a:cubicBezTo>
                    <a:pt x="1337" y="1488"/>
                    <a:pt x="1721" y="1588"/>
                    <a:pt x="1838" y="1320"/>
                  </a:cubicBezTo>
                  <a:cubicBezTo>
                    <a:pt x="1955" y="1003"/>
                    <a:pt x="1470" y="702"/>
                    <a:pt x="1270" y="5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9"/>
            <p:cNvSpPr/>
            <p:nvPr/>
          </p:nvSpPr>
          <p:spPr>
            <a:xfrm>
              <a:off x="2137875" y="4454200"/>
              <a:ext cx="50150" cy="17150"/>
            </a:xfrm>
            <a:custGeom>
              <a:avLst/>
              <a:gdLst/>
              <a:ahLst/>
              <a:cxnLst/>
              <a:rect l="l" t="t" r="r" b="b"/>
              <a:pathLst>
                <a:path w="2006" h="686" extrusionOk="0">
                  <a:moveTo>
                    <a:pt x="1855" y="334"/>
                  </a:moveTo>
                  <a:cubicBezTo>
                    <a:pt x="1571" y="268"/>
                    <a:pt x="1270" y="234"/>
                    <a:pt x="986" y="151"/>
                  </a:cubicBezTo>
                  <a:cubicBezTo>
                    <a:pt x="702" y="84"/>
                    <a:pt x="435" y="0"/>
                    <a:pt x="151" y="0"/>
                  </a:cubicBezTo>
                  <a:cubicBezTo>
                    <a:pt x="17" y="0"/>
                    <a:pt x="1" y="151"/>
                    <a:pt x="84" y="218"/>
                  </a:cubicBezTo>
                  <a:cubicBezTo>
                    <a:pt x="535" y="535"/>
                    <a:pt x="1321" y="685"/>
                    <a:pt x="1855" y="602"/>
                  </a:cubicBezTo>
                  <a:cubicBezTo>
                    <a:pt x="2006" y="568"/>
                    <a:pt x="1989" y="351"/>
                    <a:pt x="1855" y="3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9"/>
            <p:cNvSpPr/>
            <p:nvPr/>
          </p:nvSpPr>
          <p:spPr>
            <a:xfrm>
              <a:off x="2093175" y="4234050"/>
              <a:ext cx="40975" cy="33875"/>
            </a:xfrm>
            <a:custGeom>
              <a:avLst/>
              <a:gdLst/>
              <a:ahLst/>
              <a:cxnLst/>
              <a:rect l="l" t="t" r="r" b="b"/>
              <a:pathLst>
                <a:path w="1639" h="1355" extrusionOk="0">
                  <a:moveTo>
                    <a:pt x="1505" y="151"/>
                  </a:moveTo>
                  <a:cubicBezTo>
                    <a:pt x="1354" y="1"/>
                    <a:pt x="1104" y="68"/>
                    <a:pt x="1053" y="268"/>
                  </a:cubicBezTo>
                  <a:cubicBezTo>
                    <a:pt x="1053" y="285"/>
                    <a:pt x="886" y="402"/>
                    <a:pt x="853" y="435"/>
                  </a:cubicBezTo>
                  <a:cubicBezTo>
                    <a:pt x="753" y="519"/>
                    <a:pt x="636" y="602"/>
                    <a:pt x="519" y="669"/>
                  </a:cubicBezTo>
                  <a:cubicBezTo>
                    <a:pt x="335" y="786"/>
                    <a:pt x="101" y="870"/>
                    <a:pt x="17" y="1087"/>
                  </a:cubicBezTo>
                  <a:cubicBezTo>
                    <a:pt x="1" y="1137"/>
                    <a:pt x="34" y="1221"/>
                    <a:pt x="84" y="1254"/>
                  </a:cubicBezTo>
                  <a:cubicBezTo>
                    <a:pt x="318" y="1354"/>
                    <a:pt x="552" y="1204"/>
                    <a:pt x="753" y="1070"/>
                  </a:cubicBezTo>
                  <a:cubicBezTo>
                    <a:pt x="886" y="987"/>
                    <a:pt x="1003" y="903"/>
                    <a:pt x="1120" y="803"/>
                  </a:cubicBezTo>
                  <a:cubicBezTo>
                    <a:pt x="1187" y="753"/>
                    <a:pt x="1321" y="602"/>
                    <a:pt x="1388" y="586"/>
                  </a:cubicBezTo>
                  <a:cubicBezTo>
                    <a:pt x="1571" y="536"/>
                    <a:pt x="1638" y="285"/>
                    <a:pt x="1505" y="15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9"/>
            <p:cNvSpPr/>
            <p:nvPr/>
          </p:nvSpPr>
          <p:spPr>
            <a:xfrm>
              <a:off x="1628275" y="4234900"/>
              <a:ext cx="30100" cy="26325"/>
            </a:xfrm>
            <a:custGeom>
              <a:avLst/>
              <a:gdLst/>
              <a:ahLst/>
              <a:cxnLst/>
              <a:rect l="l" t="t" r="r" b="b"/>
              <a:pathLst>
                <a:path w="1204" h="1053" extrusionOk="0">
                  <a:moveTo>
                    <a:pt x="719" y="318"/>
                  </a:moveTo>
                  <a:cubicBezTo>
                    <a:pt x="568" y="184"/>
                    <a:pt x="318" y="0"/>
                    <a:pt x="134" y="167"/>
                  </a:cubicBezTo>
                  <a:cubicBezTo>
                    <a:pt x="0" y="284"/>
                    <a:pt x="117" y="468"/>
                    <a:pt x="267" y="468"/>
                  </a:cubicBezTo>
                  <a:cubicBezTo>
                    <a:pt x="267" y="485"/>
                    <a:pt x="267" y="485"/>
                    <a:pt x="284" y="485"/>
                  </a:cubicBezTo>
                  <a:cubicBezTo>
                    <a:pt x="318" y="502"/>
                    <a:pt x="334" y="535"/>
                    <a:pt x="368" y="552"/>
                  </a:cubicBezTo>
                  <a:cubicBezTo>
                    <a:pt x="435" y="602"/>
                    <a:pt x="501" y="669"/>
                    <a:pt x="568" y="736"/>
                  </a:cubicBezTo>
                  <a:cubicBezTo>
                    <a:pt x="702" y="852"/>
                    <a:pt x="852" y="1020"/>
                    <a:pt x="1019" y="1053"/>
                  </a:cubicBezTo>
                  <a:cubicBezTo>
                    <a:pt x="1136" y="1053"/>
                    <a:pt x="1203" y="986"/>
                    <a:pt x="1186" y="886"/>
                  </a:cubicBezTo>
                  <a:cubicBezTo>
                    <a:pt x="1153" y="652"/>
                    <a:pt x="886" y="451"/>
                    <a:pt x="719" y="3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9"/>
            <p:cNvSpPr/>
            <p:nvPr/>
          </p:nvSpPr>
          <p:spPr>
            <a:xfrm>
              <a:off x="1569775" y="4343075"/>
              <a:ext cx="44325" cy="18000"/>
            </a:xfrm>
            <a:custGeom>
              <a:avLst/>
              <a:gdLst/>
              <a:ahLst/>
              <a:cxnLst/>
              <a:rect l="l" t="t" r="r" b="b"/>
              <a:pathLst>
                <a:path w="1773" h="720" extrusionOk="0">
                  <a:moveTo>
                    <a:pt x="1722" y="218"/>
                  </a:moveTo>
                  <a:cubicBezTo>
                    <a:pt x="1555" y="101"/>
                    <a:pt x="1304" y="118"/>
                    <a:pt x="1120" y="101"/>
                  </a:cubicBezTo>
                  <a:cubicBezTo>
                    <a:pt x="1003" y="101"/>
                    <a:pt x="870" y="101"/>
                    <a:pt x="753" y="101"/>
                  </a:cubicBezTo>
                  <a:cubicBezTo>
                    <a:pt x="686" y="101"/>
                    <a:pt x="636" y="101"/>
                    <a:pt x="569" y="101"/>
                  </a:cubicBezTo>
                  <a:cubicBezTo>
                    <a:pt x="569" y="101"/>
                    <a:pt x="552" y="101"/>
                    <a:pt x="536" y="101"/>
                  </a:cubicBezTo>
                  <a:cubicBezTo>
                    <a:pt x="452" y="1"/>
                    <a:pt x="268" y="1"/>
                    <a:pt x="201" y="168"/>
                  </a:cubicBezTo>
                  <a:cubicBezTo>
                    <a:pt x="1" y="719"/>
                    <a:pt x="1488" y="586"/>
                    <a:pt x="1722" y="402"/>
                  </a:cubicBezTo>
                  <a:cubicBezTo>
                    <a:pt x="1772" y="352"/>
                    <a:pt x="1772" y="268"/>
                    <a:pt x="1722" y="2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9"/>
            <p:cNvSpPr/>
            <p:nvPr/>
          </p:nvSpPr>
          <p:spPr>
            <a:xfrm>
              <a:off x="1759550" y="4143600"/>
              <a:ext cx="232150" cy="313650"/>
            </a:xfrm>
            <a:custGeom>
              <a:avLst/>
              <a:gdLst/>
              <a:ahLst/>
              <a:cxnLst/>
              <a:rect l="l" t="t" r="r" b="b"/>
              <a:pathLst>
                <a:path w="9286" h="12546" extrusionOk="0">
                  <a:moveTo>
                    <a:pt x="3138" y="8366"/>
                  </a:moveTo>
                  <a:cubicBezTo>
                    <a:pt x="3287" y="8366"/>
                    <a:pt x="3470" y="8508"/>
                    <a:pt x="3688" y="8799"/>
                  </a:cubicBezTo>
                  <a:cubicBezTo>
                    <a:pt x="3688" y="8932"/>
                    <a:pt x="3672" y="9083"/>
                    <a:pt x="3655" y="9216"/>
                  </a:cubicBezTo>
                  <a:cubicBezTo>
                    <a:pt x="3605" y="9701"/>
                    <a:pt x="3471" y="10102"/>
                    <a:pt x="3154" y="10469"/>
                  </a:cubicBezTo>
                  <a:cubicBezTo>
                    <a:pt x="3103" y="10536"/>
                    <a:pt x="3037" y="10603"/>
                    <a:pt x="2970" y="10653"/>
                  </a:cubicBezTo>
                  <a:cubicBezTo>
                    <a:pt x="2669" y="10018"/>
                    <a:pt x="2585" y="9266"/>
                    <a:pt x="2836" y="8665"/>
                  </a:cubicBezTo>
                  <a:cubicBezTo>
                    <a:pt x="2912" y="8466"/>
                    <a:pt x="3013" y="8366"/>
                    <a:pt x="3138" y="8366"/>
                  </a:cubicBezTo>
                  <a:close/>
                  <a:moveTo>
                    <a:pt x="5863" y="8853"/>
                  </a:moveTo>
                  <a:cubicBezTo>
                    <a:pt x="5964" y="8853"/>
                    <a:pt x="6039" y="8941"/>
                    <a:pt x="6094" y="9116"/>
                  </a:cubicBezTo>
                  <a:cubicBezTo>
                    <a:pt x="6245" y="9383"/>
                    <a:pt x="6278" y="9634"/>
                    <a:pt x="6295" y="9935"/>
                  </a:cubicBezTo>
                  <a:cubicBezTo>
                    <a:pt x="6295" y="10302"/>
                    <a:pt x="6144" y="10687"/>
                    <a:pt x="5944" y="11038"/>
                  </a:cubicBezTo>
                  <a:cubicBezTo>
                    <a:pt x="5727" y="10687"/>
                    <a:pt x="5576" y="10252"/>
                    <a:pt x="5543" y="9885"/>
                  </a:cubicBezTo>
                  <a:cubicBezTo>
                    <a:pt x="5493" y="9601"/>
                    <a:pt x="5509" y="9317"/>
                    <a:pt x="5560" y="9032"/>
                  </a:cubicBezTo>
                  <a:cubicBezTo>
                    <a:pt x="5680" y="8912"/>
                    <a:pt x="5780" y="8853"/>
                    <a:pt x="5863" y="8853"/>
                  </a:cubicBezTo>
                  <a:close/>
                  <a:moveTo>
                    <a:pt x="6235" y="0"/>
                  </a:moveTo>
                  <a:cubicBezTo>
                    <a:pt x="6130" y="0"/>
                    <a:pt x="6028" y="59"/>
                    <a:pt x="5994" y="194"/>
                  </a:cubicBezTo>
                  <a:cubicBezTo>
                    <a:pt x="5844" y="845"/>
                    <a:pt x="5927" y="1447"/>
                    <a:pt x="6044" y="2098"/>
                  </a:cubicBezTo>
                  <a:cubicBezTo>
                    <a:pt x="6161" y="2884"/>
                    <a:pt x="6211" y="3669"/>
                    <a:pt x="6311" y="4454"/>
                  </a:cubicBezTo>
                  <a:cubicBezTo>
                    <a:pt x="6495" y="5791"/>
                    <a:pt x="6930" y="6994"/>
                    <a:pt x="7782" y="8047"/>
                  </a:cubicBezTo>
                  <a:cubicBezTo>
                    <a:pt x="8350" y="8732"/>
                    <a:pt x="8784" y="9216"/>
                    <a:pt x="8550" y="10169"/>
                  </a:cubicBezTo>
                  <a:cubicBezTo>
                    <a:pt x="8383" y="10870"/>
                    <a:pt x="7865" y="11622"/>
                    <a:pt x="7097" y="11689"/>
                  </a:cubicBezTo>
                  <a:cubicBezTo>
                    <a:pt x="7058" y="11693"/>
                    <a:pt x="7020" y="11696"/>
                    <a:pt x="6983" y="11696"/>
                  </a:cubicBezTo>
                  <a:cubicBezTo>
                    <a:pt x="6728" y="11696"/>
                    <a:pt x="6501" y="11599"/>
                    <a:pt x="6311" y="11439"/>
                  </a:cubicBezTo>
                  <a:cubicBezTo>
                    <a:pt x="6679" y="10837"/>
                    <a:pt x="6913" y="10135"/>
                    <a:pt x="6779" y="9433"/>
                  </a:cubicBezTo>
                  <a:cubicBezTo>
                    <a:pt x="6662" y="8882"/>
                    <a:pt x="6295" y="8247"/>
                    <a:pt x="5693" y="8247"/>
                  </a:cubicBezTo>
                  <a:cubicBezTo>
                    <a:pt x="5689" y="8247"/>
                    <a:pt x="5685" y="8247"/>
                    <a:pt x="5681" y="8247"/>
                  </a:cubicBezTo>
                  <a:cubicBezTo>
                    <a:pt x="4361" y="8247"/>
                    <a:pt x="5143" y="10939"/>
                    <a:pt x="5576" y="11439"/>
                  </a:cubicBezTo>
                  <a:cubicBezTo>
                    <a:pt x="5593" y="11455"/>
                    <a:pt x="5626" y="11472"/>
                    <a:pt x="5643" y="11505"/>
                  </a:cubicBezTo>
                  <a:cubicBezTo>
                    <a:pt x="5372" y="11853"/>
                    <a:pt x="5063" y="12011"/>
                    <a:pt x="4723" y="12011"/>
                  </a:cubicBezTo>
                  <a:cubicBezTo>
                    <a:pt x="4476" y="12011"/>
                    <a:pt x="4213" y="11928"/>
                    <a:pt x="3939" y="11773"/>
                  </a:cubicBezTo>
                  <a:cubicBezTo>
                    <a:pt x="3688" y="11622"/>
                    <a:pt x="3438" y="11388"/>
                    <a:pt x="3237" y="11138"/>
                  </a:cubicBezTo>
                  <a:cubicBezTo>
                    <a:pt x="3571" y="10837"/>
                    <a:pt x="3839" y="10503"/>
                    <a:pt x="3972" y="10152"/>
                  </a:cubicBezTo>
                  <a:cubicBezTo>
                    <a:pt x="4173" y="9617"/>
                    <a:pt x="4440" y="8515"/>
                    <a:pt x="4006" y="8030"/>
                  </a:cubicBezTo>
                  <a:cubicBezTo>
                    <a:pt x="3817" y="7802"/>
                    <a:pt x="3598" y="7703"/>
                    <a:pt x="3374" y="7703"/>
                  </a:cubicBezTo>
                  <a:cubicBezTo>
                    <a:pt x="3123" y="7703"/>
                    <a:pt x="2865" y="7827"/>
                    <a:pt x="2636" y="8030"/>
                  </a:cubicBezTo>
                  <a:cubicBezTo>
                    <a:pt x="1951" y="8615"/>
                    <a:pt x="2134" y="9818"/>
                    <a:pt x="2368" y="10570"/>
                  </a:cubicBezTo>
                  <a:cubicBezTo>
                    <a:pt x="2418" y="10703"/>
                    <a:pt x="2468" y="10837"/>
                    <a:pt x="2535" y="10971"/>
                  </a:cubicBezTo>
                  <a:cubicBezTo>
                    <a:pt x="2255" y="11141"/>
                    <a:pt x="1933" y="11269"/>
                    <a:pt x="1630" y="11269"/>
                  </a:cubicBezTo>
                  <a:cubicBezTo>
                    <a:pt x="1427" y="11269"/>
                    <a:pt x="1232" y="11212"/>
                    <a:pt x="1065" y="11071"/>
                  </a:cubicBezTo>
                  <a:cubicBezTo>
                    <a:pt x="714" y="10770"/>
                    <a:pt x="647" y="10219"/>
                    <a:pt x="614" y="9801"/>
                  </a:cubicBezTo>
                  <a:cubicBezTo>
                    <a:pt x="564" y="8899"/>
                    <a:pt x="697" y="7980"/>
                    <a:pt x="931" y="7111"/>
                  </a:cubicBezTo>
                  <a:cubicBezTo>
                    <a:pt x="1132" y="6326"/>
                    <a:pt x="1650" y="5657"/>
                    <a:pt x="2001" y="4939"/>
                  </a:cubicBezTo>
                  <a:cubicBezTo>
                    <a:pt x="2569" y="3753"/>
                    <a:pt x="2986" y="2082"/>
                    <a:pt x="2736" y="778"/>
                  </a:cubicBezTo>
                  <a:cubicBezTo>
                    <a:pt x="2709" y="644"/>
                    <a:pt x="2608" y="585"/>
                    <a:pt x="2502" y="585"/>
                  </a:cubicBezTo>
                  <a:cubicBezTo>
                    <a:pt x="2346" y="585"/>
                    <a:pt x="2178" y="713"/>
                    <a:pt x="2218" y="912"/>
                  </a:cubicBezTo>
                  <a:cubicBezTo>
                    <a:pt x="2468" y="2182"/>
                    <a:pt x="1967" y="3786"/>
                    <a:pt x="1416" y="4905"/>
                  </a:cubicBezTo>
                  <a:cubicBezTo>
                    <a:pt x="864" y="6058"/>
                    <a:pt x="347" y="6927"/>
                    <a:pt x="179" y="8230"/>
                  </a:cubicBezTo>
                  <a:cubicBezTo>
                    <a:pt x="0" y="9498"/>
                    <a:pt x="61" y="11830"/>
                    <a:pt x="1620" y="11830"/>
                  </a:cubicBezTo>
                  <a:cubicBezTo>
                    <a:pt x="1808" y="11830"/>
                    <a:pt x="2018" y="11796"/>
                    <a:pt x="2251" y="11723"/>
                  </a:cubicBezTo>
                  <a:cubicBezTo>
                    <a:pt x="2452" y="11656"/>
                    <a:pt x="2636" y="11555"/>
                    <a:pt x="2836" y="11439"/>
                  </a:cubicBezTo>
                  <a:cubicBezTo>
                    <a:pt x="3314" y="12070"/>
                    <a:pt x="4041" y="12546"/>
                    <a:pt x="4747" y="12546"/>
                  </a:cubicBezTo>
                  <a:cubicBezTo>
                    <a:pt x="5200" y="12546"/>
                    <a:pt x="5645" y="12350"/>
                    <a:pt x="6011" y="11873"/>
                  </a:cubicBezTo>
                  <a:cubicBezTo>
                    <a:pt x="6027" y="11873"/>
                    <a:pt x="6027" y="11856"/>
                    <a:pt x="6044" y="11856"/>
                  </a:cubicBezTo>
                  <a:cubicBezTo>
                    <a:pt x="6364" y="12080"/>
                    <a:pt x="6701" y="12183"/>
                    <a:pt x="7031" y="12183"/>
                  </a:cubicBezTo>
                  <a:cubicBezTo>
                    <a:pt x="7787" y="12183"/>
                    <a:pt x="8506" y="11642"/>
                    <a:pt x="8901" y="10770"/>
                  </a:cubicBezTo>
                  <a:cubicBezTo>
                    <a:pt x="9119" y="10319"/>
                    <a:pt x="9286" y="9651"/>
                    <a:pt x="9135" y="9149"/>
                  </a:cubicBezTo>
                  <a:cubicBezTo>
                    <a:pt x="8918" y="8347"/>
                    <a:pt x="8233" y="7813"/>
                    <a:pt x="7765" y="7161"/>
                  </a:cubicBezTo>
                  <a:cubicBezTo>
                    <a:pt x="7097" y="6175"/>
                    <a:pt x="6896" y="4939"/>
                    <a:pt x="6746" y="3786"/>
                  </a:cubicBezTo>
                  <a:cubicBezTo>
                    <a:pt x="6629" y="2733"/>
                    <a:pt x="6261" y="1363"/>
                    <a:pt x="6512" y="327"/>
                  </a:cubicBezTo>
                  <a:cubicBezTo>
                    <a:pt x="6552" y="128"/>
                    <a:pt x="6390" y="0"/>
                    <a:pt x="6235" y="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" name="Google Shape;135;p19"/>
          <p:cNvGrpSpPr/>
          <p:nvPr/>
        </p:nvGrpSpPr>
        <p:grpSpPr>
          <a:xfrm>
            <a:off x="3679449" y="-40825"/>
            <a:ext cx="1349787" cy="2915069"/>
            <a:chOff x="3679449" y="-40825"/>
            <a:chExt cx="1349787" cy="2915069"/>
          </a:xfrm>
        </p:grpSpPr>
        <p:sp>
          <p:nvSpPr>
            <p:cNvPr id="136" name="Google Shape;136;p19"/>
            <p:cNvSpPr/>
            <p:nvPr/>
          </p:nvSpPr>
          <p:spPr>
            <a:xfrm>
              <a:off x="4267537" y="2698289"/>
              <a:ext cx="28721" cy="175954"/>
            </a:xfrm>
            <a:custGeom>
              <a:avLst/>
              <a:gdLst/>
              <a:ahLst/>
              <a:cxnLst/>
              <a:rect l="l" t="t" r="r" b="b"/>
              <a:pathLst>
                <a:path w="603" h="3694" extrusionOk="0">
                  <a:moveTo>
                    <a:pt x="18" y="2724"/>
                  </a:moveTo>
                  <a:lnTo>
                    <a:pt x="18" y="2290"/>
                  </a:lnTo>
                  <a:cubicBezTo>
                    <a:pt x="1" y="2073"/>
                    <a:pt x="34" y="1872"/>
                    <a:pt x="101" y="1672"/>
                  </a:cubicBezTo>
                  <a:cubicBezTo>
                    <a:pt x="201" y="1304"/>
                    <a:pt x="218" y="936"/>
                    <a:pt x="268" y="569"/>
                  </a:cubicBezTo>
                  <a:cubicBezTo>
                    <a:pt x="285" y="435"/>
                    <a:pt x="302" y="318"/>
                    <a:pt x="318" y="184"/>
                  </a:cubicBezTo>
                  <a:cubicBezTo>
                    <a:pt x="335" y="151"/>
                    <a:pt x="335" y="118"/>
                    <a:pt x="352" y="84"/>
                  </a:cubicBezTo>
                  <a:cubicBezTo>
                    <a:pt x="369" y="34"/>
                    <a:pt x="435" y="1"/>
                    <a:pt x="486" y="17"/>
                  </a:cubicBezTo>
                  <a:cubicBezTo>
                    <a:pt x="519" y="34"/>
                    <a:pt x="569" y="67"/>
                    <a:pt x="569" y="101"/>
                  </a:cubicBezTo>
                  <a:cubicBezTo>
                    <a:pt x="586" y="151"/>
                    <a:pt x="586" y="201"/>
                    <a:pt x="569" y="268"/>
                  </a:cubicBezTo>
                  <a:cubicBezTo>
                    <a:pt x="536" y="552"/>
                    <a:pt x="502" y="836"/>
                    <a:pt x="469" y="1120"/>
                  </a:cubicBezTo>
                  <a:cubicBezTo>
                    <a:pt x="469" y="1220"/>
                    <a:pt x="469" y="1321"/>
                    <a:pt x="486" y="1421"/>
                  </a:cubicBezTo>
                  <a:cubicBezTo>
                    <a:pt x="602" y="2006"/>
                    <a:pt x="602" y="2607"/>
                    <a:pt x="586" y="3192"/>
                  </a:cubicBezTo>
                  <a:cubicBezTo>
                    <a:pt x="586" y="3276"/>
                    <a:pt x="586" y="3359"/>
                    <a:pt x="569" y="3426"/>
                  </a:cubicBezTo>
                  <a:cubicBezTo>
                    <a:pt x="519" y="3593"/>
                    <a:pt x="385" y="3693"/>
                    <a:pt x="252" y="3693"/>
                  </a:cubicBezTo>
                  <a:cubicBezTo>
                    <a:pt x="101" y="3677"/>
                    <a:pt x="1" y="3526"/>
                    <a:pt x="1" y="3376"/>
                  </a:cubicBezTo>
                  <a:cubicBezTo>
                    <a:pt x="1" y="3159"/>
                    <a:pt x="1" y="2941"/>
                    <a:pt x="1" y="272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9"/>
            <p:cNvSpPr/>
            <p:nvPr/>
          </p:nvSpPr>
          <p:spPr>
            <a:xfrm>
              <a:off x="4521453" y="2695098"/>
              <a:ext cx="62872" cy="131370"/>
            </a:xfrm>
            <a:custGeom>
              <a:avLst/>
              <a:gdLst/>
              <a:ahLst/>
              <a:cxnLst/>
              <a:rect l="l" t="t" r="r" b="b"/>
              <a:pathLst>
                <a:path w="1320" h="2758" extrusionOk="0">
                  <a:moveTo>
                    <a:pt x="50" y="1"/>
                  </a:moveTo>
                  <a:cubicBezTo>
                    <a:pt x="117" y="51"/>
                    <a:pt x="150" y="68"/>
                    <a:pt x="184" y="101"/>
                  </a:cubicBezTo>
                  <a:cubicBezTo>
                    <a:pt x="451" y="385"/>
                    <a:pt x="702" y="686"/>
                    <a:pt x="835" y="1070"/>
                  </a:cubicBezTo>
                  <a:cubicBezTo>
                    <a:pt x="902" y="1287"/>
                    <a:pt x="1019" y="1488"/>
                    <a:pt x="1119" y="1688"/>
                  </a:cubicBezTo>
                  <a:cubicBezTo>
                    <a:pt x="1203" y="1872"/>
                    <a:pt x="1253" y="2056"/>
                    <a:pt x="1303" y="2256"/>
                  </a:cubicBezTo>
                  <a:cubicBezTo>
                    <a:pt x="1320" y="2373"/>
                    <a:pt x="1303" y="2490"/>
                    <a:pt x="1253" y="2607"/>
                  </a:cubicBezTo>
                  <a:cubicBezTo>
                    <a:pt x="1203" y="2691"/>
                    <a:pt x="1136" y="2741"/>
                    <a:pt x="1036" y="2758"/>
                  </a:cubicBezTo>
                  <a:cubicBezTo>
                    <a:pt x="936" y="2758"/>
                    <a:pt x="869" y="2708"/>
                    <a:pt x="819" y="2607"/>
                  </a:cubicBezTo>
                  <a:cubicBezTo>
                    <a:pt x="802" y="2557"/>
                    <a:pt x="769" y="2507"/>
                    <a:pt x="752" y="2440"/>
                  </a:cubicBezTo>
                  <a:cubicBezTo>
                    <a:pt x="602" y="1822"/>
                    <a:pt x="368" y="1221"/>
                    <a:pt x="100" y="636"/>
                  </a:cubicBezTo>
                  <a:cubicBezTo>
                    <a:pt x="17" y="419"/>
                    <a:pt x="0" y="335"/>
                    <a:pt x="50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9"/>
            <p:cNvSpPr/>
            <p:nvPr/>
          </p:nvSpPr>
          <p:spPr>
            <a:xfrm>
              <a:off x="3679449" y="2132415"/>
              <a:ext cx="125791" cy="44632"/>
            </a:xfrm>
            <a:custGeom>
              <a:avLst/>
              <a:gdLst/>
              <a:ahLst/>
              <a:cxnLst/>
              <a:rect l="l" t="t" r="r" b="b"/>
              <a:pathLst>
                <a:path w="2641" h="937" extrusionOk="0">
                  <a:moveTo>
                    <a:pt x="2640" y="753"/>
                  </a:moveTo>
                  <a:cubicBezTo>
                    <a:pt x="2523" y="937"/>
                    <a:pt x="2356" y="937"/>
                    <a:pt x="2172" y="903"/>
                  </a:cubicBezTo>
                  <a:cubicBezTo>
                    <a:pt x="1755" y="836"/>
                    <a:pt x="1354" y="769"/>
                    <a:pt x="953" y="653"/>
                  </a:cubicBezTo>
                  <a:cubicBezTo>
                    <a:pt x="719" y="586"/>
                    <a:pt x="502" y="502"/>
                    <a:pt x="251" y="519"/>
                  </a:cubicBezTo>
                  <a:cubicBezTo>
                    <a:pt x="84" y="536"/>
                    <a:pt x="0" y="352"/>
                    <a:pt x="67" y="201"/>
                  </a:cubicBezTo>
                  <a:cubicBezTo>
                    <a:pt x="117" y="118"/>
                    <a:pt x="184" y="34"/>
                    <a:pt x="301" y="18"/>
                  </a:cubicBezTo>
                  <a:cubicBezTo>
                    <a:pt x="385" y="1"/>
                    <a:pt x="485" y="1"/>
                    <a:pt x="568" y="18"/>
                  </a:cubicBezTo>
                  <a:cubicBezTo>
                    <a:pt x="719" y="34"/>
                    <a:pt x="869" y="68"/>
                    <a:pt x="1020" y="101"/>
                  </a:cubicBezTo>
                  <a:cubicBezTo>
                    <a:pt x="1320" y="168"/>
                    <a:pt x="1621" y="235"/>
                    <a:pt x="1922" y="318"/>
                  </a:cubicBezTo>
                  <a:cubicBezTo>
                    <a:pt x="2039" y="335"/>
                    <a:pt x="2156" y="368"/>
                    <a:pt x="2256" y="419"/>
                  </a:cubicBezTo>
                  <a:cubicBezTo>
                    <a:pt x="2423" y="469"/>
                    <a:pt x="2557" y="569"/>
                    <a:pt x="2640" y="75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9"/>
            <p:cNvSpPr/>
            <p:nvPr/>
          </p:nvSpPr>
          <p:spPr>
            <a:xfrm>
              <a:off x="3942843" y="2640178"/>
              <a:ext cx="124219" cy="98742"/>
            </a:xfrm>
            <a:custGeom>
              <a:avLst/>
              <a:gdLst/>
              <a:ahLst/>
              <a:cxnLst/>
              <a:rect l="l" t="t" r="r" b="b"/>
              <a:pathLst>
                <a:path w="2608" h="2073" extrusionOk="0">
                  <a:moveTo>
                    <a:pt x="235" y="2073"/>
                  </a:moveTo>
                  <a:cubicBezTo>
                    <a:pt x="101" y="2073"/>
                    <a:pt x="1" y="1956"/>
                    <a:pt x="34" y="1839"/>
                  </a:cubicBezTo>
                  <a:cubicBezTo>
                    <a:pt x="68" y="1755"/>
                    <a:pt x="101" y="1688"/>
                    <a:pt x="151" y="1622"/>
                  </a:cubicBezTo>
                  <a:cubicBezTo>
                    <a:pt x="185" y="1588"/>
                    <a:pt x="218" y="1572"/>
                    <a:pt x="252" y="1538"/>
                  </a:cubicBezTo>
                  <a:cubicBezTo>
                    <a:pt x="853" y="1137"/>
                    <a:pt x="1421" y="703"/>
                    <a:pt x="2039" y="318"/>
                  </a:cubicBezTo>
                  <a:cubicBezTo>
                    <a:pt x="2156" y="252"/>
                    <a:pt x="2273" y="151"/>
                    <a:pt x="2390" y="68"/>
                  </a:cubicBezTo>
                  <a:cubicBezTo>
                    <a:pt x="2474" y="1"/>
                    <a:pt x="2541" y="1"/>
                    <a:pt x="2574" y="68"/>
                  </a:cubicBezTo>
                  <a:cubicBezTo>
                    <a:pt x="2607" y="118"/>
                    <a:pt x="2591" y="168"/>
                    <a:pt x="2524" y="218"/>
                  </a:cubicBezTo>
                  <a:cubicBezTo>
                    <a:pt x="2240" y="419"/>
                    <a:pt x="2039" y="686"/>
                    <a:pt x="1822" y="953"/>
                  </a:cubicBezTo>
                  <a:cubicBezTo>
                    <a:pt x="1688" y="1104"/>
                    <a:pt x="1538" y="1237"/>
                    <a:pt x="1388" y="1354"/>
                  </a:cubicBezTo>
                  <a:cubicBezTo>
                    <a:pt x="1104" y="1555"/>
                    <a:pt x="820" y="1755"/>
                    <a:pt x="536" y="1956"/>
                  </a:cubicBezTo>
                  <a:cubicBezTo>
                    <a:pt x="452" y="2023"/>
                    <a:pt x="352" y="2073"/>
                    <a:pt x="235" y="207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9"/>
            <p:cNvSpPr/>
            <p:nvPr/>
          </p:nvSpPr>
          <p:spPr>
            <a:xfrm>
              <a:off x="4886727" y="2182572"/>
              <a:ext cx="142509" cy="52586"/>
            </a:xfrm>
            <a:custGeom>
              <a:avLst/>
              <a:gdLst/>
              <a:ahLst/>
              <a:cxnLst/>
              <a:rect l="l" t="t" r="r" b="b"/>
              <a:pathLst>
                <a:path w="2992" h="1104" extrusionOk="0">
                  <a:moveTo>
                    <a:pt x="0" y="1103"/>
                  </a:moveTo>
                  <a:cubicBezTo>
                    <a:pt x="17" y="1070"/>
                    <a:pt x="34" y="1036"/>
                    <a:pt x="50" y="1020"/>
                  </a:cubicBezTo>
                  <a:cubicBezTo>
                    <a:pt x="117" y="1003"/>
                    <a:pt x="184" y="986"/>
                    <a:pt x="234" y="986"/>
                  </a:cubicBezTo>
                  <a:cubicBezTo>
                    <a:pt x="351" y="953"/>
                    <a:pt x="451" y="920"/>
                    <a:pt x="535" y="836"/>
                  </a:cubicBezTo>
                  <a:cubicBezTo>
                    <a:pt x="652" y="702"/>
                    <a:pt x="819" y="619"/>
                    <a:pt x="1003" y="569"/>
                  </a:cubicBezTo>
                  <a:cubicBezTo>
                    <a:pt x="1337" y="452"/>
                    <a:pt x="1671" y="335"/>
                    <a:pt x="2005" y="218"/>
                  </a:cubicBezTo>
                  <a:cubicBezTo>
                    <a:pt x="2172" y="151"/>
                    <a:pt x="2356" y="101"/>
                    <a:pt x="2523" y="51"/>
                  </a:cubicBezTo>
                  <a:cubicBezTo>
                    <a:pt x="2640" y="1"/>
                    <a:pt x="2757" y="34"/>
                    <a:pt x="2857" y="101"/>
                  </a:cubicBezTo>
                  <a:cubicBezTo>
                    <a:pt x="2991" y="168"/>
                    <a:pt x="2991" y="335"/>
                    <a:pt x="2874" y="402"/>
                  </a:cubicBezTo>
                  <a:cubicBezTo>
                    <a:pt x="2757" y="468"/>
                    <a:pt x="2640" y="535"/>
                    <a:pt x="2523" y="569"/>
                  </a:cubicBezTo>
                  <a:cubicBezTo>
                    <a:pt x="2222" y="686"/>
                    <a:pt x="1905" y="803"/>
                    <a:pt x="1604" y="903"/>
                  </a:cubicBezTo>
                  <a:cubicBezTo>
                    <a:pt x="1270" y="1020"/>
                    <a:pt x="953" y="1070"/>
                    <a:pt x="602" y="1053"/>
                  </a:cubicBezTo>
                  <a:cubicBezTo>
                    <a:pt x="485" y="1053"/>
                    <a:pt x="351" y="1087"/>
                    <a:pt x="217" y="1087"/>
                  </a:cubicBezTo>
                  <a:cubicBezTo>
                    <a:pt x="167" y="1103"/>
                    <a:pt x="84" y="1103"/>
                    <a:pt x="0" y="110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9"/>
            <p:cNvSpPr/>
            <p:nvPr/>
          </p:nvSpPr>
          <p:spPr>
            <a:xfrm>
              <a:off x="4875582" y="2446790"/>
              <a:ext cx="144081" cy="47013"/>
            </a:xfrm>
            <a:custGeom>
              <a:avLst/>
              <a:gdLst/>
              <a:ahLst/>
              <a:cxnLst/>
              <a:rect l="l" t="t" r="r" b="b"/>
              <a:pathLst>
                <a:path w="3025" h="987" extrusionOk="0">
                  <a:moveTo>
                    <a:pt x="0" y="34"/>
                  </a:moveTo>
                  <a:cubicBezTo>
                    <a:pt x="101" y="17"/>
                    <a:pt x="134" y="1"/>
                    <a:pt x="151" y="1"/>
                  </a:cubicBezTo>
                  <a:cubicBezTo>
                    <a:pt x="234" y="1"/>
                    <a:pt x="318" y="1"/>
                    <a:pt x="401" y="17"/>
                  </a:cubicBezTo>
                  <a:cubicBezTo>
                    <a:pt x="635" y="51"/>
                    <a:pt x="852" y="68"/>
                    <a:pt x="1086" y="68"/>
                  </a:cubicBezTo>
                  <a:cubicBezTo>
                    <a:pt x="1571" y="51"/>
                    <a:pt x="2039" y="118"/>
                    <a:pt x="2507" y="268"/>
                  </a:cubicBezTo>
                  <a:cubicBezTo>
                    <a:pt x="2624" y="318"/>
                    <a:pt x="2757" y="385"/>
                    <a:pt x="2874" y="452"/>
                  </a:cubicBezTo>
                  <a:cubicBezTo>
                    <a:pt x="2941" y="502"/>
                    <a:pt x="2991" y="569"/>
                    <a:pt x="2991" y="652"/>
                  </a:cubicBezTo>
                  <a:cubicBezTo>
                    <a:pt x="3025" y="836"/>
                    <a:pt x="2874" y="987"/>
                    <a:pt x="2674" y="953"/>
                  </a:cubicBezTo>
                  <a:cubicBezTo>
                    <a:pt x="2657" y="936"/>
                    <a:pt x="2624" y="936"/>
                    <a:pt x="2607" y="920"/>
                  </a:cubicBezTo>
                  <a:cubicBezTo>
                    <a:pt x="2373" y="803"/>
                    <a:pt x="2122" y="736"/>
                    <a:pt x="1872" y="686"/>
                  </a:cubicBezTo>
                  <a:cubicBezTo>
                    <a:pt x="1538" y="602"/>
                    <a:pt x="1220" y="502"/>
                    <a:pt x="919" y="302"/>
                  </a:cubicBezTo>
                  <a:cubicBezTo>
                    <a:pt x="786" y="201"/>
                    <a:pt x="619" y="168"/>
                    <a:pt x="451" y="151"/>
                  </a:cubicBezTo>
                  <a:cubicBezTo>
                    <a:pt x="318" y="151"/>
                    <a:pt x="184" y="151"/>
                    <a:pt x="0" y="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9"/>
            <p:cNvSpPr/>
            <p:nvPr/>
          </p:nvSpPr>
          <p:spPr>
            <a:xfrm>
              <a:off x="4771320" y="1840333"/>
              <a:ext cx="108263" cy="64542"/>
            </a:xfrm>
            <a:custGeom>
              <a:avLst/>
              <a:gdLst/>
              <a:ahLst/>
              <a:cxnLst/>
              <a:rect l="l" t="t" r="r" b="b"/>
              <a:pathLst>
                <a:path w="2273" h="1355" extrusionOk="0">
                  <a:moveTo>
                    <a:pt x="2273" y="252"/>
                  </a:moveTo>
                  <a:cubicBezTo>
                    <a:pt x="2256" y="268"/>
                    <a:pt x="2239" y="335"/>
                    <a:pt x="2189" y="368"/>
                  </a:cubicBezTo>
                  <a:cubicBezTo>
                    <a:pt x="2139" y="419"/>
                    <a:pt x="2089" y="452"/>
                    <a:pt x="2022" y="485"/>
                  </a:cubicBezTo>
                  <a:cubicBezTo>
                    <a:pt x="1437" y="786"/>
                    <a:pt x="853" y="1070"/>
                    <a:pt x="251" y="1321"/>
                  </a:cubicBezTo>
                  <a:cubicBezTo>
                    <a:pt x="234" y="1321"/>
                    <a:pt x="218" y="1338"/>
                    <a:pt x="184" y="1338"/>
                  </a:cubicBezTo>
                  <a:cubicBezTo>
                    <a:pt x="134" y="1354"/>
                    <a:pt x="67" y="1321"/>
                    <a:pt x="34" y="1254"/>
                  </a:cubicBezTo>
                  <a:cubicBezTo>
                    <a:pt x="1" y="1204"/>
                    <a:pt x="17" y="1137"/>
                    <a:pt x="51" y="1104"/>
                  </a:cubicBezTo>
                  <a:cubicBezTo>
                    <a:pt x="251" y="886"/>
                    <a:pt x="452" y="669"/>
                    <a:pt x="736" y="536"/>
                  </a:cubicBezTo>
                  <a:cubicBezTo>
                    <a:pt x="1070" y="385"/>
                    <a:pt x="1404" y="218"/>
                    <a:pt x="1738" y="68"/>
                  </a:cubicBezTo>
                  <a:cubicBezTo>
                    <a:pt x="1872" y="1"/>
                    <a:pt x="1989" y="1"/>
                    <a:pt x="2122" y="51"/>
                  </a:cubicBezTo>
                  <a:cubicBezTo>
                    <a:pt x="2206" y="68"/>
                    <a:pt x="2273" y="151"/>
                    <a:pt x="2273" y="25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9"/>
            <p:cNvSpPr/>
            <p:nvPr/>
          </p:nvSpPr>
          <p:spPr>
            <a:xfrm>
              <a:off x="4760174" y="2602786"/>
              <a:ext cx="105881" cy="82023"/>
            </a:xfrm>
            <a:custGeom>
              <a:avLst/>
              <a:gdLst/>
              <a:ahLst/>
              <a:cxnLst/>
              <a:rect l="l" t="t" r="r" b="b"/>
              <a:pathLst>
                <a:path w="2223" h="1722" extrusionOk="0">
                  <a:moveTo>
                    <a:pt x="1889" y="1705"/>
                  </a:moveTo>
                  <a:cubicBezTo>
                    <a:pt x="1822" y="1671"/>
                    <a:pt x="1705" y="1621"/>
                    <a:pt x="1605" y="1555"/>
                  </a:cubicBezTo>
                  <a:cubicBezTo>
                    <a:pt x="1287" y="1354"/>
                    <a:pt x="1003" y="1103"/>
                    <a:pt x="736" y="836"/>
                  </a:cubicBezTo>
                  <a:cubicBezTo>
                    <a:pt x="535" y="636"/>
                    <a:pt x="301" y="418"/>
                    <a:pt x="101" y="218"/>
                  </a:cubicBezTo>
                  <a:cubicBezTo>
                    <a:pt x="67" y="184"/>
                    <a:pt x="17" y="151"/>
                    <a:pt x="1" y="118"/>
                  </a:cubicBezTo>
                  <a:cubicBezTo>
                    <a:pt x="1" y="84"/>
                    <a:pt x="1" y="51"/>
                    <a:pt x="17" y="17"/>
                  </a:cubicBezTo>
                  <a:cubicBezTo>
                    <a:pt x="34" y="1"/>
                    <a:pt x="67" y="1"/>
                    <a:pt x="84" y="1"/>
                  </a:cubicBezTo>
                  <a:cubicBezTo>
                    <a:pt x="118" y="17"/>
                    <a:pt x="151" y="34"/>
                    <a:pt x="184" y="67"/>
                  </a:cubicBezTo>
                  <a:cubicBezTo>
                    <a:pt x="351" y="251"/>
                    <a:pt x="585" y="335"/>
                    <a:pt x="803" y="435"/>
                  </a:cubicBezTo>
                  <a:cubicBezTo>
                    <a:pt x="1204" y="602"/>
                    <a:pt x="1554" y="803"/>
                    <a:pt x="1905" y="1053"/>
                  </a:cubicBezTo>
                  <a:cubicBezTo>
                    <a:pt x="2039" y="1154"/>
                    <a:pt x="2139" y="1287"/>
                    <a:pt x="2173" y="1438"/>
                  </a:cubicBezTo>
                  <a:cubicBezTo>
                    <a:pt x="2223" y="1605"/>
                    <a:pt x="2106" y="1722"/>
                    <a:pt x="1889" y="1705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9"/>
            <p:cNvSpPr/>
            <p:nvPr/>
          </p:nvSpPr>
          <p:spPr>
            <a:xfrm>
              <a:off x="3747084" y="2440455"/>
              <a:ext cx="96355" cy="53348"/>
            </a:xfrm>
            <a:custGeom>
              <a:avLst/>
              <a:gdLst/>
              <a:ahLst/>
              <a:cxnLst/>
              <a:rect l="l" t="t" r="r" b="b"/>
              <a:pathLst>
                <a:path w="2023" h="1120" extrusionOk="0">
                  <a:moveTo>
                    <a:pt x="301" y="1120"/>
                  </a:moveTo>
                  <a:cubicBezTo>
                    <a:pt x="168" y="1120"/>
                    <a:pt x="84" y="1086"/>
                    <a:pt x="51" y="1003"/>
                  </a:cubicBezTo>
                  <a:cubicBezTo>
                    <a:pt x="1" y="919"/>
                    <a:pt x="17" y="802"/>
                    <a:pt x="118" y="735"/>
                  </a:cubicBezTo>
                  <a:cubicBezTo>
                    <a:pt x="201" y="668"/>
                    <a:pt x="285" y="602"/>
                    <a:pt x="385" y="551"/>
                  </a:cubicBezTo>
                  <a:cubicBezTo>
                    <a:pt x="602" y="468"/>
                    <a:pt x="803" y="368"/>
                    <a:pt x="1020" y="284"/>
                  </a:cubicBezTo>
                  <a:cubicBezTo>
                    <a:pt x="1270" y="201"/>
                    <a:pt x="1538" y="117"/>
                    <a:pt x="1788" y="34"/>
                  </a:cubicBezTo>
                  <a:cubicBezTo>
                    <a:pt x="1872" y="0"/>
                    <a:pt x="1972" y="50"/>
                    <a:pt x="1989" y="117"/>
                  </a:cubicBezTo>
                  <a:cubicBezTo>
                    <a:pt x="2022" y="201"/>
                    <a:pt x="2006" y="301"/>
                    <a:pt x="1922" y="334"/>
                  </a:cubicBezTo>
                  <a:cubicBezTo>
                    <a:pt x="1638" y="451"/>
                    <a:pt x="1438" y="702"/>
                    <a:pt x="1153" y="819"/>
                  </a:cubicBezTo>
                  <a:cubicBezTo>
                    <a:pt x="953" y="902"/>
                    <a:pt x="752" y="1003"/>
                    <a:pt x="535" y="1086"/>
                  </a:cubicBezTo>
                  <a:cubicBezTo>
                    <a:pt x="452" y="1103"/>
                    <a:pt x="351" y="1120"/>
                    <a:pt x="301" y="112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9"/>
            <p:cNvSpPr/>
            <p:nvPr/>
          </p:nvSpPr>
          <p:spPr>
            <a:xfrm>
              <a:off x="3835438" y="1842762"/>
              <a:ext cx="83591" cy="74831"/>
            </a:xfrm>
            <a:custGeom>
              <a:avLst/>
              <a:gdLst/>
              <a:ahLst/>
              <a:cxnLst/>
              <a:rect l="l" t="t" r="r" b="b"/>
              <a:pathLst>
                <a:path w="1755" h="1571" extrusionOk="0">
                  <a:moveTo>
                    <a:pt x="1755" y="1487"/>
                  </a:moveTo>
                  <a:cubicBezTo>
                    <a:pt x="1705" y="1520"/>
                    <a:pt x="1671" y="1554"/>
                    <a:pt x="1638" y="1554"/>
                  </a:cubicBezTo>
                  <a:cubicBezTo>
                    <a:pt x="1604" y="1571"/>
                    <a:pt x="1571" y="1537"/>
                    <a:pt x="1537" y="1537"/>
                  </a:cubicBezTo>
                  <a:cubicBezTo>
                    <a:pt x="1420" y="1487"/>
                    <a:pt x="1320" y="1437"/>
                    <a:pt x="1203" y="1404"/>
                  </a:cubicBezTo>
                  <a:cubicBezTo>
                    <a:pt x="953" y="1320"/>
                    <a:pt x="769" y="1186"/>
                    <a:pt x="585" y="1003"/>
                  </a:cubicBezTo>
                  <a:cubicBezTo>
                    <a:pt x="435" y="835"/>
                    <a:pt x="284" y="668"/>
                    <a:pt x="134" y="485"/>
                  </a:cubicBezTo>
                  <a:cubicBezTo>
                    <a:pt x="117" y="451"/>
                    <a:pt x="84" y="418"/>
                    <a:pt x="67" y="384"/>
                  </a:cubicBezTo>
                  <a:cubicBezTo>
                    <a:pt x="0" y="284"/>
                    <a:pt x="17" y="167"/>
                    <a:pt x="100" y="100"/>
                  </a:cubicBezTo>
                  <a:cubicBezTo>
                    <a:pt x="167" y="17"/>
                    <a:pt x="284" y="0"/>
                    <a:pt x="401" y="67"/>
                  </a:cubicBezTo>
                  <a:cubicBezTo>
                    <a:pt x="451" y="84"/>
                    <a:pt x="501" y="134"/>
                    <a:pt x="535" y="184"/>
                  </a:cubicBezTo>
                  <a:cubicBezTo>
                    <a:pt x="635" y="284"/>
                    <a:pt x="735" y="401"/>
                    <a:pt x="836" y="501"/>
                  </a:cubicBezTo>
                  <a:cubicBezTo>
                    <a:pt x="1019" y="718"/>
                    <a:pt x="1203" y="952"/>
                    <a:pt x="1404" y="1170"/>
                  </a:cubicBezTo>
                  <a:cubicBezTo>
                    <a:pt x="1471" y="1236"/>
                    <a:pt x="1571" y="1303"/>
                    <a:pt x="1654" y="1370"/>
                  </a:cubicBezTo>
                  <a:cubicBezTo>
                    <a:pt x="1688" y="1404"/>
                    <a:pt x="1705" y="1437"/>
                    <a:pt x="1755" y="14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9"/>
            <p:cNvSpPr/>
            <p:nvPr/>
          </p:nvSpPr>
          <p:spPr>
            <a:xfrm>
              <a:off x="3933317" y="1636466"/>
              <a:ext cx="843623" cy="967892"/>
            </a:xfrm>
            <a:custGeom>
              <a:avLst/>
              <a:gdLst/>
              <a:ahLst/>
              <a:cxnLst/>
              <a:rect l="l" t="t" r="r" b="b"/>
              <a:pathLst>
                <a:path w="17712" h="20320" extrusionOk="0">
                  <a:moveTo>
                    <a:pt x="7432" y="0"/>
                  </a:moveTo>
                  <a:cubicBezTo>
                    <a:pt x="6997" y="0"/>
                    <a:pt x="6573" y="52"/>
                    <a:pt x="6149" y="154"/>
                  </a:cubicBezTo>
                  <a:cubicBezTo>
                    <a:pt x="5882" y="237"/>
                    <a:pt x="5648" y="388"/>
                    <a:pt x="5431" y="572"/>
                  </a:cubicBezTo>
                  <a:cubicBezTo>
                    <a:pt x="5381" y="605"/>
                    <a:pt x="5347" y="672"/>
                    <a:pt x="5330" y="722"/>
                  </a:cubicBezTo>
                  <a:cubicBezTo>
                    <a:pt x="5230" y="1039"/>
                    <a:pt x="5130" y="1357"/>
                    <a:pt x="5130" y="1691"/>
                  </a:cubicBezTo>
                  <a:cubicBezTo>
                    <a:pt x="5130" y="1741"/>
                    <a:pt x="5130" y="1791"/>
                    <a:pt x="5113" y="1841"/>
                  </a:cubicBezTo>
                  <a:cubicBezTo>
                    <a:pt x="4996" y="2426"/>
                    <a:pt x="4762" y="2961"/>
                    <a:pt x="4495" y="3479"/>
                  </a:cubicBezTo>
                  <a:cubicBezTo>
                    <a:pt x="4395" y="3663"/>
                    <a:pt x="4278" y="3863"/>
                    <a:pt x="4194" y="4047"/>
                  </a:cubicBezTo>
                  <a:cubicBezTo>
                    <a:pt x="4010" y="4431"/>
                    <a:pt x="3793" y="4765"/>
                    <a:pt x="3526" y="5083"/>
                  </a:cubicBezTo>
                  <a:cubicBezTo>
                    <a:pt x="3075" y="5668"/>
                    <a:pt x="2607" y="6252"/>
                    <a:pt x="2139" y="6837"/>
                  </a:cubicBezTo>
                  <a:cubicBezTo>
                    <a:pt x="2039" y="6954"/>
                    <a:pt x="1939" y="7088"/>
                    <a:pt x="1822" y="7188"/>
                  </a:cubicBezTo>
                  <a:cubicBezTo>
                    <a:pt x="1554" y="7372"/>
                    <a:pt x="1370" y="7623"/>
                    <a:pt x="1153" y="7856"/>
                  </a:cubicBezTo>
                  <a:cubicBezTo>
                    <a:pt x="1036" y="7990"/>
                    <a:pt x="936" y="8141"/>
                    <a:pt x="853" y="8291"/>
                  </a:cubicBezTo>
                  <a:cubicBezTo>
                    <a:pt x="652" y="8642"/>
                    <a:pt x="485" y="8993"/>
                    <a:pt x="318" y="9360"/>
                  </a:cubicBezTo>
                  <a:cubicBezTo>
                    <a:pt x="251" y="9511"/>
                    <a:pt x="201" y="9694"/>
                    <a:pt x="167" y="9862"/>
                  </a:cubicBezTo>
                  <a:cubicBezTo>
                    <a:pt x="134" y="10179"/>
                    <a:pt x="34" y="10480"/>
                    <a:pt x="67" y="10814"/>
                  </a:cubicBezTo>
                  <a:cubicBezTo>
                    <a:pt x="67" y="10831"/>
                    <a:pt x="51" y="10864"/>
                    <a:pt x="51" y="10897"/>
                  </a:cubicBezTo>
                  <a:cubicBezTo>
                    <a:pt x="0" y="11065"/>
                    <a:pt x="0" y="11248"/>
                    <a:pt x="0" y="11432"/>
                  </a:cubicBezTo>
                  <a:cubicBezTo>
                    <a:pt x="0" y="11900"/>
                    <a:pt x="17" y="12385"/>
                    <a:pt x="17" y="12852"/>
                  </a:cubicBezTo>
                  <a:cubicBezTo>
                    <a:pt x="17" y="12936"/>
                    <a:pt x="17" y="13003"/>
                    <a:pt x="34" y="13070"/>
                  </a:cubicBezTo>
                  <a:cubicBezTo>
                    <a:pt x="101" y="13337"/>
                    <a:pt x="117" y="13604"/>
                    <a:pt x="134" y="13888"/>
                  </a:cubicBezTo>
                  <a:cubicBezTo>
                    <a:pt x="134" y="14089"/>
                    <a:pt x="167" y="14306"/>
                    <a:pt x="301" y="14490"/>
                  </a:cubicBezTo>
                  <a:cubicBezTo>
                    <a:pt x="435" y="14657"/>
                    <a:pt x="485" y="14857"/>
                    <a:pt x="552" y="15058"/>
                  </a:cubicBezTo>
                  <a:cubicBezTo>
                    <a:pt x="602" y="15242"/>
                    <a:pt x="669" y="15425"/>
                    <a:pt x="719" y="15609"/>
                  </a:cubicBezTo>
                  <a:cubicBezTo>
                    <a:pt x="752" y="15760"/>
                    <a:pt x="836" y="15893"/>
                    <a:pt x="936" y="16010"/>
                  </a:cubicBezTo>
                  <a:cubicBezTo>
                    <a:pt x="1036" y="16111"/>
                    <a:pt x="1103" y="16227"/>
                    <a:pt x="1153" y="16344"/>
                  </a:cubicBezTo>
                  <a:cubicBezTo>
                    <a:pt x="1237" y="16578"/>
                    <a:pt x="1370" y="16796"/>
                    <a:pt x="1504" y="16996"/>
                  </a:cubicBezTo>
                  <a:cubicBezTo>
                    <a:pt x="1738" y="17380"/>
                    <a:pt x="1989" y="17715"/>
                    <a:pt x="2340" y="17999"/>
                  </a:cubicBezTo>
                  <a:cubicBezTo>
                    <a:pt x="2724" y="18299"/>
                    <a:pt x="3158" y="18533"/>
                    <a:pt x="3543" y="18851"/>
                  </a:cubicBezTo>
                  <a:cubicBezTo>
                    <a:pt x="3593" y="18884"/>
                    <a:pt x="3643" y="18901"/>
                    <a:pt x="3693" y="18918"/>
                  </a:cubicBezTo>
                  <a:cubicBezTo>
                    <a:pt x="3994" y="19085"/>
                    <a:pt x="4294" y="19235"/>
                    <a:pt x="4579" y="19402"/>
                  </a:cubicBezTo>
                  <a:cubicBezTo>
                    <a:pt x="5046" y="19669"/>
                    <a:pt x="5548" y="19870"/>
                    <a:pt x="6066" y="20020"/>
                  </a:cubicBezTo>
                  <a:cubicBezTo>
                    <a:pt x="6183" y="20037"/>
                    <a:pt x="6316" y="20054"/>
                    <a:pt x="6450" y="20070"/>
                  </a:cubicBezTo>
                  <a:cubicBezTo>
                    <a:pt x="6751" y="20137"/>
                    <a:pt x="7051" y="20137"/>
                    <a:pt x="7369" y="20137"/>
                  </a:cubicBezTo>
                  <a:cubicBezTo>
                    <a:pt x="7519" y="20137"/>
                    <a:pt x="7686" y="20154"/>
                    <a:pt x="7820" y="20204"/>
                  </a:cubicBezTo>
                  <a:cubicBezTo>
                    <a:pt x="8020" y="20254"/>
                    <a:pt x="8221" y="20254"/>
                    <a:pt x="8422" y="20254"/>
                  </a:cubicBezTo>
                  <a:lnTo>
                    <a:pt x="9056" y="20254"/>
                  </a:lnTo>
                  <a:cubicBezTo>
                    <a:pt x="9157" y="20254"/>
                    <a:pt x="9257" y="20271"/>
                    <a:pt x="9357" y="20271"/>
                  </a:cubicBezTo>
                  <a:cubicBezTo>
                    <a:pt x="9588" y="20308"/>
                    <a:pt x="9824" y="20319"/>
                    <a:pt x="10060" y="20319"/>
                  </a:cubicBezTo>
                  <a:cubicBezTo>
                    <a:pt x="10250" y="20319"/>
                    <a:pt x="10440" y="20312"/>
                    <a:pt x="10627" y="20304"/>
                  </a:cubicBezTo>
                  <a:cubicBezTo>
                    <a:pt x="10811" y="20288"/>
                    <a:pt x="10995" y="20254"/>
                    <a:pt x="11145" y="20137"/>
                  </a:cubicBezTo>
                  <a:cubicBezTo>
                    <a:pt x="11212" y="20087"/>
                    <a:pt x="11279" y="20070"/>
                    <a:pt x="11346" y="20070"/>
                  </a:cubicBezTo>
                  <a:cubicBezTo>
                    <a:pt x="11412" y="20070"/>
                    <a:pt x="11479" y="20054"/>
                    <a:pt x="11529" y="20037"/>
                  </a:cubicBezTo>
                  <a:cubicBezTo>
                    <a:pt x="12081" y="19903"/>
                    <a:pt x="12599" y="19703"/>
                    <a:pt x="13066" y="19402"/>
                  </a:cubicBezTo>
                  <a:cubicBezTo>
                    <a:pt x="13133" y="19369"/>
                    <a:pt x="13200" y="19352"/>
                    <a:pt x="13267" y="19302"/>
                  </a:cubicBezTo>
                  <a:cubicBezTo>
                    <a:pt x="13568" y="19151"/>
                    <a:pt x="13868" y="18984"/>
                    <a:pt x="14186" y="18817"/>
                  </a:cubicBezTo>
                  <a:cubicBezTo>
                    <a:pt x="14236" y="18784"/>
                    <a:pt x="14270" y="18750"/>
                    <a:pt x="14320" y="18717"/>
                  </a:cubicBezTo>
                  <a:cubicBezTo>
                    <a:pt x="14470" y="18600"/>
                    <a:pt x="14620" y="18500"/>
                    <a:pt x="14771" y="18366"/>
                  </a:cubicBezTo>
                  <a:cubicBezTo>
                    <a:pt x="14854" y="18299"/>
                    <a:pt x="14938" y="18232"/>
                    <a:pt x="14988" y="18132"/>
                  </a:cubicBezTo>
                  <a:cubicBezTo>
                    <a:pt x="15055" y="17999"/>
                    <a:pt x="15155" y="17932"/>
                    <a:pt x="15289" y="17848"/>
                  </a:cubicBezTo>
                  <a:cubicBezTo>
                    <a:pt x="15556" y="17698"/>
                    <a:pt x="15757" y="17464"/>
                    <a:pt x="15907" y="17197"/>
                  </a:cubicBezTo>
                  <a:cubicBezTo>
                    <a:pt x="15957" y="17096"/>
                    <a:pt x="16024" y="17013"/>
                    <a:pt x="16091" y="16946"/>
                  </a:cubicBezTo>
                  <a:cubicBezTo>
                    <a:pt x="16224" y="16829"/>
                    <a:pt x="16291" y="16695"/>
                    <a:pt x="16375" y="16545"/>
                  </a:cubicBezTo>
                  <a:cubicBezTo>
                    <a:pt x="16475" y="16378"/>
                    <a:pt x="16575" y="16211"/>
                    <a:pt x="16709" y="16044"/>
                  </a:cubicBezTo>
                  <a:cubicBezTo>
                    <a:pt x="16826" y="15893"/>
                    <a:pt x="16926" y="15743"/>
                    <a:pt x="16976" y="15559"/>
                  </a:cubicBezTo>
                  <a:cubicBezTo>
                    <a:pt x="17077" y="15258"/>
                    <a:pt x="17160" y="14958"/>
                    <a:pt x="17260" y="14674"/>
                  </a:cubicBezTo>
                  <a:cubicBezTo>
                    <a:pt x="17277" y="14590"/>
                    <a:pt x="17294" y="14506"/>
                    <a:pt x="17344" y="14440"/>
                  </a:cubicBezTo>
                  <a:cubicBezTo>
                    <a:pt x="17511" y="14189"/>
                    <a:pt x="17595" y="13905"/>
                    <a:pt x="17611" y="13588"/>
                  </a:cubicBezTo>
                  <a:cubicBezTo>
                    <a:pt x="17611" y="13554"/>
                    <a:pt x="17611" y="13521"/>
                    <a:pt x="17628" y="13487"/>
                  </a:cubicBezTo>
                  <a:cubicBezTo>
                    <a:pt x="17711" y="13270"/>
                    <a:pt x="17711" y="13053"/>
                    <a:pt x="17695" y="12836"/>
                  </a:cubicBezTo>
                  <a:cubicBezTo>
                    <a:pt x="17695" y="12451"/>
                    <a:pt x="17661" y="12084"/>
                    <a:pt x="17678" y="11716"/>
                  </a:cubicBezTo>
                  <a:cubicBezTo>
                    <a:pt x="17711" y="11248"/>
                    <a:pt x="17595" y="10780"/>
                    <a:pt x="17595" y="10329"/>
                  </a:cubicBezTo>
                  <a:cubicBezTo>
                    <a:pt x="17595" y="10279"/>
                    <a:pt x="17561" y="10229"/>
                    <a:pt x="17561" y="10196"/>
                  </a:cubicBezTo>
                  <a:cubicBezTo>
                    <a:pt x="17544" y="10129"/>
                    <a:pt x="17528" y="10062"/>
                    <a:pt x="17528" y="9995"/>
                  </a:cubicBezTo>
                  <a:cubicBezTo>
                    <a:pt x="17511" y="9745"/>
                    <a:pt x="17444" y="9494"/>
                    <a:pt x="17327" y="9277"/>
                  </a:cubicBezTo>
                  <a:cubicBezTo>
                    <a:pt x="17194" y="9009"/>
                    <a:pt x="17060" y="8742"/>
                    <a:pt x="16943" y="8491"/>
                  </a:cubicBezTo>
                  <a:cubicBezTo>
                    <a:pt x="16709" y="8007"/>
                    <a:pt x="16358" y="7639"/>
                    <a:pt x="15974" y="7272"/>
                  </a:cubicBezTo>
                  <a:cubicBezTo>
                    <a:pt x="15823" y="7138"/>
                    <a:pt x="15673" y="7004"/>
                    <a:pt x="15556" y="6854"/>
                  </a:cubicBezTo>
                  <a:cubicBezTo>
                    <a:pt x="15105" y="6286"/>
                    <a:pt x="14654" y="5718"/>
                    <a:pt x="14203" y="5166"/>
                  </a:cubicBezTo>
                  <a:cubicBezTo>
                    <a:pt x="13902" y="4782"/>
                    <a:pt x="13635" y="4398"/>
                    <a:pt x="13451" y="3963"/>
                  </a:cubicBezTo>
                  <a:cubicBezTo>
                    <a:pt x="13401" y="3846"/>
                    <a:pt x="13334" y="3729"/>
                    <a:pt x="13267" y="3629"/>
                  </a:cubicBezTo>
                  <a:cubicBezTo>
                    <a:pt x="13033" y="3212"/>
                    <a:pt x="12833" y="2760"/>
                    <a:pt x="12682" y="2309"/>
                  </a:cubicBezTo>
                  <a:cubicBezTo>
                    <a:pt x="12632" y="2109"/>
                    <a:pt x="12565" y="1908"/>
                    <a:pt x="12549" y="1724"/>
                  </a:cubicBezTo>
                  <a:cubicBezTo>
                    <a:pt x="12549" y="1374"/>
                    <a:pt x="12448" y="1056"/>
                    <a:pt x="12365" y="739"/>
                  </a:cubicBezTo>
                  <a:cubicBezTo>
                    <a:pt x="12348" y="672"/>
                    <a:pt x="12315" y="622"/>
                    <a:pt x="12264" y="572"/>
                  </a:cubicBezTo>
                  <a:cubicBezTo>
                    <a:pt x="12081" y="404"/>
                    <a:pt x="11863" y="254"/>
                    <a:pt x="11613" y="187"/>
                  </a:cubicBezTo>
                  <a:cubicBezTo>
                    <a:pt x="11479" y="154"/>
                    <a:pt x="11346" y="120"/>
                    <a:pt x="11212" y="87"/>
                  </a:cubicBezTo>
                  <a:cubicBezTo>
                    <a:pt x="10928" y="20"/>
                    <a:pt x="10644" y="3"/>
                    <a:pt x="10343" y="3"/>
                  </a:cubicBezTo>
                  <a:lnTo>
                    <a:pt x="7619" y="3"/>
                  </a:lnTo>
                  <a:cubicBezTo>
                    <a:pt x="7557" y="1"/>
                    <a:pt x="7494" y="0"/>
                    <a:pt x="7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9"/>
            <p:cNvSpPr/>
            <p:nvPr/>
          </p:nvSpPr>
          <p:spPr>
            <a:xfrm>
              <a:off x="3958799" y="1653661"/>
              <a:ext cx="812568" cy="934835"/>
            </a:xfrm>
            <a:custGeom>
              <a:avLst/>
              <a:gdLst/>
              <a:ahLst/>
              <a:cxnLst/>
              <a:rect l="l" t="t" r="r" b="b"/>
              <a:pathLst>
                <a:path w="17060" h="19626" extrusionOk="0">
                  <a:moveTo>
                    <a:pt x="6207" y="0"/>
                  </a:moveTo>
                  <a:cubicBezTo>
                    <a:pt x="5842" y="0"/>
                    <a:pt x="5508" y="112"/>
                    <a:pt x="5213" y="495"/>
                  </a:cubicBezTo>
                  <a:cubicBezTo>
                    <a:pt x="4612" y="1280"/>
                    <a:pt x="4461" y="2316"/>
                    <a:pt x="4144" y="3218"/>
                  </a:cubicBezTo>
                  <a:cubicBezTo>
                    <a:pt x="3676" y="4521"/>
                    <a:pt x="2774" y="5557"/>
                    <a:pt x="1905" y="6593"/>
                  </a:cubicBezTo>
                  <a:cubicBezTo>
                    <a:pt x="1170" y="7462"/>
                    <a:pt x="835" y="8197"/>
                    <a:pt x="518" y="9283"/>
                  </a:cubicBezTo>
                  <a:cubicBezTo>
                    <a:pt x="201" y="10436"/>
                    <a:pt x="0" y="11422"/>
                    <a:pt x="0" y="12625"/>
                  </a:cubicBezTo>
                  <a:cubicBezTo>
                    <a:pt x="0" y="13761"/>
                    <a:pt x="334" y="14613"/>
                    <a:pt x="869" y="15616"/>
                  </a:cubicBezTo>
                  <a:cubicBezTo>
                    <a:pt x="1420" y="16635"/>
                    <a:pt x="2139" y="17387"/>
                    <a:pt x="3024" y="18122"/>
                  </a:cubicBezTo>
                  <a:cubicBezTo>
                    <a:pt x="3893" y="18841"/>
                    <a:pt x="4779" y="19492"/>
                    <a:pt x="5932" y="19592"/>
                  </a:cubicBezTo>
                  <a:cubicBezTo>
                    <a:pt x="6205" y="19615"/>
                    <a:pt x="6474" y="19626"/>
                    <a:pt x="6740" y="19626"/>
                  </a:cubicBezTo>
                  <a:cubicBezTo>
                    <a:pt x="7646" y="19626"/>
                    <a:pt x="8520" y="19502"/>
                    <a:pt x="9424" y="19308"/>
                  </a:cubicBezTo>
                  <a:cubicBezTo>
                    <a:pt x="10660" y="19058"/>
                    <a:pt x="11780" y="18907"/>
                    <a:pt x="12832" y="18156"/>
                  </a:cubicBezTo>
                  <a:cubicBezTo>
                    <a:pt x="14620" y="16886"/>
                    <a:pt x="15673" y="14931"/>
                    <a:pt x="16508" y="12942"/>
                  </a:cubicBezTo>
                  <a:cubicBezTo>
                    <a:pt x="16892" y="12040"/>
                    <a:pt x="17060" y="10854"/>
                    <a:pt x="16876" y="9885"/>
                  </a:cubicBezTo>
                  <a:cubicBezTo>
                    <a:pt x="16692" y="8916"/>
                    <a:pt x="16090" y="8314"/>
                    <a:pt x="15405" y="7646"/>
                  </a:cubicBezTo>
                  <a:cubicBezTo>
                    <a:pt x="14520" y="6794"/>
                    <a:pt x="13467" y="5925"/>
                    <a:pt x="13033" y="4739"/>
                  </a:cubicBezTo>
                  <a:cubicBezTo>
                    <a:pt x="12615" y="3586"/>
                    <a:pt x="12465" y="2383"/>
                    <a:pt x="11780" y="1347"/>
                  </a:cubicBezTo>
                  <a:cubicBezTo>
                    <a:pt x="11111" y="328"/>
                    <a:pt x="10092" y="94"/>
                    <a:pt x="8956" y="43"/>
                  </a:cubicBezTo>
                  <a:cubicBezTo>
                    <a:pt x="8890" y="40"/>
                    <a:pt x="8822" y="38"/>
                    <a:pt x="8753" y="38"/>
                  </a:cubicBezTo>
                  <a:cubicBezTo>
                    <a:pt x="8279" y="38"/>
                    <a:pt x="7739" y="116"/>
                    <a:pt x="7235" y="116"/>
                  </a:cubicBezTo>
                  <a:cubicBezTo>
                    <a:pt x="7162" y="116"/>
                    <a:pt x="7089" y="114"/>
                    <a:pt x="7018" y="110"/>
                  </a:cubicBezTo>
                  <a:cubicBezTo>
                    <a:pt x="6735" y="55"/>
                    <a:pt x="6464" y="0"/>
                    <a:pt x="62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9"/>
            <p:cNvSpPr/>
            <p:nvPr/>
          </p:nvSpPr>
          <p:spPr>
            <a:xfrm>
              <a:off x="4339150" y="-40825"/>
              <a:ext cx="21100" cy="1389374"/>
            </a:xfrm>
            <a:custGeom>
              <a:avLst/>
              <a:gdLst/>
              <a:ahLst/>
              <a:cxnLst/>
              <a:rect l="l" t="t" r="r" b="b"/>
              <a:pathLst>
                <a:path w="469" h="18714" extrusionOk="0">
                  <a:moveTo>
                    <a:pt x="468" y="10460"/>
                  </a:moveTo>
                  <a:cubicBezTo>
                    <a:pt x="468" y="12749"/>
                    <a:pt x="468" y="15021"/>
                    <a:pt x="468" y="17310"/>
                  </a:cubicBezTo>
                  <a:cubicBezTo>
                    <a:pt x="468" y="17611"/>
                    <a:pt x="451" y="17912"/>
                    <a:pt x="435" y="18213"/>
                  </a:cubicBezTo>
                  <a:cubicBezTo>
                    <a:pt x="418" y="18346"/>
                    <a:pt x="368" y="18497"/>
                    <a:pt x="334" y="18630"/>
                  </a:cubicBezTo>
                  <a:cubicBezTo>
                    <a:pt x="318" y="18681"/>
                    <a:pt x="268" y="18714"/>
                    <a:pt x="217" y="18714"/>
                  </a:cubicBezTo>
                  <a:cubicBezTo>
                    <a:pt x="201" y="18697"/>
                    <a:pt x="151" y="18664"/>
                    <a:pt x="151" y="18630"/>
                  </a:cubicBezTo>
                  <a:cubicBezTo>
                    <a:pt x="100" y="18497"/>
                    <a:pt x="50" y="18346"/>
                    <a:pt x="34" y="18196"/>
                  </a:cubicBezTo>
                  <a:cubicBezTo>
                    <a:pt x="17" y="17812"/>
                    <a:pt x="0" y="17444"/>
                    <a:pt x="0" y="17060"/>
                  </a:cubicBezTo>
                  <a:cubicBezTo>
                    <a:pt x="0" y="14320"/>
                    <a:pt x="0" y="10009"/>
                    <a:pt x="0" y="7269"/>
                  </a:cubicBezTo>
                  <a:cubicBezTo>
                    <a:pt x="17" y="5447"/>
                    <a:pt x="34" y="2173"/>
                    <a:pt x="50" y="351"/>
                  </a:cubicBezTo>
                  <a:cubicBezTo>
                    <a:pt x="50" y="184"/>
                    <a:pt x="50" y="535"/>
                    <a:pt x="67" y="351"/>
                  </a:cubicBezTo>
                  <a:cubicBezTo>
                    <a:pt x="67" y="285"/>
                    <a:pt x="67" y="435"/>
                    <a:pt x="84" y="351"/>
                  </a:cubicBezTo>
                  <a:cubicBezTo>
                    <a:pt x="100" y="251"/>
                    <a:pt x="151" y="351"/>
                    <a:pt x="234" y="351"/>
                  </a:cubicBezTo>
                  <a:cubicBezTo>
                    <a:pt x="301" y="351"/>
                    <a:pt x="368" y="268"/>
                    <a:pt x="368" y="351"/>
                  </a:cubicBezTo>
                  <a:cubicBezTo>
                    <a:pt x="384" y="418"/>
                    <a:pt x="384" y="301"/>
                    <a:pt x="384" y="351"/>
                  </a:cubicBezTo>
                  <a:cubicBezTo>
                    <a:pt x="401" y="702"/>
                    <a:pt x="418" y="0"/>
                    <a:pt x="418" y="351"/>
                  </a:cubicBezTo>
                  <a:cubicBezTo>
                    <a:pt x="435" y="2557"/>
                    <a:pt x="451" y="8271"/>
                    <a:pt x="468" y="10460"/>
                  </a:cubicBezTo>
                  <a:cubicBezTo>
                    <a:pt x="468" y="10460"/>
                    <a:pt x="468" y="10460"/>
                    <a:pt x="468" y="1046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9"/>
            <p:cNvSpPr/>
            <p:nvPr/>
          </p:nvSpPr>
          <p:spPr>
            <a:xfrm>
              <a:off x="4216621" y="1558301"/>
              <a:ext cx="274635" cy="70401"/>
            </a:xfrm>
            <a:custGeom>
              <a:avLst/>
              <a:gdLst/>
              <a:ahLst/>
              <a:cxnLst/>
              <a:rect l="l" t="t" r="r" b="b"/>
              <a:pathLst>
                <a:path w="5766" h="1478" extrusionOk="0">
                  <a:moveTo>
                    <a:pt x="2739" y="0"/>
                  </a:moveTo>
                  <a:cubicBezTo>
                    <a:pt x="2455" y="0"/>
                    <a:pt x="2172" y="15"/>
                    <a:pt x="1889" y="24"/>
                  </a:cubicBezTo>
                  <a:cubicBezTo>
                    <a:pt x="1797" y="32"/>
                    <a:pt x="1705" y="36"/>
                    <a:pt x="1613" y="36"/>
                  </a:cubicBezTo>
                  <a:cubicBezTo>
                    <a:pt x="1521" y="36"/>
                    <a:pt x="1429" y="32"/>
                    <a:pt x="1337" y="24"/>
                  </a:cubicBezTo>
                  <a:cubicBezTo>
                    <a:pt x="1260" y="13"/>
                    <a:pt x="1183" y="9"/>
                    <a:pt x="1108" y="9"/>
                  </a:cubicBezTo>
                  <a:cubicBezTo>
                    <a:pt x="942" y="9"/>
                    <a:pt x="780" y="29"/>
                    <a:pt x="619" y="40"/>
                  </a:cubicBezTo>
                  <a:cubicBezTo>
                    <a:pt x="468" y="191"/>
                    <a:pt x="335" y="341"/>
                    <a:pt x="184" y="475"/>
                  </a:cubicBezTo>
                  <a:cubicBezTo>
                    <a:pt x="118" y="558"/>
                    <a:pt x="34" y="642"/>
                    <a:pt x="34" y="759"/>
                  </a:cubicBezTo>
                  <a:cubicBezTo>
                    <a:pt x="17" y="943"/>
                    <a:pt x="17" y="1127"/>
                    <a:pt x="1" y="1310"/>
                  </a:cubicBezTo>
                  <a:cubicBezTo>
                    <a:pt x="1" y="1360"/>
                    <a:pt x="34" y="1411"/>
                    <a:pt x="51" y="1477"/>
                  </a:cubicBezTo>
                  <a:cubicBezTo>
                    <a:pt x="134" y="1461"/>
                    <a:pt x="201" y="1461"/>
                    <a:pt x="268" y="1427"/>
                  </a:cubicBezTo>
                  <a:cubicBezTo>
                    <a:pt x="602" y="1327"/>
                    <a:pt x="953" y="1294"/>
                    <a:pt x="1287" y="1294"/>
                  </a:cubicBezTo>
                  <a:cubicBezTo>
                    <a:pt x="1627" y="1299"/>
                    <a:pt x="1967" y="1301"/>
                    <a:pt x="2306" y="1301"/>
                  </a:cubicBezTo>
                  <a:cubicBezTo>
                    <a:pt x="2984" y="1301"/>
                    <a:pt x="3660" y="1294"/>
                    <a:pt x="4328" y="1294"/>
                  </a:cubicBezTo>
                  <a:cubicBezTo>
                    <a:pt x="4746" y="1294"/>
                    <a:pt x="5147" y="1310"/>
                    <a:pt x="5548" y="1444"/>
                  </a:cubicBezTo>
                  <a:cubicBezTo>
                    <a:pt x="5573" y="1461"/>
                    <a:pt x="5602" y="1465"/>
                    <a:pt x="5636" y="1465"/>
                  </a:cubicBezTo>
                  <a:cubicBezTo>
                    <a:pt x="5669" y="1465"/>
                    <a:pt x="5707" y="1461"/>
                    <a:pt x="5748" y="1461"/>
                  </a:cubicBezTo>
                  <a:cubicBezTo>
                    <a:pt x="5748" y="1377"/>
                    <a:pt x="5765" y="1310"/>
                    <a:pt x="5765" y="1243"/>
                  </a:cubicBezTo>
                  <a:cubicBezTo>
                    <a:pt x="5765" y="1093"/>
                    <a:pt x="5748" y="943"/>
                    <a:pt x="5748" y="809"/>
                  </a:cubicBezTo>
                  <a:cubicBezTo>
                    <a:pt x="5732" y="592"/>
                    <a:pt x="5598" y="441"/>
                    <a:pt x="5398" y="375"/>
                  </a:cubicBezTo>
                  <a:cubicBezTo>
                    <a:pt x="5197" y="308"/>
                    <a:pt x="4980" y="241"/>
                    <a:pt x="4779" y="208"/>
                  </a:cubicBezTo>
                  <a:cubicBezTo>
                    <a:pt x="4328" y="141"/>
                    <a:pt x="3894" y="91"/>
                    <a:pt x="3443" y="40"/>
                  </a:cubicBezTo>
                  <a:cubicBezTo>
                    <a:pt x="3208" y="10"/>
                    <a:pt x="2973" y="0"/>
                    <a:pt x="27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9"/>
            <p:cNvSpPr/>
            <p:nvPr/>
          </p:nvSpPr>
          <p:spPr>
            <a:xfrm>
              <a:off x="4241293" y="1485518"/>
              <a:ext cx="226052" cy="71544"/>
            </a:xfrm>
            <a:custGeom>
              <a:avLst/>
              <a:gdLst/>
              <a:ahLst/>
              <a:cxnLst/>
              <a:rect l="l" t="t" r="r" b="b"/>
              <a:pathLst>
                <a:path w="4746" h="1502" extrusionOk="0">
                  <a:moveTo>
                    <a:pt x="1397" y="0"/>
                  </a:moveTo>
                  <a:cubicBezTo>
                    <a:pt x="1132" y="0"/>
                    <a:pt x="867" y="20"/>
                    <a:pt x="602" y="31"/>
                  </a:cubicBezTo>
                  <a:cubicBezTo>
                    <a:pt x="335" y="48"/>
                    <a:pt x="218" y="265"/>
                    <a:pt x="34" y="399"/>
                  </a:cubicBezTo>
                  <a:cubicBezTo>
                    <a:pt x="17" y="416"/>
                    <a:pt x="17" y="432"/>
                    <a:pt x="17" y="449"/>
                  </a:cubicBezTo>
                  <a:cubicBezTo>
                    <a:pt x="17" y="616"/>
                    <a:pt x="1" y="783"/>
                    <a:pt x="34" y="950"/>
                  </a:cubicBezTo>
                  <a:cubicBezTo>
                    <a:pt x="84" y="1117"/>
                    <a:pt x="134" y="1284"/>
                    <a:pt x="134" y="1502"/>
                  </a:cubicBezTo>
                  <a:cubicBezTo>
                    <a:pt x="251" y="1468"/>
                    <a:pt x="351" y="1452"/>
                    <a:pt x="435" y="1435"/>
                  </a:cubicBezTo>
                  <a:cubicBezTo>
                    <a:pt x="719" y="1368"/>
                    <a:pt x="1003" y="1284"/>
                    <a:pt x="1304" y="1234"/>
                  </a:cubicBezTo>
                  <a:cubicBezTo>
                    <a:pt x="1612" y="1199"/>
                    <a:pt x="1926" y="1178"/>
                    <a:pt x="2241" y="1178"/>
                  </a:cubicBezTo>
                  <a:cubicBezTo>
                    <a:pt x="2523" y="1178"/>
                    <a:pt x="2807" y="1195"/>
                    <a:pt x="3092" y="1234"/>
                  </a:cubicBezTo>
                  <a:cubicBezTo>
                    <a:pt x="3560" y="1301"/>
                    <a:pt x="4044" y="1335"/>
                    <a:pt x="4495" y="1452"/>
                  </a:cubicBezTo>
                  <a:lnTo>
                    <a:pt x="4579" y="1452"/>
                  </a:lnTo>
                  <a:cubicBezTo>
                    <a:pt x="4595" y="1318"/>
                    <a:pt x="4612" y="1201"/>
                    <a:pt x="4646" y="1101"/>
                  </a:cubicBezTo>
                  <a:cubicBezTo>
                    <a:pt x="4746" y="900"/>
                    <a:pt x="4729" y="683"/>
                    <a:pt x="4712" y="482"/>
                  </a:cubicBezTo>
                  <a:cubicBezTo>
                    <a:pt x="4679" y="466"/>
                    <a:pt x="4646" y="432"/>
                    <a:pt x="4612" y="416"/>
                  </a:cubicBezTo>
                  <a:cubicBezTo>
                    <a:pt x="4495" y="382"/>
                    <a:pt x="4395" y="332"/>
                    <a:pt x="4278" y="299"/>
                  </a:cubicBezTo>
                  <a:cubicBezTo>
                    <a:pt x="3576" y="115"/>
                    <a:pt x="2858" y="15"/>
                    <a:pt x="2139" y="15"/>
                  </a:cubicBezTo>
                  <a:lnTo>
                    <a:pt x="1755" y="15"/>
                  </a:lnTo>
                  <a:cubicBezTo>
                    <a:pt x="1636" y="4"/>
                    <a:pt x="1517" y="0"/>
                    <a:pt x="1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9"/>
            <p:cNvSpPr/>
            <p:nvPr/>
          </p:nvSpPr>
          <p:spPr>
            <a:xfrm>
              <a:off x="4261202" y="1389063"/>
              <a:ext cx="186281" cy="97170"/>
            </a:xfrm>
            <a:custGeom>
              <a:avLst/>
              <a:gdLst/>
              <a:ahLst/>
              <a:cxnLst/>
              <a:rect l="l" t="t" r="r" b="b"/>
              <a:pathLst>
                <a:path w="3911" h="2040" extrusionOk="0">
                  <a:moveTo>
                    <a:pt x="1880" y="0"/>
                  </a:moveTo>
                  <a:cubicBezTo>
                    <a:pt x="1706" y="0"/>
                    <a:pt x="1533" y="10"/>
                    <a:pt x="1370" y="85"/>
                  </a:cubicBezTo>
                  <a:cubicBezTo>
                    <a:pt x="1354" y="93"/>
                    <a:pt x="1333" y="93"/>
                    <a:pt x="1310" y="93"/>
                  </a:cubicBezTo>
                  <a:cubicBezTo>
                    <a:pt x="1287" y="93"/>
                    <a:pt x="1262" y="93"/>
                    <a:pt x="1237" y="101"/>
                  </a:cubicBezTo>
                  <a:cubicBezTo>
                    <a:pt x="986" y="168"/>
                    <a:pt x="719" y="218"/>
                    <a:pt x="535" y="419"/>
                  </a:cubicBezTo>
                  <a:cubicBezTo>
                    <a:pt x="451" y="519"/>
                    <a:pt x="351" y="603"/>
                    <a:pt x="251" y="669"/>
                  </a:cubicBezTo>
                  <a:cubicBezTo>
                    <a:pt x="84" y="786"/>
                    <a:pt x="34" y="937"/>
                    <a:pt x="34" y="1121"/>
                  </a:cubicBezTo>
                  <a:cubicBezTo>
                    <a:pt x="34" y="1338"/>
                    <a:pt x="34" y="1555"/>
                    <a:pt x="34" y="1772"/>
                  </a:cubicBezTo>
                  <a:cubicBezTo>
                    <a:pt x="34" y="1822"/>
                    <a:pt x="0" y="1889"/>
                    <a:pt x="67" y="1923"/>
                  </a:cubicBezTo>
                  <a:cubicBezTo>
                    <a:pt x="101" y="1923"/>
                    <a:pt x="151" y="1906"/>
                    <a:pt x="184" y="1906"/>
                  </a:cubicBezTo>
                  <a:cubicBezTo>
                    <a:pt x="451" y="1806"/>
                    <a:pt x="702" y="1789"/>
                    <a:pt x="969" y="1789"/>
                  </a:cubicBezTo>
                  <a:cubicBezTo>
                    <a:pt x="1220" y="1789"/>
                    <a:pt x="1471" y="1772"/>
                    <a:pt x="1705" y="1772"/>
                  </a:cubicBezTo>
                  <a:cubicBezTo>
                    <a:pt x="1766" y="1770"/>
                    <a:pt x="1828" y="1769"/>
                    <a:pt x="1889" y="1769"/>
                  </a:cubicBezTo>
                  <a:cubicBezTo>
                    <a:pt x="2295" y="1769"/>
                    <a:pt x="2702" y="1814"/>
                    <a:pt x="3108" y="1872"/>
                  </a:cubicBezTo>
                  <a:cubicBezTo>
                    <a:pt x="3359" y="1923"/>
                    <a:pt x="3626" y="1989"/>
                    <a:pt x="3910" y="2040"/>
                  </a:cubicBezTo>
                  <a:cubicBezTo>
                    <a:pt x="3893" y="1939"/>
                    <a:pt x="3877" y="1839"/>
                    <a:pt x="3877" y="1756"/>
                  </a:cubicBezTo>
                  <a:cubicBezTo>
                    <a:pt x="3893" y="1555"/>
                    <a:pt x="3776" y="1471"/>
                    <a:pt x="3626" y="1405"/>
                  </a:cubicBezTo>
                  <a:cubicBezTo>
                    <a:pt x="3559" y="1388"/>
                    <a:pt x="3509" y="1371"/>
                    <a:pt x="3442" y="1355"/>
                  </a:cubicBezTo>
                  <a:cubicBezTo>
                    <a:pt x="3075" y="1254"/>
                    <a:pt x="2724" y="1171"/>
                    <a:pt x="2340" y="1171"/>
                  </a:cubicBezTo>
                  <a:cubicBezTo>
                    <a:pt x="2223" y="1171"/>
                    <a:pt x="2101" y="1175"/>
                    <a:pt x="1982" y="1175"/>
                  </a:cubicBezTo>
                  <a:cubicBezTo>
                    <a:pt x="1863" y="1175"/>
                    <a:pt x="1746" y="1171"/>
                    <a:pt x="1638" y="1154"/>
                  </a:cubicBezTo>
                  <a:cubicBezTo>
                    <a:pt x="1442" y="1121"/>
                    <a:pt x="1246" y="1096"/>
                    <a:pt x="1050" y="1096"/>
                  </a:cubicBezTo>
                  <a:cubicBezTo>
                    <a:pt x="945" y="1096"/>
                    <a:pt x="840" y="1103"/>
                    <a:pt x="735" y="1121"/>
                  </a:cubicBezTo>
                  <a:cubicBezTo>
                    <a:pt x="713" y="1128"/>
                    <a:pt x="691" y="1136"/>
                    <a:pt x="670" y="1136"/>
                  </a:cubicBezTo>
                  <a:cubicBezTo>
                    <a:pt x="644" y="1136"/>
                    <a:pt x="620" y="1124"/>
                    <a:pt x="602" y="1087"/>
                  </a:cubicBezTo>
                  <a:cubicBezTo>
                    <a:pt x="619" y="1020"/>
                    <a:pt x="669" y="1020"/>
                    <a:pt x="719" y="1020"/>
                  </a:cubicBezTo>
                  <a:cubicBezTo>
                    <a:pt x="936" y="987"/>
                    <a:pt x="1136" y="954"/>
                    <a:pt x="1337" y="903"/>
                  </a:cubicBezTo>
                  <a:cubicBezTo>
                    <a:pt x="1504" y="870"/>
                    <a:pt x="1654" y="853"/>
                    <a:pt x="1805" y="853"/>
                  </a:cubicBezTo>
                  <a:cubicBezTo>
                    <a:pt x="1955" y="853"/>
                    <a:pt x="2089" y="837"/>
                    <a:pt x="2239" y="837"/>
                  </a:cubicBezTo>
                  <a:cubicBezTo>
                    <a:pt x="2284" y="835"/>
                    <a:pt x="2328" y="834"/>
                    <a:pt x="2372" y="834"/>
                  </a:cubicBezTo>
                  <a:cubicBezTo>
                    <a:pt x="2857" y="834"/>
                    <a:pt x="3317" y="919"/>
                    <a:pt x="3776" y="1087"/>
                  </a:cubicBezTo>
                  <a:cubicBezTo>
                    <a:pt x="3793" y="1104"/>
                    <a:pt x="3810" y="1104"/>
                    <a:pt x="3843" y="1104"/>
                  </a:cubicBezTo>
                  <a:cubicBezTo>
                    <a:pt x="3877" y="1004"/>
                    <a:pt x="3877" y="903"/>
                    <a:pt x="3810" y="837"/>
                  </a:cubicBezTo>
                  <a:cubicBezTo>
                    <a:pt x="3576" y="603"/>
                    <a:pt x="3359" y="369"/>
                    <a:pt x="3058" y="218"/>
                  </a:cubicBezTo>
                  <a:cubicBezTo>
                    <a:pt x="3041" y="202"/>
                    <a:pt x="3008" y="202"/>
                    <a:pt x="2974" y="185"/>
                  </a:cubicBezTo>
                  <a:cubicBezTo>
                    <a:pt x="2807" y="152"/>
                    <a:pt x="2624" y="118"/>
                    <a:pt x="2456" y="51"/>
                  </a:cubicBezTo>
                  <a:cubicBezTo>
                    <a:pt x="2323" y="18"/>
                    <a:pt x="2189" y="1"/>
                    <a:pt x="2055" y="1"/>
                  </a:cubicBezTo>
                  <a:cubicBezTo>
                    <a:pt x="1997" y="1"/>
                    <a:pt x="1939" y="0"/>
                    <a:pt x="18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9"/>
            <p:cNvSpPr/>
            <p:nvPr/>
          </p:nvSpPr>
          <p:spPr>
            <a:xfrm>
              <a:off x="4297782" y="1345336"/>
              <a:ext cx="112264" cy="39011"/>
            </a:xfrm>
            <a:custGeom>
              <a:avLst/>
              <a:gdLst/>
              <a:ahLst/>
              <a:cxnLst/>
              <a:rect l="l" t="t" r="r" b="b"/>
              <a:pathLst>
                <a:path w="2357" h="819" extrusionOk="0">
                  <a:moveTo>
                    <a:pt x="1221" y="0"/>
                  </a:moveTo>
                  <a:cubicBezTo>
                    <a:pt x="1054" y="0"/>
                    <a:pt x="903" y="34"/>
                    <a:pt x="736" y="50"/>
                  </a:cubicBezTo>
                  <a:cubicBezTo>
                    <a:pt x="711" y="59"/>
                    <a:pt x="682" y="59"/>
                    <a:pt x="653" y="59"/>
                  </a:cubicBezTo>
                  <a:cubicBezTo>
                    <a:pt x="623" y="59"/>
                    <a:pt x="594" y="59"/>
                    <a:pt x="569" y="67"/>
                  </a:cubicBezTo>
                  <a:cubicBezTo>
                    <a:pt x="519" y="84"/>
                    <a:pt x="469" y="100"/>
                    <a:pt x="419" y="134"/>
                  </a:cubicBezTo>
                  <a:cubicBezTo>
                    <a:pt x="201" y="301"/>
                    <a:pt x="34" y="501"/>
                    <a:pt x="1" y="819"/>
                  </a:cubicBezTo>
                  <a:cubicBezTo>
                    <a:pt x="268" y="752"/>
                    <a:pt x="485" y="702"/>
                    <a:pt x="719" y="635"/>
                  </a:cubicBezTo>
                  <a:cubicBezTo>
                    <a:pt x="786" y="618"/>
                    <a:pt x="853" y="618"/>
                    <a:pt x="920" y="618"/>
                  </a:cubicBezTo>
                  <a:lnTo>
                    <a:pt x="1455" y="618"/>
                  </a:lnTo>
                  <a:cubicBezTo>
                    <a:pt x="1521" y="618"/>
                    <a:pt x="1572" y="618"/>
                    <a:pt x="1622" y="635"/>
                  </a:cubicBezTo>
                  <a:cubicBezTo>
                    <a:pt x="1839" y="685"/>
                    <a:pt x="2056" y="752"/>
                    <a:pt x="2290" y="802"/>
                  </a:cubicBezTo>
                  <a:cubicBezTo>
                    <a:pt x="2296" y="808"/>
                    <a:pt x="2303" y="810"/>
                    <a:pt x="2311" y="810"/>
                  </a:cubicBezTo>
                  <a:cubicBezTo>
                    <a:pt x="2327" y="810"/>
                    <a:pt x="2346" y="802"/>
                    <a:pt x="2357" y="802"/>
                  </a:cubicBezTo>
                  <a:cubicBezTo>
                    <a:pt x="2323" y="568"/>
                    <a:pt x="2223" y="368"/>
                    <a:pt x="2039" y="217"/>
                  </a:cubicBezTo>
                  <a:cubicBezTo>
                    <a:pt x="1956" y="117"/>
                    <a:pt x="1839" y="67"/>
                    <a:pt x="1705" y="50"/>
                  </a:cubicBezTo>
                  <a:cubicBezTo>
                    <a:pt x="1538" y="34"/>
                    <a:pt x="1388" y="0"/>
                    <a:pt x="12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9"/>
            <p:cNvSpPr/>
            <p:nvPr/>
          </p:nvSpPr>
          <p:spPr>
            <a:xfrm>
              <a:off x="4292924" y="1351623"/>
              <a:ext cx="112312" cy="43012"/>
            </a:xfrm>
            <a:custGeom>
              <a:avLst/>
              <a:gdLst/>
              <a:ahLst/>
              <a:cxnLst/>
              <a:rect l="l" t="t" r="r" b="b"/>
              <a:pathLst>
                <a:path w="2358" h="903" extrusionOk="0">
                  <a:moveTo>
                    <a:pt x="1376" y="0"/>
                  </a:moveTo>
                  <a:cubicBezTo>
                    <a:pt x="1283" y="0"/>
                    <a:pt x="1188" y="15"/>
                    <a:pt x="1105" y="35"/>
                  </a:cubicBezTo>
                  <a:cubicBezTo>
                    <a:pt x="788" y="85"/>
                    <a:pt x="487" y="202"/>
                    <a:pt x="237" y="386"/>
                  </a:cubicBezTo>
                  <a:cubicBezTo>
                    <a:pt x="1" y="552"/>
                    <a:pt x="145" y="903"/>
                    <a:pt x="363" y="903"/>
                  </a:cubicBezTo>
                  <a:cubicBezTo>
                    <a:pt x="408" y="903"/>
                    <a:pt x="456" y="888"/>
                    <a:pt x="504" y="854"/>
                  </a:cubicBezTo>
                  <a:cubicBezTo>
                    <a:pt x="738" y="687"/>
                    <a:pt x="988" y="570"/>
                    <a:pt x="1273" y="537"/>
                  </a:cubicBezTo>
                  <a:cubicBezTo>
                    <a:pt x="1293" y="534"/>
                    <a:pt x="1314" y="532"/>
                    <a:pt x="1335" y="532"/>
                  </a:cubicBezTo>
                  <a:cubicBezTo>
                    <a:pt x="1565" y="532"/>
                    <a:pt x="1795" y="688"/>
                    <a:pt x="2024" y="704"/>
                  </a:cubicBezTo>
                  <a:cubicBezTo>
                    <a:pt x="2039" y="706"/>
                    <a:pt x="2054" y="707"/>
                    <a:pt x="2067" y="707"/>
                  </a:cubicBezTo>
                  <a:cubicBezTo>
                    <a:pt x="2358" y="707"/>
                    <a:pt x="2344" y="218"/>
                    <a:pt x="2024" y="186"/>
                  </a:cubicBezTo>
                  <a:cubicBezTo>
                    <a:pt x="1857" y="169"/>
                    <a:pt x="1707" y="69"/>
                    <a:pt x="1540" y="19"/>
                  </a:cubicBezTo>
                  <a:cubicBezTo>
                    <a:pt x="1489" y="6"/>
                    <a:pt x="1433" y="0"/>
                    <a:pt x="1376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9"/>
            <p:cNvSpPr/>
            <p:nvPr/>
          </p:nvSpPr>
          <p:spPr>
            <a:xfrm>
              <a:off x="4268347" y="1399875"/>
              <a:ext cx="172897" cy="50824"/>
            </a:xfrm>
            <a:custGeom>
              <a:avLst/>
              <a:gdLst/>
              <a:ahLst/>
              <a:cxnLst/>
              <a:rect l="l" t="t" r="r" b="b"/>
              <a:pathLst>
                <a:path w="3630" h="1067" extrusionOk="0">
                  <a:moveTo>
                    <a:pt x="1493" y="1"/>
                  </a:moveTo>
                  <a:cubicBezTo>
                    <a:pt x="1043" y="1"/>
                    <a:pt x="232" y="213"/>
                    <a:pt x="51" y="576"/>
                  </a:cubicBezTo>
                  <a:cubicBezTo>
                    <a:pt x="1" y="676"/>
                    <a:pt x="1" y="827"/>
                    <a:pt x="84" y="910"/>
                  </a:cubicBezTo>
                  <a:cubicBezTo>
                    <a:pt x="101" y="910"/>
                    <a:pt x="101" y="910"/>
                    <a:pt x="101" y="927"/>
                  </a:cubicBezTo>
                  <a:cubicBezTo>
                    <a:pt x="157" y="968"/>
                    <a:pt x="217" y="986"/>
                    <a:pt x="274" y="986"/>
                  </a:cubicBezTo>
                  <a:cubicBezTo>
                    <a:pt x="403" y="986"/>
                    <a:pt x="517" y="897"/>
                    <a:pt x="552" y="793"/>
                  </a:cubicBezTo>
                  <a:cubicBezTo>
                    <a:pt x="738" y="638"/>
                    <a:pt x="1326" y="541"/>
                    <a:pt x="1571" y="541"/>
                  </a:cubicBezTo>
                  <a:cubicBezTo>
                    <a:pt x="1590" y="541"/>
                    <a:pt x="1607" y="542"/>
                    <a:pt x="1621" y="543"/>
                  </a:cubicBezTo>
                  <a:cubicBezTo>
                    <a:pt x="1905" y="576"/>
                    <a:pt x="2941" y="643"/>
                    <a:pt x="3075" y="927"/>
                  </a:cubicBezTo>
                  <a:cubicBezTo>
                    <a:pt x="3117" y="1026"/>
                    <a:pt x="3190" y="1066"/>
                    <a:pt x="3268" y="1066"/>
                  </a:cubicBezTo>
                  <a:cubicBezTo>
                    <a:pt x="3440" y="1066"/>
                    <a:pt x="3630" y="867"/>
                    <a:pt x="3526" y="660"/>
                  </a:cubicBezTo>
                  <a:cubicBezTo>
                    <a:pt x="3292" y="108"/>
                    <a:pt x="2123" y="75"/>
                    <a:pt x="1621" y="8"/>
                  </a:cubicBezTo>
                  <a:cubicBezTo>
                    <a:pt x="1583" y="3"/>
                    <a:pt x="1540" y="1"/>
                    <a:pt x="14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9"/>
            <p:cNvSpPr/>
            <p:nvPr/>
          </p:nvSpPr>
          <p:spPr>
            <a:xfrm>
              <a:off x="4254820" y="1445221"/>
              <a:ext cx="181518" cy="38297"/>
            </a:xfrm>
            <a:custGeom>
              <a:avLst/>
              <a:gdLst/>
              <a:ahLst/>
              <a:cxnLst/>
              <a:rect l="l" t="t" r="r" b="b"/>
              <a:pathLst>
                <a:path w="3811" h="804" extrusionOk="0">
                  <a:moveTo>
                    <a:pt x="1705" y="1"/>
                  </a:moveTo>
                  <a:cubicBezTo>
                    <a:pt x="1201" y="1"/>
                    <a:pt x="705" y="71"/>
                    <a:pt x="201" y="242"/>
                  </a:cubicBezTo>
                  <a:cubicBezTo>
                    <a:pt x="101" y="276"/>
                    <a:pt x="1" y="376"/>
                    <a:pt x="17" y="510"/>
                  </a:cubicBezTo>
                  <a:cubicBezTo>
                    <a:pt x="17" y="510"/>
                    <a:pt x="17" y="526"/>
                    <a:pt x="17" y="543"/>
                  </a:cubicBezTo>
                  <a:cubicBezTo>
                    <a:pt x="39" y="712"/>
                    <a:pt x="187" y="801"/>
                    <a:pt x="323" y="801"/>
                  </a:cubicBezTo>
                  <a:cubicBezTo>
                    <a:pt x="401" y="801"/>
                    <a:pt x="476" y="771"/>
                    <a:pt x="519" y="710"/>
                  </a:cubicBezTo>
                  <a:cubicBezTo>
                    <a:pt x="909" y="593"/>
                    <a:pt x="1299" y="527"/>
                    <a:pt x="1705" y="527"/>
                  </a:cubicBezTo>
                  <a:cubicBezTo>
                    <a:pt x="1821" y="527"/>
                    <a:pt x="1937" y="532"/>
                    <a:pt x="2056" y="543"/>
                  </a:cubicBezTo>
                  <a:cubicBezTo>
                    <a:pt x="2306" y="577"/>
                    <a:pt x="3075" y="543"/>
                    <a:pt x="3309" y="693"/>
                  </a:cubicBezTo>
                  <a:cubicBezTo>
                    <a:pt x="3362" y="762"/>
                    <a:pt x="3455" y="803"/>
                    <a:pt x="3543" y="803"/>
                  </a:cubicBezTo>
                  <a:cubicBezTo>
                    <a:pt x="3649" y="803"/>
                    <a:pt x="3750" y="746"/>
                    <a:pt x="3777" y="610"/>
                  </a:cubicBezTo>
                  <a:cubicBezTo>
                    <a:pt x="3777" y="610"/>
                    <a:pt x="3777" y="610"/>
                    <a:pt x="3793" y="593"/>
                  </a:cubicBezTo>
                  <a:cubicBezTo>
                    <a:pt x="3810" y="510"/>
                    <a:pt x="3793" y="409"/>
                    <a:pt x="3727" y="343"/>
                  </a:cubicBezTo>
                  <a:cubicBezTo>
                    <a:pt x="3426" y="59"/>
                    <a:pt x="2774" y="92"/>
                    <a:pt x="2407" y="42"/>
                  </a:cubicBezTo>
                  <a:cubicBezTo>
                    <a:pt x="2170" y="16"/>
                    <a:pt x="1937" y="1"/>
                    <a:pt x="1705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9"/>
            <p:cNvSpPr/>
            <p:nvPr/>
          </p:nvSpPr>
          <p:spPr>
            <a:xfrm>
              <a:off x="4243674" y="1508334"/>
              <a:ext cx="215097" cy="57159"/>
            </a:xfrm>
            <a:custGeom>
              <a:avLst/>
              <a:gdLst/>
              <a:ahLst/>
              <a:cxnLst/>
              <a:rect l="l" t="t" r="r" b="b"/>
              <a:pathLst>
                <a:path w="4516" h="1200" extrusionOk="0">
                  <a:moveTo>
                    <a:pt x="2393" y="1"/>
                  </a:moveTo>
                  <a:cubicBezTo>
                    <a:pt x="1770" y="1"/>
                    <a:pt x="1152" y="51"/>
                    <a:pt x="535" y="137"/>
                  </a:cubicBezTo>
                  <a:lnTo>
                    <a:pt x="519" y="137"/>
                  </a:lnTo>
                  <a:cubicBezTo>
                    <a:pt x="502" y="137"/>
                    <a:pt x="469" y="137"/>
                    <a:pt x="452" y="154"/>
                  </a:cubicBezTo>
                  <a:cubicBezTo>
                    <a:pt x="301" y="171"/>
                    <a:pt x="251" y="271"/>
                    <a:pt x="251" y="388"/>
                  </a:cubicBezTo>
                  <a:cubicBezTo>
                    <a:pt x="1" y="471"/>
                    <a:pt x="34" y="906"/>
                    <a:pt x="335" y="906"/>
                  </a:cubicBezTo>
                  <a:cubicBezTo>
                    <a:pt x="987" y="889"/>
                    <a:pt x="1638" y="856"/>
                    <a:pt x="2290" y="839"/>
                  </a:cubicBezTo>
                  <a:cubicBezTo>
                    <a:pt x="2908" y="839"/>
                    <a:pt x="3510" y="1023"/>
                    <a:pt x="4111" y="1190"/>
                  </a:cubicBezTo>
                  <a:cubicBezTo>
                    <a:pt x="4135" y="1196"/>
                    <a:pt x="4159" y="1199"/>
                    <a:pt x="4181" y="1199"/>
                  </a:cubicBezTo>
                  <a:cubicBezTo>
                    <a:pt x="4391" y="1199"/>
                    <a:pt x="4516" y="938"/>
                    <a:pt x="4395" y="772"/>
                  </a:cubicBezTo>
                  <a:cubicBezTo>
                    <a:pt x="4445" y="672"/>
                    <a:pt x="4462" y="555"/>
                    <a:pt x="4362" y="455"/>
                  </a:cubicBezTo>
                  <a:cubicBezTo>
                    <a:pt x="4044" y="104"/>
                    <a:pt x="3510" y="37"/>
                    <a:pt x="3058" y="20"/>
                  </a:cubicBezTo>
                  <a:cubicBezTo>
                    <a:pt x="2836" y="7"/>
                    <a:pt x="2614" y="1"/>
                    <a:pt x="23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9"/>
            <p:cNvSpPr/>
            <p:nvPr/>
          </p:nvSpPr>
          <p:spPr>
            <a:xfrm>
              <a:off x="4227766" y="1563921"/>
              <a:ext cx="263965" cy="66971"/>
            </a:xfrm>
            <a:custGeom>
              <a:avLst/>
              <a:gdLst/>
              <a:ahLst/>
              <a:cxnLst/>
              <a:rect l="l" t="t" r="r" b="b"/>
              <a:pathLst>
                <a:path w="5542" h="1406" extrusionOk="0">
                  <a:moveTo>
                    <a:pt x="3363" y="0"/>
                  </a:moveTo>
                  <a:cubicBezTo>
                    <a:pt x="2944" y="0"/>
                    <a:pt x="2546" y="33"/>
                    <a:pt x="2273" y="39"/>
                  </a:cubicBezTo>
                  <a:cubicBezTo>
                    <a:pt x="2218" y="39"/>
                    <a:pt x="2123" y="38"/>
                    <a:pt x="2002" y="38"/>
                  </a:cubicBezTo>
                  <a:cubicBezTo>
                    <a:pt x="1384" y="38"/>
                    <a:pt x="106" y="84"/>
                    <a:pt x="301" y="658"/>
                  </a:cubicBezTo>
                  <a:cubicBezTo>
                    <a:pt x="251" y="674"/>
                    <a:pt x="218" y="691"/>
                    <a:pt x="184" y="724"/>
                  </a:cubicBezTo>
                  <a:cubicBezTo>
                    <a:pt x="17" y="825"/>
                    <a:pt x="1" y="1176"/>
                    <a:pt x="251" y="1209"/>
                  </a:cubicBezTo>
                  <a:cubicBezTo>
                    <a:pt x="1220" y="1343"/>
                    <a:pt x="2189" y="1376"/>
                    <a:pt x="3175" y="1393"/>
                  </a:cubicBezTo>
                  <a:cubicBezTo>
                    <a:pt x="3333" y="1399"/>
                    <a:pt x="3496" y="1405"/>
                    <a:pt x="3660" y="1405"/>
                  </a:cubicBezTo>
                  <a:cubicBezTo>
                    <a:pt x="3929" y="1405"/>
                    <a:pt x="4202" y="1388"/>
                    <a:pt x="4462" y="1326"/>
                  </a:cubicBezTo>
                  <a:lnTo>
                    <a:pt x="4796" y="1326"/>
                  </a:lnTo>
                  <a:cubicBezTo>
                    <a:pt x="4863" y="1326"/>
                    <a:pt x="4896" y="1309"/>
                    <a:pt x="4930" y="1293"/>
                  </a:cubicBezTo>
                  <a:cubicBezTo>
                    <a:pt x="4946" y="1293"/>
                    <a:pt x="4963" y="1309"/>
                    <a:pt x="4963" y="1309"/>
                  </a:cubicBezTo>
                  <a:cubicBezTo>
                    <a:pt x="5023" y="1362"/>
                    <a:pt x="5089" y="1384"/>
                    <a:pt x="5151" y="1384"/>
                  </a:cubicBezTo>
                  <a:cubicBezTo>
                    <a:pt x="5365" y="1384"/>
                    <a:pt x="5541" y="1123"/>
                    <a:pt x="5347" y="942"/>
                  </a:cubicBezTo>
                  <a:cubicBezTo>
                    <a:pt x="5314" y="908"/>
                    <a:pt x="5280" y="875"/>
                    <a:pt x="5230" y="858"/>
                  </a:cubicBezTo>
                  <a:cubicBezTo>
                    <a:pt x="5247" y="808"/>
                    <a:pt x="5230" y="741"/>
                    <a:pt x="5214" y="691"/>
                  </a:cubicBezTo>
                  <a:cubicBezTo>
                    <a:pt x="4944" y="110"/>
                    <a:pt x="4120" y="0"/>
                    <a:pt x="3363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9"/>
            <p:cNvSpPr/>
            <p:nvPr/>
          </p:nvSpPr>
          <p:spPr>
            <a:xfrm>
              <a:off x="3913408" y="1327807"/>
              <a:ext cx="881060" cy="1294127"/>
            </a:xfrm>
            <a:custGeom>
              <a:avLst/>
              <a:gdLst/>
              <a:ahLst/>
              <a:cxnLst/>
              <a:rect l="l" t="t" r="r" b="b"/>
              <a:pathLst>
                <a:path w="18498" h="27169" extrusionOk="0">
                  <a:moveTo>
                    <a:pt x="12415" y="6433"/>
                  </a:moveTo>
                  <a:cubicBezTo>
                    <a:pt x="12582" y="6483"/>
                    <a:pt x="12716" y="6600"/>
                    <a:pt x="12900" y="6617"/>
                  </a:cubicBezTo>
                  <a:cubicBezTo>
                    <a:pt x="12950" y="6617"/>
                    <a:pt x="13033" y="6651"/>
                    <a:pt x="13050" y="6701"/>
                  </a:cubicBezTo>
                  <a:cubicBezTo>
                    <a:pt x="13150" y="6868"/>
                    <a:pt x="13301" y="7018"/>
                    <a:pt x="13301" y="7235"/>
                  </a:cubicBezTo>
                  <a:cubicBezTo>
                    <a:pt x="13301" y="7302"/>
                    <a:pt x="13317" y="7386"/>
                    <a:pt x="13301" y="7453"/>
                  </a:cubicBezTo>
                  <a:cubicBezTo>
                    <a:pt x="13301" y="7586"/>
                    <a:pt x="13317" y="7703"/>
                    <a:pt x="13384" y="7820"/>
                  </a:cubicBezTo>
                  <a:cubicBezTo>
                    <a:pt x="13434" y="7887"/>
                    <a:pt x="13434" y="7971"/>
                    <a:pt x="13451" y="8054"/>
                  </a:cubicBezTo>
                  <a:cubicBezTo>
                    <a:pt x="13451" y="8121"/>
                    <a:pt x="13451" y="8188"/>
                    <a:pt x="13451" y="8255"/>
                  </a:cubicBezTo>
                  <a:cubicBezTo>
                    <a:pt x="13418" y="8555"/>
                    <a:pt x="13535" y="8839"/>
                    <a:pt x="13652" y="9107"/>
                  </a:cubicBezTo>
                  <a:cubicBezTo>
                    <a:pt x="13685" y="9174"/>
                    <a:pt x="13718" y="9240"/>
                    <a:pt x="13735" y="9307"/>
                  </a:cubicBezTo>
                  <a:cubicBezTo>
                    <a:pt x="13802" y="9458"/>
                    <a:pt x="13869" y="9608"/>
                    <a:pt x="13936" y="9758"/>
                  </a:cubicBezTo>
                  <a:cubicBezTo>
                    <a:pt x="13969" y="9842"/>
                    <a:pt x="14002" y="9925"/>
                    <a:pt x="14069" y="9959"/>
                  </a:cubicBezTo>
                  <a:cubicBezTo>
                    <a:pt x="14220" y="10076"/>
                    <a:pt x="14303" y="10243"/>
                    <a:pt x="14370" y="10410"/>
                  </a:cubicBezTo>
                  <a:cubicBezTo>
                    <a:pt x="14403" y="10494"/>
                    <a:pt x="14454" y="10560"/>
                    <a:pt x="14487" y="10627"/>
                  </a:cubicBezTo>
                  <a:cubicBezTo>
                    <a:pt x="14520" y="10677"/>
                    <a:pt x="14571" y="10711"/>
                    <a:pt x="14587" y="10761"/>
                  </a:cubicBezTo>
                  <a:cubicBezTo>
                    <a:pt x="14704" y="11012"/>
                    <a:pt x="14905" y="11195"/>
                    <a:pt x="15105" y="11396"/>
                  </a:cubicBezTo>
                  <a:cubicBezTo>
                    <a:pt x="15155" y="11446"/>
                    <a:pt x="15205" y="11513"/>
                    <a:pt x="15256" y="11580"/>
                  </a:cubicBezTo>
                  <a:cubicBezTo>
                    <a:pt x="15339" y="11713"/>
                    <a:pt x="15406" y="11847"/>
                    <a:pt x="15473" y="11997"/>
                  </a:cubicBezTo>
                  <a:cubicBezTo>
                    <a:pt x="15606" y="12215"/>
                    <a:pt x="15757" y="12398"/>
                    <a:pt x="15941" y="12582"/>
                  </a:cubicBezTo>
                  <a:cubicBezTo>
                    <a:pt x="16342" y="12966"/>
                    <a:pt x="16726" y="13367"/>
                    <a:pt x="17077" y="13785"/>
                  </a:cubicBezTo>
                  <a:cubicBezTo>
                    <a:pt x="17344" y="14103"/>
                    <a:pt x="17578" y="14470"/>
                    <a:pt x="17779" y="14854"/>
                  </a:cubicBezTo>
                  <a:cubicBezTo>
                    <a:pt x="17929" y="15088"/>
                    <a:pt x="17996" y="15372"/>
                    <a:pt x="18096" y="15623"/>
                  </a:cubicBezTo>
                  <a:cubicBezTo>
                    <a:pt x="18180" y="15840"/>
                    <a:pt x="18246" y="16041"/>
                    <a:pt x="18330" y="16241"/>
                  </a:cubicBezTo>
                  <a:cubicBezTo>
                    <a:pt x="18397" y="16425"/>
                    <a:pt x="18430" y="16609"/>
                    <a:pt x="18430" y="16809"/>
                  </a:cubicBezTo>
                  <a:cubicBezTo>
                    <a:pt x="18430" y="17060"/>
                    <a:pt x="18414" y="17327"/>
                    <a:pt x="18414" y="17578"/>
                  </a:cubicBezTo>
                  <a:cubicBezTo>
                    <a:pt x="18414" y="17778"/>
                    <a:pt x="18414" y="17979"/>
                    <a:pt x="18430" y="18179"/>
                  </a:cubicBezTo>
                  <a:cubicBezTo>
                    <a:pt x="18497" y="18681"/>
                    <a:pt x="18497" y="19182"/>
                    <a:pt x="18447" y="19683"/>
                  </a:cubicBezTo>
                  <a:cubicBezTo>
                    <a:pt x="18414" y="20068"/>
                    <a:pt x="18330" y="20452"/>
                    <a:pt x="18213" y="20819"/>
                  </a:cubicBezTo>
                  <a:cubicBezTo>
                    <a:pt x="18113" y="21154"/>
                    <a:pt x="17979" y="21471"/>
                    <a:pt x="17829" y="21788"/>
                  </a:cubicBezTo>
                  <a:cubicBezTo>
                    <a:pt x="17645" y="22173"/>
                    <a:pt x="17411" y="22507"/>
                    <a:pt x="17277" y="22908"/>
                  </a:cubicBezTo>
                  <a:cubicBezTo>
                    <a:pt x="17277" y="22925"/>
                    <a:pt x="17261" y="22941"/>
                    <a:pt x="17261" y="22958"/>
                  </a:cubicBezTo>
                  <a:cubicBezTo>
                    <a:pt x="17094" y="23209"/>
                    <a:pt x="16926" y="23459"/>
                    <a:pt x="16743" y="23710"/>
                  </a:cubicBezTo>
                  <a:cubicBezTo>
                    <a:pt x="16726" y="23760"/>
                    <a:pt x="16676" y="23794"/>
                    <a:pt x="16642" y="23844"/>
                  </a:cubicBezTo>
                  <a:cubicBezTo>
                    <a:pt x="16342" y="24378"/>
                    <a:pt x="15907" y="24779"/>
                    <a:pt x="15439" y="25164"/>
                  </a:cubicBezTo>
                  <a:cubicBezTo>
                    <a:pt x="15289" y="25264"/>
                    <a:pt x="15155" y="25381"/>
                    <a:pt x="15005" y="25498"/>
                  </a:cubicBezTo>
                  <a:cubicBezTo>
                    <a:pt x="14938" y="25548"/>
                    <a:pt x="14871" y="25598"/>
                    <a:pt x="14804" y="25631"/>
                  </a:cubicBezTo>
                  <a:cubicBezTo>
                    <a:pt x="14487" y="25815"/>
                    <a:pt x="14170" y="25982"/>
                    <a:pt x="13852" y="26166"/>
                  </a:cubicBezTo>
                  <a:cubicBezTo>
                    <a:pt x="13652" y="26266"/>
                    <a:pt x="13451" y="26367"/>
                    <a:pt x="13267" y="26467"/>
                  </a:cubicBezTo>
                  <a:cubicBezTo>
                    <a:pt x="12866" y="26684"/>
                    <a:pt x="12415" y="26801"/>
                    <a:pt x="11981" y="26918"/>
                  </a:cubicBezTo>
                  <a:cubicBezTo>
                    <a:pt x="11914" y="26935"/>
                    <a:pt x="11847" y="26935"/>
                    <a:pt x="11797" y="26951"/>
                  </a:cubicBezTo>
                  <a:cubicBezTo>
                    <a:pt x="11747" y="26951"/>
                    <a:pt x="11713" y="26951"/>
                    <a:pt x="11680" y="26968"/>
                  </a:cubicBezTo>
                  <a:cubicBezTo>
                    <a:pt x="11413" y="27135"/>
                    <a:pt x="11095" y="27152"/>
                    <a:pt x="10794" y="27152"/>
                  </a:cubicBezTo>
                  <a:cubicBezTo>
                    <a:pt x="10026" y="27169"/>
                    <a:pt x="9257" y="27152"/>
                    <a:pt x="8489" y="27152"/>
                  </a:cubicBezTo>
                  <a:cubicBezTo>
                    <a:pt x="8322" y="27152"/>
                    <a:pt x="8154" y="27135"/>
                    <a:pt x="8004" y="27085"/>
                  </a:cubicBezTo>
                  <a:cubicBezTo>
                    <a:pt x="7820" y="27035"/>
                    <a:pt x="7636" y="27002"/>
                    <a:pt x="7436" y="26985"/>
                  </a:cubicBezTo>
                  <a:cubicBezTo>
                    <a:pt x="7336" y="26985"/>
                    <a:pt x="7219" y="26968"/>
                    <a:pt x="7119" y="26951"/>
                  </a:cubicBezTo>
                  <a:cubicBezTo>
                    <a:pt x="7035" y="26951"/>
                    <a:pt x="6951" y="26935"/>
                    <a:pt x="6868" y="26951"/>
                  </a:cubicBezTo>
                  <a:cubicBezTo>
                    <a:pt x="6684" y="26968"/>
                    <a:pt x="6517" y="26918"/>
                    <a:pt x="6333" y="26885"/>
                  </a:cubicBezTo>
                  <a:cubicBezTo>
                    <a:pt x="5815" y="26734"/>
                    <a:pt x="5314" y="26534"/>
                    <a:pt x="4846" y="26266"/>
                  </a:cubicBezTo>
                  <a:cubicBezTo>
                    <a:pt x="4529" y="26083"/>
                    <a:pt x="4211" y="25932"/>
                    <a:pt x="3910" y="25765"/>
                  </a:cubicBezTo>
                  <a:cubicBezTo>
                    <a:pt x="3743" y="25682"/>
                    <a:pt x="3593" y="25581"/>
                    <a:pt x="3443" y="25464"/>
                  </a:cubicBezTo>
                  <a:cubicBezTo>
                    <a:pt x="3326" y="25364"/>
                    <a:pt x="3209" y="25264"/>
                    <a:pt x="3075" y="25180"/>
                  </a:cubicBezTo>
                  <a:cubicBezTo>
                    <a:pt x="2691" y="24896"/>
                    <a:pt x="2373" y="24562"/>
                    <a:pt x="2073" y="24178"/>
                  </a:cubicBezTo>
                  <a:cubicBezTo>
                    <a:pt x="1989" y="24094"/>
                    <a:pt x="1939" y="23994"/>
                    <a:pt x="1872" y="23894"/>
                  </a:cubicBezTo>
                  <a:cubicBezTo>
                    <a:pt x="1855" y="23860"/>
                    <a:pt x="1855" y="23844"/>
                    <a:pt x="1839" y="23827"/>
                  </a:cubicBezTo>
                  <a:cubicBezTo>
                    <a:pt x="1621" y="23626"/>
                    <a:pt x="1504" y="23359"/>
                    <a:pt x="1337" y="23125"/>
                  </a:cubicBezTo>
                  <a:cubicBezTo>
                    <a:pt x="1287" y="23042"/>
                    <a:pt x="1237" y="22958"/>
                    <a:pt x="1204" y="22875"/>
                  </a:cubicBezTo>
                  <a:cubicBezTo>
                    <a:pt x="1137" y="22674"/>
                    <a:pt x="1020" y="22507"/>
                    <a:pt x="936" y="22323"/>
                  </a:cubicBezTo>
                  <a:cubicBezTo>
                    <a:pt x="585" y="21672"/>
                    <a:pt x="268" y="21003"/>
                    <a:pt x="134" y="20268"/>
                  </a:cubicBezTo>
                  <a:cubicBezTo>
                    <a:pt x="34" y="19783"/>
                    <a:pt x="1" y="19299"/>
                    <a:pt x="17" y="18798"/>
                  </a:cubicBezTo>
                  <a:cubicBezTo>
                    <a:pt x="17" y="18564"/>
                    <a:pt x="51" y="18313"/>
                    <a:pt x="68" y="18062"/>
                  </a:cubicBezTo>
                  <a:cubicBezTo>
                    <a:pt x="84" y="17929"/>
                    <a:pt x="84" y="17795"/>
                    <a:pt x="84" y="17661"/>
                  </a:cubicBezTo>
                  <a:cubicBezTo>
                    <a:pt x="84" y="17411"/>
                    <a:pt x="68" y="17144"/>
                    <a:pt x="68" y="16893"/>
                  </a:cubicBezTo>
                  <a:cubicBezTo>
                    <a:pt x="68" y="16642"/>
                    <a:pt x="101" y="16408"/>
                    <a:pt x="201" y="16174"/>
                  </a:cubicBezTo>
                  <a:cubicBezTo>
                    <a:pt x="335" y="15824"/>
                    <a:pt x="452" y="15473"/>
                    <a:pt x="585" y="15122"/>
                  </a:cubicBezTo>
                  <a:cubicBezTo>
                    <a:pt x="619" y="15038"/>
                    <a:pt x="652" y="14971"/>
                    <a:pt x="686" y="14905"/>
                  </a:cubicBezTo>
                  <a:cubicBezTo>
                    <a:pt x="920" y="14487"/>
                    <a:pt x="1170" y="14086"/>
                    <a:pt x="1471" y="13718"/>
                  </a:cubicBezTo>
                  <a:cubicBezTo>
                    <a:pt x="1805" y="13351"/>
                    <a:pt x="2139" y="13017"/>
                    <a:pt x="2474" y="12666"/>
                  </a:cubicBezTo>
                  <a:cubicBezTo>
                    <a:pt x="2507" y="12632"/>
                    <a:pt x="2524" y="12582"/>
                    <a:pt x="2574" y="12565"/>
                  </a:cubicBezTo>
                  <a:cubicBezTo>
                    <a:pt x="2758" y="12448"/>
                    <a:pt x="2858" y="12265"/>
                    <a:pt x="2958" y="12081"/>
                  </a:cubicBezTo>
                  <a:cubicBezTo>
                    <a:pt x="3058" y="11930"/>
                    <a:pt x="3142" y="11747"/>
                    <a:pt x="3242" y="11596"/>
                  </a:cubicBezTo>
                  <a:cubicBezTo>
                    <a:pt x="3309" y="11496"/>
                    <a:pt x="3376" y="11413"/>
                    <a:pt x="3459" y="11346"/>
                  </a:cubicBezTo>
                  <a:cubicBezTo>
                    <a:pt x="3777" y="11028"/>
                    <a:pt x="4027" y="10661"/>
                    <a:pt x="4211" y="10243"/>
                  </a:cubicBezTo>
                  <a:cubicBezTo>
                    <a:pt x="4228" y="10193"/>
                    <a:pt x="4261" y="10126"/>
                    <a:pt x="4311" y="10093"/>
                  </a:cubicBezTo>
                  <a:cubicBezTo>
                    <a:pt x="4529" y="9925"/>
                    <a:pt x="4629" y="9675"/>
                    <a:pt x="4729" y="9424"/>
                  </a:cubicBezTo>
                  <a:cubicBezTo>
                    <a:pt x="4813" y="9207"/>
                    <a:pt x="4896" y="8973"/>
                    <a:pt x="4997" y="8739"/>
                  </a:cubicBezTo>
                  <a:cubicBezTo>
                    <a:pt x="5030" y="8639"/>
                    <a:pt x="5047" y="8555"/>
                    <a:pt x="5047" y="8455"/>
                  </a:cubicBezTo>
                  <a:cubicBezTo>
                    <a:pt x="5047" y="8338"/>
                    <a:pt x="5047" y="8204"/>
                    <a:pt x="5047" y="8088"/>
                  </a:cubicBezTo>
                  <a:cubicBezTo>
                    <a:pt x="5063" y="8004"/>
                    <a:pt x="5063" y="7904"/>
                    <a:pt x="5113" y="7837"/>
                  </a:cubicBezTo>
                  <a:cubicBezTo>
                    <a:pt x="5180" y="7720"/>
                    <a:pt x="5197" y="7586"/>
                    <a:pt x="5180" y="7469"/>
                  </a:cubicBezTo>
                  <a:cubicBezTo>
                    <a:pt x="5147" y="7202"/>
                    <a:pt x="5281" y="6985"/>
                    <a:pt x="5398" y="6768"/>
                  </a:cubicBezTo>
                  <a:cubicBezTo>
                    <a:pt x="5431" y="6684"/>
                    <a:pt x="5514" y="6634"/>
                    <a:pt x="5615" y="6634"/>
                  </a:cubicBezTo>
                  <a:cubicBezTo>
                    <a:pt x="5782" y="6617"/>
                    <a:pt x="5916" y="6483"/>
                    <a:pt x="6099" y="6450"/>
                  </a:cubicBezTo>
                  <a:cubicBezTo>
                    <a:pt x="6016" y="6166"/>
                    <a:pt x="6016" y="5882"/>
                    <a:pt x="5999" y="5598"/>
                  </a:cubicBezTo>
                  <a:cubicBezTo>
                    <a:pt x="5966" y="5364"/>
                    <a:pt x="6049" y="5164"/>
                    <a:pt x="6216" y="4996"/>
                  </a:cubicBezTo>
                  <a:cubicBezTo>
                    <a:pt x="6317" y="4896"/>
                    <a:pt x="6433" y="4813"/>
                    <a:pt x="6484" y="4679"/>
                  </a:cubicBezTo>
                  <a:cubicBezTo>
                    <a:pt x="6484" y="4646"/>
                    <a:pt x="6484" y="4629"/>
                    <a:pt x="6484" y="4612"/>
                  </a:cubicBezTo>
                  <a:cubicBezTo>
                    <a:pt x="6317" y="4311"/>
                    <a:pt x="6333" y="3977"/>
                    <a:pt x="6350" y="3660"/>
                  </a:cubicBezTo>
                  <a:cubicBezTo>
                    <a:pt x="6350" y="3509"/>
                    <a:pt x="6433" y="3376"/>
                    <a:pt x="6550" y="3292"/>
                  </a:cubicBezTo>
                  <a:cubicBezTo>
                    <a:pt x="6584" y="3275"/>
                    <a:pt x="6617" y="3242"/>
                    <a:pt x="6651" y="3225"/>
                  </a:cubicBezTo>
                  <a:cubicBezTo>
                    <a:pt x="6734" y="3175"/>
                    <a:pt x="6768" y="3092"/>
                    <a:pt x="6768" y="2991"/>
                  </a:cubicBezTo>
                  <a:cubicBezTo>
                    <a:pt x="6768" y="2858"/>
                    <a:pt x="6768" y="2724"/>
                    <a:pt x="6768" y="2590"/>
                  </a:cubicBezTo>
                  <a:cubicBezTo>
                    <a:pt x="6768" y="2473"/>
                    <a:pt x="6751" y="2340"/>
                    <a:pt x="6768" y="2223"/>
                  </a:cubicBezTo>
                  <a:cubicBezTo>
                    <a:pt x="6801" y="1939"/>
                    <a:pt x="6918" y="1705"/>
                    <a:pt x="7169" y="1554"/>
                  </a:cubicBezTo>
                  <a:cubicBezTo>
                    <a:pt x="7352" y="1454"/>
                    <a:pt x="7536" y="1354"/>
                    <a:pt x="7737" y="1254"/>
                  </a:cubicBezTo>
                  <a:cubicBezTo>
                    <a:pt x="7753" y="1153"/>
                    <a:pt x="7787" y="1037"/>
                    <a:pt x="7804" y="920"/>
                  </a:cubicBezTo>
                  <a:cubicBezTo>
                    <a:pt x="7870" y="552"/>
                    <a:pt x="8104" y="301"/>
                    <a:pt x="8422" y="118"/>
                  </a:cubicBezTo>
                  <a:cubicBezTo>
                    <a:pt x="8539" y="51"/>
                    <a:pt x="8656" y="17"/>
                    <a:pt x="8806" y="17"/>
                  </a:cubicBezTo>
                  <a:cubicBezTo>
                    <a:pt x="8956" y="34"/>
                    <a:pt x="9090" y="34"/>
                    <a:pt x="9241" y="17"/>
                  </a:cubicBezTo>
                  <a:cubicBezTo>
                    <a:pt x="9508" y="1"/>
                    <a:pt x="9742" y="51"/>
                    <a:pt x="9992" y="134"/>
                  </a:cubicBezTo>
                  <a:cubicBezTo>
                    <a:pt x="10360" y="235"/>
                    <a:pt x="10560" y="485"/>
                    <a:pt x="10677" y="819"/>
                  </a:cubicBezTo>
                  <a:cubicBezTo>
                    <a:pt x="10711" y="953"/>
                    <a:pt x="10744" y="1103"/>
                    <a:pt x="10778" y="1254"/>
                  </a:cubicBezTo>
                  <a:cubicBezTo>
                    <a:pt x="10928" y="1337"/>
                    <a:pt x="11095" y="1438"/>
                    <a:pt x="11262" y="1521"/>
                  </a:cubicBezTo>
                  <a:cubicBezTo>
                    <a:pt x="11580" y="1688"/>
                    <a:pt x="11713" y="1989"/>
                    <a:pt x="11730" y="2323"/>
                  </a:cubicBezTo>
                  <a:cubicBezTo>
                    <a:pt x="11747" y="2473"/>
                    <a:pt x="11730" y="2607"/>
                    <a:pt x="11730" y="2741"/>
                  </a:cubicBezTo>
                  <a:cubicBezTo>
                    <a:pt x="11730" y="2808"/>
                    <a:pt x="11730" y="2874"/>
                    <a:pt x="11730" y="2925"/>
                  </a:cubicBezTo>
                  <a:cubicBezTo>
                    <a:pt x="11713" y="3075"/>
                    <a:pt x="11764" y="3192"/>
                    <a:pt x="11914" y="3275"/>
                  </a:cubicBezTo>
                  <a:cubicBezTo>
                    <a:pt x="12081" y="3376"/>
                    <a:pt x="12148" y="3526"/>
                    <a:pt x="12148" y="3727"/>
                  </a:cubicBezTo>
                  <a:cubicBezTo>
                    <a:pt x="12148" y="3844"/>
                    <a:pt x="12148" y="3944"/>
                    <a:pt x="12148" y="4061"/>
                  </a:cubicBezTo>
                  <a:cubicBezTo>
                    <a:pt x="12148" y="4228"/>
                    <a:pt x="12131" y="4395"/>
                    <a:pt x="12048" y="4529"/>
                  </a:cubicBezTo>
                  <a:cubicBezTo>
                    <a:pt x="11997" y="4646"/>
                    <a:pt x="12014" y="4729"/>
                    <a:pt x="12098" y="4813"/>
                  </a:cubicBezTo>
                  <a:cubicBezTo>
                    <a:pt x="12165" y="4879"/>
                    <a:pt x="12248" y="4963"/>
                    <a:pt x="12315" y="5047"/>
                  </a:cubicBezTo>
                  <a:cubicBezTo>
                    <a:pt x="12465" y="5197"/>
                    <a:pt x="12532" y="5381"/>
                    <a:pt x="12499" y="5598"/>
                  </a:cubicBezTo>
                  <a:cubicBezTo>
                    <a:pt x="12482" y="5865"/>
                    <a:pt x="12449" y="6133"/>
                    <a:pt x="12415" y="6433"/>
                  </a:cubicBezTo>
                  <a:close/>
                  <a:moveTo>
                    <a:pt x="9257" y="6483"/>
                  </a:moveTo>
                  <a:cubicBezTo>
                    <a:pt x="9257" y="6483"/>
                    <a:pt x="9257" y="6483"/>
                    <a:pt x="9257" y="6483"/>
                  </a:cubicBezTo>
                  <a:cubicBezTo>
                    <a:pt x="8856" y="6483"/>
                    <a:pt x="8438" y="6483"/>
                    <a:pt x="8021" y="6483"/>
                  </a:cubicBezTo>
                  <a:cubicBezTo>
                    <a:pt x="7536" y="6467"/>
                    <a:pt x="7052" y="6517"/>
                    <a:pt x="6567" y="6634"/>
                  </a:cubicBezTo>
                  <a:cubicBezTo>
                    <a:pt x="6283" y="6717"/>
                    <a:pt x="6049" y="6868"/>
                    <a:pt x="5832" y="7052"/>
                  </a:cubicBezTo>
                  <a:cubicBezTo>
                    <a:pt x="5799" y="7085"/>
                    <a:pt x="5748" y="7152"/>
                    <a:pt x="5732" y="7202"/>
                  </a:cubicBezTo>
                  <a:cubicBezTo>
                    <a:pt x="5648" y="7519"/>
                    <a:pt x="5548" y="7837"/>
                    <a:pt x="5548" y="8171"/>
                  </a:cubicBezTo>
                  <a:cubicBezTo>
                    <a:pt x="5548" y="8221"/>
                    <a:pt x="5531" y="8271"/>
                    <a:pt x="5531" y="8321"/>
                  </a:cubicBezTo>
                  <a:cubicBezTo>
                    <a:pt x="5398" y="8906"/>
                    <a:pt x="5180" y="9441"/>
                    <a:pt x="4913" y="9959"/>
                  </a:cubicBezTo>
                  <a:cubicBezTo>
                    <a:pt x="4813" y="10143"/>
                    <a:pt x="4696" y="10343"/>
                    <a:pt x="4596" y="10527"/>
                  </a:cubicBezTo>
                  <a:cubicBezTo>
                    <a:pt x="4428" y="10911"/>
                    <a:pt x="4195" y="11245"/>
                    <a:pt x="3944" y="11563"/>
                  </a:cubicBezTo>
                  <a:cubicBezTo>
                    <a:pt x="3476" y="12148"/>
                    <a:pt x="3008" y="12732"/>
                    <a:pt x="2540" y="13317"/>
                  </a:cubicBezTo>
                  <a:cubicBezTo>
                    <a:pt x="2440" y="13434"/>
                    <a:pt x="2357" y="13568"/>
                    <a:pt x="2223" y="13668"/>
                  </a:cubicBezTo>
                  <a:cubicBezTo>
                    <a:pt x="1972" y="13852"/>
                    <a:pt x="1772" y="14103"/>
                    <a:pt x="1555" y="14336"/>
                  </a:cubicBezTo>
                  <a:cubicBezTo>
                    <a:pt x="1438" y="14470"/>
                    <a:pt x="1337" y="14604"/>
                    <a:pt x="1254" y="14771"/>
                  </a:cubicBezTo>
                  <a:cubicBezTo>
                    <a:pt x="1070" y="15122"/>
                    <a:pt x="886" y="15473"/>
                    <a:pt x="719" y="15840"/>
                  </a:cubicBezTo>
                  <a:cubicBezTo>
                    <a:pt x="652" y="15991"/>
                    <a:pt x="602" y="16174"/>
                    <a:pt x="585" y="16342"/>
                  </a:cubicBezTo>
                  <a:cubicBezTo>
                    <a:pt x="535" y="16659"/>
                    <a:pt x="452" y="16960"/>
                    <a:pt x="469" y="17294"/>
                  </a:cubicBezTo>
                  <a:cubicBezTo>
                    <a:pt x="469" y="17311"/>
                    <a:pt x="469" y="17344"/>
                    <a:pt x="469" y="17361"/>
                  </a:cubicBezTo>
                  <a:cubicBezTo>
                    <a:pt x="402" y="17545"/>
                    <a:pt x="418" y="17728"/>
                    <a:pt x="418" y="17912"/>
                  </a:cubicBezTo>
                  <a:cubicBezTo>
                    <a:pt x="418" y="18380"/>
                    <a:pt x="418" y="18865"/>
                    <a:pt x="435" y="19332"/>
                  </a:cubicBezTo>
                  <a:cubicBezTo>
                    <a:pt x="435" y="19399"/>
                    <a:pt x="418" y="19483"/>
                    <a:pt x="452" y="19550"/>
                  </a:cubicBezTo>
                  <a:cubicBezTo>
                    <a:pt x="519" y="19817"/>
                    <a:pt x="535" y="20084"/>
                    <a:pt x="535" y="20368"/>
                  </a:cubicBezTo>
                  <a:cubicBezTo>
                    <a:pt x="552" y="20569"/>
                    <a:pt x="585" y="20786"/>
                    <a:pt x="702" y="20970"/>
                  </a:cubicBezTo>
                  <a:cubicBezTo>
                    <a:pt x="836" y="21137"/>
                    <a:pt x="903" y="21337"/>
                    <a:pt x="953" y="21538"/>
                  </a:cubicBezTo>
                  <a:cubicBezTo>
                    <a:pt x="1020" y="21722"/>
                    <a:pt x="1070" y="21905"/>
                    <a:pt x="1120" y="22089"/>
                  </a:cubicBezTo>
                  <a:cubicBezTo>
                    <a:pt x="1170" y="22240"/>
                    <a:pt x="1237" y="22373"/>
                    <a:pt x="1354" y="22490"/>
                  </a:cubicBezTo>
                  <a:cubicBezTo>
                    <a:pt x="1454" y="22591"/>
                    <a:pt x="1521" y="22707"/>
                    <a:pt x="1571" y="22824"/>
                  </a:cubicBezTo>
                  <a:cubicBezTo>
                    <a:pt x="1655" y="23058"/>
                    <a:pt x="1772" y="23276"/>
                    <a:pt x="1905" y="23476"/>
                  </a:cubicBezTo>
                  <a:cubicBezTo>
                    <a:pt x="2139" y="23860"/>
                    <a:pt x="2407" y="24195"/>
                    <a:pt x="2758" y="24479"/>
                  </a:cubicBezTo>
                  <a:cubicBezTo>
                    <a:pt x="3142" y="24779"/>
                    <a:pt x="3576" y="25013"/>
                    <a:pt x="3961" y="25331"/>
                  </a:cubicBezTo>
                  <a:cubicBezTo>
                    <a:pt x="3994" y="25364"/>
                    <a:pt x="4044" y="25381"/>
                    <a:pt x="4094" y="25398"/>
                  </a:cubicBezTo>
                  <a:cubicBezTo>
                    <a:pt x="4395" y="25565"/>
                    <a:pt x="4696" y="25715"/>
                    <a:pt x="4997" y="25882"/>
                  </a:cubicBezTo>
                  <a:cubicBezTo>
                    <a:pt x="5464" y="26149"/>
                    <a:pt x="5949" y="26350"/>
                    <a:pt x="6484" y="26500"/>
                  </a:cubicBezTo>
                  <a:cubicBezTo>
                    <a:pt x="6601" y="26517"/>
                    <a:pt x="6734" y="26534"/>
                    <a:pt x="6851" y="26550"/>
                  </a:cubicBezTo>
                  <a:cubicBezTo>
                    <a:pt x="7152" y="26617"/>
                    <a:pt x="7469" y="26617"/>
                    <a:pt x="7770" y="26617"/>
                  </a:cubicBezTo>
                  <a:cubicBezTo>
                    <a:pt x="7937" y="26617"/>
                    <a:pt x="8088" y="26634"/>
                    <a:pt x="8238" y="26684"/>
                  </a:cubicBezTo>
                  <a:cubicBezTo>
                    <a:pt x="8438" y="26734"/>
                    <a:pt x="8639" y="26734"/>
                    <a:pt x="8840" y="26734"/>
                  </a:cubicBezTo>
                  <a:cubicBezTo>
                    <a:pt x="9040" y="26734"/>
                    <a:pt x="9257" y="26734"/>
                    <a:pt x="9458" y="26734"/>
                  </a:cubicBezTo>
                  <a:cubicBezTo>
                    <a:pt x="9558" y="26734"/>
                    <a:pt x="9658" y="26751"/>
                    <a:pt x="9758" y="26751"/>
                  </a:cubicBezTo>
                  <a:cubicBezTo>
                    <a:pt x="10193" y="26818"/>
                    <a:pt x="10611" y="26801"/>
                    <a:pt x="11045" y="26784"/>
                  </a:cubicBezTo>
                  <a:cubicBezTo>
                    <a:pt x="11229" y="26768"/>
                    <a:pt x="11413" y="26734"/>
                    <a:pt x="11563" y="26617"/>
                  </a:cubicBezTo>
                  <a:cubicBezTo>
                    <a:pt x="11613" y="26567"/>
                    <a:pt x="11680" y="26550"/>
                    <a:pt x="11764" y="26550"/>
                  </a:cubicBezTo>
                  <a:cubicBezTo>
                    <a:pt x="11814" y="26550"/>
                    <a:pt x="11880" y="26534"/>
                    <a:pt x="11947" y="26517"/>
                  </a:cubicBezTo>
                  <a:cubicBezTo>
                    <a:pt x="12482" y="26383"/>
                    <a:pt x="13000" y="26183"/>
                    <a:pt x="13484" y="25882"/>
                  </a:cubicBezTo>
                  <a:cubicBezTo>
                    <a:pt x="13551" y="25849"/>
                    <a:pt x="13618" y="25832"/>
                    <a:pt x="13685" y="25782"/>
                  </a:cubicBezTo>
                  <a:cubicBezTo>
                    <a:pt x="13986" y="25631"/>
                    <a:pt x="14286" y="25464"/>
                    <a:pt x="14587" y="25297"/>
                  </a:cubicBezTo>
                  <a:cubicBezTo>
                    <a:pt x="14637" y="25264"/>
                    <a:pt x="14688" y="25230"/>
                    <a:pt x="14721" y="25197"/>
                  </a:cubicBezTo>
                  <a:cubicBezTo>
                    <a:pt x="14871" y="25080"/>
                    <a:pt x="15038" y="24980"/>
                    <a:pt x="15172" y="24846"/>
                  </a:cubicBezTo>
                  <a:cubicBezTo>
                    <a:pt x="15256" y="24779"/>
                    <a:pt x="15356" y="24712"/>
                    <a:pt x="15406" y="24612"/>
                  </a:cubicBezTo>
                  <a:cubicBezTo>
                    <a:pt x="15473" y="24479"/>
                    <a:pt x="15573" y="24412"/>
                    <a:pt x="15690" y="24328"/>
                  </a:cubicBezTo>
                  <a:cubicBezTo>
                    <a:pt x="15957" y="24178"/>
                    <a:pt x="16175" y="23944"/>
                    <a:pt x="16325" y="23677"/>
                  </a:cubicBezTo>
                  <a:cubicBezTo>
                    <a:pt x="16375" y="23576"/>
                    <a:pt x="16425" y="23493"/>
                    <a:pt x="16509" y="23426"/>
                  </a:cubicBezTo>
                  <a:cubicBezTo>
                    <a:pt x="16626" y="23309"/>
                    <a:pt x="16709" y="23175"/>
                    <a:pt x="16793" y="23025"/>
                  </a:cubicBezTo>
                  <a:cubicBezTo>
                    <a:pt x="16893" y="22858"/>
                    <a:pt x="16993" y="22691"/>
                    <a:pt x="17110" y="22524"/>
                  </a:cubicBezTo>
                  <a:cubicBezTo>
                    <a:pt x="17244" y="22373"/>
                    <a:pt x="17344" y="22223"/>
                    <a:pt x="17394" y="22039"/>
                  </a:cubicBezTo>
                  <a:cubicBezTo>
                    <a:pt x="17478" y="21738"/>
                    <a:pt x="17578" y="21438"/>
                    <a:pt x="17662" y="21154"/>
                  </a:cubicBezTo>
                  <a:cubicBezTo>
                    <a:pt x="17695" y="21070"/>
                    <a:pt x="17712" y="20986"/>
                    <a:pt x="17762" y="20920"/>
                  </a:cubicBezTo>
                  <a:cubicBezTo>
                    <a:pt x="17929" y="20669"/>
                    <a:pt x="18013" y="20385"/>
                    <a:pt x="18029" y="20068"/>
                  </a:cubicBezTo>
                  <a:cubicBezTo>
                    <a:pt x="18029" y="20034"/>
                    <a:pt x="18029" y="20001"/>
                    <a:pt x="18046" y="19967"/>
                  </a:cubicBezTo>
                  <a:cubicBezTo>
                    <a:pt x="18129" y="19750"/>
                    <a:pt x="18113" y="19533"/>
                    <a:pt x="18113" y="19316"/>
                  </a:cubicBezTo>
                  <a:cubicBezTo>
                    <a:pt x="18113" y="18948"/>
                    <a:pt x="18079" y="18564"/>
                    <a:pt x="18096" y="18196"/>
                  </a:cubicBezTo>
                  <a:cubicBezTo>
                    <a:pt x="18113" y="17728"/>
                    <a:pt x="18013" y="17277"/>
                    <a:pt x="17996" y="16809"/>
                  </a:cubicBezTo>
                  <a:cubicBezTo>
                    <a:pt x="17996" y="16759"/>
                    <a:pt x="17979" y="16726"/>
                    <a:pt x="17979" y="16676"/>
                  </a:cubicBezTo>
                  <a:cubicBezTo>
                    <a:pt x="17962" y="16609"/>
                    <a:pt x="17946" y="16559"/>
                    <a:pt x="17946" y="16492"/>
                  </a:cubicBezTo>
                  <a:cubicBezTo>
                    <a:pt x="17929" y="16225"/>
                    <a:pt x="17845" y="15991"/>
                    <a:pt x="17745" y="15757"/>
                  </a:cubicBezTo>
                  <a:cubicBezTo>
                    <a:pt x="17612" y="15489"/>
                    <a:pt x="17478" y="15239"/>
                    <a:pt x="17344" y="14971"/>
                  </a:cubicBezTo>
                  <a:cubicBezTo>
                    <a:pt x="17127" y="14487"/>
                    <a:pt x="16759" y="14119"/>
                    <a:pt x="16375" y="13768"/>
                  </a:cubicBezTo>
                  <a:cubicBezTo>
                    <a:pt x="16241" y="13635"/>
                    <a:pt x="16091" y="13484"/>
                    <a:pt x="15974" y="13334"/>
                  </a:cubicBezTo>
                  <a:cubicBezTo>
                    <a:pt x="15506" y="12783"/>
                    <a:pt x="15072" y="12215"/>
                    <a:pt x="14621" y="11646"/>
                  </a:cubicBezTo>
                  <a:cubicBezTo>
                    <a:pt x="14320" y="11279"/>
                    <a:pt x="14053" y="10895"/>
                    <a:pt x="13852" y="10443"/>
                  </a:cubicBezTo>
                  <a:cubicBezTo>
                    <a:pt x="13802" y="10326"/>
                    <a:pt x="13752" y="10226"/>
                    <a:pt x="13685" y="10109"/>
                  </a:cubicBezTo>
                  <a:cubicBezTo>
                    <a:pt x="13434" y="9692"/>
                    <a:pt x="13234" y="9257"/>
                    <a:pt x="13100" y="8789"/>
                  </a:cubicBezTo>
                  <a:cubicBezTo>
                    <a:pt x="13050" y="8605"/>
                    <a:pt x="12967" y="8405"/>
                    <a:pt x="12967" y="8204"/>
                  </a:cubicBezTo>
                  <a:cubicBezTo>
                    <a:pt x="12950" y="7870"/>
                    <a:pt x="12866" y="7553"/>
                    <a:pt x="12783" y="7219"/>
                  </a:cubicBezTo>
                  <a:cubicBezTo>
                    <a:pt x="12766" y="7169"/>
                    <a:pt x="12716" y="7102"/>
                    <a:pt x="12682" y="7068"/>
                  </a:cubicBezTo>
                  <a:cubicBezTo>
                    <a:pt x="12482" y="6884"/>
                    <a:pt x="12281" y="6751"/>
                    <a:pt x="12031" y="6667"/>
                  </a:cubicBezTo>
                  <a:cubicBezTo>
                    <a:pt x="11897" y="6634"/>
                    <a:pt x="11764" y="6600"/>
                    <a:pt x="11630" y="6584"/>
                  </a:cubicBezTo>
                  <a:cubicBezTo>
                    <a:pt x="11346" y="6500"/>
                    <a:pt x="11045" y="6500"/>
                    <a:pt x="10761" y="6483"/>
                  </a:cubicBezTo>
                  <a:cubicBezTo>
                    <a:pt x="10260" y="6483"/>
                    <a:pt x="9758" y="6483"/>
                    <a:pt x="9257" y="6483"/>
                  </a:cubicBezTo>
                  <a:close/>
                  <a:moveTo>
                    <a:pt x="6985" y="4879"/>
                  </a:moveTo>
                  <a:cubicBezTo>
                    <a:pt x="6834" y="5030"/>
                    <a:pt x="6701" y="5180"/>
                    <a:pt x="6550" y="5314"/>
                  </a:cubicBezTo>
                  <a:cubicBezTo>
                    <a:pt x="6484" y="5397"/>
                    <a:pt x="6400" y="5481"/>
                    <a:pt x="6400" y="5598"/>
                  </a:cubicBezTo>
                  <a:cubicBezTo>
                    <a:pt x="6383" y="5782"/>
                    <a:pt x="6383" y="5966"/>
                    <a:pt x="6367" y="6149"/>
                  </a:cubicBezTo>
                  <a:cubicBezTo>
                    <a:pt x="6367" y="6199"/>
                    <a:pt x="6400" y="6250"/>
                    <a:pt x="6417" y="6316"/>
                  </a:cubicBezTo>
                  <a:cubicBezTo>
                    <a:pt x="6500" y="6300"/>
                    <a:pt x="6567" y="6300"/>
                    <a:pt x="6634" y="6266"/>
                  </a:cubicBezTo>
                  <a:cubicBezTo>
                    <a:pt x="6968" y="6166"/>
                    <a:pt x="7302" y="6133"/>
                    <a:pt x="7653" y="6133"/>
                  </a:cubicBezTo>
                  <a:cubicBezTo>
                    <a:pt x="8672" y="6133"/>
                    <a:pt x="9675" y="6133"/>
                    <a:pt x="10694" y="6133"/>
                  </a:cubicBezTo>
                  <a:cubicBezTo>
                    <a:pt x="11112" y="6133"/>
                    <a:pt x="11513" y="6133"/>
                    <a:pt x="11897" y="6283"/>
                  </a:cubicBezTo>
                  <a:cubicBezTo>
                    <a:pt x="11964" y="6300"/>
                    <a:pt x="12031" y="6300"/>
                    <a:pt x="12098" y="6300"/>
                  </a:cubicBezTo>
                  <a:cubicBezTo>
                    <a:pt x="12114" y="6216"/>
                    <a:pt x="12131" y="6149"/>
                    <a:pt x="12131" y="6082"/>
                  </a:cubicBezTo>
                  <a:cubicBezTo>
                    <a:pt x="12131" y="5932"/>
                    <a:pt x="12114" y="5782"/>
                    <a:pt x="12098" y="5631"/>
                  </a:cubicBezTo>
                  <a:cubicBezTo>
                    <a:pt x="12098" y="5414"/>
                    <a:pt x="11964" y="5280"/>
                    <a:pt x="11764" y="5214"/>
                  </a:cubicBezTo>
                  <a:cubicBezTo>
                    <a:pt x="11563" y="5147"/>
                    <a:pt x="11346" y="5080"/>
                    <a:pt x="11129" y="5047"/>
                  </a:cubicBezTo>
                  <a:cubicBezTo>
                    <a:pt x="10694" y="4980"/>
                    <a:pt x="10260" y="4930"/>
                    <a:pt x="9809" y="4879"/>
                  </a:cubicBezTo>
                  <a:cubicBezTo>
                    <a:pt x="9291" y="4813"/>
                    <a:pt x="8773" y="4846"/>
                    <a:pt x="8255" y="4863"/>
                  </a:cubicBezTo>
                  <a:cubicBezTo>
                    <a:pt x="8071" y="4879"/>
                    <a:pt x="7887" y="4879"/>
                    <a:pt x="7703" y="4863"/>
                  </a:cubicBezTo>
                  <a:cubicBezTo>
                    <a:pt x="7469" y="4829"/>
                    <a:pt x="7219" y="4863"/>
                    <a:pt x="6985" y="4879"/>
                  </a:cubicBezTo>
                  <a:close/>
                  <a:moveTo>
                    <a:pt x="11596" y="3793"/>
                  </a:moveTo>
                  <a:cubicBezTo>
                    <a:pt x="11563" y="3777"/>
                    <a:pt x="11530" y="3743"/>
                    <a:pt x="11496" y="3727"/>
                  </a:cubicBezTo>
                  <a:cubicBezTo>
                    <a:pt x="11379" y="3693"/>
                    <a:pt x="11279" y="3643"/>
                    <a:pt x="11162" y="3610"/>
                  </a:cubicBezTo>
                  <a:cubicBezTo>
                    <a:pt x="10460" y="3426"/>
                    <a:pt x="9742" y="3326"/>
                    <a:pt x="9023" y="3326"/>
                  </a:cubicBezTo>
                  <a:cubicBezTo>
                    <a:pt x="8890" y="3326"/>
                    <a:pt x="8773" y="3326"/>
                    <a:pt x="8639" y="3326"/>
                  </a:cubicBezTo>
                  <a:cubicBezTo>
                    <a:pt x="8255" y="3292"/>
                    <a:pt x="7870" y="3326"/>
                    <a:pt x="7503" y="3342"/>
                  </a:cubicBezTo>
                  <a:cubicBezTo>
                    <a:pt x="7219" y="3359"/>
                    <a:pt x="7102" y="3576"/>
                    <a:pt x="6918" y="3727"/>
                  </a:cubicBezTo>
                  <a:cubicBezTo>
                    <a:pt x="6901" y="3727"/>
                    <a:pt x="6901" y="3760"/>
                    <a:pt x="6901" y="3777"/>
                  </a:cubicBezTo>
                  <a:cubicBezTo>
                    <a:pt x="6901" y="3927"/>
                    <a:pt x="6885" y="4111"/>
                    <a:pt x="6918" y="4261"/>
                  </a:cubicBezTo>
                  <a:cubicBezTo>
                    <a:pt x="6968" y="4428"/>
                    <a:pt x="7018" y="4612"/>
                    <a:pt x="7018" y="4813"/>
                  </a:cubicBezTo>
                  <a:cubicBezTo>
                    <a:pt x="7135" y="4779"/>
                    <a:pt x="7235" y="4763"/>
                    <a:pt x="7319" y="4746"/>
                  </a:cubicBezTo>
                  <a:cubicBezTo>
                    <a:pt x="7603" y="4679"/>
                    <a:pt x="7887" y="4595"/>
                    <a:pt x="8171" y="4562"/>
                  </a:cubicBezTo>
                  <a:cubicBezTo>
                    <a:pt x="8773" y="4478"/>
                    <a:pt x="9374" y="4462"/>
                    <a:pt x="9976" y="4545"/>
                  </a:cubicBezTo>
                  <a:cubicBezTo>
                    <a:pt x="10444" y="4612"/>
                    <a:pt x="10911" y="4646"/>
                    <a:pt x="11379" y="4763"/>
                  </a:cubicBezTo>
                  <a:cubicBezTo>
                    <a:pt x="11413" y="4763"/>
                    <a:pt x="11429" y="4763"/>
                    <a:pt x="11463" y="4763"/>
                  </a:cubicBezTo>
                  <a:cubicBezTo>
                    <a:pt x="11479" y="4629"/>
                    <a:pt x="11496" y="4512"/>
                    <a:pt x="11530" y="4412"/>
                  </a:cubicBezTo>
                  <a:cubicBezTo>
                    <a:pt x="11630" y="4211"/>
                    <a:pt x="11613" y="4011"/>
                    <a:pt x="11596" y="3793"/>
                  </a:cubicBezTo>
                  <a:close/>
                  <a:moveTo>
                    <a:pt x="11212" y="3326"/>
                  </a:moveTo>
                  <a:cubicBezTo>
                    <a:pt x="11195" y="3209"/>
                    <a:pt x="11179" y="3125"/>
                    <a:pt x="11179" y="3042"/>
                  </a:cubicBezTo>
                  <a:cubicBezTo>
                    <a:pt x="11195" y="2841"/>
                    <a:pt x="11078" y="2757"/>
                    <a:pt x="10928" y="2691"/>
                  </a:cubicBezTo>
                  <a:cubicBezTo>
                    <a:pt x="10861" y="2674"/>
                    <a:pt x="10811" y="2641"/>
                    <a:pt x="10744" y="2624"/>
                  </a:cubicBezTo>
                  <a:cubicBezTo>
                    <a:pt x="10377" y="2540"/>
                    <a:pt x="10026" y="2457"/>
                    <a:pt x="9642" y="2457"/>
                  </a:cubicBezTo>
                  <a:cubicBezTo>
                    <a:pt x="9408" y="2457"/>
                    <a:pt x="9157" y="2473"/>
                    <a:pt x="8940" y="2440"/>
                  </a:cubicBezTo>
                  <a:cubicBezTo>
                    <a:pt x="8639" y="2390"/>
                    <a:pt x="8338" y="2356"/>
                    <a:pt x="8037" y="2407"/>
                  </a:cubicBezTo>
                  <a:cubicBezTo>
                    <a:pt x="7987" y="2423"/>
                    <a:pt x="7937" y="2440"/>
                    <a:pt x="7904" y="2373"/>
                  </a:cubicBezTo>
                  <a:cubicBezTo>
                    <a:pt x="7921" y="2290"/>
                    <a:pt x="7971" y="2306"/>
                    <a:pt x="8021" y="2306"/>
                  </a:cubicBezTo>
                  <a:cubicBezTo>
                    <a:pt x="8238" y="2273"/>
                    <a:pt x="8438" y="2240"/>
                    <a:pt x="8639" y="2189"/>
                  </a:cubicBezTo>
                  <a:cubicBezTo>
                    <a:pt x="8806" y="2156"/>
                    <a:pt x="8956" y="2123"/>
                    <a:pt x="9107" y="2123"/>
                  </a:cubicBezTo>
                  <a:cubicBezTo>
                    <a:pt x="9257" y="2123"/>
                    <a:pt x="9391" y="2123"/>
                    <a:pt x="9541" y="2123"/>
                  </a:cubicBezTo>
                  <a:cubicBezTo>
                    <a:pt x="10076" y="2106"/>
                    <a:pt x="10577" y="2189"/>
                    <a:pt x="11078" y="2373"/>
                  </a:cubicBezTo>
                  <a:cubicBezTo>
                    <a:pt x="11095" y="2390"/>
                    <a:pt x="11112" y="2373"/>
                    <a:pt x="11145" y="2390"/>
                  </a:cubicBezTo>
                  <a:cubicBezTo>
                    <a:pt x="11179" y="2290"/>
                    <a:pt x="11179" y="2189"/>
                    <a:pt x="11112" y="2123"/>
                  </a:cubicBezTo>
                  <a:cubicBezTo>
                    <a:pt x="10878" y="1889"/>
                    <a:pt x="10661" y="1655"/>
                    <a:pt x="10360" y="1504"/>
                  </a:cubicBezTo>
                  <a:cubicBezTo>
                    <a:pt x="10343" y="1488"/>
                    <a:pt x="10310" y="1471"/>
                    <a:pt x="10276" y="1471"/>
                  </a:cubicBezTo>
                  <a:cubicBezTo>
                    <a:pt x="10109" y="1421"/>
                    <a:pt x="9926" y="1387"/>
                    <a:pt x="9758" y="1337"/>
                  </a:cubicBezTo>
                  <a:cubicBezTo>
                    <a:pt x="9625" y="1304"/>
                    <a:pt x="9491" y="1287"/>
                    <a:pt x="9357" y="1287"/>
                  </a:cubicBezTo>
                  <a:cubicBezTo>
                    <a:pt x="9124" y="1287"/>
                    <a:pt x="8890" y="1270"/>
                    <a:pt x="8672" y="1371"/>
                  </a:cubicBezTo>
                  <a:cubicBezTo>
                    <a:pt x="8639" y="1387"/>
                    <a:pt x="8589" y="1371"/>
                    <a:pt x="8539" y="1387"/>
                  </a:cubicBezTo>
                  <a:cubicBezTo>
                    <a:pt x="8288" y="1438"/>
                    <a:pt x="8021" y="1504"/>
                    <a:pt x="7837" y="1705"/>
                  </a:cubicBezTo>
                  <a:cubicBezTo>
                    <a:pt x="7753" y="1805"/>
                    <a:pt x="7653" y="1889"/>
                    <a:pt x="7553" y="1955"/>
                  </a:cubicBezTo>
                  <a:cubicBezTo>
                    <a:pt x="7386" y="2072"/>
                    <a:pt x="7336" y="2223"/>
                    <a:pt x="7336" y="2407"/>
                  </a:cubicBezTo>
                  <a:cubicBezTo>
                    <a:pt x="7336" y="2624"/>
                    <a:pt x="7336" y="2841"/>
                    <a:pt x="7336" y="3058"/>
                  </a:cubicBezTo>
                  <a:cubicBezTo>
                    <a:pt x="7336" y="3108"/>
                    <a:pt x="7302" y="3175"/>
                    <a:pt x="7369" y="3209"/>
                  </a:cubicBezTo>
                  <a:cubicBezTo>
                    <a:pt x="7403" y="3209"/>
                    <a:pt x="7453" y="3192"/>
                    <a:pt x="7486" y="3175"/>
                  </a:cubicBezTo>
                  <a:cubicBezTo>
                    <a:pt x="7753" y="3092"/>
                    <a:pt x="8004" y="3075"/>
                    <a:pt x="8271" y="3075"/>
                  </a:cubicBezTo>
                  <a:cubicBezTo>
                    <a:pt x="8522" y="3058"/>
                    <a:pt x="8773" y="3058"/>
                    <a:pt x="9007" y="3058"/>
                  </a:cubicBezTo>
                  <a:cubicBezTo>
                    <a:pt x="9474" y="3042"/>
                    <a:pt x="9942" y="3092"/>
                    <a:pt x="10410" y="3158"/>
                  </a:cubicBezTo>
                  <a:cubicBezTo>
                    <a:pt x="10661" y="3209"/>
                    <a:pt x="10928" y="3275"/>
                    <a:pt x="11212" y="3326"/>
                  </a:cubicBezTo>
                  <a:close/>
                  <a:moveTo>
                    <a:pt x="8071" y="1187"/>
                  </a:moveTo>
                  <a:cubicBezTo>
                    <a:pt x="8338" y="1120"/>
                    <a:pt x="8572" y="1070"/>
                    <a:pt x="8789" y="1003"/>
                  </a:cubicBezTo>
                  <a:cubicBezTo>
                    <a:pt x="8856" y="986"/>
                    <a:pt x="8923" y="986"/>
                    <a:pt x="8990" y="986"/>
                  </a:cubicBezTo>
                  <a:cubicBezTo>
                    <a:pt x="9174" y="986"/>
                    <a:pt x="9357" y="986"/>
                    <a:pt x="9541" y="986"/>
                  </a:cubicBezTo>
                  <a:cubicBezTo>
                    <a:pt x="9591" y="986"/>
                    <a:pt x="9642" y="986"/>
                    <a:pt x="9692" y="1003"/>
                  </a:cubicBezTo>
                  <a:cubicBezTo>
                    <a:pt x="9926" y="1053"/>
                    <a:pt x="10126" y="1120"/>
                    <a:pt x="10360" y="1170"/>
                  </a:cubicBezTo>
                  <a:cubicBezTo>
                    <a:pt x="10377" y="1187"/>
                    <a:pt x="10410" y="1170"/>
                    <a:pt x="10427" y="1170"/>
                  </a:cubicBezTo>
                  <a:cubicBezTo>
                    <a:pt x="10393" y="936"/>
                    <a:pt x="10293" y="736"/>
                    <a:pt x="10126" y="585"/>
                  </a:cubicBezTo>
                  <a:cubicBezTo>
                    <a:pt x="10026" y="485"/>
                    <a:pt x="9909" y="435"/>
                    <a:pt x="9775" y="418"/>
                  </a:cubicBezTo>
                  <a:cubicBezTo>
                    <a:pt x="9625" y="402"/>
                    <a:pt x="9458" y="368"/>
                    <a:pt x="9291" y="368"/>
                  </a:cubicBezTo>
                  <a:cubicBezTo>
                    <a:pt x="9124" y="368"/>
                    <a:pt x="8973" y="402"/>
                    <a:pt x="8806" y="418"/>
                  </a:cubicBezTo>
                  <a:cubicBezTo>
                    <a:pt x="8756" y="435"/>
                    <a:pt x="8689" y="418"/>
                    <a:pt x="8639" y="435"/>
                  </a:cubicBezTo>
                  <a:cubicBezTo>
                    <a:pt x="8589" y="452"/>
                    <a:pt x="8539" y="468"/>
                    <a:pt x="8489" y="502"/>
                  </a:cubicBezTo>
                  <a:cubicBezTo>
                    <a:pt x="8271" y="669"/>
                    <a:pt x="8104" y="869"/>
                    <a:pt x="8071" y="11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9"/>
            <p:cNvSpPr/>
            <p:nvPr/>
          </p:nvSpPr>
          <p:spPr>
            <a:xfrm>
              <a:off x="4124552" y="1719966"/>
              <a:ext cx="442292" cy="598169"/>
            </a:xfrm>
            <a:custGeom>
              <a:avLst/>
              <a:gdLst/>
              <a:ahLst/>
              <a:cxnLst/>
              <a:rect l="l" t="t" r="r" b="b"/>
              <a:pathLst>
                <a:path w="9286" h="12558" extrusionOk="0">
                  <a:moveTo>
                    <a:pt x="3157" y="8363"/>
                  </a:moveTo>
                  <a:cubicBezTo>
                    <a:pt x="3303" y="8363"/>
                    <a:pt x="3481" y="8506"/>
                    <a:pt x="3688" y="8794"/>
                  </a:cubicBezTo>
                  <a:cubicBezTo>
                    <a:pt x="3688" y="8944"/>
                    <a:pt x="3688" y="9078"/>
                    <a:pt x="3655" y="9211"/>
                  </a:cubicBezTo>
                  <a:cubicBezTo>
                    <a:pt x="3604" y="9713"/>
                    <a:pt x="3488" y="10097"/>
                    <a:pt x="3153" y="10481"/>
                  </a:cubicBezTo>
                  <a:cubicBezTo>
                    <a:pt x="3103" y="10531"/>
                    <a:pt x="3053" y="10598"/>
                    <a:pt x="2986" y="10665"/>
                  </a:cubicBezTo>
                  <a:cubicBezTo>
                    <a:pt x="2669" y="10030"/>
                    <a:pt x="2585" y="9278"/>
                    <a:pt x="2853" y="8677"/>
                  </a:cubicBezTo>
                  <a:cubicBezTo>
                    <a:pt x="2930" y="8468"/>
                    <a:pt x="3032" y="8363"/>
                    <a:pt x="3157" y="8363"/>
                  </a:cubicBezTo>
                  <a:close/>
                  <a:moveTo>
                    <a:pt x="5867" y="8862"/>
                  </a:moveTo>
                  <a:cubicBezTo>
                    <a:pt x="5973" y="8862"/>
                    <a:pt x="6055" y="8950"/>
                    <a:pt x="6111" y="9128"/>
                  </a:cubicBezTo>
                  <a:cubicBezTo>
                    <a:pt x="6261" y="9378"/>
                    <a:pt x="6295" y="9646"/>
                    <a:pt x="6295" y="9930"/>
                  </a:cubicBezTo>
                  <a:cubicBezTo>
                    <a:pt x="6311" y="10297"/>
                    <a:pt x="6144" y="10698"/>
                    <a:pt x="5960" y="11033"/>
                  </a:cubicBezTo>
                  <a:cubicBezTo>
                    <a:pt x="5726" y="10682"/>
                    <a:pt x="5593" y="10247"/>
                    <a:pt x="5543" y="9896"/>
                  </a:cubicBezTo>
                  <a:cubicBezTo>
                    <a:pt x="5509" y="9612"/>
                    <a:pt x="5509" y="9312"/>
                    <a:pt x="5576" y="9027"/>
                  </a:cubicBezTo>
                  <a:cubicBezTo>
                    <a:pt x="5687" y="8917"/>
                    <a:pt x="5784" y="8862"/>
                    <a:pt x="5867" y="8862"/>
                  </a:cubicBezTo>
                  <a:close/>
                  <a:moveTo>
                    <a:pt x="6242" y="1"/>
                  </a:moveTo>
                  <a:cubicBezTo>
                    <a:pt x="6141" y="1"/>
                    <a:pt x="6043" y="57"/>
                    <a:pt x="6011" y="189"/>
                  </a:cubicBezTo>
                  <a:cubicBezTo>
                    <a:pt x="5860" y="840"/>
                    <a:pt x="5944" y="1459"/>
                    <a:pt x="6044" y="2110"/>
                  </a:cubicBezTo>
                  <a:cubicBezTo>
                    <a:pt x="6178" y="2879"/>
                    <a:pt x="6211" y="3681"/>
                    <a:pt x="6328" y="4449"/>
                  </a:cubicBezTo>
                  <a:cubicBezTo>
                    <a:pt x="6512" y="5786"/>
                    <a:pt x="6946" y="7006"/>
                    <a:pt x="7798" y="8042"/>
                  </a:cubicBezTo>
                  <a:cubicBezTo>
                    <a:pt x="8366" y="8743"/>
                    <a:pt x="8801" y="9228"/>
                    <a:pt x="8567" y="10180"/>
                  </a:cubicBezTo>
                  <a:cubicBezTo>
                    <a:pt x="8417" y="10882"/>
                    <a:pt x="7882" y="11634"/>
                    <a:pt x="7113" y="11701"/>
                  </a:cubicBezTo>
                  <a:cubicBezTo>
                    <a:pt x="7091" y="11702"/>
                    <a:pt x="7070" y="11703"/>
                    <a:pt x="7048" y="11703"/>
                  </a:cubicBezTo>
                  <a:cubicBezTo>
                    <a:pt x="6774" y="11703"/>
                    <a:pt x="6529" y="11605"/>
                    <a:pt x="6328" y="11450"/>
                  </a:cubicBezTo>
                  <a:cubicBezTo>
                    <a:pt x="6696" y="10849"/>
                    <a:pt x="6929" y="10130"/>
                    <a:pt x="6796" y="9428"/>
                  </a:cubicBezTo>
                  <a:cubicBezTo>
                    <a:pt x="6679" y="8894"/>
                    <a:pt x="6311" y="8259"/>
                    <a:pt x="5710" y="8242"/>
                  </a:cubicBezTo>
                  <a:cubicBezTo>
                    <a:pt x="5706" y="8242"/>
                    <a:pt x="5702" y="8242"/>
                    <a:pt x="5698" y="8242"/>
                  </a:cubicBezTo>
                  <a:cubicBezTo>
                    <a:pt x="4378" y="8242"/>
                    <a:pt x="5160" y="10950"/>
                    <a:pt x="5593" y="11434"/>
                  </a:cubicBezTo>
                  <a:cubicBezTo>
                    <a:pt x="5610" y="11467"/>
                    <a:pt x="5643" y="11484"/>
                    <a:pt x="5660" y="11500"/>
                  </a:cubicBezTo>
                  <a:cubicBezTo>
                    <a:pt x="5387" y="11860"/>
                    <a:pt x="5076" y="12022"/>
                    <a:pt x="4734" y="12022"/>
                  </a:cubicBezTo>
                  <a:cubicBezTo>
                    <a:pt x="4489" y="12022"/>
                    <a:pt x="4228" y="11938"/>
                    <a:pt x="3955" y="11784"/>
                  </a:cubicBezTo>
                  <a:cubicBezTo>
                    <a:pt x="3688" y="11634"/>
                    <a:pt x="3454" y="11400"/>
                    <a:pt x="3254" y="11133"/>
                  </a:cubicBezTo>
                  <a:cubicBezTo>
                    <a:pt x="3588" y="10849"/>
                    <a:pt x="3855" y="10498"/>
                    <a:pt x="3989" y="10164"/>
                  </a:cubicBezTo>
                  <a:cubicBezTo>
                    <a:pt x="4189" y="9629"/>
                    <a:pt x="4457" y="8526"/>
                    <a:pt x="4022" y="8042"/>
                  </a:cubicBezTo>
                  <a:cubicBezTo>
                    <a:pt x="3831" y="7811"/>
                    <a:pt x="3610" y="7713"/>
                    <a:pt x="3384" y="7713"/>
                  </a:cubicBezTo>
                  <a:cubicBezTo>
                    <a:pt x="3135" y="7713"/>
                    <a:pt x="2880" y="7832"/>
                    <a:pt x="2652" y="8025"/>
                  </a:cubicBezTo>
                  <a:cubicBezTo>
                    <a:pt x="1967" y="8626"/>
                    <a:pt x="2151" y="9829"/>
                    <a:pt x="2385" y="10581"/>
                  </a:cubicBezTo>
                  <a:cubicBezTo>
                    <a:pt x="2435" y="10715"/>
                    <a:pt x="2485" y="10849"/>
                    <a:pt x="2552" y="10982"/>
                  </a:cubicBezTo>
                  <a:cubicBezTo>
                    <a:pt x="2272" y="11153"/>
                    <a:pt x="1949" y="11281"/>
                    <a:pt x="1646" y="11281"/>
                  </a:cubicBezTo>
                  <a:cubicBezTo>
                    <a:pt x="1443" y="11281"/>
                    <a:pt x="1249" y="11223"/>
                    <a:pt x="1081" y="11083"/>
                  </a:cubicBezTo>
                  <a:cubicBezTo>
                    <a:pt x="731" y="10782"/>
                    <a:pt x="664" y="10231"/>
                    <a:pt x="630" y="9813"/>
                  </a:cubicBezTo>
                  <a:cubicBezTo>
                    <a:pt x="564" y="8911"/>
                    <a:pt x="714" y="7992"/>
                    <a:pt x="948" y="7123"/>
                  </a:cubicBezTo>
                  <a:cubicBezTo>
                    <a:pt x="1148" y="6337"/>
                    <a:pt x="1650" y="5669"/>
                    <a:pt x="2017" y="4934"/>
                  </a:cubicBezTo>
                  <a:cubicBezTo>
                    <a:pt x="2585" y="3764"/>
                    <a:pt x="3003" y="2093"/>
                    <a:pt x="2752" y="790"/>
                  </a:cubicBezTo>
                  <a:cubicBezTo>
                    <a:pt x="2725" y="655"/>
                    <a:pt x="2625" y="597"/>
                    <a:pt x="2519" y="597"/>
                  </a:cubicBezTo>
                  <a:cubicBezTo>
                    <a:pt x="2363" y="597"/>
                    <a:pt x="2195" y="725"/>
                    <a:pt x="2234" y="924"/>
                  </a:cubicBezTo>
                  <a:cubicBezTo>
                    <a:pt x="2485" y="2194"/>
                    <a:pt x="1984" y="3798"/>
                    <a:pt x="1432" y="4917"/>
                  </a:cubicBezTo>
                  <a:cubicBezTo>
                    <a:pt x="864" y="6070"/>
                    <a:pt x="363" y="6939"/>
                    <a:pt x="179" y="8242"/>
                  </a:cubicBezTo>
                  <a:cubicBezTo>
                    <a:pt x="0" y="9510"/>
                    <a:pt x="74" y="11842"/>
                    <a:pt x="1636" y="11842"/>
                  </a:cubicBezTo>
                  <a:cubicBezTo>
                    <a:pt x="1824" y="11842"/>
                    <a:pt x="2034" y="11808"/>
                    <a:pt x="2268" y="11734"/>
                  </a:cubicBezTo>
                  <a:cubicBezTo>
                    <a:pt x="2452" y="11667"/>
                    <a:pt x="2652" y="11567"/>
                    <a:pt x="2853" y="11450"/>
                  </a:cubicBezTo>
                  <a:cubicBezTo>
                    <a:pt x="3331" y="12081"/>
                    <a:pt x="4057" y="12557"/>
                    <a:pt x="4764" y="12557"/>
                  </a:cubicBezTo>
                  <a:cubicBezTo>
                    <a:pt x="5217" y="12557"/>
                    <a:pt x="5662" y="12361"/>
                    <a:pt x="6027" y="11885"/>
                  </a:cubicBezTo>
                  <a:cubicBezTo>
                    <a:pt x="6044" y="11885"/>
                    <a:pt x="6044" y="11868"/>
                    <a:pt x="6044" y="11851"/>
                  </a:cubicBezTo>
                  <a:cubicBezTo>
                    <a:pt x="6372" y="12077"/>
                    <a:pt x="6715" y="12181"/>
                    <a:pt x="7049" y="12181"/>
                  </a:cubicBezTo>
                  <a:cubicBezTo>
                    <a:pt x="7803" y="12181"/>
                    <a:pt x="8513" y="11650"/>
                    <a:pt x="8918" y="10782"/>
                  </a:cubicBezTo>
                  <a:cubicBezTo>
                    <a:pt x="9135" y="10331"/>
                    <a:pt x="9285" y="9662"/>
                    <a:pt x="9152" y="9161"/>
                  </a:cubicBezTo>
                  <a:cubicBezTo>
                    <a:pt x="8935" y="8359"/>
                    <a:pt x="8249" y="7824"/>
                    <a:pt x="7782" y="7156"/>
                  </a:cubicBezTo>
                  <a:cubicBezTo>
                    <a:pt x="7113" y="6187"/>
                    <a:pt x="6913" y="4934"/>
                    <a:pt x="6762" y="3798"/>
                  </a:cubicBezTo>
                  <a:cubicBezTo>
                    <a:pt x="6629" y="2745"/>
                    <a:pt x="6278" y="1358"/>
                    <a:pt x="6528" y="339"/>
                  </a:cubicBezTo>
                  <a:cubicBezTo>
                    <a:pt x="6569" y="136"/>
                    <a:pt x="6400" y="1"/>
                    <a:pt x="6242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891283D-97B8-300A-65FB-1D39F9CB5B49}"/>
              </a:ext>
            </a:extLst>
          </p:cNvPr>
          <p:cNvSpPr txBox="1"/>
          <p:nvPr/>
        </p:nvSpPr>
        <p:spPr>
          <a:xfrm>
            <a:off x="5357323" y="4297089"/>
            <a:ext cx="37345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solidFill>
                  <a:srgbClr val="BFCCB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Mokytojas Vytautas Baršauskas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This contains an image of: Star babies: Space photo shows beautiful cosmic nursery">
            <a:extLst>
              <a:ext uri="{FF2B5EF4-FFF2-40B4-BE49-F238E27FC236}">
                <a16:creationId xmlns:a16="http://schemas.microsoft.com/office/drawing/2014/main" id="{026D89F9-3AA2-AB72-A7A3-4F943D034D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" t="26663"/>
          <a:stretch/>
        </p:blipFill>
        <p:spPr bwMode="auto">
          <a:xfrm>
            <a:off x="6331704" y="135939"/>
            <a:ext cx="2613619" cy="2584205"/>
          </a:xfrm>
          <a:prstGeom prst="rect">
            <a:avLst/>
          </a:prstGeom>
          <a:noFill/>
          <a:ln w="7620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" name="Google Shape;164;p20"/>
          <p:cNvSpPr txBox="1">
            <a:spLocks noGrp="1"/>
          </p:cNvSpPr>
          <p:nvPr>
            <p:ph type="title"/>
          </p:nvPr>
        </p:nvSpPr>
        <p:spPr>
          <a:xfrm>
            <a:off x="148683" y="287368"/>
            <a:ext cx="2071107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5000"/>
              <a:t>Turinys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F4FD95-9CDF-AEEC-4F93-B7F95DB0994D}"/>
              </a:ext>
            </a:extLst>
          </p:cNvPr>
          <p:cNvSpPr txBox="1"/>
          <p:nvPr/>
        </p:nvSpPr>
        <p:spPr>
          <a:xfrm>
            <a:off x="129993" y="702000"/>
            <a:ext cx="5664122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♥"/>
            </a:pPr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Tikslas</a:t>
            </a:r>
            <a:endParaRPr lang="en-GB" sz="18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♥"/>
            </a:pPr>
            <a:r>
              <a:rPr lang="en-GB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Šviesos reikšmė</a:t>
            </a:r>
            <a:endParaRPr lang="lt-LT" sz="18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♥"/>
            </a:pPr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Kas yra šviesa?</a:t>
            </a:r>
          </a:p>
          <a:p>
            <a:pPr marL="285750" indent="-285750">
              <a:buFont typeface="Arial" panose="020B0604020202020204" pitchFamily="34" charset="0"/>
              <a:buChar char="♥"/>
            </a:pPr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Šviesos greitis</a:t>
            </a:r>
          </a:p>
          <a:p>
            <a:pPr marL="285750" indent="-285750">
              <a:buFont typeface="Arial" panose="020B0604020202020204" pitchFamily="34" charset="0"/>
              <a:buChar char="♥"/>
            </a:pPr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Kaip sklinda šviesa + šviesos spinduliai</a:t>
            </a:r>
          </a:p>
          <a:p>
            <a:pPr marL="285750" indent="-285750">
              <a:buFont typeface="Arial" panose="020B0604020202020204" pitchFamily="34" charset="0"/>
              <a:buChar char="♥"/>
            </a:pPr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Šviesos šaltiniai (gamtiniai ir dirbtiniai)</a:t>
            </a:r>
          </a:p>
          <a:p>
            <a:pPr marL="285750" indent="-285750">
              <a:buFont typeface="Arial" panose="020B0604020202020204" pitchFamily="34" charset="0"/>
              <a:buChar char="♥"/>
            </a:pPr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Kūnai atspindintys šviesą</a:t>
            </a:r>
            <a:endParaRPr lang="en-GB" sz="18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♥"/>
            </a:pPr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Šešėlis</a:t>
            </a:r>
            <a:endParaRPr lang="en-GB" sz="18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♥"/>
            </a:pPr>
            <a:r>
              <a:rPr lang="en-GB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Bandymas</a:t>
            </a:r>
            <a:endParaRPr lang="lt-LT" sz="18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♥"/>
            </a:pPr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Klausimynas</a:t>
            </a:r>
          </a:p>
          <a:p>
            <a:pPr marL="285750" indent="-285750">
              <a:buFont typeface="Arial" panose="020B0604020202020204" pitchFamily="34" charset="0"/>
              <a:buChar char="♥"/>
            </a:pPr>
            <a:endParaRPr lang="lt-LT" sz="18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♥"/>
            </a:pPr>
            <a:endParaRPr lang="lt-LT" sz="18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♥"/>
            </a:pPr>
            <a:endParaRPr lang="lt-LT" sz="18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♥"/>
            </a:pPr>
            <a:endParaRPr lang="en-GB">
              <a:solidFill>
                <a:schemeClr val="tx1"/>
              </a:solidFill>
            </a:endParaRPr>
          </a:p>
        </p:txBody>
      </p:sp>
      <p:pic>
        <p:nvPicPr>
          <p:cNvPr id="1030" name="Picture 6" descr="How to Photograph the Milky Way - A Detailed Guide for Beginners">
            <a:extLst>
              <a:ext uri="{FF2B5EF4-FFF2-40B4-BE49-F238E27FC236}">
                <a16:creationId xmlns:a16="http://schemas.microsoft.com/office/drawing/2014/main" id="{64BA62AD-7BEE-1548-13D0-4E90BA653F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" t="25597" r="3078"/>
          <a:stretch/>
        </p:blipFill>
        <p:spPr bwMode="auto">
          <a:xfrm>
            <a:off x="5704516" y="2405629"/>
            <a:ext cx="2729709" cy="2506942"/>
          </a:xfrm>
          <a:prstGeom prst="rect">
            <a:avLst/>
          </a:prstGeom>
          <a:noFill/>
          <a:ln w="762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oogle Shape;1097;p26">
            <a:extLst>
              <a:ext uri="{FF2B5EF4-FFF2-40B4-BE49-F238E27FC236}">
                <a16:creationId xmlns:a16="http://schemas.microsoft.com/office/drawing/2014/main" id="{B268F56C-12F2-380E-6173-6CAFBC9D41E9}"/>
              </a:ext>
            </a:extLst>
          </p:cNvPr>
          <p:cNvGrpSpPr/>
          <p:nvPr/>
        </p:nvGrpSpPr>
        <p:grpSpPr>
          <a:xfrm>
            <a:off x="2048854" y="3504992"/>
            <a:ext cx="913200" cy="1476539"/>
            <a:chOff x="457198" y="1723325"/>
            <a:chExt cx="913200" cy="1476539"/>
          </a:xfrm>
        </p:grpSpPr>
        <p:sp>
          <p:nvSpPr>
            <p:cNvPr id="5" name="Google Shape;1098;p26">
              <a:extLst>
                <a:ext uri="{FF2B5EF4-FFF2-40B4-BE49-F238E27FC236}">
                  <a16:creationId xmlns:a16="http://schemas.microsoft.com/office/drawing/2014/main" id="{BA4EE1C0-F006-4453-B308-1025C16CDE8D}"/>
                </a:ext>
              </a:extLst>
            </p:cNvPr>
            <p:cNvSpPr/>
            <p:nvPr/>
          </p:nvSpPr>
          <p:spPr>
            <a:xfrm>
              <a:off x="493310" y="2205251"/>
              <a:ext cx="837060" cy="504697"/>
            </a:xfrm>
            <a:custGeom>
              <a:avLst/>
              <a:gdLst/>
              <a:ahLst/>
              <a:cxnLst/>
              <a:rect l="l" t="t" r="r" b="b"/>
              <a:pathLst>
                <a:path w="10477" h="6317" extrusionOk="0">
                  <a:moveTo>
                    <a:pt x="84" y="1"/>
                  </a:moveTo>
                  <a:cubicBezTo>
                    <a:pt x="0" y="1304"/>
                    <a:pt x="318" y="2624"/>
                    <a:pt x="936" y="3777"/>
                  </a:cubicBezTo>
                  <a:cubicBezTo>
                    <a:pt x="1253" y="4378"/>
                    <a:pt x="1571" y="4996"/>
                    <a:pt x="2055" y="5498"/>
                  </a:cubicBezTo>
                  <a:cubicBezTo>
                    <a:pt x="2590" y="6049"/>
                    <a:pt x="2607" y="6316"/>
                    <a:pt x="3425" y="6316"/>
                  </a:cubicBezTo>
                  <a:lnTo>
                    <a:pt x="6717" y="6066"/>
                  </a:lnTo>
                  <a:cubicBezTo>
                    <a:pt x="7201" y="6016"/>
                    <a:pt x="8187" y="6133"/>
                    <a:pt x="8505" y="5681"/>
                  </a:cubicBezTo>
                  <a:cubicBezTo>
                    <a:pt x="8939" y="5063"/>
                    <a:pt x="9323" y="4428"/>
                    <a:pt x="9608" y="3727"/>
                  </a:cubicBezTo>
                  <a:cubicBezTo>
                    <a:pt x="10042" y="2691"/>
                    <a:pt x="10343" y="1554"/>
                    <a:pt x="10476" y="418"/>
                  </a:cubicBezTo>
                  <a:cubicBezTo>
                    <a:pt x="7018" y="418"/>
                    <a:pt x="3559" y="34"/>
                    <a:pt x="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9;p26">
              <a:extLst>
                <a:ext uri="{FF2B5EF4-FFF2-40B4-BE49-F238E27FC236}">
                  <a16:creationId xmlns:a16="http://schemas.microsoft.com/office/drawing/2014/main" id="{B36A75F2-E8F6-B540-B4F8-B5FCC1E410A0}"/>
                </a:ext>
              </a:extLst>
            </p:cNvPr>
            <p:cNvSpPr/>
            <p:nvPr/>
          </p:nvSpPr>
          <p:spPr>
            <a:xfrm>
              <a:off x="457198" y="1723325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59" y="13535"/>
                  </a:moveTo>
                  <a:cubicBezTo>
                    <a:pt x="9859" y="13802"/>
                    <a:pt x="9876" y="14103"/>
                    <a:pt x="9759" y="14387"/>
                  </a:cubicBezTo>
                  <a:cubicBezTo>
                    <a:pt x="9608" y="14771"/>
                    <a:pt x="9709" y="14771"/>
                    <a:pt x="9742" y="15189"/>
                  </a:cubicBezTo>
                  <a:cubicBezTo>
                    <a:pt x="9809" y="16108"/>
                    <a:pt x="8673" y="15857"/>
                    <a:pt x="8439" y="16509"/>
                  </a:cubicBezTo>
                  <a:cubicBezTo>
                    <a:pt x="7854" y="18046"/>
                    <a:pt x="5849" y="18480"/>
                    <a:pt x="4379" y="17896"/>
                  </a:cubicBezTo>
                  <a:cubicBezTo>
                    <a:pt x="3694" y="17628"/>
                    <a:pt x="3510" y="17127"/>
                    <a:pt x="3276" y="16475"/>
                  </a:cubicBezTo>
                  <a:cubicBezTo>
                    <a:pt x="2674" y="16292"/>
                    <a:pt x="2106" y="16074"/>
                    <a:pt x="2123" y="15322"/>
                  </a:cubicBezTo>
                  <a:cubicBezTo>
                    <a:pt x="2123" y="15005"/>
                    <a:pt x="2357" y="14888"/>
                    <a:pt x="2190" y="14587"/>
                  </a:cubicBezTo>
                  <a:cubicBezTo>
                    <a:pt x="2039" y="14303"/>
                    <a:pt x="1856" y="14036"/>
                    <a:pt x="2106" y="13735"/>
                  </a:cubicBezTo>
                  <a:cubicBezTo>
                    <a:pt x="1705" y="13050"/>
                    <a:pt x="1689" y="12566"/>
                    <a:pt x="2541" y="12365"/>
                  </a:cubicBezTo>
                  <a:cubicBezTo>
                    <a:pt x="1839" y="11162"/>
                    <a:pt x="1003" y="10126"/>
                    <a:pt x="536" y="8789"/>
                  </a:cubicBezTo>
                  <a:cubicBezTo>
                    <a:pt x="1" y="7286"/>
                    <a:pt x="1" y="5565"/>
                    <a:pt x="469" y="4044"/>
                  </a:cubicBezTo>
                  <a:cubicBezTo>
                    <a:pt x="1338" y="1120"/>
                    <a:pt x="5565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12" y="3543"/>
                    <a:pt x="11430" y="4161"/>
                    <a:pt x="11413" y="4813"/>
                  </a:cubicBezTo>
                  <a:cubicBezTo>
                    <a:pt x="11379" y="5481"/>
                    <a:pt x="11413" y="6417"/>
                    <a:pt x="11229" y="7052"/>
                  </a:cubicBezTo>
                  <a:cubicBezTo>
                    <a:pt x="10811" y="8589"/>
                    <a:pt x="10377" y="9959"/>
                    <a:pt x="9658" y="11379"/>
                  </a:cubicBezTo>
                  <a:cubicBezTo>
                    <a:pt x="9241" y="12181"/>
                    <a:pt x="9441" y="11864"/>
                    <a:pt x="9909" y="12332"/>
                  </a:cubicBezTo>
                  <a:cubicBezTo>
                    <a:pt x="10327" y="12749"/>
                    <a:pt x="9943" y="13167"/>
                    <a:pt x="9759" y="13535"/>
                  </a:cubicBezTo>
                  <a:cubicBezTo>
                    <a:pt x="9892" y="13936"/>
                    <a:pt x="9759" y="13535"/>
                    <a:pt x="9759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7" y="11713"/>
                  </a:cubicBezTo>
                  <a:cubicBezTo>
                    <a:pt x="9391" y="11112"/>
                    <a:pt x="9775" y="10460"/>
                    <a:pt x="10060" y="9775"/>
                  </a:cubicBezTo>
                  <a:cubicBezTo>
                    <a:pt x="10644" y="8355"/>
                    <a:pt x="10995" y="6801"/>
                    <a:pt x="11029" y="5264"/>
                  </a:cubicBezTo>
                  <a:cubicBezTo>
                    <a:pt x="11112" y="2490"/>
                    <a:pt x="8740" y="636"/>
                    <a:pt x="6049" y="920"/>
                  </a:cubicBezTo>
                  <a:cubicBezTo>
                    <a:pt x="4713" y="1070"/>
                    <a:pt x="3376" y="1488"/>
                    <a:pt x="2340" y="2340"/>
                  </a:cubicBezTo>
                  <a:cubicBezTo>
                    <a:pt x="1187" y="3309"/>
                    <a:pt x="719" y="4228"/>
                    <a:pt x="552" y="5732"/>
                  </a:cubicBezTo>
                  <a:cubicBezTo>
                    <a:pt x="402" y="7135"/>
                    <a:pt x="719" y="8572"/>
                    <a:pt x="1388" y="9809"/>
                  </a:cubicBezTo>
                  <a:cubicBezTo>
                    <a:pt x="1705" y="10410"/>
                    <a:pt x="2023" y="11028"/>
                    <a:pt x="2507" y="11530"/>
                  </a:cubicBezTo>
                  <a:cubicBezTo>
                    <a:pt x="3042" y="12098"/>
                    <a:pt x="3059" y="12348"/>
                    <a:pt x="3877" y="12348"/>
                  </a:cubicBezTo>
                  <a:moveTo>
                    <a:pt x="3794" y="12733"/>
                  </a:moveTo>
                  <a:cubicBezTo>
                    <a:pt x="3476" y="12749"/>
                    <a:pt x="1338" y="12950"/>
                    <a:pt x="2624" y="13485"/>
                  </a:cubicBezTo>
                  <a:cubicBezTo>
                    <a:pt x="3560" y="13886"/>
                    <a:pt x="5197" y="13601"/>
                    <a:pt x="6200" y="13551"/>
                  </a:cubicBezTo>
                  <a:cubicBezTo>
                    <a:pt x="6701" y="13535"/>
                    <a:pt x="9341" y="13635"/>
                    <a:pt x="9525" y="13067"/>
                  </a:cubicBezTo>
                  <a:cubicBezTo>
                    <a:pt x="9859" y="12031"/>
                    <a:pt x="7186" y="12499"/>
                    <a:pt x="6818" y="12549"/>
                  </a:cubicBezTo>
                  <a:moveTo>
                    <a:pt x="6734" y="16074"/>
                  </a:moveTo>
                  <a:cubicBezTo>
                    <a:pt x="7102" y="16108"/>
                    <a:pt x="10110" y="15506"/>
                    <a:pt x="9174" y="14938"/>
                  </a:cubicBezTo>
                  <a:cubicBezTo>
                    <a:pt x="8823" y="14721"/>
                    <a:pt x="7537" y="15055"/>
                    <a:pt x="7119" y="15089"/>
                  </a:cubicBezTo>
                  <a:cubicBezTo>
                    <a:pt x="6317" y="15155"/>
                    <a:pt x="5515" y="15205"/>
                    <a:pt x="4696" y="15256"/>
                  </a:cubicBezTo>
                  <a:cubicBezTo>
                    <a:pt x="4145" y="15306"/>
                    <a:pt x="3577" y="15322"/>
                    <a:pt x="3059" y="15155"/>
                  </a:cubicBezTo>
                  <a:cubicBezTo>
                    <a:pt x="2307" y="14888"/>
                    <a:pt x="2390" y="15857"/>
                    <a:pt x="2942" y="16024"/>
                  </a:cubicBezTo>
                  <a:cubicBezTo>
                    <a:pt x="4128" y="16375"/>
                    <a:pt x="5531" y="16108"/>
                    <a:pt x="6734" y="16074"/>
                  </a:cubicBezTo>
                  <a:cubicBezTo>
                    <a:pt x="7286" y="16124"/>
                    <a:pt x="6734" y="16074"/>
                    <a:pt x="6734" y="16074"/>
                  </a:cubicBezTo>
                  <a:close/>
                  <a:moveTo>
                    <a:pt x="6300" y="14804"/>
                  </a:moveTo>
                  <a:cubicBezTo>
                    <a:pt x="6851" y="14754"/>
                    <a:pt x="9207" y="14771"/>
                    <a:pt x="9358" y="14069"/>
                  </a:cubicBezTo>
                  <a:cubicBezTo>
                    <a:pt x="9491" y="13451"/>
                    <a:pt x="6684" y="13869"/>
                    <a:pt x="6217" y="13902"/>
                  </a:cubicBezTo>
                  <a:cubicBezTo>
                    <a:pt x="5765" y="13919"/>
                    <a:pt x="2440" y="13819"/>
                    <a:pt x="2407" y="14069"/>
                  </a:cubicBezTo>
                  <a:cubicBezTo>
                    <a:pt x="2173" y="15239"/>
                    <a:pt x="4880" y="14821"/>
                    <a:pt x="5398" y="14771"/>
                  </a:cubicBezTo>
                  <a:moveTo>
                    <a:pt x="3810" y="16542"/>
                  </a:moveTo>
                  <a:cubicBezTo>
                    <a:pt x="4212" y="18146"/>
                    <a:pt x="8071" y="18063"/>
                    <a:pt x="7954" y="16392"/>
                  </a:cubicBezTo>
                  <a:cubicBezTo>
                    <a:pt x="6584" y="16442"/>
                    <a:pt x="5197" y="16492"/>
                    <a:pt x="3810" y="16542"/>
                  </a:cubicBezTo>
                  <a:cubicBezTo>
                    <a:pt x="3810" y="16542"/>
                    <a:pt x="5247" y="16492"/>
                    <a:pt x="3810" y="165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100;p26">
              <a:extLst>
                <a:ext uri="{FF2B5EF4-FFF2-40B4-BE49-F238E27FC236}">
                  <a16:creationId xmlns:a16="http://schemas.microsoft.com/office/drawing/2014/main" id="{29C90027-E2A0-AFFD-C312-CE3DB1EF4F0F}"/>
                </a:ext>
              </a:extLst>
            </p:cNvPr>
            <p:cNvSpPr/>
            <p:nvPr/>
          </p:nvSpPr>
          <p:spPr>
            <a:xfrm>
              <a:off x="614750" y="2106501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64" y="1387"/>
                  </a:moveTo>
                  <a:lnTo>
                    <a:pt x="5264" y="1387"/>
                  </a:lnTo>
                  <a:cubicBezTo>
                    <a:pt x="5381" y="1738"/>
                    <a:pt x="5381" y="2189"/>
                    <a:pt x="5247" y="2406"/>
                  </a:cubicBezTo>
                  <a:cubicBezTo>
                    <a:pt x="5214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30" y="1604"/>
                    <a:pt x="5264" y="1387"/>
                  </a:cubicBezTo>
                  <a:close/>
                  <a:moveTo>
                    <a:pt x="2808" y="1420"/>
                  </a:moveTo>
                  <a:cubicBezTo>
                    <a:pt x="2991" y="1688"/>
                    <a:pt x="3142" y="1972"/>
                    <a:pt x="3142" y="2206"/>
                  </a:cubicBezTo>
                  <a:cubicBezTo>
                    <a:pt x="3158" y="2356"/>
                    <a:pt x="3092" y="2456"/>
                    <a:pt x="2941" y="2506"/>
                  </a:cubicBezTo>
                  <a:cubicBezTo>
                    <a:pt x="2918" y="2518"/>
                    <a:pt x="2877" y="2530"/>
                    <a:pt x="2850" y="2530"/>
                  </a:cubicBezTo>
                  <a:cubicBezTo>
                    <a:pt x="2838" y="2530"/>
                    <a:pt x="2829" y="2528"/>
                    <a:pt x="2824" y="2523"/>
                  </a:cubicBezTo>
                  <a:cubicBezTo>
                    <a:pt x="2724" y="2440"/>
                    <a:pt x="2691" y="2022"/>
                    <a:pt x="2757" y="1621"/>
                  </a:cubicBezTo>
                  <a:cubicBezTo>
                    <a:pt x="2774" y="1554"/>
                    <a:pt x="2791" y="1487"/>
                    <a:pt x="2808" y="1420"/>
                  </a:cubicBezTo>
                  <a:close/>
                  <a:moveTo>
                    <a:pt x="1575" y="1"/>
                  </a:moveTo>
                  <a:cubicBezTo>
                    <a:pt x="1206" y="1"/>
                    <a:pt x="941" y="142"/>
                    <a:pt x="752" y="284"/>
                  </a:cubicBezTo>
                  <a:cubicBezTo>
                    <a:pt x="168" y="752"/>
                    <a:pt x="1" y="1654"/>
                    <a:pt x="34" y="2289"/>
                  </a:cubicBezTo>
                  <a:cubicBezTo>
                    <a:pt x="101" y="3242"/>
                    <a:pt x="385" y="4211"/>
                    <a:pt x="836" y="5029"/>
                  </a:cubicBezTo>
                  <a:cubicBezTo>
                    <a:pt x="1020" y="5380"/>
                    <a:pt x="1254" y="5614"/>
                    <a:pt x="1471" y="5848"/>
                  </a:cubicBezTo>
                  <a:cubicBezTo>
                    <a:pt x="1605" y="5982"/>
                    <a:pt x="1722" y="6115"/>
                    <a:pt x="1838" y="6266"/>
                  </a:cubicBezTo>
                  <a:cubicBezTo>
                    <a:pt x="1889" y="6333"/>
                    <a:pt x="1972" y="6366"/>
                    <a:pt x="2039" y="6366"/>
                  </a:cubicBezTo>
                  <a:cubicBezTo>
                    <a:pt x="2089" y="6366"/>
                    <a:pt x="2156" y="6349"/>
                    <a:pt x="2189" y="6299"/>
                  </a:cubicBezTo>
                  <a:cubicBezTo>
                    <a:pt x="2306" y="6216"/>
                    <a:pt x="2323" y="6065"/>
                    <a:pt x="2240" y="5948"/>
                  </a:cubicBezTo>
                  <a:cubicBezTo>
                    <a:pt x="2106" y="5781"/>
                    <a:pt x="1972" y="5648"/>
                    <a:pt x="1838" y="5514"/>
                  </a:cubicBezTo>
                  <a:cubicBezTo>
                    <a:pt x="1621" y="5280"/>
                    <a:pt x="1437" y="5096"/>
                    <a:pt x="1287" y="4795"/>
                  </a:cubicBezTo>
                  <a:cubicBezTo>
                    <a:pt x="853" y="4027"/>
                    <a:pt x="585" y="3141"/>
                    <a:pt x="535" y="2256"/>
                  </a:cubicBezTo>
                  <a:cubicBezTo>
                    <a:pt x="502" y="1721"/>
                    <a:pt x="652" y="1003"/>
                    <a:pt x="1070" y="668"/>
                  </a:cubicBezTo>
                  <a:cubicBezTo>
                    <a:pt x="1207" y="563"/>
                    <a:pt x="1376" y="504"/>
                    <a:pt x="1571" y="504"/>
                  </a:cubicBezTo>
                  <a:cubicBezTo>
                    <a:pt x="1686" y="504"/>
                    <a:pt x="1809" y="525"/>
                    <a:pt x="1939" y="568"/>
                  </a:cubicBezTo>
                  <a:cubicBezTo>
                    <a:pt x="2039" y="602"/>
                    <a:pt x="2240" y="769"/>
                    <a:pt x="2457" y="986"/>
                  </a:cubicBezTo>
                  <a:cubicBezTo>
                    <a:pt x="2356" y="1153"/>
                    <a:pt x="2290" y="1337"/>
                    <a:pt x="2256" y="1537"/>
                  </a:cubicBezTo>
                  <a:cubicBezTo>
                    <a:pt x="2223" y="1788"/>
                    <a:pt x="2123" y="2590"/>
                    <a:pt x="2490" y="2907"/>
                  </a:cubicBezTo>
                  <a:cubicBezTo>
                    <a:pt x="2569" y="2964"/>
                    <a:pt x="2686" y="3027"/>
                    <a:pt x="2840" y="3027"/>
                  </a:cubicBezTo>
                  <a:cubicBezTo>
                    <a:pt x="2915" y="3027"/>
                    <a:pt x="2999" y="3012"/>
                    <a:pt x="3092" y="2974"/>
                  </a:cubicBezTo>
                  <a:cubicBezTo>
                    <a:pt x="3459" y="2841"/>
                    <a:pt x="3660" y="2556"/>
                    <a:pt x="3643" y="2189"/>
                  </a:cubicBezTo>
                  <a:cubicBezTo>
                    <a:pt x="3626" y="1805"/>
                    <a:pt x="3392" y="1353"/>
                    <a:pt x="3108" y="986"/>
                  </a:cubicBezTo>
                  <a:cubicBezTo>
                    <a:pt x="3209" y="886"/>
                    <a:pt x="3342" y="802"/>
                    <a:pt x="3509" y="752"/>
                  </a:cubicBezTo>
                  <a:cubicBezTo>
                    <a:pt x="3708" y="674"/>
                    <a:pt x="3930" y="626"/>
                    <a:pt x="4150" y="626"/>
                  </a:cubicBezTo>
                  <a:cubicBezTo>
                    <a:pt x="4448" y="626"/>
                    <a:pt x="4742" y="714"/>
                    <a:pt x="4963" y="936"/>
                  </a:cubicBezTo>
                  <a:cubicBezTo>
                    <a:pt x="4696" y="1253"/>
                    <a:pt x="4545" y="1671"/>
                    <a:pt x="4545" y="2122"/>
                  </a:cubicBezTo>
                  <a:cubicBezTo>
                    <a:pt x="4545" y="2490"/>
                    <a:pt x="4729" y="2924"/>
                    <a:pt x="5063" y="3008"/>
                  </a:cubicBezTo>
                  <a:cubicBezTo>
                    <a:pt x="5098" y="3021"/>
                    <a:pt x="5142" y="3030"/>
                    <a:pt x="5192" y="3030"/>
                  </a:cubicBezTo>
                  <a:cubicBezTo>
                    <a:pt x="5333" y="3030"/>
                    <a:pt x="5521" y="2953"/>
                    <a:pt x="5681" y="2657"/>
                  </a:cubicBezTo>
                  <a:cubicBezTo>
                    <a:pt x="5949" y="2222"/>
                    <a:pt x="5882" y="1470"/>
                    <a:pt x="5648" y="1003"/>
                  </a:cubicBezTo>
                  <a:cubicBezTo>
                    <a:pt x="5665" y="986"/>
                    <a:pt x="5681" y="969"/>
                    <a:pt x="5715" y="952"/>
                  </a:cubicBezTo>
                  <a:cubicBezTo>
                    <a:pt x="5996" y="792"/>
                    <a:pt x="6272" y="709"/>
                    <a:pt x="6515" y="709"/>
                  </a:cubicBezTo>
                  <a:cubicBezTo>
                    <a:pt x="6677" y="709"/>
                    <a:pt x="6825" y="746"/>
                    <a:pt x="6951" y="819"/>
                  </a:cubicBezTo>
                  <a:cubicBezTo>
                    <a:pt x="7202" y="969"/>
                    <a:pt x="7336" y="1237"/>
                    <a:pt x="7352" y="1587"/>
                  </a:cubicBezTo>
                  <a:cubicBezTo>
                    <a:pt x="7386" y="2540"/>
                    <a:pt x="6818" y="3743"/>
                    <a:pt x="6333" y="4678"/>
                  </a:cubicBezTo>
                  <a:cubicBezTo>
                    <a:pt x="6149" y="5046"/>
                    <a:pt x="5915" y="5397"/>
                    <a:pt x="5615" y="5798"/>
                  </a:cubicBezTo>
                  <a:cubicBezTo>
                    <a:pt x="5531" y="5915"/>
                    <a:pt x="5548" y="6065"/>
                    <a:pt x="5665" y="6149"/>
                  </a:cubicBezTo>
                  <a:cubicBezTo>
                    <a:pt x="5707" y="6184"/>
                    <a:pt x="5760" y="6201"/>
                    <a:pt x="5814" y="6201"/>
                  </a:cubicBezTo>
                  <a:cubicBezTo>
                    <a:pt x="5890" y="6201"/>
                    <a:pt x="5967" y="6167"/>
                    <a:pt x="6016" y="6099"/>
                  </a:cubicBezTo>
                  <a:cubicBezTo>
                    <a:pt x="6333" y="5681"/>
                    <a:pt x="6567" y="5297"/>
                    <a:pt x="6784" y="4912"/>
                  </a:cubicBezTo>
                  <a:cubicBezTo>
                    <a:pt x="7336" y="3860"/>
                    <a:pt x="7887" y="2640"/>
                    <a:pt x="7854" y="1587"/>
                  </a:cubicBezTo>
                  <a:cubicBezTo>
                    <a:pt x="7837" y="1053"/>
                    <a:pt x="7603" y="618"/>
                    <a:pt x="7202" y="384"/>
                  </a:cubicBezTo>
                  <a:cubicBezTo>
                    <a:pt x="6996" y="271"/>
                    <a:pt x="6765" y="214"/>
                    <a:pt x="6519" y="214"/>
                  </a:cubicBezTo>
                  <a:cubicBezTo>
                    <a:pt x="6188" y="214"/>
                    <a:pt x="5829" y="317"/>
                    <a:pt x="5464" y="518"/>
                  </a:cubicBezTo>
                  <a:cubicBezTo>
                    <a:pt x="5431" y="551"/>
                    <a:pt x="5381" y="568"/>
                    <a:pt x="5347" y="602"/>
                  </a:cubicBezTo>
                  <a:cubicBezTo>
                    <a:pt x="5012" y="266"/>
                    <a:pt x="4572" y="129"/>
                    <a:pt x="4139" y="129"/>
                  </a:cubicBezTo>
                  <a:cubicBezTo>
                    <a:pt x="3860" y="129"/>
                    <a:pt x="3585" y="186"/>
                    <a:pt x="3342" y="284"/>
                  </a:cubicBezTo>
                  <a:cubicBezTo>
                    <a:pt x="3125" y="368"/>
                    <a:pt x="2941" y="468"/>
                    <a:pt x="2774" y="602"/>
                  </a:cubicBezTo>
                  <a:cubicBezTo>
                    <a:pt x="2524" y="334"/>
                    <a:pt x="2256" y="150"/>
                    <a:pt x="2089" y="84"/>
                  </a:cubicBezTo>
                  <a:cubicBezTo>
                    <a:pt x="1898" y="25"/>
                    <a:pt x="1727" y="1"/>
                    <a:pt x="15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913;p23">
            <a:extLst>
              <a:ext uri="{FF2B5EF4-FFF2-40B4-BE49-F238E27FC236}">
                <a16:creationId xmlns:a16="http://schemas.microsoft.com/office/drawing/2014/main" id="{2B1A9DD9-083E-3E11-0C10-171090FA5770}"/>
              </a:ext>
            </a:extLst>
          </p:cNvPr>
          <p:cNvGrpSpPr/>
          <p:nvPr/>
        </p:nvGrpSpPr>
        <p:grpSpPr>
          <a:xfrm>
            <a:off x="3543653" y="-665711"/>
            <a:ext cx="1387619" cy="2484856"/>
            <a:chOff x="912725" y="2818850"/>
            <a:chExt cx="708475" cy="1268625"/>
          </a:xfrm>
        </p:grpSpPr>
        <p:sp>
          <p:nvSpPr>
            <p:cNvPr id="9" name="Google Shape;914;p23">
              <a:extLst>
                <a:ext uri="{FF2B5EF4-FFF2-40B4-BE49-F238E27FC236}">
                  <a16:creationId xmlns:a16="http://schemas.microsoft.com/office/drawing/2014/main" id="{727CC33A-2939-944A-B578-A6D752CEF8C5}"/>
                </a:ext>
              </a:extLst>
            </p:cNvPr>
            <p:cNvSpPr/>
            <p:nvPr/>
          </p:nvSpPr>
          <p:spPr>
            <a:xfrm>
              <a:off x="1221400" y="3995125"/>
              <a:ext cx="15075" cy="92350"/>
            </a:xfrm>
            <a:custGeom>
              <a:avLst/>
              <a:gdLst/>
              <a:ahLst/>
              <a:cxnLst/>
              <a:rect l="l" t="t" r="r" b="b"/>
              <a:pathLst>
                <a:path w="603" h="3694" extrusionOk="0">
                  <a:moveTo>
                    <a:pt x="18" y="2724"/>
                  </a:moveTo>
                  <a:lnTo>
                    <a:pt x="18" y="2290"/>
                  </a:lnTo>
                  <a:cubicBezTo>
                    <a:pt x="1" y="2073"/>
                    <a:pt x="34" y="1872"/>
                    <a:pt x="101" y="1672"/>
                  </a:cubicBezTo>
                  <a:cubicBezTo>
                    <a:pt x="201" y="1304"/>
                    <a:pt x="218" y="936"/>
                    <a:pt x="268" y="569"/>
                  </a:cubicBezTo>
                  <a:cubicBezTo>
                    <a:pt x="285" y="435"/>
                    <a:pt x="302" y="318"/>
                    <a:pt x="318" y="184"/>
                  </a:cubicBezTo>
                  <a:cubicBezTo>
                    <a:pt x="335" y="151"/>
                    <a:pt x="335" y="118"/>
                    <a:pt x="352" y="84"/>
                  </a:cubicBezTo>
                  <a:cubicBezTo>
                    <a:pt x="369" y="34"/>
                    <a:pt x="435" y="1"/>
                    <a:pt x="486" y="17"/>
                  </a:cubicBezTo>
                  <a:cubicBezTo>
                    <a:pt x="519" y="34"/>
                    <a:pt x="569" y="67"/>
                    <a:pt x="569" y="101"/>
                  </a:cubicBezTo>
                  <a:cubicBezTo>
                    <a:pt x="586" y="151"/>
                    <a:pt x="586" y="201"/>
                    <a:pt x="569" y="268"/>
                  </a:cubicBezTo>
                  <a:cubicBezTo>
                    <a:pt x="536" y="552"/>
                    <a:pt x="502" y="836"/>
                    <a:pt x="469" y="1120"/>
                  </a:cubicBezTo>
                  <a:cubicBezTo>
                    <a:pt x="469" y="1220"/>
                    <a:pt x="469" y="1321"/>
                    <a:pt x="486" y="1421"/>
                  </a:cubicBezTo>
                  <a:cubicBezTo>
                    <a:pt x="602" y="2006"/>
                    <a:pt x="602" y="2607"/>
                    <a:pt x="586" y="3192"/>
                  </a:cubicBezTo>
                  <a:cubicBezTo>
                    <a:pt x="586" y="3276"/>
                    <a:pt x="586" y="3359"/>
                    <a:pt x="569" y="3426"/>
                  </a:cubicBezTo>
                  <a:cubicBezTo>
                    <a:pt x="519" y="3593"/>
                    <a:pt x="385" y="3693"/>
                    <a:pt x="252" y="3693"/>
                  </a:cubicBezTo>
                  <a:cubicBezTo>
                    <a:pt x="101" y="3677"/>
                    <a:pt x="1" y="3526"/>
                    <a:pt x="1" y="3376"/>
                  </a:cubicBezTo>
                  <a:cubicBezTo>
                    <a:pt x="1" y="3159"/>
                    <a:pt x="1" y="2941"/>
                    <a:pt x="1" y="272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15;p23">
              <a:extLst>
                <a:ext uri="{FF2B5EF4-FFF2-40B4-BE49-F238E27FC236}">
                  <a16:creationId xmlns:a16="http://schemas.microsoft.com/office/drawing/2014/main" id="{1C74D960-F883-18C8-3239-FCF37A3B7B9C}"/>
                </a:ext>
              </a:extLst>
            </p:cNvPr>
            <p:cNvSpPr/>
            <p:nvPr/>
          </p:nvSpPr>
          <p:spPr>
            <a:xfrm>
              <a:off x="1354675" y="3993450"/>
              <a:ext cx="33000" cy="68950"/>
            </a:xfrm>
            <a:custGeom>
              <a:avLst/>
              <a:gdLst/>
              <a:ahLst/>
              <a:cxnLst/>
              <a:rect l="l" t="t" r="r" b="b"/>
              <a:pathLst>
                <a:path w="1320" h="2758" extrusionOk="0">
                  <a:moveTo>
                    <a:pt x="50" y="1"/>
                  </a:moveTo>
                  <a:cubicBezTo>
                    <a:pt x="117" y="51"/>
                    <a:pt x="150" y="68"/>
                    <a:pt x="184" y="101"/>
                  </a:cubicBezTo>
                  <a:cubicBezTo>
                    <a:pt x="451" y="385"/>
                    <a:pt x="702" y="686"/>
                    <a:pt x="835" y="1070"/>
                  </a:cubicBezTo>
                  <a:cubicBezTo>
                    <a:pt x="902" y="1287"/>
                    <a:pt x="1019" y="1488"/>
                    <a:pt x="1119" y="1688"/>
                  </a:cubicBezTo>
                  <a:cubicBezTo>
                    <a:pt x="1203" y="1872"/>
                    <a:pt x="1253" y="2056"/>
                    <a:pt x="1303" y="2256"/>
                  </a:cubicBezTo>
                  <a:cubicBezTo>
                    <a:pt x="1320" y="2373"/>
                    <a:pt x="1303" y="2490"/>
                    <a:pt x="1253" y="2607"/>
                  </a:cubicBezTo>
                  <a:cubicBezTo>
                    <a:pt x="1203" y="2691"/>
                    <a:pt x="1136" y="2741"/>
                    <a:pt x="1036" y="2758"/>
                  </a:cubicBezTo>
                  <a:cubicBezTo>
                    <a:pt x="936" y="2758"/>
                    <a:pt x="869" y="2708"/>
                    <a:pt x="819" y="2607"/>
                  </a:cubicBezTo>
                  <a:cubicBezTo>
                    <a:pt x="802" y="2557"/>
                    <a:pt x="769" y="2507"/>
                    <a:pt x="752" y="2440"/>
                  </a:cubicBezTo>
                  <a:cubicBezTo>
                    <a:pt x="602" y="1822"/>
                    <a:pt x="368" y="1221"/>
                    <a:pt x="100" y="636"/>
                  </a:cubicBezTo>
                  <a:cubicBezTo>
                    <a:pt x="17" y="419"/>
                    <a:pt x="0" y="335"/>
                    <a:pt x="50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16;p23">
              <a:extLst>
                <a:ext uri="{FF2B5EF4-FFF2-40B4-BE49-F238E27FC236}">
                  <a16:creationId xmlns:a16="http://schemas.microsoft.com/office/drawing/2014/main" id="{3D2237EB-19F3-F79A-1E6C-4BB8DB392A48}"/>
                </a:ext>
              </a:extLst>
            </p:cNvPr>
            <p:cNvSpPr/>
            <p:nvPr/>
          </p:nvSpPr>
          <p:spPr>
            <a:xfrm>
              <a:off x="912725" y="3698125"/>
              <a:ext cx="66025" cy="23425"/>
            </a:xfrm>
            <a:custGeom>
              <a:avLst/>
              <a:gdLst/>
              <a:ahLst/>
              <a:cxnLst/>
              <a:rect l="l" t="t" r="r" b="b"/>
              <a:pathLst>
                <a:path w="2641" h="937" extrusionOk="0">
                  <a:moveTo>
                    <a:pt x="2640" y="753"/>
                  </a:moveTo>
                  <a:cubicBezTo>
                    <a:pt x="2523" y="937"/>
                    <a:pt x="2356" y="937"/>
                    <a:pt x="2172" y="903"/>
                  </a:cubicBezTo>
                  <a:cubicBezTo>
                    <a:pt x="1755" y="836"/>
                    <a:pt x="1354" y="769"/>
                    <a:pt x="953" y="653"/>
                  </a:cubicBezTo>
                  <a:cubicBezTo>
                    <a:pt x="719" y="586"/>
                    <a:pt x="502" y="502"/>
                    <a:pt x="251" y="519"/>
                  </a:cubicBezTo>
                  <a:cubicBezTo>
                    <a:pt x="84" y="536"/>
                    <a:pt x="0" y="352"/>
                    <a:pt x="67" y="201"/>
                  </a:cubicBezTo>
                  <a:cubicBezTo>
                    <a:pt x="117" y="118"/>
                    <a:pt x="184" y="34"/>
                    <a:pt x="301" y="18"/>
                  </a:cubicBezTo>
                  <a:cubicBezTo>
                    <a:pt x="385" y="1"/>
                    <a:pt x="485" y="1"/>
                    <a:pt x="568" y="18"/>
                  </a:cubicBezTo>
                  <a:cubicBezTo>
                    <a:pt x="719" y="34"/>
                    <a:pt x="869" y="68"/>
                    <a:pt x="1020" y="101"/>
                  </a:cubicBezTo>
                  <a:cubicBezTo>
                    <a:pt x="1320" y="168"/>
                    <a:pt x="1621" y="235"/>
                    <a:pt x="1922" y="318"/>
                  </a:cubicBezTo>
                  <a:cubicBezTo>
                    <a:pt x="2039" y="335"/>
                    <a:pt x="2156" y="368"/>
                    <a:pt x="2256" y="419"/>
                  </a:cubicBezTo>
                  <a:cubicBezTo>
                    <a:pt x="2423" y="469"/>
                    <a:pt x="2557" y="569"/>
                    <a:pt x="2640" y="75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17;p23">
              <a:extLst>
                <a:ext uri="{FF2B5EF4-FFF2-40B4-BE49-F238E27FC236}">
                  <a16:creationId xmlns:a16="http://schemas.microsoft.com/office/drawing/2014/main" id="{4E0D5071-A56C-0EE2-997A-64FAF7CF4A08}"/>
                </a:ext>
              </a:extLst>
            </p:cNvPr>
            <p:cNvSpPr/>
            <p:nvPr/>
          </p:nvSpPr>
          <p:spPr>
            <a:xfrm>
              <a:off x="1050975" y="3964625"/>
              <a:ext cx="65200" cy="51825"/>
            </a:xfrm>
            <a:custGeom>
              <a:avLst/>
              <a:gdLst/>
              <a:ahLst/>
              <a:cxnLst/>
              <a:rect l="l" t="t" r="r" b="b"/>
              <a:pathLst>
                <a:path w="2608" h="2073" extrusionOk="0">
                  <a:moveTo>
                    <a:pt x="235" y="2073"/>
                  </a:moveTo>
                  <a:cubicBezTo>
                    <a:pt x="101" y="2073"/>
                    <a:pt x="1" y="1956"/>
                    <a:pt x="34" y="1839"/>
                  </a:cubicBezTo>
                  <a:cubicBezTo>
                    <a:pt x="68" y="1755"/>
                    <a:pt x="101" y="1688"/>
                    <a:pt x="151" y="1622"/>
                  </a:cubicBezTo>
                  <a:cubicBezTo>
                    <a:pt x="185" y="1588"/>
                    <a:pt x="218" y="1572"/>
                    <a:pt x="252" y="1538"/>
                  </a:cubicBezTo>
                  <a:cubicBezTo>
                    <a:pt x="853" y="1137"/>
                    <a:pt x="1421" y="703"/>
                    <a:pt x="2039" y="318"/>
                  </a:cubicBezTo>
                  <a:cubicBezTo>
                    <a:pt x="2156" y="252"/>
                    <a:pt x="2273" y="151"/>
                    <a:pt x="2390" y="68"/>
                  </a:cubicBezTo>
                  <a:cubicBezTo>
                    <a:pt x="2474" y="1"/>
                    <a:pt x="2541" y="1"/>
                    <a:pt x="2574" y="68"/>
                  </a:cubicBezTo>
                  <a:cubicBezTo>
                    <a:pt x="2607" y="118"/>
                    <a:pt x="2591" y="168"/>
                    <a:pt x="2524" y="218"/>
                  </a:cubicBezTo>
                  <a:cubicBezTo>
                    <a:pt x="2240" y="419"/>
                    <a:pt x="2039" y="686"/>
                    <a:pt x="1822" y="953"/>
                  </a:cubicBezTo>
                  <a:cubicBezTo>
                    <a:pt x="1688" y="1104"/>
                    <a:pt x="1538" y="1237"/>
                    <a:pt x="1388" y="1354"/>
                  </a:cubicBezTo>
                  <a:cubicBezTo>
                    <a:pt x="1104" y="1555"/>
                    <a:pt x="820" y="1755"/>
                    <a:pt x="536" y="1956"/>
                  </a:cubicBezTo>
                  <a:cubicBezTo>
                    <a:pt x="452" y="2023"/>
                    <a:pt x="352" y="2073"/>
                    <a:pt x="235" y="207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18;p23">
              <a:extLst>
                <a:ext uri="{FF2B5EF4-FFF2-40B4-BE49-F238E27FC236}">
                  <a16:creationId xmlns:a16="http://schemas.microsoft.com/office/drawing/2014/main" id="{876D66E5-5618-B7E3-1193-C3E7FDF55796}"/>
                </a:ext>
              </a:extLst>
            </p:cNvPr>
            <p:cNvSpPr/>
            <p:nvPr/>
          </p:nvSpPr>
          <p:spPr>
            <a:xfrm>
              <a:off x="1546400" y="3724450"/>
              <a:ext cx="74800" cy="27600"/>
            </a:xfrm>
            <a:custGeom>
              <a:avLst/>
              <a:gdLst/>
              <a:ahLst/>
              <a:cxnLst/>
              <a:rect l="l" t="t" r="r" b="b"/>
              <a:pathLst>
                <a:path w="2992" h="1104" extrusionOk="0">
                  <a:moveTo>
                    <a:pt x="0" y="1103"/>
                  </a:moveTo>
                  <a:cubicBezTo>
                    <a:pt x="17" y="1070"/>
                    <a:pt x="34" y="1036"/>
                    <a:pt x="50" y="1020"/>
                  </a:cubicBezTo>
                  <a:cubicBezTo>
                    <a:pt x="117" y="1003"/>
                    <a:pt x="184" y="986"/>
                    <a:pt x="234" y="986"/>
                  </a:cubicBezTo>
                  <a:cubicBezTo>
                    <a:pt x="351" y="953"/>
                    <a:pt x="451" y="920"/>
                    <a:pt x="535" y="836"/>
                  </a:cubicBezTo>
                  <a:cubicBezTo>
                    <a:pt x="652" y="702"/>
                    <a:pt x="819" y="619"/>
                    <a:pt x="1003" y="569"/>
                  </a:cubicBezTo>
                  <a:cubicBezTo>
                    <a:pt x="1337" y="452"/>
                    <a:pt x="1671" y="335"/>
                    <a:pt x="2005" y="218"/>
                  </a:cubicBezTo>
                  <a:cubicBezTo>
                    <a:pt x="2172" y="151"/>
                    <a:pt x="2356" y="101"/>
                    <a:pt x="2523" y="51"/>
                  </a:cubicBezTo>
                  <a:cubicBezTo>
                    <a:pt x="2640" y="1"/>
                    <a:pt x="2757" y="34"/>
                    <a:pt x="2857" y="101"/>
                  </a:cubicBezTo>
                  <a:cubicBezTo>
                    <a:pt x="2991" y="168"/>
                    <a:pt x="2991" y="335"/>
                    <a:pt x="2874" y="402"/>
                  </a:cubicBezTo>
                  <a:cubicBezTo>
                    <a:pt x="2757" y="468"/>
                    <a:pt x="2640" y="535"/>
                    <a:pt x="2523" y="569"/>
                  </a:cubicBezTo>
                  <a:cubicBezTo>
                    <a:pt x="2222" y="686"/>
                    <a:pt x="1905" y="803"/>
                    <a:pt x="1604" y="903"/>
                  </a:cubicBezTo>
                  <a:cubicBezTo>
                    <a:pt x="1270" y="1020"/>
                    <a:pt x="953" y="1070"/>
                    <a:pt x="602" y="1053"/>
                  </a:cubicBezTo>
                  <a:cubicBezTo>
                    <a:pt x="485" y="1053"/>
                    <a:pt x="351" y="1087"/>
                    <a:pt x="217" y="1087"/>
                  </a:cubicBezTo>
                  <a:cubicBezTo>
                    <a:pt x="167" y="1103"/>
                    <a:pt x="84" y="1103"/>
                    <a:pt x="0" y="110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19;p23">
              <a:extLst>
                <a:ext uri="{FF2B5EF4-FFF2-40B4-BE49-F238E27FC236}">
                  <a16:creationId xmlns:a16="http://schemas.microsoft.com/office/drawing/2014/main" id="{30DA13D9-E954-81DD-6D55-3732904E5482}"/>
                </a:ext>
              </a:extLst>
            </p:cNvPr>
            <p:cNvSpPr/>
            <p:nvPr/>
          </p:nvSpPr>
          <p:spPr>
            <a:xfrm>
              <a:off x="1540550" y="3863125"/>
              <a:ext cx="75625" cy="24675"/>
            </a:xfrm>
            <a:custGeom>
              <a:avLst/>
              <a:gdLst/>
              <a:ahLst/>
              <a:cxnLst/>
              <a:rect l="l" t="t" r="r" b="b"/>
              <a:pathLst>
                <a:path w="3025" h="987" extrusionOk="0">
                  <a:moveTo>
                    <a:pt x="0" y="34"/>
                  </a:moveTo>
                  <a:cubicBezTo>
                    <a:pt x="101" y="17"/>
                    <a:pt x="134" y="1"/>
                    <a:pt x="151" y="1"/>
                  </a:cubicBezTo>
                  <a:cubicBezTo>
                    <a:pt x="234" y="1"/>
                    <a:pt x="318" y="1"/>
                    <a:pt x="401" y="17"/>
                  </a:cubicBezTo>
                  <a:cubicBezTo>
                    <a:pt x="635" y="51"/>
                    <a:pt x="852" y="68"/>
                    <a:pt x="1086" y="68"/>
                  </a:cubicBezTo>
                  <a:cubicBezTo>
                    <a:pt x="1571" y="51"/>
                    <a:pt x="2039" y="118"/>
                    <a:pt x="2507" y="268"/>
                  </a:cubicBezTo>
                  <a:cubicBezTo>
                    <a:pt x="2624" y="318"/>
                    <a:pt x="2757" y="385"/>
                    <a:pt x="2874" y="452"/>
                  </a:cubicBezTo>
                  <a:cubicBezTo>
                    <a:pt x="2941" y="502"/>
                    <a:pt x="2991" y="569"/>
                    <a:pt x="2991" y="652"/>
                  </a:cubicBezTo>
                  <a:cubicBezTo>
                    <a:pt x="3025" y="836"/>
                    <a:pt x="2874" y="987"/>
                    <a:pt x="2674" y="953"/>
                  </a:cubicBezTo>
                  <a:cubicBezTo>
                    <a:pt x="2657" y="936"/>
                    <a:pt x="2624" y="936"/>
                    <a:pt x="2607" y="920"/>
                  </a:cubicBezTo>
                  <a:cubicBezTo>
                    <a:pt x="2373" y="803"/>
                    <a:pt x="2122" y="736"/>
                    <a:pt x="1872" y="686"/>
                  </a:cubicBezTo>
                  <a:cubicBezTo>
                    <a:pt x="1538" y="602"/>
                    <a:pt x="1220" y="502"/>
                    <a:pt x="919" y="302"/>
                  </a:cubicBezTo>
                  <a:cubicBezTo>
                    <a:pt x="786" y="201"/>
                    <a:pt x="619" y="168"/>
                    <a:pt x="451" y="151"/>
                  </a:cubicBezTo>
                  <a:cubicBezTo>
                    <a:pt x="318" y="151"/>
                    <a:pt x="184" y="151"/>
                    <a:pt x="0" y="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20;p23">
              <a:extLst>
                <a:ext uri="{FF2B5EF4-FFF2-40B4-BE49-F238E27FC236}">
                  <a16:creationId xmlns:a16="http://schemas.microsoft.com/office/drawing/2014/main" id="{D9277873-1CE2-DCC4-6698-D15FEB08BB22}"/>
                </a:ext>
              </a:extLst>
            </p:cNvPr>
            <p:cNvSpPr/>
            <p:nvPr/>
          </p:nvSpPr>
          <p:spPr>
            <a:xfrm>
              <a:off x="1485825" y="3544825"/>
              <a:ext cx="56825" cy="33875"/>
            </a:xfrm>
            <a:custGeom>
              <a:avLst/>
              <a:gdLst/>
              <a:ahLst/>
              <a:cxnLst/>
              <a:rect l="l" t="t" r="r" b="b"/>
              <a:pathLst>
                <a:path w="2273" h="1355" extrusionOk="0">
                  <a:moveTo>
                    <a:pt x="2273" y="252"/>
                  </a:moveTo>
                  <a:cubicBezTo>
                    <a:pt x="2256" y="268"/>
                    <a:pt x="2239" y="335"/>
                    <a:pt x="2189" y="368"/>
                  </a:cubicBezTo>
                  <a:cubicBezTo>
                    <a:pt x="2139" y="419"/>
                    <a:pt x="2089" y="452"/>
                    <a:pt x="2022" y="485"/>
                  </a:cubicBezTo>
                  <a:cubicBezTo>
                    <a:pt x="1437" y="786"/>
                    <a:pt x="853" y="1070"/>
                    <a:pt x="251" y="1321"/>
                  </a:cubicBezTo>
                  <a:cubicBezTo>
                    <a:pt x="234" y="1321"/>
                    <a:pt x="218" y="1338"/>
                    <a:pt x="184" y="1338"/>
                  </a:cubicBezTo>
                  <a:cubicBezTo>
                    <a:pt x="134" y="1354"/>
                    <a:pt x="67" y="1321"/>
                    <a:pt x="34" y="1254"/>
                  </a:cubicBezTo>
                  <a:cubicBezTo>
                    <a:pt x="1" y="1204"/>
                    <a:pt x="17" y="1137"/>
                    <a:pt x="51" y="1104"/>
                  </a:cubicBezTo>
                  <a:cubicBezTo>
                    <a:pt x="251" y="886"/>
                    <a:pt x="452" y="669"/>
                    <a:pt x="736" y="536"/>
                  </a:cubicBezTo>
                  <a:cubicBezTo>
                    <a:pt x="1070" y="385"/>
                    <a:pt x="1404" y="218"/>
                    <a:pt x="1738" y="68"/>
                  </a:cubicBezTo>
                  <a:cubicBezTo>
                    <a:pt x="1872" y="1"/>
                    <a:pt x="1989" y="1"/>
                    <a:pt x="2122" y="51"/>
                  </a:cubicBezTo>
                  <a:cubicBezTo>
                    <a:pt x="2206" y="68"/>
                    <a:pt x="2273" y="151"/>
                    <a:pt x="2273" y="25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21;p23">
              <a:extLst>
                <a:ext uri="{FF2B5EF4-FFF2-40B4-BE49-F238E27FC236}">
                  <a16:creationId xmlns:a16="http://schemas.microsoft.com/office/drawing/2014/main" id="{F80EFB19-D24C-D52C-6858-91844FA2823F}"/>
                </a:ext>
              </a:extLst>
            </p:cNvPr>
            <p:cNvSpPr/>
            <p:nvPr/>
          </p:nvSpPr>
          <p:spPr>
            <a:xfrm>
              <a:off x="1479975" y="3945000"/>
              <a:ext cx="55575" cy="43050"/>
            </a:xfrm>
            <a:custGeom>
              <a:avLst/>
              <a:gdLst/>
              <a:ahLst/>
              <a:cxnLst/>
              <a:rect l="l" t="t" r="r" b="b"/>
              <a:pathLst>
                <a:path w="2223" h="1722" extrusionOk="0">
                  <a:moveTo>
                    <a:pt x="1889" y="1705"/>
                  </a:moveTo>
                  <a:cubicBezTo>
                    <a:pt x="1822" y="1671"/>
                    <a:pt x="1705" y="1621"/>
                    <a:pt x="1605" y="1555"/>
                  </a:cubicBezTo>
                  <a:cubicBezTo>
                    <a:pt x="1287" y="1354"/>
                    <a:pt x="1003" y="1103"/>
                    <a:pt x="736" y="836"/>
                  </a:cubicBezTo>
                  <a:cubicBezTo>
                    <a:pt x="535" y="636"/>
                    <a:pt x="301" y="418"/>
                    <a:pt x="101" y="218"/>
                  </a:cubicBezTo>
                  <a:cubicBezTo>
                    <a:pt x="67" y="184"/>
                    <a:pt x="17" y="151"/>
                    <a:pt x="1" y="118"/>
                  </a:cubicBezTo>
                  <a:cubicBezTo>
                    <a:pt x="1" y="84"/>
                    <a:pt x="1" y="51"/>
                    <a:pt x="17" y="17"/>
                  </a:cubicBezTo>
                  <a:cubicBezTo>
                    <a:pt x="34" y="1"/>
                    <a:pt x="67" y="1"/>
                    <a:pt x="84" y="1"/>
                  </a:cubicBezTo>
                  <a:cubicBezTo>
                    <a:pt x="118" y="17"/>
                    <a:pt x="151" y="34"/>
                    <a:pt x="184" y="67"/>
                  </a:cubicBezTo>
                  <a:cubicBezTo>
                    <a:pt x="351" y="251"/>
                    <a:pt x="585" y="335"/>
                    <a:pt x="803" y="435"/>
                  </a:cubicBezTo>
                  <a:cubicBezTo>
                    <a:pt x="1204" y="602"/>
                    <a:pt x="1554" y="803"/>
                    <a:pt x="1905" y="1053"/>
                  </a:cubicBezTo>
                  <a:cubicBezTo>
                    <a:pt x="2039" y="1154"/>
                    <a:pt x="2139" y="1287"/>
                    <a:pt x="2173" y="1438"/>
                  </a:cubicBezTo>
                  <a:cubicBezTo>
                    <a:pt x="2223" y="1605"/>
                    <a:pt x="2106" y="1722"/>
                    <a:pt x="1889" y="1705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22;p23">
              <a:extLst>
                <a:ext uri="{FF2B5EF4-FFF2-40B4-BE49-F238E27FC236}">
                  <a16:creationId xmlns:a16="http://schemas.microsoft.com/office/drawing/2014/main" id="{5912A6F1-3F97-30E4-6D39-51A319FD6A42}"/>
                </a:ext>
              </a:extLst>
            </p:cNvPr>
            <p:cNvSpPr/>
            <p:nvPr/>
          </p:nvSpPr>
          <p:spPr>
            <a:xfrm>
              <a:off x="948225" y="3859800"/>
              <a:ext cx="50575" cy="28000"/>
            </a:xfrm>
            <a:custGeom>
              <a:avLst/>
              <a:gdLst/>
              <a:ahLst/>
              <a:cxnLst/>
              <a:rect l="l" t="t" r="r" b="b"/>
              <a:pathLst>
                <a:path w="2023" h="1120" extrusionOk="0">
                  <a:moveTo>
                    <a:pt x="301" y="1120"/>
                  </a:moveTo>
                  <a:cubicBezTo>
                    <a:pt x="168" y="1120"/>
                    <a:pt x="84" y="1086"/>
                    <a:pt x="51" y="1003"/>
                  </a:cubicBezTo>
                  <a:cubicBezTo>
                    <a:pt x="1" y="919"/>
                    <a:pt x="17" y="802"/>
                    <a:pt x="118" y="735"/>
                  </a:cubicBezTo>
                  <a:cubicBezTo>
                    <a:pt x="201" y="668"/>
                    <a:pt x="285" y="602"/>
                    <a:pt x="385" y="551"/>
                  </a:cubicBezTo>
                  <a:cubicBezTo>
                    <a:pt x="602" y="468"/>
                    <a:pt x="803" y="368"/>
                    <a:pt x="1020" y="284"/>
                  </a:cubicBezTo>
                  <a:cubicBezTo>
                    <a:pt x="1270" y="201"/>
                    <a:pt x="1538" y="117"/>
                    <a:pt x="1788" y="34"/>
                  </a:cubicBezTo>
                  <a:cubicBezTo>
                    <a:pt x="1872" y="0"/>
                    <a:pt x="1972" y="50"/>
                    <a:pt x="1989" y="117"/>
                  </a:cubicBezTo>
                  <a:cubicBezTo>
                    <a:pt x="2022" y="201"/>
                    <a:pt x="2006" y="301"/>
                    <a:pt x="1922" y="334"/>
                  </a:cubicBezTo>
                  <a:cubicBezTo>
                    <a:pt x="1638" y="451"/>
                    <a:pt x="1438" y="702"/>
                    <a:pt x="1153" y="819"/>
                  </a:cubicBezTo>
                  <a:cubicBezTo>
                    <a:pt x="953" y="902"/>
                    <a:pt x="752" y="1003"/>
                    <a:pt x="535" y="1086"/>
                  </a:cubicBezTo>
                  <a:cubicBezTo>
                    <a:pt x="452" y="1103"/>
                    <a:pt x="351" y="1120"/>
                    <a:pt x="301" y="112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23;p23">
              <a:extLst>
                <a:ext uri="{FF2B5EF4-FFF2-40B4-BE49-F238E27FC236}">
                  <a16:creationId xmlns:a16="http://schemas.microsoft.com/office/drawing/2014/main" id="{72F860A7-13E7-00F4-8D2C-7C53377F48D0}"/>
                </a:ext>
              </a:extLst>
            </p:cNvPr>
            <p:cNvSpPr/>
            <p:nvPr/>
          </p:nvSpPr>
          <p:spPr>
            <a:xfrm>
              <a:off x="994600" y="3546100"/>
              <a:ext cx="43875" cy="39275"/>
            </a:xfrm>
            <a:custGeom>
              <a:avLst/>
              <a:gdLst/>
              <a:ahLst/>
              <a:cxnLst/>
              <a:rect l="l" t="t" r="r" b="b"/>
              <a:pathLst>
                <a:path w="1755" h="1571" extrusionOk="0">
                  <a:moveTo>
                    <a:pt x="1755" y="1487"/>
                  </a:moveTo>
                  <a:cubicBezTo>
                    <a:pt x="1705" y="1520"/>
                    <a:pt x="1671" y="1554"/>
                    <a:pt x="1638" y="1554"/>
                  </a:cubicBezTo>
                  <a:cubicBezTo>
                    <a:pt x="1604" y="1571"/>
                    <a:pt x="1571" y="1537"/>
                    <a:pt x="1537" y="1537"/>
                  </a:cubicBezTo>
                  <a:cubicBezTo>
                    <a:pt x="1420" y="1487"/>
                    <a:pt x="1320" y="1437"/>
                    <a:pt x="1203" y="1404"/>
                  </a:cubicBezTo>
                  <a:cubicBezTo>
                    <a:pt x="953" y="1320"/>
                    <a:pt x="769" y="1186"/>
                    <a:pt x="585" y="1003"/>
                  </a:cubicBezTo>
                  <a:cubicBezTo>
                    <a:pt x="435" y="835"/>
                    <a:pt x="284" y="668"/>
                    <a:pt x="134" y="485"/>
                  </a:cubicBezTo>
                  <a:cubicBezTo>
                    <a:pt x="117" y="451"/>
                    <a:pt x="84" y="418"/>
                    <a:pt x="67" y="384"/>
                  </a:cubicBezTo>
                  <a:cubicBezTo>
                    <a:pt x="0" y="284"/>
                    <a:pt x="17" y="167"/>
                    <a:pt x="100" y="100"/>
                  </a:cubicBezTo>
                  <a:cubicBezTo>
                    <a:pt x="167" y="17"/>
                    <a:pt x="284" y="0"/>
                    <a:pt x="401" y="67"/>
                  </a:cubicBezTo>
                  <a:cubicBezTo>
                    <a:pt x="451" y="84"/>
                    <a:pt x="501" y="134"/>
                    <a:pt x="535" y="184"/>
                  </a:cubicBezTo>
                  <a:cubicBezTo>
                    <a:pt x="635" y="284"/>
                    <a:pt x="735" y="401"/>
                    <a:pt x="836" y="501"/>
                  </a:cubicBezTo>
                  <a:cubicBezTo>
                    <a:pt x="1019" y="718"/>
                    <a:pt x="1203" y="952"/>
                    <a:pt x="1404" y="1170"/>
                  </a:cubicBezTo>
                  <a:cubicBezTo>
                    <a:pt x="1471" y="1236"/>
                    <a:pt x="1571" y="1303"/>
                    <a:pt x="1654" y="1370"/>
                  </a:cubicBezTo>
                  <a:cubicBezTo>
                    <a:pt x="1688" y="1404"/>
                    <a:pt x="1705" y="1437"/>
                    <a:pt x="1755" y="14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24;p23">
              <a:extLst>
                <a:ext uri="{FF2B5EF4-FFF2-40B4-BE49-F238E27FC236}">
                  <a16:creationId xmlns:a16="http://schemas.microsoft.com/office/drawing/2014/main" id="{86187522-6EF5-A091-CEE9-DBD12E82345C}"/>
                </a:ext>
              </a:extLst>
            </p:cNvPr>
            <p:cNvSpPr/>
            <p:nvPr/>
          </p:nvSpPr>
          <p:spPr>
            <a:xfrm>
              <a:off x="1045975" y="3437825"/>
              <a:ext cx="442800" cy="508000"/>
            </a:xfrm>
            <a:custGeom>
              <a:avLst/>
              <a:gdLst/>
              <a:ahLst/>
              <a:cxnLst/>
              <a:rect l="l" t="t" r="r" b="b"/>
              <a:pathLst>
                <a:path w="17712" h="20320" extrusionOk="0">
                  <a:moveTo>
                    <a:pt x="7432" y="0"/>
                  </a:moveTo>
                  <a:cubicBezTo>
                    <a:pt x="6997" y="0"/>
                    <a:pt x="6573" y="52"/>
                    <a:pt x="6149" y="154"/>
                  </a:cubicBezTo>
                  <a:cubicBezTo>
                    <a:pt x="5882" y="237"/>
                    <a:pt x="5648" y="388"/>
                    <a:pt x="5431" y="572"/>
                  </a:cubicBezTo>
                  <a:cubicBezTo>
                    <a:pt x="5381" y="605"/>
                    <a:pt x="5347" y="672"/>
                    <a:pt x="5330" y="722"/>
                  </a:cubicBezTo>
                  <a:cubicBezTo>
                    <a:pt x="5230" y="1039"/>
                    <a:pt x="5130" y="1357"/>
                    <a:pt x="5130" y="1691"/>
                  </a:cubicBezTo>
                  <a:cubicBezTo>
                    <a:pt x="5130" y="1741"/>
                    <a:pt x="5130" y="1791"/>
                    <a:pt x="5113" y="1841"/>
                  </a:cubicBezTo>
                  <a:cubicBezTo>
                    <a:pt x="4996" y="2426"/>
                    <a:pt x="4762" y="2961"/>
                    <a:pt x="4495" y="3479"/>
                  </a:cubicBezTo>
                  <a:cubicBezTo>
                    <a:pt x="4395" y="3663"/>
                    <a:pt x="4278" y="3863"/>
                    <a:pt x="4194" y="4047"/>
                  </a:cubicBezTo>
                  <a:cubicBezTo>
                    <a:pt x="4010" y="4431"/>
                    <a:pt x="3793" y="4765"/>
                    <a:pt x="3526" y="5083"/>
                  </a:cubicBezTo>
                  <a:cubicBezTo>
                    <a:pt x="3075" y="5668"/>
                    <a:pt x="2607" y="6252"/>
                    <a:pt x="2139" y="6837"/>
                  </a:cubicBezTo>
                  <a:cubicBezTo>
                    <a:pt x="2039" y="6954"/>
                    <a:pt x="1939" y="7088"/>
                    <a:pt x="1822" y="7188"/>
                  </a:cubicBezTo>
                  <a:cubicBezTo>
                    <a:pt x="1554" y="7372"/>
                    <a:pt x="1370" y="7623"/>
                    <a:pt x="1153" y="7856"/>
                  </a:cubicBezTo>
                  <a:cubicBezTo>
                    <a:pt x="1036" y="7990"/>
                    <a:pt x="936" y="8141"/>
                    <a:pt x="853" y="8291"/>
                  </a:cubicBezTo>
                  <a:cubicBezTo>
                    <a:pt x="652" y="8642"/>
                    <a:pt x="485" y="8993"/>
                    <a:pt x="318" y="9360"/>
                  </a:cubicBezTo>
                  <a:cubicBezTo>
                    <a:pt x="251" y="9511"/>
                    <a:pt x="201" y="9694"/>
                    <a:pt x="167" y="9862"/>
                  </a:cubicBezTo>
                  <a:cubicBezTo>
                    <a:pt x="134" y="10179"/>
                    <a:pt x="34" y="10480"/>
                    <a:pt x="67" y="10814"/>
                  </a:cubicBezTo>
                  <a:cubicBezTo>
                    <a:pt x="67" y="10831"/>
                    <a:pt x="51" y="10864"/>
                    <a:pt x="51" y="10897"/>
                  </a:cubicBezTo>
                  <a:cubicBezTo>
                    <a:pt x="0" y="11065"/>
                    <a:pt x="0" y="11248"/>
                    <a:pt x="0" y="11432"/>
                  </a:cubicBezTo>
                  <a:cubicBezTo>
                    <a:pt x="0" y="11900"/>
                    <a:pt x="17" y="12385"/>
                    <a:pt x="17" y="12852"/>
                  </a:cubicBezTo>
                  <a:cubicBezTo>
                    <a:pt x="17" y="12936"/>
                    <a:pt x="17" y="13003"/>
                    <a:pt x="34" y="13070"/>
                  </a:cubicBezTo>
                  <a:cubicBezTo>
                    <a:pt x="101" y="13337"/>
                    <a:pt x="117" y="13604"/>
                    <a:pt x="134" y="13888"/>
                  </a:cubicBezTo>
                  <a:cubicBezTo>
                    <a:pt x="134" y="14089"/>
                    <a:pt x="167" y="14306"/>
                    <a:pt x="301" y="14490"/>
                  </a:cubicBezTo>
                  <a:cubicBezTo>
                    <a:pt x="435" y="14657"/>
                    <a:pt x="485" y="14857"/>
                    <a:pt x="552" y="15058"/>
                  </a:cubicBezTo>
                  <a:cubicBezTo>
                    <a:pt x="602" y="15242"/>
                    <a:pt x="669" y="15425"/>
                    <a:pt x="719" y="15609"/>
                  </a:cubicBezTo>
                  <a:cubicBezTo>
                    <a:pt x="752" y="15760"/>
                    <a:pt x="836" y="15893"/>
                    <a:pt x="936" y="16010"/>
                  </a:cubicBezTo>
                  <a:cubicBezTo>
                    <a:pt x="1036" y="16111"/>
                    <a:pt x="1103" y="16227"/>
                    <a:pt x="1153" y="16344"/>
                  </a:cubicBezTo>
                  <a:cubicBezTo>
                    <a:pt x="1237" y="16578"/>
                    <a:pt x="1370" y="16796"/>
                    <a:pt x="1504" y="16996"/>
                  </a:cubicBezTo>
                  <a:cubicBezTo>
                    <a:pt x="1738" y="17380"/>
                    <a:pt x="1989" y="17715"/>
                    <a:pt x="2340" y="17999"/>
                  </a:cubicBezTo>
                  <a:cubicBezTo>
                    <a:pt x="2724" y="18299"/>
                    <a:pt x="3158" y="18533"/>
                    <a:pt x="3543" y="18851"/>
                  </a:cubicBezTo>
                  <a:cubicBezTo>
                    <a:pt x="3593" y="18884"/>
                    <a:pt x="3643" y="18901"/>
                    <a:pt x="3693" y="18918"/>
                  </a:cubicBezTo>
                  <a:cubicBezTo>
                    <a:pt x="3994" y="19085"/>
                    <a:pt x="4294" y="19235"/>
                    <a:pt x="4579" y="19402"/>
                  </a:cubicBezTo>
                  <a:cubicBezTo>
                    <a:pt x="5046" y="19669"/>
                    <a:pt x="5548" y="19870"/>
                    <a:pt x="6066" y="20020"/>
                  </a:cubicBezTo>
                  <a:cubicBezTo>
                    <a:pt x="6183" y="20037"/>
                    <a:pt x="6316" y="20054"/>
                    <a:pt x="6450" y="20070"/>
                  </a:cubicBezTo>
                  <a:cubicBezTo>
                    <a:pt x="6751" y="20137"/>
                    <a:pt x="7051" y="20137"/>
                    <a:pt x="7369" y="20137"/>
                  </a:cubicBezTo>
                  <a:cubicBezTo>
                    <a:pt x="7519" y="20137"/>
                    <a:pt x="7686" y="20154"/>
                    <a:pt x="7820" y="20204"/>
                  </a:cubicBezTo>
                  <a:cubicBezTo>
                    <a:pt x="8020" y="20254"/>
                    <a:pt x="8221" y="20254"/>
                    <a:pt x="8422" y="20254"/>
                  </a:cubicBezTo>
                  <a:lnTo>
                    <a:pt x="9056" y="20254"/>
                  </a:lnTo>
                  <a:cubicBezTo>
                    <a:pt x="9157" y="20254"/>
                    <a:pt x="9257" y="20271"/>
                    <a:pt x="9357" y="20271"/>
                  </a:cubicBezTo>
                  <a:cubicBezTo>
                    <a:pt x="9588" y="20308"/>
                    <a:pt x="9824" y="20319"/>
                    <a:pt x="10060" y="20319"/>
                  </a:cubicBezTo>
                  <a:cubicBezTo>
                    <a:pt x="10250" y="20319"/>
                    <a:pt x="10440" y="20312"/>
                    <a:pt x="10627" y="20304"/>
                  </a:cubicBezTo>
                  <a:cubicBezTo>
                    <a:pt x="10811" y="20288"/>
                    <a:pt x="10995" y="20254"/>
                    <a:pt x="11145" y="20137"/>
                  </a:cubicBezTo>
                  <a:cubicBezTo>
                    <a:pt x="11212" y="20087"/>
                    <a:pt x="11279" y="20070"/>
                    <a:pt x="11346" y="20070"/>
                  </a:cubicBezTo>
                  <a:cubicBezTo>
                    <a:pt x="11412" y="20070"/>
                    <a:pt x="11479" y="20054"/>
                    <a:pt x="11529" y="20037"/>
                  </a:cubicBezTo>
                  <a:cubicBezTo>
                    <a:pt x="12081" y="19903"/>
                    <a:pt x="12599" y="19703"/>
                    <a:pt x="13066" y="19402"/>
                  </a:cubicBezTo>
                  <a:cubicBezTo>
                    <a:pt x="13133" y="19369"/>
                    <a:pt x="13200" y="19352"/>
                    <a:pt x="13267" y="19302"/>
                  </a:cubicBezTo>
                  <a:cubicBezTo>
                    <a:pt x="13568" y="19151"/>
                    <a:pt x="13868" y="18984"/>
                    <a:pt x="14186" y="18817"/>
                  </a:cubicBezTo>
                  <a:cubicBezTo>
                    <a:pt x="14236" y="18784"/>
                    <a:pt x="14270" y="18750"/>
                    <a:pt x="14320" y="18717"/>
                  </a:cubicBezTo>
                  <a:cubicBezTo>
                    <a:pt x="14470" y="18600"/>
                    <a:pt x="14620" y="18500"/>
                    <a:pt x="14771" y="18366"/>
                  </a:cubicBezTo>
                  <a:cubicBezTo>
                    <a:pt x="14854" y="18299"/>
                    <a:pt x="14938" y="18232"/>
                    <a:pt x="14988" y="18132"/>
                  </a:cubicBezTo>
                  <a:cubicBezTo>
                    <a:pt x="15055" y="17999"/>
                    <a:pt x="15155" y="17932"/>
                    <a:pt x="15289" y="17848"/>
                  </a:cubicBezTo>
                  <a:cubicBezTo>
                    <a:pt x="15556" y="17698"/>
                    <a:pt x="15757" y="17464"/>
                    <a:pt x="15907" y="17197"/>
                  </a:cubicBezTo>
                  <a:cubicBezTo>
                    <a:pt x="15957" y="17096"/>
                    <a:pt x="16024" y="17013"/>
                    <a:pt x="16091" y="16946"/>
                  </a:cubicBezTo>
                  <a:cubicBezTo>
                    <a:pt x="16224" y="16829"/>
                    <a:pt x="16291" y="16695"/>
                    <a:pt x="16375" y="16545"/>
                  </a:cubicBezTo>
                  <a:cubicBezTo>
                    <a:pt x="16475" y="16378"/>
                    <a:pt x="16575" y="16211"/>
                    <a:pt x="16709" y="16044"/>
                  </a:cubicBezTo>
                  <a:cubicBezTo>
                    <a:pt x="16826" y="15893"/>
                    <a:pt x="16926" y="15743"/>
                    <a:pt x="16976" y="15559"/>
                  </a:cubicBezTo>
                  <a:cubicBezTo>
                    <a:pt x="17077" y="15258"/>
                    <a:pt x="17160" y="14958"/>
                    <a:pt x="17260" y="14674"/>
                  </a:cubicBezTo>
                  <a:cubicBezTo>
                    <a:pt x="17277" y="14590"/>
                    <a:pt x="17294" y="14506"/>
                    <a:pt x="17344" y="14440"/>
                  </a:cubicBezTo>
                  <a:cubicBezTo>
                    <a:pt x="17511" y="14189"/>
                    <a:pt x="17595" y="13905"/>
                    <a:pt x="17611" y="13588"/>
                  </a:cubicBezTo>
                  <a:cubicBezTo>
                    <a:pt x="17611" y="13554"/>
                    <a:pt x="17611" y="13521"/>
                    <a:pt x="17628" y="13487"/>
                  </a:cubicBezTo>
                  <a:cubicBezTo>
                    <a:pt x="17711" y="13270"/>
                    <a:pt x="17711" y="13053"/>
                    <a:pt x="17695" y="12836"/>
                  </a:cubicBezTo>
                  <a:cubicBezTo>
                    <a:pt x="17695" y="12451"/>
                    <a:pt x="17661" y="12084"/>
                    <a:pt x="17678" y="11716"/>
                  </a:cubicBezTo>
                  <a:cubicBezTo>
                    <a:pt x="17711" y="11248"/>
                    <a:pt x="17595" y="10780"/>
                    <a:pt x="17595" y="10329"/>
                  </a:cubicBezTo>
                  <a:cubicBezTo>
                    <a:pt x="17595" y="10279"/>
                    <a:pt x="17561" y="10229"/>
                    <a:pt x="17561" y="10196"/>
                  </a:cubicBezTo>
                  <a:cubicBezTo>
                    <a:pt x="17544" y="10129"/>
                    <a:pt x="17528" y="10062"/>
                    <a:pt x="17528" y="9995"/>
                  </a:cubicBezTo>
                  <a:cubicBezTo>
                    <a:pt x="17511" y="9745"/>
                    <a:pt x="17444" y="9494"/>
                    <a:pt x="17327" y="9277"/>
                  </a:cubicBezTo>
                  <a:cubicBezTo>
                    <a:pt x="17194" y="9009"/>
                    <a:pt x="17060" y="8742"/>
                    <a:pt x="16943" y="8491"/>
                  </a:cubicBezTo>
                  <a:cubicBezTo>
                    <a:pt x="16709" y="8007"/>
                    <a:pt x="16358" y="7639"/>
                    <a:pt x="15974" y="7272"/>
                  </a:cubicBezTo>
                  <a:cubicBezTo>
                    <a:pt x="15823" y="7138"/>
                    <a:pt x="15673" y="7004"/>
                    <a:pt x="15556" y="6854"/>
                  </a:cubicBezTo>
                  <a:cubicBezTo>
                    <a:pt x="15105" y="6286"/>
                    <a:pt x="14654" y="5718"/>
                    <a:pt x="14203" y="5166"/>
                  </a:cubicBezTo>
                  <a:cubicBezTo>
                    <a:pt x="13902" y="4782"/>
                    <a:pt x="13635" y="4398"/>
                    <a:pt x="13451" y="3963"/>
                  </a:cubicBezTo>
                  <a:cubicBezTo>
                    <a:pt x="13401" y="3846"/>
                    <a:pt x="13334" y="3729"/>
                    <a:pt x="13267" y="3629"/>
                  </a:cubicBezTo>
                  <a:cubicBezTo>
                    <a:pt x="13033" y="3212"/>
                    <a:pt x="12833" y="2760"/>
                    <a:pt x="12682" y="2309"/>
                  </a:cubicBezTo>
                  <a:cubicBezTo>
                    <a:pt x="12632" y="2109"/>
                    <a:pt x="12565" y="1908"/>
                    <a:pt x="12549" y="1724"/>
                  </a:cubicBezTo>
                  <a:cubicBezTo>
                    <a:pt x="12549" y="1374"/>
                    <a:pt x="12448" y="1056"/>
                    <a:pt x="12365" y="739"/>
                  </a:cubicBezTo>
                  <a:cubicBezTo>
                    <a:pt x="12348" y="672"/>
                    <a:pt x="12315" y="622"/>
                    <a:pt x="12264" y="572"/>
                  </a:cubicBezTo>
                  <a:cubicBezTo>
                    <a:pt x="12081" y="404"/>
                    <a:pt x="11863" y="254"/>
                    <a:pt x="11613" y="187"/>
                  </a:cubicBezTo>
                  <a:cubicBezTo>
                    <a:pt x="11479" y="154"/>
                    <a:pt x="11346" y="120"/>
                    <a:pt x="11212" y="87"/>
                  </a:cubicBezTo>
                  <a:cubicBezTo>
                    <a:pt x="10928" y="20"/>
                    <a:pt x="10644" y="3"/>
                    <a:pt x="10343" y="3"/>
                  </a:cubicBezTo>
                  <a:lnTo>
                    <a:pt x="7619" y="3"/>
                  </a:lnTo>
                  <a:cubicBezTo>
                    <a:pt x="7557" y="1"/>
                    <a:pt x="7494" y="0"/>
                    <a:pt x="7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25;p23">
              <a:extLst>
                <a:ext uri="{FF2B5EF4-FFF2-40B4-BE49-F238E27FC236}">
                  <a16:creationId xmlns:a16="http://schemas.microsoft.com/office/drawing/2014/main" id="{99711072-47D5-73BC-A10D-EA73A5030C46}"/>
                </a:ext>
              </a:extLst>
            </p:cNvPr>
            <p:cNvSpPr/>
            <p:nvPr/>
          </p:nvSpPr>
          <p:spPr>
            <a:xfrm>
              <a:off x="1059350" y="3446850"/>
              <a:ext cx="426500" cy="490650"/>
            </a:xfrm>
            <a:custGeom>
              <a:avLst/>
              <a:gdLst/>
              <a:ahLst/>
              <a:cxnLst/>
              <a:rect l="l" t="t" r="r" b="b"/>
              <a:pathLst>
                <a:path w="17060" h="19626" extrusionOk="0">
                  <a:moveTo>
                    <a:pt x="6207" y="0"/>
                  </a:moveTo>
                  <a:cubicBezTo>
                    <a:pt x="5842" y="0"/>
                    <a:pt x="5508" y="112"/>
                    <a:pt x="5213" y="495"/>
                  </a:cubicBezTo>
                  <a:cubicBezTo>
                    <a:pt x="4612" y="1280"/>
                    <a:pt x="4461" y="2316"/>
                    <a:pt x="4144" y="3218"/>
                  </a:cubicBezTo>
                  <a:cubicBezTo>
                    <a:pt x="3676" y="4521"/>
                    <a:pt x="2774" y="5557"/>
                    <a:pt x="1905" y="6593"/>
                  </a:cubicBezTo>
                  <a:cubicBezTo>
                    <a:pt x="1170" y="7462"/>
                    <a:pt x="835" y="8197"/>
                    <a:pt x="518" y="9283"/>
                  </a:cubicBezTo>
                  <a:cubicBezTo>
                    <a:pt x="201" y="10436"/>
                    <a:pt x="0" y="11422"/>
                    <a:pt x="0" y="12625"/>
                  </a:cubicBezTo>
                  <a:cubicBezTo>
                    <a:pt x="0" y="13761"/>
                    <a:pt x="334" y="14613"/>
                    <a:pt x="869" y="15616"/>
                  </a:cubicBezTo>
                  <a:cubicBezTo>
                    <a:pt x="1420" y="16635"/>
                    <a:pt x="2139" y="17387"/>
                    <a:pt x="3024" y="18122"/>
                  </a:cubicBezTo>
                  <a:cubicBezTo>
                    <a:pt x="3893" y="18841"/>
                    <a:pt x="4779" y="19492"/>
                    <a:pt x="5932" y="19592"/>
                  </a:cubicBezTo>
                  <a:cubicBezTo>
                    <a:pt x="6205" y="19615"/>
                    <a:pt x="6474" y="19626"/>
                    <a:pt x="6740" y="19626"/>
                  </a:cubicBezTo>
                  <a:cubicBezTo>
                    <a:pt x="7646" y="19626"/>
                    <a:pt x="8520" y="19502"/>
                    <a:pt x="9424" y="19308"/>
                  </a:cubicBezTo>
                  <a:cubicBezTo>
                    <a:pt x="10660" y="19058"/>
                    <a:pt x="11780" y="18907"/>
                    <a:pt x="12832" y="18156"/>
                  </a:cubicBezTo>
                  <a:cubicBezTo>
                    <a:pt x="14620" y="16886"/>
                    <a:pt x="15673" y="14931"/>
                    <a:pt x="16508" y="12942"/>
                  </a:cubicBezTo>
                  <a:cubicBezTo>
                    <a:pt x="16892" y="12040"/>
                    <a:pt x="17060" y="10854"/>
                    <a:pt x="16876" y="9885"/>
                  </a:cubicBezTo>
                  <a:cubicBezTo>
                    <a:pt x="16692" y="8916"/>
                    <a:pt x="16090" y="8314"/>
                    <a:pt x="15405" y="7646"/>
                  </a:cubicBezTo>
                  <a:cubicBezTo>
                    <a:pt x="14520" y="6794"/>
                    <a:pt x="13467" y="5925"/>
                    <a:pt x="13033" y="4739"/>
                  </a:cubicBezTo>
                  <a:cubicBezTo>
                    <a:pt x="12615" y="3586"/>
                    <a:pt x="12465" y="2383"/>
                    <a:pt x="11780" y="1347"/>
                  </a:cubicBezTo>
                  <a:cubicBezTo>
                    <a:pt x="11111" y="328"/>
                    <a:pt x="10092" y="94"/>
                    <a:pt x="8956" y="43"/>
                  </a:cubicBezTo>
                  <a:cubicBezTo>
                    <a:pt x="8890" y="40"/>
                    <a:pt x="8822" y="38"/>
                    <a:pt x="8753" y="38"/>
                  </a:cubicBezTo>
                  <a:cubicBezTo>
                    <a:pt x="8279" y="38"/>
                    <a:pt x="7739" y="116"/>
                    <a:pt x="7235" y="116"/>
                  </a:cubicBezTo>
                  <a:cubicBezTo>
                    <a:pt x="7162" y="116"/>
                    <a:pt x="7089" y="114"/>
                    <a:pt x="7018" y="110"/>
                  </a:cubicBezTo>
                  <a:cubicBezTo>
                    <a:pt x="6735" y="55"/>
                    <a:pt x="6464" y="0"/>
                    <a:pt x="6207" y="0"/>
                  </a:cubicBezTo>
                  <a:close/>
                </a:path>
              </a:pathLst>
            </a:custGeom>
            <a:solidFill>
              <a:srgbClr val="EEBE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26;p23">
              <a:extLst>
                <a:ext uri="{FF2B5EF4-FFF2-40B4-BE49-F238E27FC236}">
                  <a16:creationId xmlns:a16="http://schemas.microsoft.com/office/drawing/2014/main" id="{C862F46A-6EC5-54E3-27E4-31C8B4C02F03}"/>
                </a:ext>
              </a:extLst>
            </p:cNvPr>
            <p:cNvSpPr/>
            <p:nvPr/>
          </p:nvSpPr>
          <p:spPr>
            <a:xfrm>
              <a:off x="1259850" y="2818850"/>
              <a:ext cx="11725" cy="467850"/>
            </a:xfrm>
            <a:custGeom>
              <a:avLst/>
              <a:gdLst/>
              <a:ahLst/>
              <a:cxnLst/>
              <a:rect l="l" t="t" r="r" b="b"/>
              <a:pathLst>
                <a:path w="469" h="18714" extrusionOk="0">
                  <a:moveTo>
                    <a:pt x="468" y="10460"/>
                  </a:moveTo>
                  <a:cubicBezTo>
                    <a:pt x="468" y="12749"/>
                    <a:pt x="468" y="15021"/>
                    <a:pt x="468" y="17310"/>
                  </a:cubicBezTo>
                  <a:cubicBezTo>
                    <a:pt x="468" y="17611"/>
                    <a:pt x="451" y="17912"/>
                    <a:pt x="435" y="18213"/>
                  </a:cubicBezTo>
                  <a:cubicBezTo>
                    <a:pt x="418" y="18346"/>
                    <a:pt x="368" y="18497"/>
                    <a:pt x="334" y="18630"/>
                  </a:cubicBezTo>
                  <a:cubicBezTo>
                    <a:pt x="318" y="18681"/>
                    <a:pt x="268" y="18714"/>
                    <a:pt x="217" y="18714"/>
                  </a:cubicBezTo>
                  <a:cubicBezTo>
                    <a:pt x="201" y="18697"/>
                    <a:pt x="151" y="18664"/>
                    <a:pt x="151" y="18630"/>
                  </a:cubicBezTo>
                  <a:cubicBezTo>
                    <a:pt x="100" y="18497"/>
                    <a:pt x="50" y="18346"/>
                    <a:pt x="34" y="18196"/>
                  </a:cubicBezTo>
                  <a:cubicBezTo>
                    <a:pt x="17" y="17812"/>
                    <a:pt x="0" y="17444"/>
                    <a:pt x="0" y="17060"/>
                  </a:cubicBezTo>
                  <a:cubicBezTo>
                    <a:pt x="0" y="14320"/>
                    <a:pt x="0" y="10009"/>
                    <a:pt x="0" y="7269"/>
                  </a:cubicBezTo>
                  <a:cubicBezTo>
                    <a:pt x="17" y="5447"/>
                    <a:pt x="34" y="2173"/>
                    <a:pt x="50" y="351"/>
                  </a:cubicBezTo>
                  <a:cubicBezTo>
                    <a:pt x="50" y="184"/>
                    <a:pt x="50" y="535"/>
                    <a:pt x="67" y="351"/>
                  </a:cubicBezTo>
                  <a:cubicBezTo>
                    <a:pt x="67" y="285"/>
                    <a:pt x="67" y="435"/>
                    <a:pt x="84" y="351"/>
                  </a:cubicBezTo>
                  <a:cubicBezTo>
                    <a:pt x="100" y="251"/>
                    <a:pt x="151" y="351"/>
                    <a:pt x="234" y="351"/>
                  </a:cubicBezTo>
                  <a:cubicBezTo>
                    <a:pt x="301" y="351"/>
                    <a:pt x="368" y="268"/>
                    <a:pt x="368" y="351"/>
                  </a:cubicBezTo>
                  <a:cubicBezTo>
                    <a:pt x="384" y="418"/>
                    <a:pt x="384" y="301"/>
                    <a:pt x="384" y="351"/>
                  </a:cubicBezTo>
                  <a:cubicBezTo>
                    <a:pt x="401" y="702"/>
                    <a:pt x="418" y="0"/>
                    <a:pt x="418" y="351"/>
                  </a:cubicBezTo>
                  <a:cubicBezTo>
                    <a:pt x="435" y="2557"/>
                    <a:pt x="451" y="8271"/>
                    <a:pt x="468" y="10460"/>
                  </a:cubicBezTo>
                  <a:cubicBezTo>
                    <a:pt x="468" y="10460"/>
                    <a:pt x="468" y="10460"/>
                    <a:pt x="468" y="1046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27;p23">
              <a:extLst>
                <a:ext uri="{FF2B5EF4-FFF2-40B4-BE49-F238E27FC236}">
                  <a16:creationId xmlns:a16="http://schemas.microsoft.com/office/drawing/2014/main" id="{4E7EAD1B-3E23-86A0-A1B3-B48DA75509E7}"/>
                </a:ext>
              </a:extLst>
            </p:cNvPr>
            <p:cNvSpPr/>
            <p:nvPr/>
          </p:nvSpPr>
          <p:spPr>
            <a:xfrm>
              <a:off x="1194675" y="3396800"/>
              <a:ext cx="144150" cy="36950"/>
            </a:xfrm>
            <a:custGeom>
              <a:avLst/>
              <a:gdLst/>
              <a:ahLst/>
              <a:cxnLst/>
              <a:rect l="l" t="t" r="r" b="b"/>
              <a:pathLst>
                <a:path w="5766" h="1478" extrusionOk="0">
                  <a:moveTo>
                    <a:pt x="2739" y="0"/>
                  </a:moveTo>
                  <a:cubicBezTo>
                    <a:pt x="2455" y="0"/>
                    <a:pt x="2172" y="15"/>
                    <a:pt x="1889" y="24"/>
                  </a:cubicBezTo>
                  <a:cubicBezTo>
                    <a:pt x="1797" y="32"/>
                    <a:pt x="1705" y="36"/>
                    <a:pt x="1613" y="36"/>
                  </a:cubicBezTo>
                  <a:cubicBezTo>
                    <a:pt x="1521" y="36"/>
                    <a:pt x="1429" y="32"/>
                    <a:pt x="1337" y="24"/>
                  </a:cubicBezTo>
                  <a:cubicBezTo>
                    <a:pt x="1260" y="13"/>
                    <a:pt x="1183" y="9"/>
                    <a:pt x="1108" y="9"/>
                  </a:cubicBezTo>
                  <a:cubicBezTo>
                    <a:pt x="942" y="9"/>
                    <a:pt x="780" y="29"/>
                    <a:pt x="619" y="40"/>
                  </a:cubicBezTo>
                  <a:cubicBezTo>
                    <a:pt x="468" y="191"/>
                    <a:pt x="335" y="341"/>
                    <a:pt x="184" y="475"/>
                  </a:cubicBezTo>
                  <a:cubicBezTo>
                    <a:pt x="118" y="558"/>
                    <a:pt x="34" y="642"/>
                    <a:pt x="34" y="759"/>
                  </a:cubicBezTo>
                  <a:cubicBezTo>
                    <a:pt x="17" y="943"/>
                    <a:pt x="17" y="1127"/>
                    <a:pt x="1" y="1310"/>
                  </a:cubicBezTo>
                  <a:cubicBezTo>
                    <a:pt x="1" y="1360"/>
                    <a:pt x="34" y="1411"/>
                    <a:pt x="51" y="1477"/>
                  </a:cubicBezTo>
                  <a:cubicBezTo>
                    <a:pt x="134" y="1461"/>
                    <a:pt x="201" y="1461"/>
                    <a:pt x="268" y="1427"/>
                  </a:cubicBezTo>
                  <a:cubicBezTo>
                    <a:pt x="602" y="1327"/>
                    <a:pt x="953" y="1294"/>
                    <a:pt x="1287" y="1294"/>
                  </a:cubicBezTo>
                  <a:cubicBezTo>
                    <a:pt x="1627" y="1299"/>
                    <a:pt x="1967" y="1301"/>
                    <a:pt x="2306" y="1301"/>
                  </a:cubicBezTo>
                  <a:cubicBezTo>
                    <a:pt x="2984" y="1301"/>
                    <a:pt x="3660" y="1294"/>
                    <a:pt x="4328" y="1294"/>
                  </a:cubicBezTo>
                  <a:cubicBezTo>
                    <a:pt x="4746" y="1294"/>
                    <a:pt x="5147" y="1310"/>
                    <a:pt x="5548" y="1444"/>
                  </a:cubicBezTo>
                  <a:cubicBezTo>
                    <a:pt x="5573" y="1461"/>
                    <a:pt x="5602" y="1465"/>
                    <a:pt x="5636" y="1465"/>
                  </a:cubicBezTo>
                  <a:cubicBezTo>
                    <a:pt x="5669" y="1465"/>
                    <a:pt x="5707" y="1461"/>
                    <a:pt x="5748" y="1461"/>
                  </a:cubicBezTo>
                  <a:cubicBezTo>
                    <a:pt x="5748" y="1377"/>
                    <a:pt x="5765" y="1310"/>
                    <a:pt x="5765" y="1243"/>
                  </a:cubicBezTo>
                  <a:cubicBezTo>
                    <a:pt x="5765" y="1093"/>
                    <a:pt x="5748" y="943"/>
                    <a:pt x="5748" y="809"/>
                  </a:cubicBezTo>
                  <a:cubicBezTo>
                    <a:pt x="5732" y="592"/>
                    <a:pt x="5598" y="441"/>
                    <a:pt x="5398" y="375"/>
                  </a:cubicBezTo>
                  <a:cubicBezTo>
                    <a:pt x="5197" y="308"/>
                    <a:pt x="4980" y="241"/>
                    <a:pt x="4779" y="208"/>
                  </a:cubicBezTo>
                  <a:cubicBezTo>
                    <a:pt x="4328" y="141"/>
                    <a:pt x="3894" y="91"/>
                    <a:pt x="3443" y="40"/>
                  </a:cubicBezTo>
                  <a:cubicBezTo>
                    <a:pt x="3208" y="10"/>
                    <a:pt x="2973" y="0"/>
                    <a:pt x="27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28;p23">
              <a:extLst>
                <a:ext uri="{FF2B5EF4-FFF2-40B4-BE49-F238E27FC236}">
                  <a16:creationId xmlns:a16="http://schemas.microsoft.com/office/drawing/2014/main" id="{310358B3-D911-BCC6-61BA-426C3FC3ABC4}"/>
                </a:ext>
              </a:extLst>
            </p:cNvPr>
            <p:cNvSpPr/>
            <p:nvPr/>
          </p:nvSpPr>
          <p:spPr>
            <a:xfrm>
              <a:off x="1207625" y="3358600"/>
              <a:ext cx="118650" cy="37550"/>
            </a:xfrm>
            <a:custGeom>
              <a:avLst/>
              <a:gdLst/>
              <a:ahLst/>
              <a:cxnLst/>
              <a:rect l="l" t="t" r="r" b="b"/>
              <a:pathLst>
                <a:path w="4746" h="1502" extrusionOk="0">
                  <a:moveTo>
                    <a:pt x="1397" y="0"/>
                  </a:moveTo>
                  <a:cubicBezTo>
                    <a:pt x="1132" y="0"/>
                    <a:pt x="867" y="20"/>
                    <a:pt x="602" y="31"/>
                  </a:cubicBezTo>
                  <a:cubicBezTo>
                    <a:pt x="335" y="48"/>
                    <a:pt x="218" y="265"/>
                    <a:pt x="34" y="399"/>
                  </a:cubicBezTo>
                  <a:cubicBezTo>
                    <a:pt x="17" y="416"/>
                    <a:pt x="17" y="432"/>
                    <a:pt x="17" y="449"/>
                  </a:cubicBezTo>
                  <a:cubicBezTo>
                    <a:pt x="17" y="616"/>
                    <a:pt x="1" y="783"/>
                    <a:pt x="34" y="950"/>
                  </a:cubicBezTo>
                  <a:cubicBezTo>
                    <a:pt x="84" y="1117"/>
                    <a:pt x="134" y="1284"/>
                    <a:pt x="134" y="1502"/>
                  </a:cubicBezTo>
                  <a:cubicBezTo>
                    <a:pt x="251" y="1468"/>
                    <a:pt x="351" y="1452"/>
                    <a:pt x="435" y="1435"/>
                  </a:cubicBezTo>
                  <a:cubicBezTo>
                    <a:pt x="719" y="1368"/>
                    <a:pt x="1003" y="1284"/>
                    <a:pt x="1304" y="1234"/>
                  </a:cubicBezTo>
                  <a:cubicBezTo>
                    <a:pt x="1612" y="1199"/>
                    <a:pt x="1926" y="1178"/>
                    <a:pt x="2241" y="1178"/>
                  </a:cubicBezTo>
                  <a:cubicBezTo>
                    <a:pt x="2523" y="1178"/>
                    <a:pt x="2807" y="1195"/>
                    <a:pt x="3092" y="1234"/>
                  </a:cubicBezTo>
                  <a:cubicBezTo>
                    <a:pt x="3560" y="1301"/>
                    <a:pt x="4044" y="1335"/>
                    <a:pt x="4495" y="1452"/>
                  </a:cubicBezTo>
                  <a:lnTo>
                    <a:pt x="4579" y="1452"/>
                  </a:lnTo>
                  <a:cubicBezTo>
                    <a:pt x="4595" y="1318"/>
                    <a:pt x="4612" y="1201"/>
                    <a:pt x="4646" y="1101"/>
                  </a:cubicBezTo>
                  <a:cubicBezTo>
                    <a:pt x="4746" y="900"/>
                    <a:pt x="4729" y="683"/>
                    <a:pt x="4712" y="482"/>
                  </a:cubicBezTo>
                  <a:cubicBezTo>
                    <a:pt x="4679" y="466"/>
                    <a:pt x="4646" y="432"/>
                    <a:pt x="4612" y="416"/>
                  </a:cubicBezTo>
                  <a:cubicBezTo>
                    <a:pt x="4495" y="382"/>
                    <a:pt x="4395" y="332"/>
                    <a:pt x="4278" y="299"/>
                  </a:cubicBezTo>
                  <a:cubicBezTo>
                    <a:pt x="3576" y="115"/>
                    <a:pt x="2858" y="15"/>
                    <a:pt x="2139" y="15"/>
                  </a:cubicBezTo>
                  <a:lnTo>
                    <a:pt x="1755" y="15"/>
                  </a:lnTo>
                  <a:cubicBezTo>
                    <a:pt x="1636" y="4"/>
                    <a:pt x="1517" y="0"/>
                    <a:pt x="1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29;p23">
              <a:extLst>
                <a:ext uri="{FF2B5EF4-FFF2-40B4-BE49-F238E27FC236}">
                  <a16:creationId xmlns:a16="http://schemas.microsoft.com/office/drawing/2014/main" id="{F39EA759-B592-5EC5-03E7-7CFF06D66D88}"/>
                </a:ext>
              </a:extLst>
            </p:cNvPr>
            <p:cNvSpPr/>
            <p:nvPr/>
          </p:nvSpPr>
          <p:spPr>
            <a:xfrm>
              <a:off x="1218075" y="3307975"/>
              <a:ext cx="97775" cy="51000"/>
            </a:xfrm>
            <a:custGeom>
              <a:avLst/>
              <a:gdLst/>
              <a:ahLst/>
              <a:cxnLst/>
              <a:rect l="l" t="t" r="r" b="b"/>
              <a:pathLst>
                <a:path w="3911" h="2040" extrusionOk="0">
                  <a:moveTo>
                    <a:pt x="1880" y="0"/>
                  </a:moveTo>
                  <a:cubicBezTo>
                    <a:pt x="1706" y="0"/>
                    <a:pt x="1533" y="10"/>
                    <a:pt x="1370" y="85"/>
                  </a:cubicBezTo>
                  <a:cubicBezTo>
                    <a:pt x="1354" y="93"/>
                    <a:pt x="1333" y="93"/>
                    <a:pt x="1310" y="93"/>
                  </a:cubicBezTo>
                  <a:cubicBezTo>
                    <a:pt x="1287" y="93"/>
                    <a:pt x="1262" y="93"/>
                    <a:pt x="1237" y="101"/>
                  </a:cubicBezTo>
                  <a:cubicBezTo>
                    <a:pt x="986" y="168"/>
                    <a:pt x="719" y="218"/>
                    <a:pt x="535" y="419"/>
                  </a:cubicBezTo>
                  <a:cubicBezTo>
                    <a:pt x="451" y="519"/>
                    <a:pt x="351" y="603"/>
                    <a:pt x="251" y="669"/>
                  </a:cubicBezTo>
                  <a:cubicBezTo>
                    <a:pt x="84" y="786"/>
                    <a:pt x="34" y="937"/>
                    <a:pt x="34" y="1121"/>
                  </a:cubicBezTo>
                  <a:cubicBezTo>
                    <a:pt x="34" y="1338"/>
                    <a:pt x="34" y="1555"/>
                    <a:pt x="34" y="1772"/>
                  </a:cubicBezTo>
                  <a:cubicBezTo>
                    <a:pt x="34" y="1822"/>
                    <a:pt x="0" y="1889"/>
                    <a:pt x="67" y="1923"/>
                  </a:cubicBezTo>
                  <a:cubicBezTo>
                    <a:pt x="101" y="1923"/>
                    <a:pt x="151" y="1906"/>
                    <a:pt x="184" y="1906"/>
                  </a:cubicBezTo>
                  <a:cubicBezTo>
                    <a:pt x="451" y="1806"/>
                    <a:pt x="702" y="1789"/>
                    <a:pt x="969" y="1789"/>
                  </a:cubicBezTo>
                  <a:cubicBezTo>
                    <a:pt x="1220" y="1789"/>
                    <a:pt x="1471" y="1772"/>
                    <a:pt x="1705" y="1772"/>
                  </a:cubicBezTo>
                  <a:cubicBezTo>
                    <a:pt x="1766" y="1770"/>
                    <a:pt x="1828" y="1769"/>
                    <a:pt x="1889" y="1769"/>
                  </a:cubicBezTo>
                  <a:cubicBezTo>
                    <a:pt x="2295" y="1769"/>
                    <a:pt x="2702" y="1814"/>
                    <a:pt x="3108" y="1872"/>
                  </a:cubicBezTo>
                  <a:cubicBezTo>
                    <a:pt x="3359" y="1923"/>
                    <a:pt x="3626" y="1989"/>
                    <a:pt x="3910" y="2040"/>
                  </a:cubicBezTo>
                  <a:cubicBezTo>
                    <a:pt x="3893" y="1939"/>
                    <a:pt x="3877" y="1839"/>
                    <a:pt x="3877" y="1756"/>
                  </a:cubicBezTo>
                  <a:cubicBezTo>
                    <a:pt x="3893" y="1555"/>
                    <a:pt x="3776" y="1471"/>
                    <a:pt x="3626" y="1405"/>
                  </a:cubicBezTo>
                  <a:cubicBezTo>
                    <a:pt x="3559" y="1388"/>
                    <a:pt x="3509" y="1371"/>
                    <a:pt x="3442" y="1355"/>
                  </a:cubicBezTo>
                  <a:cubicBezTo>
                    <a:pt x="3075" y="1254"/>
                    <a:pt x="2724" y="1171"/>
                    <a:pt x="2340" y="1171"/>
                  </a:cubicBezTo>
                  <a:cubicBezTo>
                    <a:pt x="2223" y="1171"/>
                    <a:pt x="2101" y="1175"/>
                    <a:pt x="1982" y="1175"/>
                  </a:cubicBezTo>
                  <a:cubicBezTo>
                    <a:pt x="1863" y="1175"/>
                    <a:pt x="1746" y="1171"/>
                    <a:pt x="1638" y="1154"/>
                  </a:cubicBezTo>
                  <a:cubicBezTo>
                    <a:pt x="1442" y="1121"/>
                    <a:pt x="1246" y="1096"/>
                    <a:pt x="1050" y="1096"/>
                  </a:cubicBezTo>
                  <a:cubicBezTo>
                    <a:pt x="945" y="1096"/>
                    <a:pt x="840" y="1103"/>
                    <a:pt x="735" y="1121"/>
                  </a:cubicBezTo>
                  <a:cubicBezTo>
                    <a:pt x="713" y="1128"/>
                    <a:pt x="691" y="1136"/>
                    <a:pt x="670" y="1136"/>
                  </a:cubicBezTo>
                  <a:cubicBezTo>
                    <a:pt x="644" y="1136"/>
                    <a:pt x="620" y="1124"/>
                    <a:pt x="602" y="1087"/>
                  </a:cubicBezTo>
                  <a:cubicBezTo>
                    <a:pt x="619" y="1020"/>
                    <a:pt x="669" y="1020"/>
                    <a:pt x="719" y="1020"/>
                  </a:cubicBezTo>
                  <a:cubicBezTo>
                    <a:pt x="936" y="987"/>
                    <a:pt x="1136" y="954"/>
                    <a:pt x="1337" y="903"/>
                  </a:cubicBezTo>
                  <a:cubicBezTo>
                    <a:pt x="1504" y="870"/>
                    <a:pt x="1654" y="853"/>
                    <a:pt x="1805" y="853"/>
                  </a:cubicBezTo>
                  <a:cubicBezTo>
                    <a:pt x="1955" y="853"/>
                    <a:pt x="2089" y="837"/>
                    <a:pt x="2239" y="837"/>
                  </a:cubicBezTo>
                  <a:cubicBezTo>
                    <a:pt x="2284" y="835"/>
                    <a:pt x="2328" y="834"/>
                    <a:pt x="2372" y="834"/>
                  </a:cubicBezTo>
                  <a:cubicBezTo>
                    <a:pt x="2857" y="834"/>
                    <a:pt x="3317" y="919"/>
                    <a:pt x="3776" y="1087"/>
                  </a:cubicBezTo>
                  <a:cubicBezTo>
                    <a:pt x="3793" y="1104"/>
                    <a:pt x="3810" y="1104"/>
                    <a:pt x="3843" y="1104"/>
                  </a:cubicBezTo>
                  <a:cubicBezTo>
                    <a:pt x="3877" y="1004"/>
                    <a:pt x="3877" y="903"/>
                    <a:pt x="3810" y="837"/>
                  </a:cubicBezTo>
                  <a:cubicBezTo>
                    <a:pt x="3576" y="603"/>
                    <a:pt x="3359" y="369"/>
                    <a:pt x="3058" y="218"/>
                  </a:cubicBezTo>
                  <a:cubicBezTo>
                    <a:pt x="3041" y="202"/>
                    <a:pt x="3008" y="202"/>
                    <a:pt x="2974" y="185"/>
                  </a:cubicBezTo>
                  <a:cubicBezTo>
                    <a:pt x="2807" y="152"/>
                    <a:pt x="2624" y="118"/>
                    <a:pt x="2456" y="51"/>
                  </a:cubicBezTo>
                  <a:cubicBezTo>
                    <a:pt x="2323" y="18"/>
                    <a:pt x="2189" y="1"/>
                    <a:pt x="2055" y="1"/>
                  </a:cubicBezTo>
                  <a:cubicBezTo>
                    <a:pt x="1997" y="1"/>
                    <a:pt x="1939" y="0"/>
                    <a:pt x="18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930;p23">
              <a:extLst>
                <a:ext uri="{FF2B5EF4-FFF2-40B4-BE49-F238E27FC236}">
                  <a16:creationId xmlns:a16="http://schemas.microsoft.com/office/drawing/2014/main" id="{D590FC1F-8A6C-2D72-3566-78BDC4DC7AAF}"/>
                </a:ext>
              </a:extLst>
            </p:cNvPr>
            <p:cNvSpPr/>
            <p:nvPr/>
          </p:nvSpPr>
          <p:spPr>
            <a:xfrm>
              <a:off x="1237275" y="3285025"/>
              <a:ext cx="58925" cy="20475"/>
            </a:xfrm>
            <a:custGeom>
              <a:avLst/>
              <a:gdLst/>
              <a:ahLst/>
              <a:cxnLst/>
              <a:rect l="l" t="t" r="r" b="b"/>
              <a:pathLst>
                <a:path w="2357" h="819" extrusionOk="0">
                  <a:moveTo>
                    <a:pt x="1221" y="0"/>
                  </a:moveTo>
                  <a:cubicBezTo>
                    <a:pt x="1054" y="0"/>
                    <a:pt x="903" y="34"/>
                    <a:pt x="736" y="50"/>
                  </a:cubicBezTo>
                  <a:cubicBezTo>
                    <a:pt x="711" y="59"/>
                    <a:pt x="682" y="59"/>
                    <a:pt x="653" y="59"/>
                  </a:cubicBezTo>
                  <a:cubicBezTo>
                    <a:pt x="623" y="59"/>
                    <a:pt x="594" y="59"/>
                    <a:pt x="569" y="67"/>
                  </a:cubicBezTo>
                  <a:cubicBezTo>
                    <a:pt x="519" y="84"/>
                    <a:pt x="469" y="100"/>
                    <a:pt x="419" y="134"/>
                  </a:cubicBezTo>
                  <a:cubicBezTo>
                    <a:pt x="201" y="301"/>
                    <a:pt x="34" y="501"/>
                    <a:pt x="1" y="819"/>
                  </a:cubicBezTo>
                  <a:cubicBezTo>
                    <a:pt x="268" y="752"/>
                    <a:pt x="485" y="702"/>
                    <a:pt x="719" y="635"/>
                  </a:cubicBezTo>
                  <a:cubicBezTo>
                    <a:pt x="786" y="618"/>
                    <a:pt x="853" y="618"/>
                    <a:pt x="920" y="618"/>
                  </a:cubicBezTo>
                  <a:lnTo>
                    <a:pt x="1455" y="618"/>
                  </a:lnTo>
                  <a:cubicBezTo>
                    <a:pt x="1521" y="618"/>
                    <a:pt x="1572" y="618"/>
                    <a:pt x="1622" y="635"/>
                  </a:cubicBezTo>
                  <a:cubicBezTo>
                    <a:pt x="1839" y="685"/>
                    <a:pt x="2056" y="752"/>
                    <a:pt x="2290" y="802"/>
                  </a:cubicBezTo>
                  <a:cubicBezTo>
                    <a:pt x="2296" y="808"/>
                    <a:pt x="2303" y="810"/>
                    <a:pt x="2311" y="810"/>
                  </a:cubicBezTo>
                  <a:cubicBezTo>
                    <a:pt x="2327" y="810"/>
                    <a:pt x="2346" y="802"/>
                    <a:pt x="2357" y="802"/>
                  </a:cubicBezTo>
                  <a:cubicBezTo>
                    <a:pt x="2323" y="568"/>
                    <a:pt x="2223" y="368"/>
                    <a:pt x="2039" y="217"/>
                  </a:cubicBezTo>
                  <a:cubicBezTo>
                    <a:pt x="1956" y="117"/>
                    <a:pt x="1839" y="67"/>
                    <a:pt x="1705" y="50"/>
                  </a:cubicBezTo>
                  <a:cubicBezTo>
                    <a:pt x="1538" y="34"/>
                    <a:pt x="1388" y="0"/>
                    <a:pt x="12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31;p23">
              <a:extLst>
                <a:ext uri="{FF2B5EF4-FFF2-40B4-BE49-F238E27FC236}">
                  <a16:creationId xmlns:a16="http://schemas.microsoft.com/office/drawing/2014/main" id="{B02F6820-5CF3-BADD-A728-97E14D3EE0B1}"/>
                </a:ext>
              </a:extLst>
            </p:cNvPr>
            <p:cNvSpPr/>
            <p:nvPr/>
          </p:nvSpPr>
          <p:spPr>
            <a:xfrm>
              <a:off x="1234725" y="3288325"/>
              <a:ext cx="58950" cy="22575"/>
            </a:xfrm>
            <a:custGeom>
              <a:avLst/>
              <a:gdLst/>
              <a:ahLst/>
              <a:cxnLst/>
              <a:rect l="l" t="t" r="r" b="b"/>
              <a:pathLst>
                <a:path w="2358" h="903" extrusionOk="0">
                  <a:moveTo>
                    <a:pt x="1376" y="0"/>
                  </a:moveTo>
                  <a:cubicBezTo>
                    <a:pt x="1283" y="0"/>
                    <a:pt x="1188" y="15"/>
                    <a:pt x="1105" y="35"/>
                  </a:cubicBezTo>
                  <a:cubicBezTo>
                    <a:pt x="788" y="85"/>
                    <a:pt x="487" y="202"/>
                    <a:pt x="237" y="386"/>
                  </a:cubicBezTo>
                  <a:cubicBezTo>
                    <a:pt x="1" y="552"/>
                    <a:pt x="145" y="903"/>
                    <a:pt x="363" y="903"/>
                  </a:cubicBezTo>
                  <a:cubicBezTo>
                    <a:pt x="408" y="903"/>
                    <a:pt x="456" y="888"/>
                    <a:pt x="504" y="854"/>
                  </a:cubicBezTo>
                  <a:cubicBezTo>
                    <a:pt x="738" y="687"/>
                    <a:pt x="988" y="570"/>
                    <a:pt x="1273" y="537"/>
                  </a:cubicBezTo>
                  <a:cubicBezTo>
                    <a:pt x="1293" y="534"/>
                    <a:pt x="1314" y="532"/>
                    <a:pt x="1335" y="532"/>
                  </a:cubicBezTo>
                  <a:cubicBezTo>
                    <a:pt x="1565" y="532"/>
                    <a:pt x="1795" y="688"/>
                    <a:pt x="2024" y="704"/>
                  </a:cubicBezTo>
                  <a:cubicBezTo>
                    <a:pt x="2039" y="706"/>
                    <a:pt x="2054" y="707"/>
                    <a:pt x="2067" y="707"/>
                  </a:cubicBezTo>
                  <a:cubicBezTo>
                    <a:pt x="2358" y="707"/>
                    <a:pt x="2344" y="218"/>
                    <a:pt x="2024" y="186"/>
                  </a:cubicBezTo>
                  <a:cubicBezTo>
                    <a:pt x="1857" y="169"/>
                    <a:pt x="1707" y="69"/>
                    <a:pt x="1540" y="19"/>
                  </a:cubicBezTo>
                  <a:cubicBezTo>
                    <a:pt x="1489" y="6"/>
                    <a:pt x="1433" y="0"/>
                    <a:pt x="1376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32;p23">
              <a:extLst>
                <a:ext uri="{FF2B5EF4-FFF2-40B4-BE49-F238E27FC236}">
                  <a16:creationId xmlns:a16="http://schemas.microsoft.com/office/drawing/2014/main" id="{05268E16-7D01-1421-C5B1-4F36D4CF6D82}"/>
                </a:ext>
              </a:extLst>
            </p:cNvPr>
            <p:cNvSpPr/>
            <p:nvPr/>
          </p:nvSpPr>
          <p:spPr>
            <a:xfrm>
              <a:off x="1221825" y="3313650"/>
              <a:ext cx="90750" cy="26675"/>
            </a:xfrm>
            <a:custGeom>
              <a:avLst/>
              <a:gdLst/>
              <a:ahLst/>
              <a:cxnLst/>
              <a:rect l="l" t="t" r="r" b="b"/>
              <a:pathLst>
                <a:path w="3630" h="1067" extrusionOk="0">
                  <a:moveTo>
                    <a:pt x="1493" y="1"/>
                  </a:moveTo>
                  <a:cubicBezTo>
                    <a:pt x="1043" y="1"/>
                    <a:pt x="232" y="213"/>
                    <a:pt x="51" y="576"/>
                  </a:cubicBezTo>
                  <a:cubicBezTo>
                    <a:pt x="1" y="676"/>
                    <a:pt x="1" y="827"/>
                    <a:pt x="84" y="910"/>
                  </a:cubicBezTo>
                  <a:cubicBezTo>
                    <a:pt x="101" y="910"/>
                    <a:pt x="101" y="910"/>
                    <a:pt x="101" y="927"/>
                  </a:cubicBezTo>
                  <a:cubicBezTo>
                    <a:pt x="157" y="968"/>
                    <a:pt x="217" y="986"/>
                    <a:pt x="274" y="986"/>
                  </a:cubicBezTo>
                  <a:cubicBezTo>
                    <a:pt x="403" y="986"/>
                    <a:pt x="517" y="897"/>
                    <a:pt x="552" y="793"/>
                  </a:cubicBezTo>
                  <a:cubicBezTo>
                    <a:pt x="738" y="638"/>
                    <a:pt x="1326" y="541"/>
                    <a:pt x="1571" y="541"/>
                  </a:cubicBezTo>
                  <a:cubicBezTo>
                    <a:pt x="1590" y="541"/>
                    <a:pt x="1607" y="542"/>
                    <a:pt x="1621" y="543"/>
                  </a:cubicBezTo>
                  <a:cubicBezTo>
                    <a:pt x="1905" y="576"/>
                    <a:pt x="2941" y="643"/>
                    <a:pt x="3075" y="927"/>
                  </a:cubicBezTo>
                  <a:cubicBezTo>
                    <a:pt x="3117" y="1026"/>
                    <a:pt x="3190" y="1066"/>
                    <a:pt x="3268" y="1066"/>
                  </a:cubicBezTo>
                  <a:cubicBezTo>
                    <a:pt x="3440" y="1066"/>
                    <a:pt x="3630" y="867"/>
                    <a:pt x="3526" y="660"/>
                  </a:cubicBezTo>
                  <a:cubicBezTo>
                    <a:pt x="3292" y="108"/>
                    <a:pt x="2123" y="75"/>
                    <a:pt x="1621" y="8"/>
                  </a:cubicBezTo>
                  <a:cubicBezTo>
                    <a:pt x="1583" y="3"/>
                    <a:pt x="1540" y="1"/>
                    <a:pt x="14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33;p23">
              <a:extLst>
                <a:ext uri="{FF2B5EF4-FFF2-40B4-BE49-F238E27FC236}">
                  <a16:creationId xmlns:a16="http://schemas.microsoft.com/office/drawing/2014/main" id="{891A3D25-B433-83F2-35EC-7EF889E30887}"/>
                </a:ext>
              </a:extLst>
            </p:cNvPr>
            <p:cNvSpPr/>
            <p:nvPr/>
          </p:nvSpPr>
          <p:spPr>
            <a:xfrm>
              <a:off x="1214725" y="3337450"/>
              <a:ext cx="95275" cy="20100"/>
            </a:xfrm>
            <a:custGeom>
              <a:avLst/>
              <a:gdLst/>
              <a:ahLst/>
              <a:cxnLst/>
              <a:rect l="l" t="t" r="r" b="b"/>
              <a:pathLst>
                <a:path w="3811" h="804" extrusionOk="0">
                  <a:moveTo>
                    <a:pt x="1705" y="1"/>
                  </a:moveTo>
                  <a:cubicBezTo>
                    <a:pt x="1201" y="1"/>
                    <a:pt x="705" y="71"/>
                    <a:pt x="201" y="242"/>
                  </a:cubicBezTo>
                  <a:cubicBezTo>
                    <a:pt x="101" y="276"/>
                    <a:pt x="1" y="376"/>
                    <a:pt x="17" y="510"/>
                  </a:cubicBezTo>
                  <a:cubicBezTo>
                    <a:pt x="17" y="510"/>
                    <a:pt x="17" y="526"/>
                    <a:pt x="17" y="543"/>
                  </a:cubicBezTo>
                  <a:cubicBezTo>
                    <a:pt x="39" y="712"/>
                    <a:pt x="187" y="801"/>
                    <a:pt x="323" y="801"/>
                  </a:cubicBezTo>
                  <a:cubicBezTo>
                    <a:pt x="401" y="801"/>
                    <a:pt x="476" y="771"/>
                    <a:pt x="519" y="710"/>
                  </a:cubicBezTo>
                  <a:cubicBezTo>
                    <a:pt x="909" y="593"/>
                    <a:pt x="1299" y="527"/>
                    <a:pt x="1705" y="527"/>
                  </a:cubicBezTo>
                  <a:cubicBezTo>
                    <a:pt x="1821" y="527"/>
                    <a:pt x="1937" y="532"/>
                    <a:pt x="2056" y="543"/>
                  </a:cubicBezTo>
                  <a:cubicBezTo>
                    <a:pt x="2306" y="577"/>
                    <a:pt x="3075" y="543"/>
                    <a:pt x="3309" y="693"/>
                  </a:cubicBezTo>
                  <a:cubicBezTo>
                    <a:pt x="3362" y="762"/>
                    <a:pt x="3455" y="803"/>
                    <a:pt x="3543" y="803"/>
                  </a:cubicBezTo>
                  <a:cubicBezTo>
                    <a:pt x="3649" y="803"/>
                    <a:pt x="3750" y="746"/>
                    <a:pt x="3777" y="610"/>
                  </a:cubicBezTo>
                  <a:cubicBezTo>
                    <a:pt x="3777" y="610"/>
                    <a:pt x="3777" y="610"/>
                    <a:pt x="3793" y="593"/>
                  </a:cubicBezTo>
                  <a:cubicBezTo>
                    <a:pt x="3810" y="510"/>
                    <a:pt x="3793" y="409"/>
                    <a:pt x="3727" y="343"/>
                  </a:cubicBezTo>
                  <a:cubicBezTo>
                    <a:pt x="3426" y="59"/>
                    <a:pt x="2774" y="92"/>
                    <a:pt x="2407" y="42"/>
                  </a:cubicBezTo>
                  <a:cubicBezTo>
                    <a:pt x="2170" y="16"/>
                    <a:pt x="1937" y="1"/>
                    <a:pt x="1705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34;p23">
              <a:extLst>
                <a:ext uri="{FF2B5EF4-FFF2-40B4-BE49-F238E27FC236}">
                  <a16:creationId xmlns:a16="http://schemas.microsoft.com/office/drawing/2014/main" id="{25E39E0C-9690-C992-0F2F-4987EF80B967}"/>
                </a:ext>
              </a:extLst>
            </p:cNvPr>
            <p:cNvSpPr/>
            <p:nvPr/>
          </p:nvSpPr>
          <p:spPr>
            <a:xfrm>
              <a:off x="1208875" y="3370575"/>
              <a:ext cx="112900" cy="30000"/>
            </a:xfrm>
            <a:custGeom>
              <a:avLst/>
              <a:gdLst/>
              <a:ahLst/>
              <a:cxnLst/>
              <a:rect l="l" t="t" r="r" b="b"/>
              <a:pathLst>
                <a:path w="4516" h="1200" extrusionOk="0">
                  <a:moveTo>
                    <a:pt x="2393" y="1"/>
                  </a:moveTo>
                  <a:cubicBezTo>
                    <a:pt x="1770" y="1"/>
                    <a:pt x="1152" y="51"/>
                    <a:pt x="535" y="137"/>
                  </a:cubicBezTo>
                  <a:lnTo>
                    <a:pt x="519" y="137"/>
                  </a:lnTo>
                  <a:cubicBezTo>
                    <a:pt x="502" y="137"/>
                    <a:pt x="469" y="137"/>
                    <a:pt x="452" y="154"/>
                  </a:cubicBezTo>
                  <a:cubicBezTo>
                    <a:pt x="301" y="171"/>
                    <a:pt x="251" y="271"/>
                    <a:pt x="251" y="388"/>
                  </a:cubicBezTo>
                  <a:cubicBezTo>
                    <a:pt x="1" y="471"/>
                    <a:pt x="34" y="906"/>
                    <a:pt x="335" y="906"/>
                  </a:cubicBezTo>
                  <a:cubicBezTo>
                    <a:pt x="987" y="889"/>
                    <a:pt x="1638" y="856"/>
                    <a:pt x="2290" y="839"/>
                  </a:cubicBezTo>
                  <a:cubicBezTo>
                    <a:pt x="2908" y="839"/>
                    <a:pt x="3510" y="1023"/>
                    <a:pt x="4111" y="1190"/>
                  </a:cubicBezTo>
                  <a:cubicBezTo>
                    <a:pt x="4135" y="1196"/>
                    <a:pt x="4159" y="1199"/>
                    <a:pt x="4181" y="1199"/>
                  </a:cubicBezTo>
                  <a:cubicBezTo>
                    <a:pt x="4391" y="1199"/>
                    <a:pt x="4516" y="938"/>
                    <a:pt x="4395" y="772"/>
                  </a:cubicBezTo>
                  <a:cubicBezTo>
                    <a:pt x="4445" y="672"/>
                    <a:pt x="4462" y="555"/>
                    <a:pt x="4362" y="455"/>
                  </a:cubicBezTo>
                  <a:cubicBezTo>
                    <a:pt x="4044" y="104"/>
                    <a:pt x="3510" y="37"/>
                    <a:pt x="3058" y="20"/>
                  </a:cubicBezTo>
                  <a:cubicBezTo>
                    <a:pt x="2836" y="7"/>
                    <a:pt x="2614" y="1"/>
                    <a:pt x="23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35;p23">
              <a:extLst>
                <a:ext uri="{FF2B5EF4-FFF2-40B4-BE49-F238E27FC236}">
                  <a16:creationId xmlns:a16="http://schemas.microsoft.com/office/drawing/2014/main" id="{D70FF8A3-18C8-D04F-894E-6B73E86E2B8E}"/>
                </a:ext>
              </a:extLst>
            </p:cNvPr>
            <p:cNvSpPr/>
            <p:nvPr/>
          </p:nvSpPr>
          <p:spPr>
            <a:xfrm>
              <a:off x="1200525" y="3399750"/>
              <a:ext cx="138550" cy="35150"/>
            </a:xfrm>
            <a:custGeom>
              <a:avLst/>
              <a:gdLst/>
              <a:ahLst/>
              <a:cxnLst/>
              <a:rect l="l" t="t" r="r" b="b"/>
              <a:pathLst>
                <a:path w="5542" h="1406" extrusionOk="0">
                  <a:moveTo>
                    <a:pt x="3363" y="0"/>
                  </a:moveTo>
                  <a:cubicBezTo>
                    <a:pt x="2944" y="0"/>
                    <a:pt x="2546" y="33"/>
                    <a:pt x="2273" y="39"/>
                  </a:cubicBezTo>
                  <a:cubicBezTo>
                    <a:pt x="2218" y="39"/>
                    <a:pt x="2123" y="38"/>
                    <a:pt x="2002" y="38"/>
                  </a:cubicBezTo>
                  <a:cubicBezTo>
                    <a:pt x="1384" y="38"/>
                    <a:pt x="106" y="84"/>
                    <a:pt x="301" y="658"/>
                  </a:cubicBezTo>
                  <a:cubicBezTo>
                    <a:pt x="251" y="674"/>
                    <a:pt x="218" y="691"/>
                    <a:pt x="184" y="724"/>
                  </a:cubicBezTo>
                  <a:cubicBezTo>
                    <a:pt x="17" y="825"/>
                    <a:pt x="1" y="1176"/>
                    <a:pt x="251" y="1209"/>
                  </a:cubicBezTo>
                  <a:cubicBezTo>
                    <a:pt x="1220" y="1343"/>
                    <a:pt x="2189" y="1376"/>
                    <a:pt x="3175" y="1393"/>
                  </a:cubicBezTo>
                  <a:cubicBezTo>
                    <a:pt x="3333" y="1399"/>
                    <a:pt x="3496" y="1405"/>
                    <a:pt x="3660" y="1405"/>
                  </a:cubicBezTo>
                  <a:cubicBezTo>
                    <a:pt x="3929" y="1405"/>
                    <a:pt x="4202" y="1388"/>
                    <a:pt x="4462" y="1326"/>
                  </a:cubicBezTo>
                  <a:lnTo>
                    <a:pt x="4796" y="1326"/>
                  </a:lnTo>
                  <a:cubicBezTo>
                    <a:pt x="4863" y="1326"/>
                    <a:pt x="4896" y="1309"/>
                    <a:pt x="4930" y="1293"/>
                  </a:cubicBezTo>
                  <a:cubicBezTo>
                    <a:pt x="4946" y="1293"/>
                    <a:pt x="4963" y="1309"/>
                    <a:pt x="4963" y="1309"/>
                  </a:cubicBezTo>
                  <a:cubicBezTo>
                    <a:pt x="5023" y="1362"/>
                    <a:pt x="5089" y="1384"/>
                    <a:pt x="5151" y="1384"/>
                  </a:cubicBezTo>
                  <a:cubicBezTo>
                    <a:pt x="5365" y="1384"/>
                    <a:pt x="5541" y="1123"/>
                    <a:pt x="5347" y="942"/>
                  </a:cubicBezTo>
                  <a:cubicBezTo>
                    <a:pt x="5314" y="908"/>
                    <a:pt x="5280" y="875"/>
                    <a:pt x="5230" y="858"/>
                  </a:cubicBezTo>
                  <a:cubicBezTo>
                    <a:pt x="5247" y="808"/>
                    <a:pt x="5230" y="741"/>
                    <a:pt x="5214" y="691"/>
                  </a:cubicBezTo>
                  <a:cubicBezTo>
                    <a:pt x="4944" y="110"/>
                    <a:pt x="4120" y="0"/>
                    <a:pt x="3363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36;p23">
              <a:extLst>
                <a:ext uri="{FF2B5EF4-FFF2-40B4-BE49-F238E27FC236}">
                  <a16:creationId xmlns:a16="http://schemas.microsoft.com/office/drawing/2014/main" id="{57F4E2C8-BB05-2737-C554-35C4FDBF6D67}"/>
                </a:ext>
              </a:extLst>
            </p:cNvPr>
            <p:cNvSpPr/>
            <p:nvPr/>
          </p:nvSpPr>
          <p:spPr>
            <a:xfrm>
              <a:off x="1035525" y="3275825"/>
              <a:ext cx="462450" cy="679225"/>
            </a:xfrm>
            <a:custGeom>
              <a:avLst/>
              <a:gdLst/>
              <a:ahLst/>
              <a:cxnLst/>
              <a:rect l="l" t="t" r="r" b="b"/>
              <a:pathLst>
                <a:path w="18498" h="27169" extrusionOk="0">
                  <a:moveTo>
                    <a:pt x="12415" y="6433"/>
                  </a:moveTo>
                  <a:cubicBezTo>
                    <a:pt x="12582" y="6483"/>
                    <a:pt x="12716" y="6600"/>
                    <a:pt x="12900" y="6617"/>
                  </a:cubicBezTo>
                  <a:cubicBezTo>
                    <a:pt x="12950" y="6617"/>
                    <a:pt x="13033" y="6651"/>
                    <a:pt x="13050" y="6701"/>
                  </a:cubicBezTo>
                  <a:cubicBezTo>
                    <a:pt x="13150" y="6868"/>
                    <a:pt x="13301" y="7018"/>
                    <a:pt x="13301" y="7235"/>
                  </a:cubicBezTo>
                  <a:cubicBezTo>
                    <a:pt x="13301" y="7302"/>
                    <a:pt x="13317" y="7386"/>
                    <a:pt x="13301" y="7453"/>
                  </a:cubicBezTo>
                  <a:cubicBezTo>
                    <a:pt x="13301" y="7586"/>
                    <a:pt x="13317" y="7703"/>
                    <a:pt x="13384" y="7820"/>
                  </a:cubicBezTo>
                  <a:cubicBezTo>
                    <a:pt x="13434" y="7887"/>
                    <a:pt x="13434" y="7971"/>
                    <a:pt x="13451" y="8054"/>
                  </a:cubicBezTo>
                  <a:cubicBezTo>
                    <a:pt x="13451" y="8121"/>
                    <a:pt x="13451" y="8188"/>
                    <a:pt x="13451" y="8255"/>
                  </a:cubicBezTo>
                  <a:cubicBezTo>
                    <a:pt x="13418" y="8555"/>
                    <a:pt x="13535" y="8839"/>
                    <a:pt x="13652" y="9107"/>
                  </a:cubicBezTo>
                  <a:cubicBezTo>
                    <a:pt x="13685" y="9174"/>
                    <a:pt x="13718" y="9240"/>
                    <a:pt x="13735" y="9307"/>
                  </a:cubicBezTo>
                  <a:cubicBezTo>
                    <a:pt x="13802" y="9458"/>
                    <a:pt x="13869" y="9608"/>
                    <a:pt x="13936" y="9758"/>
                  </a:cubicBezTo>
                  <a:cubicBezTo>
                    <a:pt x="13969" y="9842"/>
                    <a:pt x="14002" y="9925"/>
                    <a:pt x="14069" y="9959"/>
                  </a:cubicBezTo>
                  <a:cubicBezTo>
                    <a:pt x="14220" y="10076"/>
                    <a:pt x="14303" y="10243"/>
                    <a:pt x="14370" y="10410"/>
                  </a:cubicBezTo>
                  <a:cubicBezTo>
                    <a:pt x="14403" y="10494"/>
                    <a:pt x="14454" y="10560"/>
                    <a:pt x="14487" y="10627"/>
                  </a:cubicBezTo>
                  <a:cubicBezTo>
                    <a:pt x="14520" y="10677"/>
                    <a:pt x="14571" y="10711"/>
                    <a:pt x="14587" y="10761"/>
                  </a:cubicBezTo>
                  <a:cubicBezTo>
                    <a:pt x="14704" y="11012"/>
                    <a:pt x="14905" y="11195"/>
                    <a:pt x="15105" y="11396"/>
                  </a:cubicBezTo>
                  <a:cubicBezTo>
                    <a:pt x="15155" y="11446"/>
                    <a:pt x="15205" y="11513"/>
                    <a:pt x="15256" y="11580"/>
                  </a:cubicBezTo>
                  <a:cubicBezTo>
                    <a:pt x="15339" y="11713"/>
                    <a:pt x="15406" y="11847"/>
                    <a:pt x="15473" y="11997"/>
                  </a:cubicBezTo>
                  <a:cubicBezTo>
                    <a:pt x="15606" y="12215"/>
                    <a:pt x="15757" y="12398"/>
                    <a:pt x="15941" y="12582"/>
                  </a:cubicBezTo>
                  <a:cubicBezTo>
                    <a:pt x="16342" y="12966"/>
                    <a:pt x="16726" y="13367"/>
                    <a:pt x="17077" y="13785"/>
                  </a:cubicBezTo>
                  <a:cubicBezTo>
                    <a:pt x="17344" y="14103"/>
                    <a:pt x="17578" y="14470"/>
                    <a:pt x="17779" y="14854"/>
                  </a:cubicBezTo>
                  <a:cubicBezTo>
                    <a:pt x="17929" y="15088"/>
                    <a:pt x="17996" y="15372"/>
                    <a:pt x="18096" y="15623"/>
                  </a:cubicBezTo>
                  <a:cubicBezTo>
                    <a:pt x="18180" y="15840"/>
                    <a:pt x="18246" y="16041"/>
                    <a:pt x="18330" y="16241"/>
                  </a:cubicBezTo>
                  <a:cubicBezTo>
                    <a:pt x="18397" y="16425"/>
                    <a:pt x="18430" y="16609"/>
                    <a:pt x="18430" y="16809"/>
                  </a:cubicBezTo>
                  <a:cubicBezTo>
                    <a:pt x="18430" y="17060"/>
                    <a:pt x="18414" y="17327"/>
                    <a:pt x="18414" y="17578"/>
                  </a:cubicBezTo>
                  <a:cubicBezTo>
                    <a:pt x="18414" y="17778"/>
                    <a:pt x="18414" y="17979"/>
                    <a:pt x="18430" y="18179"/>
                  </a:cubicBezTo>
                  <a:cubicBezTo>
                    <a:pt x="18497" y="18681"/>
                    <a:pt x="18497" y="19182"/>
                    <a:pt x="18447" y="19683"/>
                  </a:cubicBezTo>
                  <a:cubicBezTo>
                    <a:pt x="18414" y="20068"/>
                    <a:pt x="18330" y="20452"/>
                    <a:pt x="18213" y="20819"/>
                  </a:cubicBezTo>
                  <a:cubicBezTo>
                    <a:pt x="18113" y="21154"/>
                    <a:pt x="17979" y="21471"/>
                    <a:pt x="17829" y="21788"/>
                  </a:cubicBezTo>
                  <a:cubicBezTo>
                    <a:pt x="17645" y="22173"/>
                    <a:pt x="17411" y="22507"/>
                    <a:pt x="17277" y="22908"/>
                  </a:cubicBezTo>
                  <a:cubicBezTo>
                    <a:pt x="17277" y="22925"/>
                    <a:pt x="17261" y="22941"/>
                    <a:pt x="17261" y="22958"/>
                  </a:cubicBezTo>
                  <a:cubicBezTo>
                    <a:pt x="17094" y="23209"/>
                    <a:pt x="16926" y="23459"/>
                    <a:pt x="16743" y="23710"/>
                  </a:cubicBezTo>
                  <a:cubicBezTo>
                    <a:pt x="16726" y="23760"/>
                    <a:pt x="16676" y="23794"/>
                    <a:pt x="16642" y="23844"/>
                  </a:cubicBezTo>
                  <a:cubicBezTo>
                    <a:pt x="16342" y="24378"/>
                    <a:pt x="15907" y="24779"/>
                    <a:pt x="15439" y="25164"/>
                  </a:cubicBezTo>
                  <a:cubicBezTo>
                    <a:pt x="15289" y="25264"/>
                    <a:pt x="15155" y="25381"/>
                    <a:pt x="15005" y="25498"/>
                  </a:cubicBezTo>
                  <a:cubicBezTo>
                    <a:pt x="14938" y="25548"/>
                    <a:pt x="14871" y="25598"/>
                    <a:pt x="14804" y="25631"/>
                  </a:cubicBezTo>
                  <a:cubicBezTo>
                    <a:pt x="14487" y="25815"/>
                    <a:pt x="14170" y="25982"/>
                    <a:pt x="13852" y="26166"/>
                  </a:cubicBezTo>
                  <a:cubicBezTo>
                    <a:pt x="13652" y="26266"/>
                    <a:pt x="13451" y="26367"/>
                    <a:pt x="13267" y="26467"/>
                  </a:cubicBezTo>
                  <a:cubicBezTo>
                    <a:pt x="12866" y="26684"/>
                    <a:pt x="12415" y="26801"/>
                    <a:pt x="11981" y="26918"/>
                  </a:cubicBezTo>
                  <a:cubicBezTo>
                    <a:pt x="11914" y="26935"/>
                    <a:pt x="11847" y="26935"/>
                    <a:pt x="11797" y="26951"/>
                  </a:cubicBezTo>
                  <a:cubicBezTo>
                    <a:pt x="11747" y="26951"/>
                    <a:pt x="11713" y="26951"/>
                    <a:pt x="11680" y="26968"/>
                  </a:cubicBezTo>
                  <a:cubicBezTo>
                    <a:pt x="11413" y="27135"/>
                    <a:pt x="11095" y="27152"/>
                    <a:pt x="10794" y="27152"/>
                  </a:cubicBezTo>
                  <a:cubicBezTo>
                    <a:pt x="10026" y="27169"/>
                    <a:pt x="9257" y="27152"/>
                    <a:pt x="8489" y="27152"/>
                  </a:cubicBezTo>
                  <a:cubicBezTo>
                    <a:pt x="8322" y="27152"/>
                    <a:pt x="8154" y="27135"/>
                    <a:pt x="8004" y="27085"/>
                  </a:cubicBezTo>
                  <a:cubicBezTo>
                    <a:pt x="7820" y="27035"/>
                    <a:pt x="7636" y="27002"/>
                    <a:pt x="7436" y="26985"/>
                  </a:cubicBezTo>
                  <a:cubicBezTo>
                    <a:pt x="7336" y="26985"/>
                    <a:pt x="7219" y="26968"/>
                    <a:pt x="7119" y="26951"/>
                  </a:cubicBezTo>
                  <a:cubicBezTo>
                    <a:pt x="7035" y="26951"/>
                    <a:pt x="6951" y="26935"/>
                    <a:pt x="6868" y="26951"/>
                  </a:cubicBezTo>
                  <a:cubicBezTo>
                    <a:pt x="6684" y="26968"/>
                    <a:pt x="6517" y="26918"/>
                    <a:pt x="6333" y="26885"/>
                  </a:cubicBezTo>
                  <a:cubicBezTo>
                    <a:pt x="5815" y="26734"/>
                    <a:pt x="5314" y="26534"/>
                    <a:pt x="4846" y="26266"/>
                  </a:cubicBezTo>
                  <a:cubicBezTo>
                    <a:pt x="4529" y="26083"/>
                    <a:pt x="4211" y="25932"/>
                    <a:pt x="3910" y="25765"/>
                  </a:cubicBezTo>
                  <a:cubicBezTo>
                    <a:pt x="3743" y="25682"/>
                    <a:pt x="3593" y="25581"/>
                    <a:pt x="3443" y="25464"/>
                  </a:cubicBezTo>
                  <a:cubicBezTo>
                    <a:pt x="3326" y="25364"/>
                    <a:pt x="3209" y="25264"/>
                    <a:pt x="3075" y="25180"/>
                  </a:cubicBezTo>
                  <a:cubicBezTo>
                    <a:pt x="2691" y="24896"/>
                    <a:pt x="2373" y="24562"/>
                    <a:pt x="2073" y="24178"/>
                  </a:cubicBezTo>
                  <a:cubicBezTo>
                    <a:pt x="1989" y="24094"/>
                    <a:pt x="1939" y="23994"/>
                    <a:pt x="1872" y="23894"/>
                  </a:cubicBezTo>
                  <a:cubicBezTo>
                    <a:pt x="1855" y="23860"/>
                    <a:pt x="1855" y="23844"/>
                    <a:pt x="1839" y="23827"/>
                  </a:cubicBezTo>
                  <a:cubicBezTo>
                    <a:pt x="1621" y="23626"/>
                    <a:pt x="1504" y="23359"/>
                    <a:pt x="1337" y="23125"/>
                  </a:cubicBezTo>
                  <a:cubicBezTo>
                    <a:pt x="1287" y="23042"/>
                    <a:pt x="1237" y="22958"/>
                    <a:pt x="1204" y="22875"/>
                  </a:cubicBezTo>
                  <a:cubicBezTo>
                    <a:pt x="1137" y="22674"/>
                    <a:pt x="1020" y="22507"/>
                    <a:pt x="936" y="22323"/>
                  </a:cubicBezTo>
                  <a:cubicBezTo>
                    <a:pt x="585" y="21672"/>
                    <a:pt x="268" y="21003"/>
                    <a:pt x="134" y="20268"/>
                  </a:cubicBezTo>
                  <a:cubicBezTo>
                    <a:pt x="34" y="19783"/>
                    <a:pt x="1" y="19299"/>
                    <a:pt x="17" y="18798"/>
                  </a:cubicBezTo>
                  <a:cubicBezTo>
                    <a:pt x="17" y="18564"/>
                    <a:pt x="51" y="18313"/>
                    <a:pt x="68" y="18062"/>
                  </a:cubicBezTo>
                  <a:cubicBezTo>
                    <a:pt x="84" y="17929"/>
                    <a:pt x="84" y="17795"/>
                    <a:pt x="84" y="17661"/>
                  </a:cubicBezTo>
                  <a:cubicBezTo>
                    <a:pt x="84" y="17411"/>
                    <a:pt x="68" y="17144"/>
                    <a:pt x="68" y="16893"/>
                  </a:cubicBezTo>
                  <a:cubicBezTo>
                    <a:pt x="68" y="16642"/>
                    <a:pt x="101" y="16408"/>
                    <a:pt x="201" y="16174"/>
                  </a:cubicBezTo>
                  <a:cubicBezTo>
                    <a:pt x="335" y="15824"/>
                    <a:pt x="452" y="15473"/>
                    <a:pt x="585" y="15122"/>
                  </a:cubicBezTo>
                  <a:cubicBezTo>
                    <a:pt x="619" y="15038"/>
                    <a:pt x="652" y="14971"/>
                    <a:pt x="686" y="14905"/>
                  </a:cubicBezTo>
                  <a:cubicBezTo>
                    <a:pt x="920" y="14487"/>
                    <a:pt x="1170" y="14086"/>
                    <a:pt x="1471" y="13718"/>
                  </a:cubicBezTo>
                  <a:cubicBezTo>
                    <a:pt x="1805" y="13351"/>
                    <a:pt x="2139" y="13017"/>
                    <a:pt x="2474" y="12666"/>
                  </a:cubicBezTo>
                  <a:cubicBezTo>
                    <a:pt x="2507" y="12632"/>
                    <a:pt x="2524" y="12582"/>
                    <a:pt x="2574" y="12565"/>
                  </a:cubicBezTo>
                  <a:cubicBezTo>
                    <a:pt x="2758" y="12448"/>
                    <a:pt x="2858" y="12265"/>
                    <a:pt x="2958" y="12081"/>
                  </a:cubicBezTo>
                  <a:cubicBezTo>
                    <a:pt x="3058" y="11930"/>
                    <a:pt x="3142" y="11747"/>
                    <a:pt x="3242" y="11596"/>
                  </a:cubicBezTo>
                  <a:cubicBezTo>
                    <a:pt x="3309" y="11496"/>
                    <a:pt x="3376" y="11413"/>
                    <a:pt x="3459" y="11346"/>
                  </a:cubicBezTo>
                  <a:cubicBezTo>
                    <a:pt x="3777" y="11028"/>
                    <a:pt x="4027" y="10661"/>
                    <a:pt x="4211" y="10243"/>
                  </a:cubicBezTo>
                  <a:cubicBezTo>
                    <a:pt x="4228" y="10193"/>
                    <a:pt x="4261" y="10126"/>
                    <a:pt x="4311" y="10093"/>
                  </a:cubicBezTo>
                  <a:cubicBezTo>
                    <a:pt x="4529" y="9925"/>
                    <a:pt x="4629" y="9675"/>
                    <a:pt x="4729" y="9424"/>
                  </a:cubicBezTo>
                  <a:cubicBezTo>
                    <a:pt x="4813" y="9207"/>
                    <a:pt x="4896" y="8973"/>
                    <a:pt x="4997" y="8739"/>
                  </a:cubicBezTo>
                  <a:cubicBezTo>
                    <a:pt x="5030" y="8639"/>
                    <a:pt x="5047" y="8555"/>
                    <a:pt x="5047" y="8455"/>
                  </a:cubicBezTo>
                  <a:cubicBezTo>
                    <a:pt x="5047" y="8338"/>
                    <a:pt x="5047" y="8204"/>
                    <a:pt x="5047" y="8088"/>
                  </a:cubicBezTo>
                  <a:cubicBezTo>
                    <a:pt x="5063" y="8004"/>
                    <a:pt x="5063" y="7904"/>
                    <a:pt x="5113" y="7837"/>
                  </a:cubicBezTo>
                  <a:cubicBezTo>
                    <a:pt x="5180" y="7720"/>
                    <a:pt x="5197" y="7586"/>
                    <a:pt x="5180" y="7469"/>
                  </a:cubicBezTo>
                  <a:cubicBezTo>
                    <a:pt x="5147" y="7202"/>
                    <a:pt x="5281" y="6985"/>
                    <a:pt x="5398" y="6768"/>
                  </a:cubicBezTo>
                  <a:cubicBezTo>
                    <a:pt x="5431" y="6684"/>
                    <a:pt x="5514" y="6634"/>
                    <a:pt x="5615" y="6634"/>
                  </a:cubicBezTo>
                  <a:cubicBezTo>
                    <a:pt x="5782" y="6617"/>
                    <a:pt x="5916" y="6483"/>
                    <a:pt x="6099" y="6450"/>
                  </a:cubicBezTo>
                  <a:cubicBezTo>
                    <a:pt x="6016" y="6166"/>
                    <a:pt x="6016" y="5882"/>
                    <a:pt x="5999" y="5598"/>
                  </a:cubicBezTo>
                  <a:cubicBezTo>
                    <a:pt x="5966" y="5364"/>
                    <a:pt x="6049" y="5164"/>
                    <a:pt x="6216" y="4996"/>
                  </a:cubicBezTo>
                  <a:cubicBezTo>
                    <a:pt x="6317" y="4896"/>
                    <a:pt x="6433" y="4813"/>
                    <a:pt x="6484" y="4679"/>
                  </a:cubicBezTo>
                  <a:cubicBezTo>
                    <a:pt x="6484" y="4646"/>
                    <a:pt x="6484" y="4629"/>
                    <a:pt x="6484" y="4612"/>
                  </a:cubicBezTo>
                  <a:cubicBezTo>
                    <a:pt x="6317" y="4311"/>
                    <a:pt x="6333" y="3977"/>
                    <a:pt x="6350" y="3660"/>
                  </a:cubicBezTo>
                  <a:cubicBezTo>
                    <a:pt x="6350" y="3509"/>
                    <a:pt x="6433" y="3376"/>
                    <a:pt x="6550" y="3292"/>
                  </a:cubicBezTo>
                  <a:cubicBezTo>
                    <a:pt x="6584" y="3275"/>
                    <a:pt x="6617" y="3242"/>
                    <a:pt x="6651" y="3225"/>
                  </a:cubicBezTo>
                  <a:cubicBezTo>
                    <a:pt x="6734" y="3175"/>
                    <a:pt x="6768" y="3092"/>
                    <a:pt x="6768" y="2991"/>
                  </a:cubicBezTo>
                  <a:cubicBezTo>
                    <a:pt x="6768" y="2858"/>
                    <a:pt x="6768" y="2724"/>
                    <a:pt x="6768" y="2590"/>
                  </a:cubicBezTo>
                  <a:cubicBezTo>
                    <a:pt x="6768" y="2473"/>
                    <a:pt x="6751" y="2340"/>
                    <a:pt x="6768" y="2223"/>
                  </a:cubicBezTo>
                  <a:cubicBezTo>
                    <a:pt x="6801" y="1939"/>
                    <a:pt x="6918" y="1705"/>
                    <a:pt x="7169" y="1554"/>
                  </a:cubicBezTo>
                  <a:cubicBezTo>
                    <a:pt x="7352" y="1454"/>
                    <a:pt x="7536" y="1354"/>
                    <a:pt x="7737" y="1254"/>
                  </a:cubicBezTo>
                  <a:cubicBezTo>
                    <a:pt x="7753" y="1153"/>
                    <a:pt x="7787" y="1037"/>
                    <a:pt x="7804" y="920"/>
                  </a:cubicBezTo>
                  <a:cubicBezTo>
                    <a:pt x="7870" y="552"/>
                    <a:pt x="8104" y="301"/>
                    <a:pt x="8422" y="118"/>
                  </a:cubicBezTo>
                  <a:cubicBezTo>
                    <a:pt x="8539" y="51"/>
                    <a:pt x="8656" y="17"/>
                    <a:pt x="8806" y="17"/>
                  </a:cubicBezTo>
                  <a:cubicBezTo>
                    <a:pt x="8956" y="34"/>
                    <a:pt x="9090" y="34"/>
                    <a:pt x="9241" y="17"/>
                  </a:cubicBezTo>
                  <a:cubicBezTo>
                    <a:pt x="9508" y="1"/>
                    <a:pt x="9742" y="51"/>
                    <a:pt x="9992" y="134"/>
                  </a:cubicBezTo>
                  <a:cubicBezTo>
                    <a:pt x="10360" y="235"/>
                    <a:pt x="10560" y="485"/>
                    <a:pt x="10677" y="819"/>
                  </a:cubicBezTo>
                  <a:cubicBezTo>
                    <a:pt x="10711" y="953"/>
                    <a:pt x="10744" y="1103"/>
                    <a:pt x="10778" y="1254"/>
                  </a:cubicBezTo>
                  <a:cubicBezTo>
                    <a:pt x="10928" y="1337"/>
                    <a:pt x="11095" y="1438"/>
                    <a:pt x="11262" y="1521"/>
                  </a:cubicBezTo>
                  <a:cubicBezTo>
                    <a:pt x="11580" y="1688"/>
                    <a:pt x="11713" y="1989"/>
                    <a:pt x="11730" y="2323"/>
                  </a:cubicBezTo>
                  <a:cubicBezTo>
                    <a:pt x="11747" y="2473"/>
                    <a:pt x="11730" y="2607"/>
                    <a:pt x="11730" y="2741"/>
                  </a:cubicBezTo>
                  <a:cubicBezTo>
                    <a:pt x="11730" y="2808"/>
                    <a:pt x="11730" y="2874"/>
                    <a:pt x="11730" y="2925"/>
                  </a:cubicBezTo>
                  <a:cubicBezTo>
                    <a:pt x="11713" y="3075"/>
                    <a:pt x="11764" y="3192"/>
                    <a:pt x="11914" y="3275"/>
                  </a:cubicBezTo>
                  <a:cubicBezTo>
                    <a:pt x="12081" y="3376"/>
                    <a:pt x="12148" y="3526"/>
                    <a:pt x="12148" y="3727"/>
                  </a:cubicBezTo>
                  <a:cubicBezTo>
                    <a:pt x="12148" y="3844"/>
                    <a:pt x="12148" y="3944"/>
                    <a:pt x="12148" y="4061"/>
                  </a:cubicBezTo>
                  <a:cubicBezTo>
                    <a:pt x="12148" y="4228"/>
                    <a:pt x="12131" y="4395"/>
                    <a:pt x="12048" y="4529"/>
                  </a:cubicBezTo>
                  <a:cubicBezTo>
                    <a:pt x="11997" y="4646"/>
                    <a:pt x="12014" y="4729"/>
                    <a:pt x="12098" y="4813"/>
                  </a:cubicBezTo>
                  <a:cubicBezTo>
                    <a:pt x="12165" y="4879"/>
                    <a:pt x="12248" y="4963"/>
                    <a:pt x="12315" y="5047"/>
                  </a:cubicBezTo>
                  <a:cubicBezTo>
                    <a:pt x="12465" y="5197"/>
                    <a:pt x="12532" y="5381"/>
                    <a:pt x="12499" y="5598"/>
                  </a:cubicBezTo>
                  <a:cubicBezTo>
                    <a:pt x="12482" y="5865"/>
                    <a:pt x="12449" y="6133"/>
                    <a:pt x="12415" y="6433"/>
                  </a:cubicBezTo>
                  <a:close/>
                  <a:moveTo>
                    <a:pt x="9257" y="6483"/>
                  </a:moveTo>
                  <a:cubicBezTo>
                    <a:pt x="9257" y="6483"/>
                    <a:pt x="9257" y="6483"/>
                    <a:pt x="9257" y="6483"/>
                  </a:cubicBezTo>
                  <a:cubicBezTo>
                    <a:pt x="8856" y="6483"/>
                    <a:pt x="8438" y="6483"/>
                    <a:pt x="8021" y="6483"/>
                  </a:cubicBezTo>
                  <a:cubicBezTo>
                    <a:pt x="7536" y="6467"/>
                    <a:pt x="7052" y="6517"/>
                    <a:pt x="6567" y="6634"/>
                  </a:cubicBezTo>
                  <a:cubicBezTo>
                    <a:pt x="6283" y="6717"/>
                    <a:pt x="6049" y="6868"/>
                    <a:pt x="5832" y="7052"/>
                  </a:cubicBezTo>
                  <a:cubicBezTo>
                    <a:pt x="5799" y="7085"/>
                    <a:pt x="5748" y="7152"/>
                    <a:pt x="5732" y="7202"/>
                  </a:cubicBezTo>
                  <a:cubicBezTo>
                    <a:pt x="5648" y="7519"/>
                    <a:pt x="5548" y="7837"/>
                    <a:pt x="5548" y="8171"/>
                  </a:cubicBezTo>
                  <a:cubicBezTo>
                    <a:pt x="5548" y="8221"/>
                    <a:pt x="5531" y="8271"/>
                    <a:pt x="5531" y="8321"/>
                  </a:cubicBezTo>
                  <a:cubicBezTo>
                    <a:pt x="5398" y="8906"/>
                    <a:pt x="5180" y="9441"/>
                    <a:pt x="4913" y="9959"/>
                  </a:cubicBezTo>
                  <a:cubicBezTo>
                    <a:pt x="4813" y="10143"/>
                    <a:pt x="4696" y="10343"/>
                    <a:pt x="4596" y="10527"/>
                  </a:cubicBezTo>
                  <a:cubicBezTo>
                    <a:pt x="4428" y="10911"/>
                    <a:pt x="4195" y="11245"/>
                    <a:pt x="3944" y="11563"/>
                  </a:cubicBezTo>
                  <a:cubicBezTo>
                    <a:pt x="3476" y="12148"/>
                    <a:pt x="3008" y="12732"/>
                    <a:pt x="2540" y="13317"/>
                  </a:cubicBezTo>
                  <a:cubicBezTo>
                    <a:pt x="2440" y="13434"/>
                    <a:pt x="2357" y="13568"/>
                    <a:pt x="2223" y="13668"/>
                  </a:cubicBezTo>
                  <a:cubicBezTo>
                    <a:pt x="1972" y="13852"/>
                    <a:pt x="1772" y="14103"/>
                    <a:pt x="1555" y="14336"/>
                  </a:cubicBezTo>
                  <a:cubicBezTo>
                    <a:pt x="1438" y="14470"/>
                    <a:pt x="1337" y="14604"/>
                    <a:pt x="1254" y="14771"/>
                  </a:cubicBezTo>
                  <a:cubicBezTo>
                    <a:pt x="1070" y="15122"/>
                    <a:pt x="886" y="15473"/>
                    <a:pt x="719" y="15840"/>
                  </a:cubicBezTo>
                  <a:cubicBezTo>
                    <a:pt x="652" y="15991"/>
                    <a:pt x="602" y="16174"/>
                    <a:pt x="585" y="16342"/>
                  </a:cubicBezTo>
                  <a:cubicBezTo>
                    <a:pt x="535" y="16659"/>
                    <a:pt x="452" y="16960"/>
                    <a:pt x="469" y="17294"/>
                  </a:cubicBezTo>
                  <a:cubicBezTo>
                    <a:pt x="469" y="17311"/>
                    <a:pt x="469" y="17344"/>
                    <a:pt x="469" y="17361"/>
                  </a:cubicBezTo>
                  <a:cubicBezTo>
                    <a:pt x="402" y="17545"/>
                    <a:pt x="418" y="17728"/>
                    <a:pt x="418" y="17912"/>
                  </a:cubicBezTo>
                  <a:cubicBezTo>
                    <a:pt x="418" y="18380"/>
                    <a:pt x="418" y="18865"/>
                    <a:pt x="435" y="19332"/>
                  </a:cubicBezTo>
                  <a:cubicBezTo>
                    <a:pt x="435" y="19399"/>
                    <a:pt x="418" y="19483"/>
                    <a:pt x="452" y="19550"/>
                  </a:cubicBezTo>
                  <a:cubicBezTo>
                    <a:pt x="519" y="19817"/>
                    <a:pt x="535" y="20084"/>
                    <a:pt x="535" y="20368"/>
                  </a:cubicBezTo>
                  <a:cubicBezTo>
                    <a:pt x="552" y="20569"/>
                    <a:pt x="585" y="20786"/>
                    <a:pt x="702" y="20970"/>
                  </a:cubicBezTo>
                  <a:cubicBezTo>
                    <a:pt x="836" y="21137"/>
                    <a:pt x="903" y="21337"/>
                    <a:pt x="953" y="21538"/>
                  </a:cubicBezTo>
                  <a:cubicBezTo>
                    <a:pt x="1020" y="21722"/>
                    <a:pt x="1070" y="21905"/>
                    <a:pt x="1120" y="22089"/>
                  </a:cubicBezTo>
                  <a:cubicBezTo>
                    <a:pt x="1170" y="22240"/>
                    <a:pt x="1237" y="22373"/>
                    <a:pt x="1354" y="22490"/>
                  </a:cubicBezTo>
                  <a:cubicBezTo>
                    <a:pt x="1454" y="22591"/>
                    <a:pt x="1521" y="22707"/>
                    <a:pt x="1571" y="22824"/>
                  </a:cubicBezTo>
                  <a:cubicBezTo>
                    <a:pt x="1655" y="23058"/>
                    <a:pt x="1772" y="23276"/>
                    <a:pt x="1905" y="23476"/>
                  </a:cubicBezTo>
                  <a:cubicBezTo>
                    <a:pt x="2139" y="23860"/>
                    <a:pt x="2407" y="24195"/>
                    <a:pt x="2758" y="24479"/>
                  </a:cubicBezTo>
                  <a:cubicBezTo>
                    <a:pt x="3142" y="24779"/>
                    <a:pt x="3576" y="25013"/>
                    <a:pt x="3961" y="25331"/>
                  </a:cubicBezTo>
                  <a:cubicBezTo>
                    <a:pt x="3994" y="25364"/>
                    <a:pt x="4044" y="25381"/>
                    <a:pt x="4094" y="25398"/>
                  </a:cubicBezTo>
                  <a:cubicBezTo>
                    <a:pt x="4395" y="25565"/>
                    <a:pt x="4696" y="25715"/>
                    <a:pt x="4997" y="25882"/>
                  </a:cubicBezTo>
                  <a:cubicBezTo>
                    <a:pt x="5464" y="26149"/>
                    <a:pt x="5949" y="26350"/>
                    <a:pt x="6484" y="26500"/>
                  </a:cubicBezTo>
                  <a:cubicBezTo>
                    <a:pt x="6601" y="26517"/>
                    <a:pt x="6734" y="26534"/>
                    <a:pt x="6851" y="26550"/>
                  </a:cubicBezTo>
                  <a:cubicBezTo>
                    <a:pt x="7152" y="26617"/>
                    <a:pt x="7469" y="26617"/>
                    <a:pt x="7770" y="26617"/>
                  </a:cubicBezTo>
                  <a:cubicBezTo>
                    <a:pt x="7937" y="26617"/>
                    <a:pt x="8088" y="26634"/>
                    <a:pt x="8238" y="26684"/>
                  </a:cubicBezTo>
                  <a:cubicBezTo>
                    <a:pt x="8438" y="26734"/>
                    <a:pt x="8639" y="26734"/>
                    <a:pt x="8840" y="26734"/>
                  </a:cubicBezTo>
                  <a:cubicBezTo>
                    <a:pt x="9040" y="26734"/>
                    <a:pt x="9257" y="26734"/>
                    <a:pt x="9458" y="26734"/>
                  </a:cubicBezTo>
                  <a:cubicBezTo>
                    <a:pt x="9558" y="26734"/>
                    <a:pt x="9658" y="26751"/>
                    <a:pt x="9758" y="26751"/>
                  </a:cubicBezTo>
                  <a:cubicBezTo>
                    <a:pt x="10193" y="26818"/>
                    <a:pt x="10611" y="26801"/>
                    <a:pt x="11045" y="26784"/>
                  </a:cubicBezTo>
                  <a:cubicBezTo>
                    <a:pt x="11229" y="26768"/>
                    <a:pt x="11413" y="26734"/>
                    <a:pt x="11563" y="26617"/>
                  </a:cubicBezTo>
                  <a:cubicBezTo>
                    <a:pt x="11613" y="26567"/>
                    <a:pt x="11680" y="26550"/>
                    <a:pt x="11764" y="26550"/>
                  </a:cubicBezTo>
                  <a:cubicBezTo>
                    <a:pt x="11814" y="26550"/>
                    <a:pt x="11880" y="26534"/>
                    <a:pt x="11947" y="26517"/>
                  </a:cubicBezTo>
                  <a:cubicBezTo>
                    <a:pt x="12482" y="26383"/>
                    <a:pt x="13000" y="26183"/>
                    <a:pt x="13484" y="25882"/>
                  </a:cubicBezTo>
                  <a:cubicBezTo>
                    <a:pt x="13551" y="25849"/>
                    <a:pt x="13618" y="25832"/>
                    <a:pt x="13685" y="25782"/>
                  </a:cubicBezTo>
                  <a:cubicBezTo>
                    <a:pt x="13986" y="25631"/>
                    <a:pt x="14286" y="25464"/>
                    <a:pt x="14587" y="25297"/>
                  </a:cubicBezTo>
                  <a:cubicBezTo>
                    <a:pt x="14637" y="25264"/>
                    <a:pt x="14688" y="25230"/>
                    <a:pt x="14721" y="25197"/>
                  </a:cubicBezTo>
                  <a:cubicBezTo>
                    <a:pt x="14871" y="25080"/>
                    <a:pt x="15038" y="24980"/>
                    <a:pt x="15172" y="24846"/>
                  </a:cubicBezTo>
                  <a:cubicBezTo>
                    <a:pt x="15256" y="24779"/>
                    <a:pt x="15356" y="24712"/>
                    <a:pt x="15406" y="24612"/>
                  </a:cubicBezTo>
                  <a:cubicBezTo>
                    <a:pt x="15473" y="24479"/>
                    <a:pt x="15573" y="24412"/>
                    <a:pt x="15690" y="24328"/>
                  </a:cubicBezTo>
                  <a:cubicBezTo>
                    <a:pt x="15957" y="24178"/>
                    <a:pt x="16175" y="23944"/>
                    <a:pt x="16325" y="23677"/>
                  </a:cubicBezTo>
                  <a:cubicBezTo>
                    <a:pt x="16375" y="23576"/>
                    <a:pt x="16425" y="23493"/>
                    <a:pt x="16509" y="23426"/>
                  </a:cubicBezTo>
                  <a:cubicBezTo>
                    <a:pt x="16626" y="23309"/>
                    <a:pt x="16709" y="23175"/>
                    <a:pt x="16793" y="23025"/>
                  </a:cubicBezTo>
                  <a:cubicBezTo>
                    <a:pt x="16893" y="22858"/>
                    <a:pt x="16993" y="22691"/>
                    <a:pt x="17110" y="22524"/>
                  </a:cubicBezTo>
                  <a:cubicBezTo>
                    <a:pt x="17244" y="22373"/>
                    <a:pt x="17344" y="22223"/>
                    <a:pt x="17394" y="22039"/>
                  </a:cubicBezTo>
                  <a:cubicBezTo>
                    <a:pt x="17478" y="21738"/>
                    <a:pt x="17578" y="21438"/>
                    <a:pt x="17662" y="21154"/>
                  </a:cubicBezTo>
                  <a:cubicBezTo>
                    <a:pt x="17695" y="21070"/>
                    <a:pt x="17712" y="20986"/>
                    <a:pt x="17762" y="20920"/>
                  </a:cubicBezTo>
                  <a:cubicBezTo>
                    <a:pt x="17929" y="20669"/>
                    <a:pt x="18013" y="20385"/>
                    <a:pt x="18029" y="20068"/>
                  </a:cubicBezTo>
                  <a:cubicBezTo>
                    <a:pt x="18029" y="20034"/>
                    <a:pt x="18029" y="20001"/>
                    <a:pt x="18046" y="19967"/>
                  </a:cubicBezTo>
                  <a:cubicBezTo>
                    <a:pt x="18129" y="19750"/>
                    <a:pt x="18113" y="19533"/>
                    <a:pt x="18113" y="19316"/>
                  </a:cubicBezTo>
                  <a:cubicBezTo>
                    <a:pt x="18113" y="18948"/>
                    <a:pt x="18079" y="18564"/>
                    <a:pt x="18096" y="18196"/>
                  </a:cubicBezTo>
                  <a:cubicBezTo>
                    <a:pt x="18113" y="17728"/>
                    <a:pt x="18013" y="17277"/>
                    <a:pt x="17996" y="16809"/>
                  </a:cubicBezTo>
                  <a:cubicBezTo>
                    <a:pt x="17996" y="16759"/>
                    <a:pt x="17979" y="16726"/>
                    <a:pt x="17979" y="16676"/>
                  </a:cubicBezTo>
                  <a:cubicBezTo>
                    <a:pt x="17962" y="16609"/>
                    <a:pt x="17946" y="16559"/>
                    <a:pt x="17946" y="16492"/>
                  </a:cubicBezTo>
                  <a:cubicBezTo>
                    <a:pt x="17929" y="16225"/>
                    <a:pt x="17845" y="15991"/>
                    <a:pt x="17745" y="15757"/>
                  </a:cubicBezTo>
                  <a:cubicBezTo>
                    <a:pt x="17612" y="15489"/>
                    <a:pt x="17478" y="15239"/>
                    <a:pt x="17344" y="14971"/>
                  </a:cubicBezTo>
                  <a:cubicBezTo>
                    <a:pt x="17127" y="14487"/>
                    <a:pt x="16759" y="14119"/>
                    <a:pt x="16375" y="13768"/>
                  </a:cubicBezTo>
                  <a:cubicBezTo>
                    <a:pt x="16241" y="13635"/>
                    <a:pt x="16091" y="13484"/>
                    <a:pt x="15974" y="13334"/>
                  </a:cubicBezTo>
                  <a:cubicBezTo>
                    <a:pt x="15506" y="12783"/>
                    <a:pt x="15072" y="12215"/>
                    <a:pt x="14621" y="11646"/>
                  </a:cubicBezTo>
                  <a:cubicBezTo>
                    <a:pt x="14320" y="11279"/>
                    <a:pt x="14053" y="10895"/>
                    <a:pt x="13852" y="10443"/>
                  </a:cubicBezTo>
                  <a:cubicBezTo>
                    <a:pt x="13802" y="10326"/>
                    <a:pt x="13752" y="10226"/>
                    <a:pt x="13685" y="10109"/>
                  </a:cubicBezTo>
                  <a:cubicBezTo>
                    <a:pt x="13434" y="9692"/>
                    <a:pt x="13234" y="9257"/>
                    <a:pt x="13100" y="8789"/>
                  </a:cubicBezTo>
                  <a:cubicBezTo>
                    <a:pt x="13050" y="8605"/>
                    <a:pt x="12967" y="8405"/>
                    <a:pt x="12967" y="8204"/>
                  </a:cubicBezTo>
                  <a:cubicBezTo>
                    <a:pt x="12950" y="7870"/>
                    <a:pt x="12866" y="7553"/>
                    <a:pt x="12783" y="7219"/>
                  </a:cubicBezTo>
                  <a:cubicBezTo>
                    <a:pt x="12766" y="7169"/>
                    <a:pt x="12716" y="7102"/>
                    <a:pt x="12682" y="7068"/>
                  </a:cubicBezTo>
                  <a:cubicBezTo>
                    <a:pt x="12482" y="6884"/>
                    <a:pt x="12281" y="6751"/>
                    <a:pt x="12031" y="6667"/>
                  </a:cubicBezTo>
                  <a:cubicBezTo>
                    <a:pt x="11897" y="6634"/>
                    <a:pt x="11764" y="6600"/>
                    <a:pt x="11630" y="6584"/>
                  </a:cubicBezTo>
                  <a:cubicBezTo>
                    <a:pt x="11346" y="6500"/>
                    <a:pt x="11045" y="6500"/>
                    <a:pt x="10761" y="6483"/>
                  </a:cubicBezTo>
                  <a:cubicBezTo>
                    <a:pt x="10260" y="6483"/>
                    <a:pt x="9758" y="6483"/>
                    <a:pt x="9257" y="6483"/>
                  </a:cubicBezTo>
                  <a:close/>
                  <a:moveTo>
                    <a:pt x="6985" y="4879"/>
                  </a:moveTo>
                  <a:cubicBezTo>
                    <a:pt x="6834" y="5030"/>
                    <a:pt x="6701" y="5180"/>
                    <a:pt x="6550" y="5314"/>
                  </a:cubicBezTo>
                  <a:cubicBezTo>
                    <a:pt x="6484" y="5397"/>
                    <a:pt x="6400" y="5481"/>
                    <a:pt x="6400" y="5598"/>
                  </a:cubicBezTo>
                  <a:cubicBezTo>
                    <a:pt x="6383" y="5782"/>
                    <a:pt x="6383" y="5966"/>
                    <a:pt x="6367" y="6149"/>
                  </a:cubicBezTo>
                  <a:cubicBezTo>
                    <a:pt x="6367" y="6199"/>
                    <a:pt x="6400" y="6250"/>
                    <a:pt x="6417" y="6316"/>
                  </a:cubicBezTo>
                  <a:cubicBezTo>
                    <a:pt x="6500" y="6300"/>
                    <a:pt x="6567" y="6300"/>
                    <a:pt x="6634" y="6266"/>
                  </a:cubicBezTo>
                  <a:cubicBezTo>
                    <a:pt x="6968" y="6166"/>
                    <a:pt x="7302" y="6133"/>
                    <a:pt x="7653" y="6133"/>
                  </a:cubicBezTo>
                  <a:cubicBezTo>
                    <a:pt x="8672" y="6133"/>
                    <a:pt x="9675" y="6133"/>
                    <a:pt x="10694" y="6133"/>
                  </a:cubicBezTo>
                  <a:cubicBezTo>
                    <a:pt x="11112" y="6133"/>
                    <a:pt x="11513" y="6133"/>
                    <a:pt x="11897" y="6283"/>
                  </a:cubicBezTo>
                  <a:cubicBezTo>
                    <a:pt x="11964" y="6300"/>
                    <a:pt x="12031" y="6300"/>
                    <a:pt x="12098" y="6300"/>
                  </a:cubicBezTo>
                  <a:cubicBezTo>
                    <a:pt x="12114" y="6216"/>
                    <a:pt x="12131" y="6149"/>
                    <a:pt x="12131" y="6082"/>
                  </a:cubicBezTo>
                  <a:cubicBezTo>
                    <a:pt x="12131" y="5932"/>
                    <a:pt x="12114" y="5782"/>
                    <a:pt x="12098" y="5631"/>
                  </a:cubicBezTo>
                  <a:cubicBezTo>
                    <a:pt x="12098" y="5414"/>
                    <a:pt x="11964" y="5280"/>
                    <a:pt x="11764" y="5214"/>
                  </a:cubicBezTo>
                  <a:cubicBezTo>
                    <a:pt x="11563" y="5147"/>
                    <a:pt x="11346" y="5080"/>
                    <a:pt x="11129" y="5047"/>
                  </a:cubicBezTo>
                  <a:cubicBezTo>
                    <a:pt x="10694" y="4980"/>
                    <a:pt x="10260" y="4930"/>
                    <a:pt x="9809" y="4879"/>
                  </a:cubicBezTo>
                  <a:cubicBezTo>
                    <a:pt x="9291" y="4813"/>
                    <a:pt x="8773" y="4846"/>
                    <a:pt x="8255" y="4863"/>
                  </a:cubicBezTo>
                  <a:cubicBezTo>
                    <a:pt x="8071" y="4879"/>
                    <a:pt x="7887" y="4879"/>
                    <a:pt x="7703" y="4863"/>
                  </a:cubicBezTo>
                  <a:cubicBezTo>
                    <a:pt x="7469" y="4829"/>
                    <a:pt x="7219" y="4863"/>
                    <a:pt x="6985" y="4879"/>
                  </a:cubicBezTo>
                  <a:close/>
                  <a:moveTo>
                    <a:pt x="11596" y="3793"/>
                  </a:moveTo>
                  <a:cubicBezTo>
                    <a:pt x="11563" y="3777"/>
                    <a:pt x="11530" y="3743"/>
                    <a:pt x="11496" y="3727"/>
                  </a:cubicBezTo>
                  <a:cubicBezTo>
                    <a:pt x="11379" y="3693"/>
                    <a:pt x="11279" y="3643"/>
                    <a:pt x="11162" y="3610"/>
                  </a:cubicBezTo>
                  <a:cubicBezTo>
                    <a:pt x="10460" y="3426"/>
                    <a:pt x="9742" y="3326"/>
                    <a:pt x="9023" y="3326"/>
                  </a:cubicBezTo>
                  <a:cubicBezTo>
                    <a:pt x="8890" y="3326"/>
                    <a:pt x="8773" y="3326"/>
                    <a:pt x="8639" y="3326"/>
                  </a:cubicBezTo>
                  <a:cubicBezTo>
                    <a:pt x="8255" y="3292"/>
                    <a:pt x="7870" y="3326"/>
                    <a:pt x="7503" y="3342"/>
                  </a:cubicBezTo>
                  <a:cubicBezTo>
                    <a:pt x="7219" y="3359"/>
                    <a:pt x="7102" y="3576"/>
                    <a:pt x="6918" y="3727"/>
                  </a:cubicBezTo>
                  <a:cubicBezTo>
                    <a:pt x="6901" y="3727"/>
                    <a:pt x="6901" y="3760"/>
                    <a:pt x="6901" y="3777"/>
                  </a:cubicBezTo>
                  <a:cubicBezTo>
                    <a:pt x="6901" y="3927"/>
                    <a:pt x="6885" y="4111"/>
                    <a:pt x="6918" y="4261"/>
                  </a:cubicBezTo>
                  <a:cubicBezTo>
                    <a:pt x="6968" y="4428"/>
                    <a:pt x="7018" y="4612"/>
                    <a:pt x="7018" y="4813"/>
                  </a:cubicBezTo>
                  <a:cubicBezTo>
                    <a:pt x="7135" y="4779"/>
                    <a:pt x="7235" y="4763"/>
                    <a:pt x="7319" y="4746"/>
                  </a:cubicBezTo>
                  <a:cubicBezTo>
                    <a:pt x="7603" y="4679"/>
                    <a:pt x="7887" y="4595"/>
                    <a:pt x="8171" y="4562"/>
                  </a:cubicBezTo>
                  <a:cubicBezTo>
                    <a:pt x="8773" y="4478"/>
                    <a:pt x="9374" y="4462"/>
                    <a:pt x="9976" y="4545"/>
                  </a:cubicBezTo>
                  <a:cubicBezTo>
                    <a:pt x="10444" y="4612"/>
                    <a:pt x="10911" y="4646"/>
                    <a:pt x="11379" y="4763"/>
                  </a:cubicBezTo>
                  <a:cubicBezTo>
                    <a:pt x="11413" y="4763"/>
                    <a:pt x="11429" y="4763"/>
                    <a:pt x="11463" y="4763"/>
                  </a:cubicBezTo>
                  <a:cubicBezTo>
                    <a:pt x="11479" y="4629"/>
                    <a:pt x="11496" y="4512"/>
                    <a:pt x="11530" y="4412"/>
                  </a:cubicBezTo>
                  <a:cubicBezTo>
                    <a:pt x="11630" y="4211"/>
                    <a:pt x="11613" y="4011"/>
                    <a:pt x="11596" y="3793"/>
                  </a:cubicBezTo>
                  <a:close/>
                  <a:moveTo>
                    <a:pt x="11212" y="3326"/>
                  </a:moveTo>
                  <a:cubicBezTo>
                    <a:pt x="11195" y="3209"/>
                    <a:pt x="11179" y="3125"/>
                    <a:pt x="11179" y="3042"/>
                  </a:cubicBezTo>
                  <a:cubicBezTo>
                    <a:pt x="11195" y="2841"/>
                    <a:pt x="11078" y="2757"/>
                    <a:pt x="10928" y="2691"/>
                  </a:cubicBezTo>
                  <a:cubicBezTo>
                    <a:pt x="10861" y="2674"/>
                    <a:pt x="10811" y="2641"/>
                    <a:pt x="10744" y="2624"/>
                  </a:cubicBezTo>
                  <a:cubicBezTo>
                    <a:pt x="10377" y="2540"/>
                    <a:pt x="10026" y="2457"/>
                    <a:pt x="9642" y="2457"/>
                  </a:cubicBezTo>
                  <a:cubicBezTo>
                    <a:pt x="9408" y="2457"/>
                    <a:pt x="9157" y="2473"/>
                    <a:pt x="8940" y="2440"/>
                  </a:cubicBezTo>
                  <a:cubicBezTo>
                    <a:pt x="8639" y="2390"/>
                    <a:pt x="8338" y="2356"/>
                    <a:pt x="8037" y="2407"/>
                  </a:cubicBezTo>
                  <a:cubicBezTo>
                    <a:pt x="7987" y="2423"/>
                    <a:pt x="7937" y="2440"/>
                    <a:pt x="7904" y="2373"/>
                  </a:cubicBezTo>
                  <a:cubicBezTo>
                    <a:pt x="7921" y="2290"/>
                    <a:pt x="7971" y="2306"/>
                    <a:pt x="8021" y="2306"/>
                  </a:cubicBezTo>
                  <a:cubicBezTo>
                    <a:pt x="8238" y="2273"/>
                    <a:pt x="8438" y="2240"/>
                    <a:pt x="8639" y="2189"/>
                  </a:cubicBezTo>
                  <a:cubicBezTo>
                    <a:pt x="8806" y="2156"/>
                    <a:pt x="8956" y="2123"/>
                    <a:pt x="9107" y="2123"/>
                  </a:cubicBezTo>
                  <a:cubicBezTo>
                    <a:pt x="9257" y="2123"/>
                    <a:pt x="9391" y="2123"/>
                    <a:pt x="9541" y="2123"/>
                  </a:cubicBezTo>
                  <a:cubicBezTo>
                    <a:pt x="10076" y="2106"/>
                    <a:pt x="10577" y="2189"/>
                    <a:pt x="11078" y="2373"/>
                  </a:cubicBezTo>
                  <a:cubicBezTo>
                    <a:pt x="11095" y="2390"/>
                    <a:pt x="11112" y="2373"/>
                    <a:pt x="11145" y="2390"/>
                  </a:cubicBezTo>
                  <a:cubicBezTo>
                    <a:pt x="11179" y="2290"/>
                    <a:pt x="11179" y="2189"/>
                    <a:pt x="11112" y="2123"/>
                  </a:cubicBezTo>
                  <a:cubicBezTo>
                    <a:pt x="10878" y="1889"/>
                    <a:pt x="10661" y="1655"/>
                    <a:pt x="10360" y="1504"/>
                  </a:cubicBezTo>
                  <a:cubicBezTo>
                    <a:pt x="10343" y="1488"/>
                    <a:pt x="10310" y="1471"/>
                    <a:pt x="10276" y="1471"/>
                  </a:cubicBezTo>
                  <a:cubicBezTo>
                    <a:pt x="10109" y="1421"/>
                    <a:pt x="9926" y="1387"/>
                    <a:pt x="9758" y="1337"/>
                  </a:cubicBezTo>
                  <a:cubicBezTo>
                    <a:pt x="9625" y="1304"/>
                    <a:pt x="9491" y="1287"/>
                    <a:pt x="9357" y="1287"/>
                  </a:cubicBezTo>
                  <a:cubicBezTo>
                    <a:pt x="9124" y="1287"/>
                    <a:pt x="8890" y="1270"/>
                    <a:pt x="8672" y="1371"/>
                  </a:cubicBezTo>
                  <a:cubicBezTo>
                    <a:pt x="8639" y="1387"/>
                    <a:pt x="8589" y="1371"/>
                    <a:pt x="8539" y="1387"/>
                  </a:cubicBezTo>
                  <a:cubicBezTo>
                    <a:pt x="8288" y="1438"/>
                    <a:pt x="8021" y="1504"/>
                    <a:pt x="7837" y="1705"/>
                  </a:cubicBezTo>
                  <a:cubicBezTo>
                    <a:pt x="7753" y="1805"/>
                    <a:pt x="7653" y="1889"/>
                    <a:pt x="7553" y="1955"/>
                  </a:cubicBezTo>
                  <a:cubicBezTo>
                    <a:pt x="7386" y="2072"/>
                    <a:pt x="7336" y="2223"/>
                    <a:pt x="7336" y="2407"/>
                  </a:cubicBezTo>
                  <a:cubicBezTo>
                    <a:pt x="7336" y="2624"/>
                    <a:pt x="7336" y="2841"/>
                    <a:pt x="7336" y="3058"/>
                  </a:cubicBezTo>
                  <a:cubicBezTo>
                    <a:pt x="7336" y="3108"/>
                    <a:pt x="7302" y="3175"/>
                    <a:pt x="7369" y="3209"/>
                  </a:cubicBezTo>
                  <a:cubicBezTo>
                    <a:pt x="7403" y="3209"/>
                    <a:pt x="7453" y="3192"/>
                    <a:pt x="7486" y="3175"/>
                  </a:cubicBezTo>
                  <a:cubicBezTo>
                    <a:pt x="7753" y="3092"/>
                    <a:pt x="8004" y="3075"/>
                    <a:pt x="8271" y="3075"/>
                  </a:cubicBezTo>
                  <a:cubicBezTo>
                    <a:pt x="8522" y="3058"/>
                    <a:pt x="8773" y="3058"/>
                    <a:pt x="9007" y="3058"/>
                  </a:cubicBezTo>
                  <a:cubicBezTo>
                    <a:pt x="9474" y="3042"/>
                    <a:pt x="9942" y="3092"/>
                    <a:pt x="10410" y="3158"/>
                  </a:cubicBezTo>
                  <a:cubicBezTo>
                    <a:pt x="10661" y="3209"/>
                    <a:pt x="10928" y="3275"/>
                    <a:pt x="11212" y="3326"/>
                  </a:cubicBezTo>
                  <a:close/>
                  <a:moveTo>
                    <a:pt x="8071" y="1187"/>
                  </a:moveTo>
                  <a:cubicBezTo>
                    <a:pt x="8338" y="1120"/>
                    <a:pt x="8572" y="1070"/>
                    <a:pt x="8789" y="1003"/>
                  </a:cubicBezTo>
                  <a:cubicBezTo>
                    <a:pt x="8856" y="986"/>
                    <a:pt x="8923" y="986"/>
                    <a:pt x="8990" y="986"/>
                  </a:cubicBezTo>
                  <a:cubicBezTo>
                    <a:pt x="9174" y="986"/>
                    <a:pt x="9357" y="986"/>
                    <a:pt x="9541" y="986"/>
                  </a:cubicBezTo>
                  <a:cubicBezTo>
                    <a:pt x="9591" y="986"/>
                    <a:pt x="9642" y="986"/>
                    <a:pt x="9692" y="1003"/>
                  </a:cubicBezTo>
                  <a:cubicBezTo>
                    <a:pt x="9926" y="1053"/>
                    <a:pt x="10126" y="1120"/>
                    <a:pt x="10360" y="1170"/>
                  </a:cubicBezTo>
                  <a:cubicBezTo>
                    <a:pt x="10377" y="1187"/>
                    <a:pt x="10410" y="1170"/>
                    <a:pt x="10427" y="1170"/>
                  </a:cubicBezTo>
                  <a:cubicBezTo>
                    <a:pt x="10393" y="936"/>
                    <a:pt x="10293" y="736"/>
                    <a:pt x="10126" y="585"/>
                  </a:cubicBezTo>
                  <a:cubicBezTo>
                    <a:pt x="10026" y="485"/>
                    <a:pt x="9909" y="435"/>
                    <a:pt x="9775" y="418"/>
                  </a:cubicBezTo>
                  <a:cubicBezTo>
                    <a:pt x="9625" y="402"/>
                    <a:pt x="9458" y="368"/>
                    <a:pt x="9291" y="368"/>
                  </a:cubicBezTo>
                  <a:cubicBezTo>
                    <a:pt x="9124" y="368"/>
                    <a:pt x="8973" y="402"/>
                    <a:pt x="8806" y="418"/>
                  </a:cubicBezTo>
                  <a:cubicBezTo>
                    <a:pt x="8756" y="435"/>
                    <a:pt x="8689" y="418"/>
                    <a:pt x="8639" y="435"/>
                  </a:cubicBezTo>
                  <a:cubicBezTo>
                    <a:pt x="8589" y="452"/>
                    <a:pt x="8539" y="468"/>
                    <a:pt x="8489" y="502"/>
                  </a:cubicBezTo>
                  <a:cubicBezTo>
                    <a:pt x="8271" y="669"/>
                    <a:pt x="8104" y="869"/>
                    <a:pt x="8071" y="11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37;p23">
              <a:extLst>
                <a:ext uri="{FF2B5EF4-FFF2-40B4-BE49-F238E27FC236}">
                  <a16:creationId xmlns:a16="http://schemas.microsoft.com/office/drawing/2014/main" id="{2EB9FA9B-591F-EEFE-AA09-ACDEA18382D5}"/>
                </a:ext>
              </a:extLst>
            </p:cNvPr>
            <p:cNvSpPr/>
            <p:nvPr/>
          </p:nvSpPr>
          <p:spPr>
            <a:xfrm>
              <a:off x="1146350" y="3481650"/>
              <a:ext cx="232150" cy="313950"/>
            </a:xfrm>
            <a:custGeom>
              <a:avLst/>
              <a:gdLst/>
              <a:ahLst/>
              <a:cxnLst/>
              <a:rect l="l" t="t" r="r" b="b"/>
              <a:pathLst>
                <a:path w="9286" h="12558" extrusionOk="0">
                  <a:moveTo>
                    <a:pt x="3157" y="8363"/>
                  </a:moveTo>
                  <a:cubicBezTo>
                    <a:pt x="3303" y="8363"/>
                    <a:pt x="3481" y="8506"/>
                    <a:pt x="3688" y="8794"/>
                  </a:cubicBezTo>
                  <a:cubicBezTo>
                    <a:pt x="3688" y="8944"/>
                    <a:pt x="3688" y="9078"/>
                    <a:pt x="3655" y="9211"/>
                  </a:cubicBezTo>
                  <a:cubicBezTo>
                    <a:pt x="3604" y="9713"/>
                    <a:pt x="3488" y="10097"/>
                    <a:pt x="3153" y="10481"/>
                  </a:cubicBezTo>
                  <a:cubicBezTo>
                    <a:pt x="3103" y="10531"/>
                    <a:pt x="3053" y="10598"/>
                    <a:pt x="2986" y="10665"/>
                  </a:cubicBezTo>
                  <a:cubicBezTo>
                    <a:pt x="2669" y="10030"/>
                    <a:pt x="2585" y="9278"/>
                    <a:pt x="2853" y="8677"/>
                  </a:cubicBezTo>
                  <a:cubicBezTo>
                    <a:pt x="2930" y="8468"/>
                    <a:pt x="3032" y="8363"/>
                    <a:pt x="3157" y="8363"/>
                  </a:cubicBezTo>
                  <a:close/>
                  <a:moveTo>
                    <a:pt x="5867" y="8862"/>
                  </a:moveTo>
                  <a:cubicBezTo>
                    <a:pt x="5973" y="8862"/>
                    <a:pt x="6055" y="8950"/>
                    <a:pt x="6111" y="9128"/>
                  </a:cubicBezTo>
                  <a:cubicBezTo>
                    <a:pt x="6261" y="9378"/>
                    <a:pt x="6295" y="9646"/>
                    <a:pt x="6295" y="9930"/>
                  </a:cubicBezTo>
                  <a:cubicBezTo>
                    <a:pt x="6311" y="10297"/>
                    <a:pt x="6144" y="10698"/>
                    <a:pt x="5960" y="11033"/>
                  </a:cubicBezTo>
                  <a:cubicBezTo>
                    <a:pt x="5726" y="10682"/>
                    <a:pt x="5593" y="10247"/>
                    <a:pt x="5543" y="9896"/>
                  </a:cubicBezTo>
                  <a:cubicBezTo>
                    <a:pt x="5509" y="9612"/>
                    <a:pt x="5509" y="9312"/>
                    <a:pt x="5576" y="9027"/>
                  </a:cubicBezTo>
                  <a:cubicBezTo>
                    <a:pt x="5687" y="8917"/>
                    <a:pt x="5784" y="8862"/>
                    <a:pt x="5867" y="8862"/>
                  </a:cubicBezTo>
                  <a:close/>
                  <a:moveTo>
                    <a:pt x="6242" y="1"/>
                  </a:moveTo>
                  <a:cubicBezTo>
                    <a:pt x="6141" y="1"/>
                    <a:pt x="6043" y="57"/>
                    <a:pt x="6011" y="189"/>
                  </a:cubicBezTo>
                  <a:cubicBezTo>
                    <a:pt x="5860" y="840"/>
                    <a:pt x="5944" y="1459"/>
                    <a:pt x="6044" y="2110"/>
                  </a:cubicBezTo>
                  <a:cubicBezTo>
                    <a:pt x="6178" y="2879"/>
                    <a:pt x="6211" y="3681"/>
                    <a:pt x="6328" y="4449"/>
                  </a:cubicBezTo>
                  <a:cubicBezTo>
                    <a:pt x="6512" y="5786"/>
                    <a:pt x="6946" y="7006"/>
                    <a:pt x="7798" y="8042"/>
                  </a:cubicBezTo>
                  <a:cubicBezTo>
                    <a:pt x="8366" y="8743"/>
                    <a:pt x="8801" y="9228"/>
                    <a:pt x="8567" y="10180"/>
                  </a:cubicBezTo>
                  <a:cubicBezTo>
                    <a:pt x="8417" y="10882"/>
                    <a:pt x="7882" y="11634"/>
                    <a:pt x="7113" y="11701"/>
                  </a:cubicBezTo>
                  <a:cubicBezTo>
                    <a:pt x="7091" y="11702"/>
                    <a:pt x="7070" y="11703"/>
                    <a:pt x="7048" y="11703"/>
                  </a:cubicBezTo>
                  <a:cubicBezTo>
                    <a:pt x="6774" y="11703"/>
                    <a:pt x="6529" y="11605"/>
                    <a:pt x="6328" y="11450"/>
                  </a:cubicBezTo>
                  <a:cubicBezTo>
                    <a:pt x="6696" y="10849"/>
                    <a:pt x="6929" y="10130"/>
                    <a:pt x="6796" y="9428"/>
                  </a:cubicBezTo>
                  <a:cubicBezTo>
                    <a:pt x="6679" y="8894"/>
                    <a:pt x="6311" y="8259"/>
                    <a:pt x="5710" y="8242"/>
                  </a:cubicBezTo>
                  <a:cubicBezTo>
                    <a:pt x="5706" y="8242"/>
                    <a:pt x="5702" y="8242"/>
                    <a:pt x="5698" y="8242"/>
                  </a:cubicBezTo>
                  <a:cubicBezTo>
                    <a:pt x="4378" y="8242"/>
                    <a:pt x="5160" y="10950"/>
                    <a:pt x="5593" y="11434"/>
                  </a:cubicBezTo>
                  <a:cubicBezTo>
                    <a:pt x="5610" y="11467"/>
                    <a:pt x="5643" y="11484"/>
                    <a:pt x="5660" y="11500"/>
                  </a:cubicBezTo>
                  <a:cubicBezTo>
                    <a:pt x="5387" y="11860"/>
                    <a:pt x="5076" y="12022"/>
                    <a:pt x="4734" y="12022"/>
                  </a:cubicBezTo>
                  <a:cubicBezTo>
                    <a:pt x="4489" y="12022"/>
                    <a:pt x="4228" y="11938"/>
                    <a:pt x="3955" y="11784"/>
                  </a:cubicBezTo>
                  <a:cubicBezTo>
                    <a:pt x="3688" y="11634"/>
                    <a:pt x="3454" y="11400"/>
                    <a:pt x="3254" y="11133"/>
                  </a:cubicBezTo>
                  <a:cubicBezTo>
                    <a:pt x="3588" y="10849"/>
                    <a:pt x="3855" y="10498"/>
                    <a:pt x="3989" y="10164"/>
                  </a:cubicBezTo>
                  <a:cubicBezTo>
                    <a:pt x="4189" y="9629"/>
                    <a:pt x="4457" y="8526"/>
                    <a:pt x="4022" y="8042"/>
                  </a:cubicBezTo>
                  <a:cubicBezTo>
                    <a:pt x="3831" y="7811"/>
                    <a:pt x="3610" y="7713"/>
                    <a:pt x="3384" y="7713"/>
                  </a:cubicBezTo>
                  <a:cubicBezTo>
                    <a:pt x="3135" y="7713"/>
                    <a:pt x="2880" y="7832"/>
                    <a:pt x="2652" y="8025"/>
                  </a:cubicBezTo>
                  <a:cubicBezTo>
                    <a:pt x="1967" y="8626"/>
                    <a:pt x="2151" y="9829"/>
                    <a:pt x="2385" y="10581"/>
                  </a:cubicBezTo>
                  <a:cubicBezTo>
                    <a:pt x="2435" y="10715"/>
                    <a:pt x="2485" y="10849"/>
                    <a:pt x="2552" y="10982"/>
                  </a:cubicBezTo>
                  <a:cubicBezTo>
                    <a:pt x="2272" y="11153"/>
                    <a:pt x="1949" y="11281"/>
                    <a:pt x="1646" y="11281"/>
                  </a:cubicBezTo>
                  <a:cubicBezTo>
                    <a:pt x="1443" y="11281"/>
                    <a:pt x="1249" y="11223"/>
                    <a:pt x="1081" y="11083"/>
                  </a:cubicBezTo>
                  <a:cubicBezTo>
                    <a:pt x="731" y="10782"/>
                    <a:pt x="664" y="10231"/>
                    <a:pt x="630" y="9813"/>
                  </a:cubicBezTo>
                  <a:cubicBezTo>
                    <a:pt x="564" y="8911"/>
                    <a:pt x="714" y="7992"/>
                    <a:pt x="948" y="7123"/>
                  </a:cubicBezTo>
                  <a:cubicBezTo>
                    <a:pt x="1148" y="6337"/>
                    <a:pt x="1650" y="5669"/>
                    <a:pt x="2017" y="4934"/>
                  </a:cubicBezTo>
                  <a:cubicBezTo>
                    <a:pt x="2585" y="3764"/>
                    <a:pt x="3003" y="2093"/>
                    <a:pt x="2752" y="790"/>
                  </a:cubicBezTo>
                  <a:cubicBezTo>
                    <a:pt x="2725" y="655"/>
                    <a:pt x="2625" y="597"/>
                    <a:pt x="2519" y="597"/>
                  </a:cubicBezTo>
                  <a:cubicBezTo>
                    <a:pt x="2363" y="597"/>
                    <a:pt x="2195" y="725"/>
                    <a:pt x="2234" y="924"/>
                  </a:cubicBezTo>
                  <a:cubicBezTo>
                    <a:pt x="2485" y="2194"/>
                    <a:pt x="1984" y="3798"/>
                    <a:pt x="1432" y="4917"/>
                  </a:cubicBezTo>
                  <a:cubicBezTo>
                    <a:pt x="864" y="6070"/>
                    <a:pt x="363" y="6939"/>
                    <a:pt x="179" y="8242"/>
                  </a:cubicBezTo>
                  <a:cubicBezTo>
                    <a:pt x="0" y="9510"/>
                    <a:pt x="74" y="11842"/>
                    <a:pt x="1636" y="11842"/>
                  </a:cubicBezTo>
                  <a:cubicBezTo>
                    <a:pt x="1824" y="11842"/>
                    <a:pt x="2034" y="11808"/>
                    <a:pt x="2268" y="11734"/>
                  </a:cubicBezTo>
                  <a:cubicBezTo>
                    <a:pt x="2452" y="11667"/>
                    <a:pt x="2652" y="11567"/>
                    <a:pt x="2853" y="11450"/>
                  </a:cubicBezTo>
                  <a:cubicBezTo>
                    <a:pt x="3331" y="12081"/>
                    <a:pt x="4057" y="12557"/>
                    <a:pt x="4764" y="12557"/>
                  </a:cubicBezTo>
                  <a:cubicBezTo>
                    <a:pt x="5217" y="12557"/>
                    <a:pt x="5662" y="12361"/>
                    <a:pt x="6027" y="11885"/>
                  </a:cubicBezTo>
                  <a:cubicBezTo>
                    <a:pt x="6044" y="11885"/>
                    <a:pt x="6044" y="11868"/>
                    <a:pt x="6044" y="11851"/>
                  </a:cubicBezTo>
                  <a:cubicBezTo>
                    <a:pt x="6372" y="12077"/>
                    <a:pt x="6715" y="12181"/>
                    <a:pt x="7049" y="12181"/>
                  </a:cubicBezTo>
                  <a:cubicBezTo>
                    <a:pt x="7803" y="12181"/>
                    <a:pt x="8513" y="11650"/>
                    <a:pt x="8918" y="10782"/>
                  </a:cubicBezTo>
                  <a:cubicBezTo>
                    <a:pt x="9135" y="10331"/>
                    <a:pt x="9285" y="9662"/>
                    <a:pt x="9152" y="9161"/>
                  </a:cubicBezTo>
                  <a:cubicBezTo>
                    <a:pt x="8935" y="8359"/>
                    <a:pt x="8249" y="7824"/>
                    <a:pt x="7782" y="7156"/>
                  </a:cubicBezTo>
                  <a:cubicBezTo>
                    <a:pt x="7113" y="6187"/>
                    <a:pt x="6913" y="4934"/>
                    <a:pt x="6762" y="3798"/>
                  </a:cubicBezTo>
                  <a:cubicBezTo>
                    <a:pt x="6629" y="2745"/>
                    <a:pt x="6278" y="1358"/>
                    <a:pt x="6528" y="339"/>
                  </a:cubicBezTo>
                  <a:cubicBezTo>
                    <a:pt x="6569" y="136"/>
                    <a:pt x="6400" y="1"/>
                    <a:pt x="6242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" name="Google Shape;1675;p34">
            <a:extLst>
              <a:ext uri="{FF2B5EF4-FFF2-40B4-BE49-F238E27FC236}">
                <a16:creationId xmlns:a16="http://schemas.microsoft.com/office/drawing/2014/main" id="{F1C8C00B-42DD-290F-CFC4-DCD8E63E05DE}"/>
              </a:ext>
            </a:extLst>
          </p:cNvPr>
          <p:cNvSpPr/>
          <p:nvPr/>
        </p:nvSpPr>
        <p:spPr>
          <a:xfrm rot="1836851">
            <a:off x="8012089" y="2290509"/>
            <a:ext cx="859445" cy="859272"/>
          </a:xfrm>
          <a:custGeom>
            <a:avLst/>
            <a:gdLst/>
            <a:ahLst/>
            <a:cxnLst/>
            <a:rect l="l" t="t" r="r" b="b"/>
            <a:pathLst>
              <a:path w="22903" h="22901" extrusionOk="0">
                <a:moveTo>
                  <a:pt x="11452" y="4551"/>
                </a:moveTo>
                <a:cubicBezTo>
                  <a:pt x="15263" y="4551"/>
                  <a:pt x="18352" y="7640"/>
                  <a:pt x="18352" y="11451"/>
                </a:cubicBezTo>
                <a:cubicBezTo>
                  <a:pt x="18352" y="15262"/>
                  <a:pt x="15263" y="18350"/>
                  <a:pt x="11452" y="18350"/>
                </a:cubicBezTo>
                <a:lnTo>
                  <a:pt x="11452" y="18351"/>
                </a:lnTo>
                <a:cubicBezTo>
                  <a:pt x="7640" y="18351"/>
                  <a:pt x="4552" y="15262"/>
                  <a:pt x="4552" y="11451"/>
                </a:cubicBezTo>
                <a:cubicBezTo>
                  <a:pt x="4552" y="7640"/>
                  <a:pt x="7640" y="4551"/>
                  <a:pt x="11452" y="4551"/>
                </a:cubicBezTo>
                <a:close/>
                <a:moveTo>
                  <a:pt x="9850" y="0"/>
                </a:moveTo>
                <a:cubicBezTo>
                  <a:pt x="9464" y="0"/>
                  <a:pt x="9152" y="312"/>
                  <a:pt x="9152" y="698"/>
                </a:cubicBezTo>
                <a:lnTo>
                  <a:pt x="9152" y="2564"/>
                </a:lnTo>
                <a:cubicBezTo>
                  <a:pt x="8324" y="2777"/>
                  <a:pt x="7530" y="3105"/>
                  <a:pt x="6793" y="3539"/>
                </a:cubicBezTo>
                <a:lnTo>
                  <a:pt x="5474" y="2221"/>
                </a:lnTo>
                <a:cubicBezTo>
                  <a:pt x="5338" y="2085"/>
                  <a:pt x="5159" y="2017"/>
                  <a:pt x="4981" y="2017"/>
                </a:cubicBezTo>
                <a:cubicBezTo>
                  <a:pt x="4802" y="2017"/>
                  <a:pt x="4624" y="2085"/>
                  <a:pt x="4487" y="2221"/>
                </a:cubicBezTo>
                <a:lnTo>
                  <a:pt x="2222" y="4487"/>
                </a:lnTo>
                <a:cubicBezTo>
                  <a:pt x="1949" y="4759"/>
                  <a:pt x="1949" y="5201"/>
                  <a:pt x="2222" y="5473"/>
                </a:cubicBezTo>
                <a:lnTo>
                  <a:pt x="3541" y="6791"/>
                </a:lnTo>
                <a:cubicBezTo>
                  <a:pt x="3107" y="7528"/>
                  <a:pt x="2777" y="8322"/>
                  <a:pt x="2564" y="9150"/>
                </a:cubicBezTo>
                <a:lnTo>
                  <a:pt x="699" y="9150"/>
                </a:lnTo>
                <a:cubicBezTo>
                  <a:pt x="313" y="9150"/>
                  <a:pt x="1" y="9462"/>
                  <a:pt x="1" y="9848"/>
                </a:cubicBezTo>
                <a:lnTo>
                  <a:pt x="1" y="13053"/>
                </a:lnTo>
                <a:cubicBezTo>
                  <a:pt x="1" y="13438"/>
                  <a:pt x="313" y="13751"/>
                  <a:pt x="699" y="13751"/>
                </a:cubicBezTo>
                <a:lnTo>
                  <a:pt x="2564" y="13751"/>
                </a:lnTo>
                <a:cubicBezTo>
                  <a:pt x="2777" y="14579"/>
                  <a:pt x="3106" y="15373"/>
                  <a:pt x="3541" y="16109"/>
                </a:cubicBezTo>
                <a:lnTo>
                  <a:pt x="2222" y="17427"/>
                </a:lnTo>
                <a:cubicBezTo>
                  <a:pt x="1949" y="17701"/>
                  <a:pt x="1949" y="18142"/>
                  <a:pt x="2222" y="18415"/>
                </a:cubicBezTo>
                <a:lnTo>
                  <a:pt x="4487" y="20681"/>
                </a:lnTo>
                <a:cubicBezTo>
                  <a:pt x="4624" y="20817"/>
                  <a:pt x="4802" y="20885"/>
                  <a:pt x="4981" y="20885"/>
                </a:cubicBezTo>
                <a:cubicBezTo>
                  <a:pt x="5159" y="20885"/>
                  <a:pt x="5338" y="20817"/>
                  <a:pt x="5474" y="20681"/>
                </a:cubicBezTo>
                <a:lnTo>
                  <a:pt x="6793" y="19362"/>
                </a:lnTo>
                <a:cubicBezTo>
                  <a:pt x="7530" y="19796"/>
                  <a:pt x="8324" y="20124"/>
                  <a:pt x="9152" y="20339"/>
                </a:cubicBezTo>
                <a:lnTo>
                  <a:pt x="9152" y="22204"/>
                </a:lnTo>
                <a:cubicBezTo>
                  <a:pt x="9152" y="22588"/>
                  <a:pt x="9464" y="22901"/>
                  <a:pt x="9850" y="22901"/>
                </a:cubicBezTo>
                <a:lnTo>
                  <a:pt x="13055" y="22901"/>
                </a:lnTo>
                <a:cubicBezTo>
                  <a:pt x="13439" y="22901"/>
                  <a:pt x="13751" y="22588"/>
                  <a:pt x="13751" y="22204"/>
                </a:cubicBezTo>
                <a:lnTo>
                  <a:pt x="13751" y="20339"/>
                </a:lnTo>
                <a:cubicBezTo>
                  <a:pt x="14581" y="20124"/>
                  <a:pt x="15373" y="19796"/>
                  <a:pt x="16110" y="19362"/>
                </a:cubicBezTo>
                <a:lnTo>
                  <a:pt x="17429" y="20680"/>
                </a:lnTo>
                <a:cubicBezTo>
                  <a:pt x="17566" y="20816"/>
                  <a:pt x="17744" y="20884"/>
                  <a:pt x="17923" y="20884"/>
                </a:cubicBezTo>
                <a:cubicBezTo>
                  <a:pt x="18101" y="20884"/>
                  <a:pt x="18280" y="20816"/>
                  <a:pt x="18416" y="20680"/>
                </a:cubicBezTo>
                <a:lnTo>
                  <a:pt x="20682" y="18414"/>
                </a:lnTo>
                <a:cubicBezTo>
                  <a:pt x="20954" y="18142"/>
                  <a:pt x="20954" y="17700"/>
                  <a:pt x="20682" y="17427"/>
                </a:cubicBezTo>
                <a:lnTo>
                  <a:pt x="19364" y="16109"/>
                </a:lnTo>
                <a:cubicBezTo>
                  <a:pt x="19798" y="15373"/>
                  <a:pt x="20126" y="14579"/>
                  <a:pt x="20339" y="13751"/>
                </a:cubicBezTo>
                <a:lnTo>
                  <a:pt x="22205" y="13751"/>
                </a:lnTo>
                <a:cubicBezTo>
                  <a:pt x="22591" y="13751"/>
                  <a:pt x="22903" y="13438"/>
                  <a:pt x="22903" y="13053"/>
                </a:cubicBezTo>
                <a:lnTo>
                  <a:pt x="22903" y="9850"/>
                </a:lnTo>
                <a:cubicBezTo>
                  <a:pt x="22903" y="9465"/>
                  <a:pt x="22592" y="9152"/>
                  <a:pt x="22208" y="9152"/>
                </a:cubicBezTo>
                <a:cubicBezTo>
                  <a:pt x="22207" y="9152"/>
                  <a:pt x="22206" y="9152"/>
                  <a:pt x="22205" y="9152"/>
                </a:cubicBezTo>
                <a:lnTo>
                  <a:pt x="20339" y="9152"/>
                </a:lnTo>
                <a:cubicBezTo>
                  <a:pt x="20126" y="8322"/>
                  <a:pt x="19798" y="7530"/>
                  <a:pt x="19364" y="6793"/>
                </a:cubicBezTo>
                <a:lnTo>
                  <a:pt x="20682" y="5473"/>
                </a:lnTo>
                <a:cubicBezTo>
                  <a:pt x="20954" y="5201"/>
                  <a:pt x="20954" y="4759"/>
                  <a:pt x="20682" y="4487"/>
                </a:cubicBezTo>
                <a:lnTo>
                  <a:pt x="18416" y="2221"/>
                </a:lnTo>
                <a:cubicBezTo>
                  <a:pt x="18280" y="2085"/>
                  <a:pt x="18101" y="2017"/>
                  <a:pt x="17923" y="2017"/>
                </a:cubicBezTo>
                <a:cubicBezTo>
                  <a:pt x="17744" y="2017"/>
                  <a:pt x="17566" y="2085"/>
                  <a:pt x="17429" y="2221"/>
                </a:cubicBezTo>
                <a:lnTo>
                  <a:pt x="16110" y="3541"/>
                </a:lnTo>
                <a:cubicBezTo>
                  <a:pt x="15373" y="3105"/>
                  <a:pt x="14581" y="2777"/>
                  <a:pt x="13751" y="2564"/>
                </a:cubicBezTo>
                <a:lnTo>
                  <a:pt x="13751" y="698"/>
                </a:lnTo>
                <a:cubicBezTo>
                  <a:pt x="13751" y="312"/>
                  <a:pt x="13439" y="0"/>
                  <a:pt x="130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1674;p34">
            <a:extLst>
              <a:ext uri="{FF2B5EF4-FFF2-40B4-BE49-F238E27FC236}">
                <a16:creationId xmlns:a16="http://schemas.microsoft.com/office/drawing/2014/main" id="{DD938633-5332-701E-0E2C-7740C15E4E98}"/>
              </a:ext>
            </a:extLst>
          </p:cNvPr>
          <p:cNvSpPr/>
          <p:nvPr/>
        </p:nvSpPr>
        <p:spPr>
          <a:xfrm rot="1220476">
            <a:off x="5866856" y="-319831"/>
            <a:ext cx="929696" cy="922561"/>
          </a:xfrm>
          <a:custGeom>
            <a:avLst/>
            <a:gdLst/>
            <a:ahLst/>
            <a:cxnLst/>
            <a:rect l="l" t="t" r="r" b="b"/>
            <a:pathLst>
              <a:path w="25669" h="25472" extrusionOk="0">
                <a:moveTo>
                  <a:pt x="12840" y="5002"/>
                </a:moveTo>
                <a:cubicBezTo>
                  <a:pt x="13949" y="5002"/>
                  <a:pt x="15075" y="5242"/>
                  <a:pt x="16144" y="5747"/>
                </a:cubicBezTo>
                <a:cubicBezTo>
                  <a:pt x="20003" y="7575"/>
                  <a:pt x="21651" y="12185"/>
                  <a:pt x="19822" y="16044"/>
                </a:cubicBezTo>
                <a:cubicBezTo>
                  <a:pt x="18501" y="18836"/>
                  <a:pt x="15726" y="20470"/>
                  <a:pt x="12830" y="20470"/>
                </a:cubicBezTo>
                <a:cubicBezTo>
                  <a:pt x="11721" y="20470"/>
                  <a:pt x="10595" y="20230"/>
                  <a:pt x="9525" y="19724"/>
                </a:cubicBezTo>
                <a:cubicBezTo>
                  <a:pt x="5666" y="17897"/>
                  <a:pt x="4018" y="13286"/>
                  <a:pt x="5845" y="9427"/>
                </a:cubicBezTo>
                <a:cubicBezTo>
                  <a:pt x="7167" y="6636"/>
                  <a:pt x="9944" y="5002"/>
                  <a:pt x="12840" y="5002"/>
                </a:cubicBezTo>
                <a:close/>
                <a:moveTo>
                  <a:pt x="10471" y="1"/>
                </a:moveTo>
                <a:cubicBezTo>
                  <a:pt x="10383" y="1"/>
                  <a:pt x="10294" y="16"/>
                  <a:pt x="10208" y="47"/>
                </a:cubicBezTo>
                <a:lnTo>
                  <a:pt x="6824" y="1256"/>
                </a:lnTo>
                <a:cubicBezTo>
                  <a:pt x="6417" y="1401"/>
                  <a:pt x="6206" y="1848"/>
                  <a:pt x="6351" y="2255"/>
                </a:cubicBezTo>
                <a:lnTo>
                  <a:pt x="7054" y="4223"/>
                </a:lnTo>
                <a:cubicBezTo>
                  <a:pt x="6262" y="4761"/>
                  <a:pt x="5548" y="5408"/>
                  <a:pt x="4934" y="6145"/>
                </a:cubicBezTo>
                <a:lnTo>
                  <a:pt x="3045" y="5249"/>
                </a:lnTo>
                <a:cubicBezTo>
                  <a:pt x="2937" y="5199"/>
                  <a:pt x="2823" y="5174"/>
                  <a:pt x="2711" y="5174"/>
                </a:cubicBezTo>
                <a:cubicBezTo>
                  <a:pt x="2418" y="5174"/>
                  <a:pt x="2137" y="5340"/>
                  <a:pt x="2004" y="5623"/>
                </a:cubicBezTo>
                <a:lnTo>
                  <a:pt x="467" y="8868"/>
                </a:lnTo>
                <a:cubicBezTo>
                  <a:pt x="282" y="9259"/>
                  <a:pt x="449" y="9725"/>
                  <a:pt x="840" y="9909"/>
                </a:cubicBezTo>
                <a:lnTo>
                  <a:pt x="2729" y="10804"/>
                </a:lnTo>
                <a:cubicBezTo>
                  <a:pt x="2548" y="11744"/>
                  <a:pt x="2500" y="12707"/>
                  <a:pt x="2587" y="13661"/>
                </a:cubicBezTo>
                <a:lnTo>
                  <a:pt x="619" y="14364"/>
                </a:lnTo>
                <a:cubicBezTo>
                  <a:pt x="212" y="14510"/>
                  <a:pt x="1" y="14957"/>
                  <a:pt x="145" y="15363"/>
                </a:cubicBezTo>
                <a:lnTo>
                  <a:pt x="1354" y="18747"/>
                </a:lnTo>
                <a:cubicBezTo>
                  <a:pt x="1467" y="19067"/>
                  <a:pt x="1768" y="19265"/>
                  <a:pt x="2089" y="19265"/>
                </a:cubicBezTo>
                <a:cubicBezTo>
                  <a:pt x="2177" y="19265"/>
                  <a:pt x="2266" y="19251"/>
                  <a:pt x="2353" y="19219"/>
                </a:cubicBezTo>
                <a:lnTo>
                  <a:pt x="4321" y="18516"/>
                </a:lnTo>
                <a:cubicBezTo>
                  <a:pt x="4859" y="19309"/>
                  <a:pt x="5506" y="20023"/>
                  <a:pt x="6243" y="20637"/>
                </a:cubicBezTo>
                <a:lnTo>
                  <a:pt x="5347" y="22526"/>
                </a:lnTo>
                <a:cubicBezTo>
                  <a:pt x="5163" y="22917"/>
                  <a:pt x="5330" y="23383"/>
                  <a:pt x="5721" y="23567"/>
                </a:cubicBezTo>
                <a:lnTo>
                  <a:pt x="8966" y="25104"/>
                </a:lnTo>
                <a:cubicBezTo>
                  <a:pt x="9074" y="25155"/>
                  <a:pt x="9188" y="25179"/>
                  <a:pt x="9300" y="25179"/>
                </a:cubicBezTo>
                <a:cubicBezTo>
                  <a:pt x="9593" y="25179"/>
                  <a:pt x="9874" y="25014"/>
                  <a:pt x="10007" y="24731"/>
                </a:cubicBezTo>
                <a:lnTo>
                  <a:pt x="10902" y="22842"/>
                </a:lnTo>
                <a:cubicBezTo>
                  <a:pt x="11540" y="22964"/>
                  <a:pt x="12187" y="23026"/>
                  <a:pt x="12836" y="23026"/>
                </a:cubicBezTo>
                <a:cubicBezTo>
                  <a:pt x="13144" y="23026"/>
                  <a:pt x="13452" y="23012"/>
                  <a:pt x="13759" y="22984"/>
                </a:cubicBezTo>
                <a:lnTo>
                  <a:pt x="14462" y="24952"/>
                </a:lnTo>
                <a:cubicBezTo>
                  <a:pt x="14577" y="25272"/>
                  <a:pt x="14878" y="25471"/>
                  <a:pt x="15200" y="25471"/>
                </a:cubicBezTo>
                <a:cubicBezTo>
                  <a:pt x="15286" y="25471"/>
                  <a:pt x="15375" y="25457"/>
                  <a:pt x="15461" y="25426"/>
                </a:cubicBezTo>
                <a:lnTo>
                  <a:pt x="18845" y="24217"/>
                </a:lnTo>
                <a:cubicBezTo>
                  <a:pt x="19252" y="24071"/>
                  <a:pt x="19463" y="23625"/>
                  <a:pt x="19318" y="23218"/>
                </a:cubicBezTo>
                <a:lnTo>
                  <a:pt x="18615" y="21250"/>
                </a:lnTo>
                <a:cubicBezTo>
                  <a:pt x="19407" y="20712"/>
                  <a:pt x="20121" y="20065"/>
                  <a:pt x="20735" y="19328"/>
                </a:cubicBezTo>
                <a:lnTo>
                  <a:pt x="22624" y="20223"/>
                </a:lnTo>
                <a:cubicBezTo>
                  <a:pt x="22732" y="20274"/>
                  <a:pt x="22846" y="20298"/>
                  <a:pt x="22958" y="20298"/>
                </a:cubicBezTo>
                <a:cubicBezTo>
                  <a:pt x="23251" y="20298"/>
                  <a:pt x="23532" y="20133"/>
                  <a:pt x="23665" y="19850"/>
                </a:cubicBezTo>
                <a:lnTo>
                  <a:pt x="25202" y="16604"/>
                </a:lnTo>
                <a:cubicBezTo>
                  <a:pt x="25387" y="16214"/>
                  <a:pt x="25220" y="15748"/>
                  <a:pt x="24829" y="15564"/>
                </a:cubicBezTo>
                <a:lnTo>
                  <a:pt x="22940" y="14668"/>
                </a:lnTo>
                <a:cubicBezTo>
                  <a:pt x="23121" y="13727"/>
                  <a:pt x="23169" y="12766"/>
                  <a:pt x="23082" y="11812"/>
                </a:cubicBezTo>
                <a:lnTo>
                  <a:pt x="25050" y="11107"/>
                </a:lnTo>
                <a:cubicBezTo>
                  <a:pt x="25457" y="10963"/>
                  <a:pt x="25668" y="10515"/>
                  <a:pt x="25523" y="10108"/>
                </a:cubicBezTo>
                <a:lnTo>
                  <a:pt x="24315" y="6726"/>
                </a:lnTo>
                <a:cubicBezTo>
                  <a:pt x="24201" y="6406"/>
                  <a:pt x="23898" y="6207"/>
                  <a:pt x="23577" y="6207"/>
                </a:cubicBezTo>
                <a:cubicBezTo>
                  <a:pt x="23491" y="6207"/>
                  <a:pt x="23402" y="6221"/>
                  <a:pt x="23316" y="6252"/>
                </a:cubicBezTo>
                <a:lnTo>
                  <a:pt x="21348" y="6956"/>
                </a:lnTo>
                <a:cubicBezTo>
                  <a:pt x="20810" y="6162"/>
                  <a:pt x="20163" y="5450"/>
                  <a:pt x="19426" y="4836"/>
                </a:cubicBezTo>
                <a:lnTo>
                  <a:pt x="20320" y="2947"/>
                </a:lnTo>
                <a:cubicBezTo>
                  <a:pt x="20506" y="2556"/>
                  <a:pt x="20339" y="2090"/>
                  <a:pt x="19948" y="1906"/>
                </a:cubicBezTo>
                <a:lnTo>
                  <a:pt x="16703" y="369"/>
                </a:lnTo>
                <a:cubicBezTo>
                  <a:pt x="16595" y="318"/>
                  <a:pt x="16481" y="294"/>
                  <a:pt x="16369" y="294"/>
                </a:cubicBezTo>
                <a:cubicBezTo>
                  <a:pt x="16076" y="294"/>
                  <a:pt x="15795" y="459"/>
                  <a:pt x="15662" y="742"/>
                </a:cubicBezTo>
                <a:lnTo>
                  <a:pt x="14767" y="2631"/>
                </a:lnTo>
                <a:cubicBezTo>
                  <a:pt x="14130" y="2508"/>
                  <a:pt x="13485" y="2447"/>
                  <a:pt x="12839" y="2447"/>
                </a:cubicBezTo>
                <a:cubicBezTo>
                  <a:pt x="12529" y="2447"/>
                  <a:pt x="12219" y="2461"/>
                  <a:pt x="11910" y="2489"/>
                </a:cubicBezTo>
                <a:lnTo>
                  <a:pt x="11207" y="521"/>
                </a:lnTo>
                <a:cubicBezTo>
                  <a:pt x="11092" y="200"/>
                  <a:pt x="10791" y="1"/>
                  <a:pt x="1047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1"/>
          <p:cNvSpPr txBox="1">
            <a:spLocks noGrp="1"/>
          </p:cNvSpPr>
          <p:nvPr>
            <p:ph type="title"/>
          </p:nvPr>
        </p:nvSpPr>
        <p:spPr>
          <a:xfrm>
            <a:off x="2967578" y="222226"/>
            <a:ext cx="34290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0"/>
              <a:t>Tikslas</a:t>
            </a:r>
            <a:endParaRPr sz="5000"/>
          </a:p>
        </p:txBody>
      </p:sp>
      <p:sp>
        <p:nvSpPr>
          <p:cNvPr id="241" name="Google Shape;241;p21"/>
          <p:cNvSpPr/>
          <p:nvPr/>
        </p:nvSpPr>
        <p:spPr>
          <a:xfrm>
            <a:off x="3251989" y="3495630"/>
            <a:ext cx="114360" cy="142921"/>
          </a:xfrm>
          <a:custGeom>
            <a:avLst/>
            <a:gdLst/>
            <a:ahLst/>
            <a:cxnLst/>
            <a:rect l="l" t="t" r="r" b="b"/>
            <a:pathLst>
              <a:path w="2875" h="3593" extrusionOk="0">
                <a:moveTo>
                  <a:pt x="1320" y="2139"/>
                </a:moveTo>
                <a:cubicBezTo>
                  <a:pt x="1404" y="2306"/>
                  <a:pt x="1588" y="2456"/>
                  <a:pt x="2022" y="2707"/>
                </a:cubicBezTo>
                <a:cubicBezTo>
                  <a:pt x="2640" y="3058"/>
                  <a:pt x="2874" y="3592"/>
                  <a:pt x="2005" y="3342"/>
                </a:cubicBezTo>
                <a:cubicBezTo>
                  <a:pt x="1320" y="3141"/>
                  <a:pt x="602" y="3024"/>
                  <a:pt x="234" y="2840"/>
                </a:cubicBezTo>
                <a:cubicBezTo>
                  <a:pt x="17" y="2740"/>
                  <a:pt x="0" y="2724"/>
                  <a:pt x="67" y="2490"/>
                </a:cubicBezTo>
                <a:cubicBezTo>
                  <a:pt x="184" y="2072"/>
                  <a:pt x="568" y="1470"/>
                  <a:pt x="886" y="835"/>
                </a:cubicBezTo>
                <a:cubicBezTo>
                  <a:pt x="1270" y="0"/>
                  <a:pt x="1504" y="551"/>
                  <a:pt x="1370" y="1253"/>
                </a:cubicBezTo>
                <a:cubicBezTo>
                  <a:pt x="1270" y="1721"/>
                  <a:pt x="1253" y="1972"/>
                  <a:pt x="1320" y="2139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1"/>
          <p:cNvSpPr/>
          <p:nvPr/>
        </p:nvSpPr>
        <p:spPr>
          <a:xfrm>
            <a:off x="3289220" y="3194552"/>
            <a:ext cx="492525" cy="402787"/>
          </a:xfrm>
          <a:custGeom>
            <a:avLst/>
            <a:gdLst/>
            <a:ahLst/>
            <a:cxnLst/>
            <a:rect l="l" t="t" r="r" b="b"/>
            <a:pathLst>
              <a:path w="12382" h="10126" extrusionOk="0">
                <a:moveTo>
                  <a:pt x="535" y="10059"/>
                </a:moveTo>
                <a:cubicBezTo>
                  <a:pt x="301" y="10125"/>
                  <a:pt x="0" y="9323"/>
                  <a:pt x="234" y="9257"/>
                </a:cubicBezTo>
                <a:cubicBezTo>
                  <a:pt x="267" y="9257"/>
                  <a:pt x="10610" y="6984"/>
                  <a:pt x="12013" y="150"/>
                </a:cubicBezTo>
                <a:cubicBezTo>
                  <a:pt x="12030" y="50"/>
                  <a:pt x="12130" y="0"/>
                  <a:pt x="12231" y="17"/>
                </a:cubicBezTo>
                <a:cubicBezTo>
                  <a:pt x="12331" y="33"/>
                  <a:pt x="12381" y="134"/>
                  <a:pt x="12364" y="217"/>
                </a:cubicBezTo>
                <a:cubicBezTo>
                  <a:pt x="10911" y="7268"/>
                  <a:pt x="568" y="10059"/>
                  <a:pt x="535" y="10059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1"/>
          <p:cNvSpPr/>
          <p:nvPr/>
        </p:nvSpPr>
        <p:spPr>
          <a:xfrm>
            <a:off x="5685870" y="3273182"/>
            <a:ext cx="121679" cy="121640"/>
          </a:xfrm>
          <a:custGeom>
            <a:avLst/>
            <a:gdLst/>
            <a:ahLst/>
            <a:cxnLst/>
            <a:rect l="l" t="t" r="r" b="b"/>
            <a:pathLst>
              <a:path w="3059" h="3058" extrusionOk="0">
                <a:moveTo>
                  <a:pt x="1989" y="1972"/>
                </a:moveTo>
                <a:cubicBezTo>
                  <a:pt x="1839" y="2089"/>
                  <a:pt x="1605" y="2172"/>
                  <a:pt x="1137" y="2239"/>
                </a:cubicBezTo>
                <a:cubicBezTo>
                  <a:pt x="418" y="2356"/>
                  <a:pt x="1" y="2774"/>
                  <a:pt x="920" y="2841"/>
                </a:cubicBezTo>
                <a:cubicBezTo>
                  <a:pt x="1605" y="2908"/>
                  <a:pt x="2323" y="3058"/>
                  <a:pt x="2741" y="3025"/>
                </a:cubicBezTo>
                <a:cubicBezTo>
                  <a:pt x="2991" y="3008"/>
                  <a:pt x="3008" y="2991"/>
                  <a:pt x="3025" y="2741"/>
                </a:cubicBezTo>
                <a:cubicBezTo>
                  <a:pt x="3058" y="2323"/>
                  <a:pt x="2908" y="1604"/>
                  <a:pt x="2858" y="919"/>
                </a:cubicBezTo>
                <a:cubicBezTo>
                  <a:pt x="2791" y="0"/>
                  <a:pt x="2373" y="418"/>
                  <a:pt x="2256" y="1120"/>
                </a:cubicBezTo>
                <a:cubicBezTo>
                  <a:pt x="2189" y="1604"/>
                  <a:pt x="2106" y="1838"/>
                  <a:pt x="1989" y="1972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1"/>
          <p:cNvSpPr/>
          <p:nvPr/>
        </p:nvSpPr>
        <p:spPr>
          <a:xfrm>
            <a:off x="5362198" y="3098399"/>
            <a:ext cx="434689" cy="279158"/>
          </a:xfrm>
          <a:custGeom>
            <a:avLst/>
            <a:gdLst/>
            <a:ahLst/>
            <a:cxnLst/>
            <a:rect l="l" t="t" r="r" b="b"/>
            <a:pathLst>
              <a:path w="10928" h="7018" extrusionOk="0">
                <a:moveTo>
                  <a:pt x="10778" y="6299"/>
                </a:moveTo>
                <a:cubicBezTo>
                  <a:pt x="10928" y="6483"/>
                  <a:pt x="10226" y="7018"/>
                  <a:pt x="10076" y="6851"/>
                </a:cubicBezTo>
                <a:cubicBezTo>
                  <a:pt x="10076" y="6834"/>
                  <a:pt x="6400" y="1838"/>
                  <a:pt x="168" y="368"/>
                </a:cubicBezTo>
                <a:cubicBezTo>
                  <a:pt x="67" y="351"/>
                  <a:pt x="1" y="251"/>
                  <a:pt x="34" y="150"/>
                </a:cubicBezTo>
                <a:cubicBezTo>
                  <a:pt x="51" y="50"/>
                  <a:pt x="151" y="0"/>
                  <a:pt x="251" y="17"/>
                </a:cubicBezTo>
                <a:cubicBezTo>
                  <a:pt x="6600" y="1504"/>
                  <a:pt x="10778" y="6282"/>
                  <a:pt x="10778" y="6299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21"/>
          <p:cNvSpPr/>
          <p:nvPr/>
        </p:nvSpPr>
        <p:spPr>
          <a:xfrm>
            <a:off x="5892591" y="1441839"/>
            <a:ext cx="103064" cy="153541"/>
          </a:xfrm>
          <a:custGeom>
            <a:avLst/>
            <a:gdLst/>
            <a:ahLst/>
            <a:cxnLst/>
            <a:rect l="l" t="t" r="r" b="b"/>
            <a:pathLst>
              <a:path w="2591" h="3860" extrusionOk="0">
                <a:moveTo>
                  <a:pt x="1187" y="1788"/>
                </a:moveTo>
                <a:cubicBezTo>
                  <a:pt x="1204" y="1972"/>
                  <a:pt x="1137" y="2206"/>
                  <a:pt x="920" y="2640"/>
                </a:cubicBezTo>
                <a:cubicBezTo>
                  <a:pt x="619" y="3292"/>
                  <a:pt x="719" y="3860"/>
                  <a:pt x="1304" y="3158"/>
                </a:cubicBezTo>
                <a:cubicBezTo>
                  <a:pt x="1739" y="2607"/>
                  <a:pt x="2273" y="2105"/>
                  <a:pt x="2474" y="1738"/>
                </a:cubicBezTo>
                <a:cubicBezTo>
                  <a:pt x="2591" y="1521"/>
                  <a:pt x="2591" y="1504"/>
                  <a:pt x="2407" y="1354"/>
                </a:cubicBezTo>
                <a:cubicBezTo>
                  <a:pt x="2073" y="1086"/>
                  <a:pt x="1404" y="802"/>
                  <a:pt x="786" y="451"/>
                </a:cubicBezTo>
                <a:cubicBezTo>
                  <a:pt x="1" y="0"/>
                  <a:pt x="101" y="585"/>
                  <a:pt x="636" y="1070"/>
                </a:cubicBezTo>
                <a:cubicBezTo>
                  <a:pt x="987" y="1404"/>
                  <a:pt x="1137" y="1604"/>
                  <a:pt x="1187" y="1788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1"/>
          <p:cNvSpPr/>
          <p:nvPr/>
        </p:nvSpPr>
        <p:spPr>
          <a:xfrm>
            <a:off x="5325002" y="1497648"/>
            <a:ext cx="625461" cy="361617"/>
          </a:xfrm>
          <a:custGeom>
            <a:avLst/>
            <a:gdLst/>
            <a:ahLst/>
            <a:cxnLst/>
            <a:rect l="l" t="t" r="r" b="b"/>
            <a:pathLst>
              <a:path w="15724" h="9091" extrusionOk="0">
                <a:moveTo>
                  <a:pt x="15406" y="17"/>
                </a:moveTo>
                <a:cubicBezTo>
                  <a:pt x="15640" y="1"/>
                  <a:pt x="15723" y="836"/>
                  <a:pt x="15490" y="870"/>
                </a:cubicBezTo>
                <a:cubicBezTo>
                  <a:pt x="15456" y="870"/>
                  <a:pt x="6216" y="1170"/>
                  <a:pt x="335" y="9007"/>
                </a:cubicBezTo>
                <a:cubicBezTo>
                  <a:pt x="285" y="9073"/>
                  <a:pt x="168" y="9090"/>
                  <a:pt x="84" y="9040"/>
                </a:cubicBezTo>
                <a:cubicBezTo>
                  <a:pt x="17" y="8973"/>
                  <a:pt x="1" y="8856"/>
                  <a:pt x="51" y="8789"/>
                </a:cubicBezTo>
                <a:cubicBezTo>
                  <a:pt x="6032" y="819"/>
                  <a:pt x="15373" y="17"/>
                  <a:pt x="15406" y="17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1"/>
          <p:cNvSpPr/>
          <p:nvPr/>
        </p:nvSpPr>
        <p:spPr>
          <a:xfrm>
            <a:off x="3133586" y="1467391"/>
            <a:ext cx="743760" cy="422755"/>
          </a:xfrm>
          <a:custGeom>
            <a:avLst/>
            <a:gdLst/>
            <a:ahLst/>
            <a:cxnLst/>
            <a:rect l="l" t="t" r="r" b="b"/>
            <a:pathLst>
              <a:path w="18698" h="10628" extrusionOk="0">
                <a:moveTo>
                  <a:pt x="285" y="1989"/>
                </a:moveTo>
                <a:cubicBezTo>
                  <a:pt x="51" y="2006"/>
                  <a:pt x="1" y="1204"/>
                  <a:pt x="235" y="1187"/>
                </a:cubicBezTo>
                <a:cubicBezTo>
                  <a:pt x="268" y="1187"/>
                  <a:pt x="11112" y="1"/>
                  <a:pt x="18647" y="10310"/>
                </a:cubicBezTo>
                <a:cubicBezTo>
                  <a:pt x="18698" y="10393"/>
                  <a:pt x="18681" y="10510"/>
                  <a:pt x="18614" y="10561"/>
                </a:cubicBezTo>
                <a:cubicBezTo>
                  <a:pt x="18530" y="10627"/>
                  <a:pt x="18413" y="10611"/>
                  <a:pt x="18363" y="10527"/>
                </a:cubicBezTo>
                <a:cubicBezTo>
                  <a:pt x="10945" y="368"/>
                  <a:pt x="318" y="1972"/>
                  <a:pt x="285" y="1989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1"/>
          <p:cNvSpPr/>
          <p:nvPr/>
        </p:nvSpPr>
        <p:spPr>
          <a:xfrm>
            <a:off x="3088398" y="1451440"/>
            <a:ext cx="97733" cy="155570"/>
          </a:xfrm>
          <a:custGeom>
            <a:avLst/>
            <a:gdLst/>
            <a:ahLst/>
            <a:cxnLst/>
            <a:rect l="l" t="t" r="r" b="b"/>
            <a:pathLst>
              <a:path w="2457" h="3911" extrusionOk="0">
                <a:moveTo>
                  <a:pt x="1421" y="2056"/>
                </a:moveTo>
                <a:cubicBezTo>
                  <a:pt x="1454" y="2223"/>
                  <a:pt x="1588" y="2440"/>
                  <a:pt x="1922" y="2791"/>
                </a:cubicBezTo>
                <a:cubicBezTo>
                  <a:pt x="2390" y="3326"/>
                  <a:pt x="2457" y="3911"/>
                  <a:pt x="1705" y="3393"/>
                </a:cubicBezTo>
                <a:cubicBezTo>
                  <a:pt x="1120" y="3008"/>
                  <a:pt x="468" y="2674"/>
                  <a:pt x="168" y="2373"/>
                </a:cubicBezTo>
                <a:cubicBezTo>
                  <a:pt x="0" y="2206"/>
                  <a:pt x="0" y="2190"/>
                  <a:pt x="134" y="1989"/>
                </a:cubicBezTo>
                <a:cubicBezTo>
                  <a:pt x="368" y="1638"/>
                  <a:pt x="936" y="1170"/>
                  <a:pt x="1421" y="669"/>
                </a:cubicBezTo>
                <a:cubicBezTo>
                  <a:pt x="2039" y="1"/>
                  <a:pt x="2106" y="586"/>
                  <a:pt x="1755" y="1220"/>
                </a:cubicBezTo>
                <a:cubicBezTo>
                  <a:pt x="1504" y="1638"/>
                  <a:pt x="1421" y="1855"/>
                  <a:pt x="1421" y="2056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7" name="Google Shape;457;p21"/>
          <p:cNvGrpSpPr/>
          <p:nvPr/>
        </p:nvGrpSpPr>
        <p:grpSpPr>
          <a:xfrm>
            <a:off x="3884136" y="1881821"/>
            <a:ext cx="1678889" cy="2354112"/>
            <a:chOff x="3884136" y="1881821"/>
            <a:chExt cx="1678889" cy="2354112"/>
          </a:xfrm>
        </p:grpSpPr>
        <p:sp>
          <p:nvSpPr>
            <p:cNvPr id="458" name="Google Shape;458;p21"/>
            <p:cNvSpPr/>
            <p:nvPr/>
          </p:nvSpPr>
          <p:spPr>
            <a:xfrm>
              <a:off x="3884136" y="1931663"/>
              <a:ext cx="1678889" cy="1846352"/>
            </a:xfrm>
            <a:custGeom>
              <a:avLst/>
              <a:gdLst/>
              <a:ahLst/>
              <a:cxnLst/>
              <a:rect l="l" t="t" r="r" b="b"/>
              <a:pathLst>
                <a:path w="42207" h="46417" extrusionOk="0">
                  <a:moveTo>
                    <a:pt x="21103" y="0"/>
                  </a:moveTo>
                  <a:cubicBezTo>
                    <a:pt x="8973" y="0"/>
                    <a:pt x="0" y="8839"/>
                    <a:pt x="4779" y="23158"/>
                  </a:cubicBezTo>
                  <a:cubicBezTo>
                    <a:pt x="6684" y="28889"/>
                    <a:pt x="10878" y="31914"/>
                    <a:pt x="11713" y="37678"/>
                  </a:cubicBezTo>
                  <a:cubicBezTo>
                    <a:pt x="11813" y="38380"/>
                    <a:pt x="11830" y="39583"/>
                    <a:pt x="12014" y="40669"/>
                  </a:cubicBezTo>
                  <a:cubicBezTo>
                    <a:pt x="12699" y="44846"/>
                    <a:pt x="29725" y="46417"/>
                    <a:pt x="30326" y="39566"/>
                  </a:cubicBezTo>
                  <a:cubicBezTo>
                    <a:pt x="30393" y="38848"/>
                    <a:pt x="30427" y="38146"/>
                    <a:pt x="30493" y="37678"/>
                  </a:cubicBezTo>
                  <a:cubicBezTo>
                    <a:pt x="31312" y="31914"/>
                    <a:pt x="35506" y="28889"/>
                    <a:pt x="37427" y="23158"/>
                  </a:cubicBezTo>
                  <a:cubicBezTo>
                    <a:pt x="42206" y="8839"/>
                    <a:pt x="33234" y="0"/>
                    <a:pt x="21103" y="0"/>
                  </a:cubicBezTo>
                  <a:close/>
                </a:path>
              </a:pathLst>
            </a:custGeom>
            <a:solidFill>
              <a:srgbClr val="F6E0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1"/>
            <p:cNvSpPr/>
            <p:nvPr/>
          </p:nvSpPr>
          <p:spPr>
            <a:xfrm>
              <a:off x="3913373" y="1881821"/>
              <a:ext cx="1426978" cy="2354112"/>
            </a:xfrm>
            <a:custGeom>
              <a:avLst/>
              <a:gdLst/>
              <a:ahLst/>
              <a:cxnLst/>
              <a:rect l="l" t="t" r="r" b="b"/>
              <a:pathLst>
                <a:path w="35874" h="59182" extrusionOk="0">
                  <a:moveTo>
                    <a:pt x="14838" y="19365"/>
                  </a:moveTo>
                  <a:cubicBezTo>
                    <a:pt x="14921" y="18931"/>
                    <a:pt x="14854" y="18664"/>
                    <a:pt x="14721" y="18530"/>
                  </a:cubicBezTo>
                  <a:cubicBezTo>
                    <a:pt x="14637" y="18430"/>
                    <a:pt x="14503" y="18396"/>
                    <a:pt x="14403" y="18446"/>
                  </a:cubicBezTo>
                  <a:cubicBezTo>
                    <a:pt x="14303" y="18480"/>
                    <a:pt x="14236" y="18563"/>
                    <a:pt x="14253" y="18680"/>
                  </a:cubicBezTo>
                  <a:cubicBezTo>
                    <a:pt x="14270" y="18864"/>
                    <a:pt x="14437" y="19098"/>
                    <a:pt x="14838" y="19365"/>
                  </a:cubicBezTo>
                  <a:close/>
                  <a:moveTo>
                    <a:pt x="17929" y="20251"/>
                  </a:moveTo>
                  <a:cubicBezTo>
                    <a:pt x="17929" y="20251"/>
                    <a:pt x="16241" y="20318"/>
                    <a:pt x="15172" y="19716"/>
                  </a:cubicBezTo>
                  <a:lnTo>
                    <a:pt x="15138" y="19633"/>
                  </a:lnTo>
                  <a:cubicBezTo>
                    <a:pt x="15322" y="18948"/>
                    <a:pt x="15205" y="18530"/>
                    <a:pt x="14988" y="18296"/>
                  </a:cubicBezTo>
                  <a:cubicBezTo>
                    <a:pt x="14788" y="18062"/>
                    <a:pt x="14503" y="18012"/>
                    <a:pt x="14270" y="18112"/>
                  </a:cubicBezTo>
                  <a:cubicBezTo>
                    <a:pt x="14036" y="18196"/>
                    <a:pt x="13852" y="18413"/>
                    <a:pt x="13902" y="18731"/>
                  </a:cubicBezTo>
                  <a:cubicBezTo>
                    <a:pt x="13935" y="19015"/>
                    <a:pt x="14186" y="19399"/>
                    <a:pt x="14804" y="19766"/>
                  </a:cubicBezTo>
                  <a:lnTo>
                    <a:pt x="14821" y="19800"/>
                  </a:lnTo>
                  <a:cubicBezTo>
                    <a:pt x="14570" y="20134"/>
                    <a:pt x="13752" y="21153"/>
                    <a:pt x="12849" y="21237"/>
                  </a:cubicBezTo>
                  <a:cubicBezTo>
                    <a:pt x="12933" y="20602"/>
                    <a:pt x="12766" y="20218"/>
                    <a:pt x="12549" y="20017"/>
                  </a:cubicBezTo>
                  <a:cubicBezTo>
                    <a:pt x="12331" y="19817"/>
                    <a:pt x="12031" y="19800"/>
                    <a:pt x="11813" y="19917"/>
                  </a:cubicBezTo>
                  <a:cubicBezTo>
                    <a:pt x="11579" y="20034"/>
                    <a:pt x="11429" y="20268"/>
                    <a:pt x="11513" y="20568"/>
                  </a:cubicBezTo>
                  <a:cubicBezTo>
                    <a:pt x="11579" y="20869"/>
                    <a:pt x="11864" y="21203"/>
                    <a:pt x="12532" y="21504"/>
                  </a:cubicBezTo>
                  <a:lnTo>
                    <a:pt x="17093" y="29524"/>
                  </a:lnTo>
                  <a:cubicBezTo>
                    <a:pt x="16692" y="29725"/>
                    <a:pt x="16158" y="29975"/>
                    <a:pt x="15606" y="30126"/>
                  </a:cubicBezTo>
                  <a:cubicBezTo>
                    <a:pt x="15021" y="30293"/>
                    <a:pt x="14938" y="30644"/>
                    <a:pt x="15055" y="31078"/>
                  </a:cubicBezTo>
                  <a:cubicBezTo>
                    <a:pt x="15138" y="31379"/>
                    <a:pt x="15356" y="31696"/>
                    <a:pt x="15539" y="31997"/>
                  </a:cubicBezTo>
                  <a:cubicBezTo>
                    <a:pt x="15673" y="32198"/>
                    <a:pt x="15790" y="32381"/>
                    <a:pt x="15857" y="32532"/>
                  </a:cubicBezTo>
                  <a:cubicBezTo>
                    <a:pt x="15623" y="32766"/>
                    <a:pt x="15072" y="33551"/>
                    <a:pt x="15072" y="35239"/>
                  </a:cubicBezTo>
                  <a:lnTo>
                    <a:pt x="15072" y="44011"/>
                  </a:lnTo>
                  <a:cubicBezTo>
                    <a:pt x="14503" y="43927"/>
                    <a:pt x="13952" y="43810"/>
                    <a:pt x="13434" y="43676"/>
                  </a:cubicBezTo>
                  <a:cubicBezTo>
                    <a:pt x="11947" y="43309"/>
                    <a:pt x="10694" y="42774"/>
                    <a:pt x="9925" y="42122"/>
                  </a:cubicBezTo>
                  <a:cubicBezTo>
                    <a:pt x="9892" y="42089"/>
                    <a:pt x="9859" y="42056"/>
                    <a:pt x="9825" y="42039"/>
                  </a:cubicBezTo>
                  <a:cubicBezTo>
                    <a:pt x="9441" y="41688"/>
                    <a:pt x="9207" y="41320"/>
                    <a:pt x="9140" y="40919"/>
                  </a:cubicBezTo>
                  <a:cubicBezTo>
                    <a:pt x="9040" y="40301"/>
                    <a:pt x="8990" y="39650"/>
                    <a:pt x="8956" y="39048"/>
                  </a:cubicBezTo>
                  <a:cubicBezTo>
                    <a:pt x="8923" y="38630"/>
                    <a:pt x="8889" y="38246"/>
                    <a:pt x="8856" y="37929"/>
                  </a:cubicBezTo>
                  <a:cubicBezTo>
                    <a:pt x="8371" y="34637"/>
                    <a:pt x="6834" y="32248"/>
                    <a:pt x="5230" y="29758"/>
                  </a:cubicBezTo>
                  <a:cubicBezTo>
                    <a:pt x="3994" y="27837"/>
                    <a:pt x="2724" y="25848"/>
                    <a:pt x="1889" y="23359"/>
                  </a:cubicBezTo>
                  <a:cubicBezTo>
                    <a:pt x="1003" y="20702"/>
                    <a:pt x="602" y="18246"/>
                    <a:pt x="602" y="16007"/>
                  </a:cubicBezTo>
                  <a:cubicBezTo>
                    <a:pt x="602" y="12381"/>
                    <a:pt x="1671" y="9307"/>
                    <a:pt x="3509" y="6901"/>
                  </a:cubicBezTo>
                  <a:cubicBezTo>
                    <a:pt x="5347" y="4478"/>
                    <a:pt x="7970" y="2690"/>
                    <a:pt x="11078" y="1654"/>
                  </a:cubicBezTo>
                  <a:cubicBezTo>
                    <a:pt x="13184" y="969"/>
                    <a:pt x="15489" y="602"/>
                    <a:pt x="17945" y="602"/>
                  </a:cubicBezTo>
                  <a:cubicBezTo>
                    <a:pt x="20385" y="602"/>
                    <a:pt x="22707" y="969"/>
                    <a:pt x="24796" y="1654"/>
                  </a:cubicBezTo>
                  <a:cubicBezTo>
                    <a:pt x="27904" y="2690"/>
                    <a:pt x="30527" y="4478"/>
                    <a:pt x="32365" y="6901"/>
                  </a:cubicBezTo>
                  <a:cubicBezTo>
                    <a:pt x="34203" y="9307"/>
                    <a:pt x="35272" y="12381"/>
                    <a:pt x="35272" y="16007"/>
                  </a:cubicBezTo>
                  <a:cubicBezTo>
                    <a:pt x="35272" y="18246"/>
                    <a:pt x="34871" y="20702"/>
                    <a:pt x="33986" y="23359"/>
                  </a:cubicBezTo>
                  <a:cubicBezTo>
                    <a:pt x="33150" y="25848"/>
                    <a:pt x="31880" y="27837"/>
                    <a:pt x="30644" y="29758"/>
                  </a:cubicBezTo>
                  <a:cubicBezTo>
                    <a:pt x="29040" y="32248"/>
                    <a:pt x="27503" y="34637"/>
                    <a:pt x="27035" y="37929"/>
                  </a:cubicBezTo>
                  <a:cubicBezTo>
                    <a:pt x="26985" y="38246"/>
                    <a:pt x="26951" y="38630"/>
                    <a:pt x="26935" y="39048"/>
                  </a:cubicBezTo>
                  <a:cubicBezTo>
                    <a:pt x="26918" y="39299"/>
                    <a:pt x="26901" y="39549"/>
                    <a:pt x="26868" y="39850"/>
                  </a:cubicBezTo>
                  <a:cubicBezTo>
                    <a:pt x="26717" y="41554"/>
                    <a:pt x="25448" y="42707"/>
                    <a:pt x="23643" y="43409"/>
                  </a:cubicBezTo>
                  <a:cubicBezTo>
                    <a:pt x="22791" y="43726"/>
                    <a:pt x="21822" y="43960"/>
                    <a:pt x="20803" y="44094"/>
                  </a:cubicBezTo>
                  <a:lnTo>
                    <a:pt x="20803" y="35239"/>
                  </a:lnTo>
                  <a:cubicBezTo>
                    <a:pt x="20803" y="33534"/>
                    <a:pt x="20251" y="32766"/>
                    <a:pt x="20034" y="32515"/>
                  </a:cubicBezTo>
                  <a:cubicBezTo>
                    <a:pt x="20101" y="32381"/>
                    <a:pt x="20218" y="32198"/>
                    <a:pt x="20335" y="31997"/>
                  </a:cubicBezTo>
                  <a:cubicBezTo>
                    <a:pt x="20535" y="31696"/>
                    <a:pt x="20736" y="31362"/>
                    <a:pt x="20819" y="31061"/>
                  </a:cubicBezTo>
                  <a:cubicBezTo>
                    <a:pt x="20936" y="30644"/>
                    <a:pt x="20853" y="30293"/>
                    <a:pt x="20268" y="30126"/>
                  </a:cubicBezTo>
                  <a:cubicBezTo>
                    <a:pt x="19733" y="29975"/>
                    <a:pt x="19199" y="29725"/>
                    <a:pt x="18781" y="29524"/>
                  </a:cubicBezTo>
                  <a:lnTo>
                    <a:pt x="23359" y="21504"/>
                  </a:lnTo>
                  <a:cubicBezTo>
                    <a:pt x="24027" y="21203"/>
                    <a:pt x="24311" y="20869"/>
                    <a:pt x="24378" y="20568"/>
                  </a:cubicBezTo>
                  <a:cubicBezTo>
                    <a:pt x="24445" y="20268"/>
                    <a:pt x="24295" y="20017"/>
                    <a:pt x="24061" y="19900"/>
                  </a:cubicBezTo>
                  <a:cubicBezTo>
                    <a:pt x="23844" y="19800"/>
                    <a:pt x="23560" y="19800"/>
                    <a:pt x="23326" y="20017"/>
                  </a:cubicBezTo>
                  <a:cubicBezTo>
                    <a:pt x="23108" y="20218"/>
                    <a:pt x="22958" y="20602"/>
                    <a:pt x="23025" y="21237"/>
                  </a:cubicBezTo>
                  <a:cubicBezTo>
                    <a:pt x="22123" y="21153"/>
                    <a:pt x="21304" y="20134"/>
                    <a:pt x="21070" y="19800"/>
                  </a:cubicBezTo>
                  <a:lnTo>
                    <a:pt x="21070" y="19766"/>
                  </a:lnTo>
                  <a:cubicBezTo>
                    <a:pt x="21705" y="19399"/>
                    <a:pt x="21956" y="19015"/>
                    <a:pt x="21989" y="18731"/>
                  </a:cubicBezTo>
                  <a:cubicBezTo>
                    <a:pt x="22022" y="18413"/>
                    <a:pt x="21839" y="18196"/>
                    <a:pt x="21605" y="18096"/>
                  </a:cubicBezTo>
                  <a:cubicBezTo>
                    <a:pt x="21371" y="18012"/>
                    <a:pt x="21087" y="18062"/>
                    <a:pt x="20886" y="18296"/>
                  </a:cubicBezTo>
                  <a:cubicBezTo>
                    <a:pt x="20686" y="18513"/>
                    <a:pt x="20569" y="18948"/>
                    <a:pt x="20736" y="19633"/>
                  </a:cubicBezTo>
                  <a:lnTo>
                    <a:pt x="20702" y="19716"/>
                  </a:lnTo>
                  <a:cubicBezTo>
                    <a:pt x="19633" y="20301"/>
                    <a:pt x="17945" y="20251"/>
                    <a:pt x="17945" y="20251"/>
                  </a:cubicBezTo>
                  <a:lnTo>
                    <a:pt x="17945" y="20251"/>
                  </a:lnTo>
                  <a:lnTo>
                    <a:pt x="17945" y="20251"/>
                  </a:lnTo>
                  <a:lnTo>
                    <a:pt x="17945" y="20251"/>
                  </a:lnTo>
                  <a:lnTo>
                    <a:pt x="17929" y="20251"/>
                  </a:lnTo>
                  <a:close/>
                  <a:moveTo>
                    <a:pt x="17945" y="20485"/>
                  </a:moveTo>
                  <a:cubicBezTo>
                    <a:pt x="17862" y="20485"/>
                    <a:pt x="16408" y="20535"/>
                    <a:pt x="15305" y="20050"/>
                  </a:cubicBezTo>
                  <a:lnTo>
                    <a:pt x="17026" y="24311"/>
                  </a:lnTo>
                  <a:lnTo>
                    <a:pt x="18848" y="24311"/>
                  </a:lnTo>
                  <a:lnTo>
                    <a:pt x="20569" y="20050"/>
                  </a:lnTo>
                  <a:cubicBezTo>
                    <a:pt x="19466" y="20535"/>
                    <a:pt x="18012" y="20485"/>
                    <a:pt x="17945" y="20485"/>
                  </a:cubicBezTo>
                  <a:close/>
                  <a:moveTo>
                    <a:pt x="14921" y="20050"/>
                  </a:moveTo>
                  <a:cubicBezTo>
                    <a:pt x="14587" y="20485"/>
                    <a:pt x="13802" y="21354"/>
                    <a:pt x="12916" y="21471"/>
                  </a:cubicBezTo>
                  <a:lnTo>
                    <a:pt x="17160" y="28906"/>
                  </a:lnTo>
                  <a:lnTo>
                    <a:pt x="17160" y="25765"/>
                  </a:lnTo>
                  <a:lnTo>
                    <a:pt x="16742" y="25765"/>
                  </a:lnTo>
                  <a:cubicBezTo>
                    <a:pt x="16542" y="25765"/>
                    <a:pt x="16358" y="25681"/>
                    <a:pt x="16224" y="25548"/>
                  </a:cubicBezTo>
                  <a:lnTo>
                    <a:pt x="16224" y="25531"/>
                  </a:lnTo>
                  <a:cubicBezTo>
                    <a:pt x="16091" y="25414"/>
                    <a:pt x="16007" y="25230"/>
                    <a:pt x="16007" y="25030"/>
                  </a:cubicBezTo>
                  <a:cubicBezTo>
                    <a:pt x="16007" y="24829"/>
                    <a:pt x="16091" y="24645"/>
                    <a:pt x="16224" y="24512"/>
                  </a:cubicBezTo>
                  <a:cubicBezTo>
                    <a:pt x="16241" y="24512"/>
                    <a:pt x="16241" y="24512"/>
                    <a:pt x="16241" y="24512"/>
                  </a:cubicBezTo>
                  <a:cubicBezTo>
                    <a:pt x="16358" y="24411"/>
                    <a:pt x="16492" y="24328"/>
                    <a:pt x="16642" y="24311"/>
                  </a:cubicBezTo>
                  <a:close/>
                  <a:moveTo>
                    <a:pt x="17862" y="33100"/>
                  </a:moveTo>
                  <a:cubicBezTo>
                    <a:pt x="17795" y="33267"/>
                    <a:pt x="17728" y="33501"/>
                    <a:pt x="17661" y="33785"/>
                  </a:cubicBezTo>
                  <a:cubicBezTo>
                    <a:pt x="17595" y="34152"/>
                    <a:pt x="17544" y="34637"/>
                    <a:pt x="17544" y="35239"/>
                  </a:cubicBezTo>
                  <a:lnTo>
                    <a:pt x="17544" y="44244"/>
                  </a:lnTo>
                  <a:cubicBezTo>
                    <a:pt x="17812" y="44261"/>
                    <a:pt x="18062" y="44261"/>
                    <a:pt x="18330" y="44261"/>
                  </a:cubicBezTo>
                  <a:lnTo>
                    <a:pt x="18330" y="35239"/>
                  </a:lnTo>
                  <a:cubicBezTo>
                    <a:pt x="18330" y="34637"/>
                    <a:pt x="18280" y="34152"/>
                    <a:pt x="18213" y="33785"/>
                  </a:cubicBezTo>
                  <a:cubicBezTo>
                    <a:pt x="18146" y="33501"/>
                    <a:pt x="18079" y="33267"/>
                    <a:pt x="18012" y="33100"/>
                  </a:cubicBezTo>
                  <a:lnTo>
                    <a:pt x="17945" y="33100"/>
                  </a:lnTo>
                  <a:close/>
                  <a:moveTo>
                    <a:pt x="17194" y="44228"/>
                  </a:moveTo>
                  <a:lnTo>
                    <a:pt x="17194" y="35239"/>
                  </a:lnTo>
                  <a:cubicBezTo>
                    <a:pt x="17194" y="34604"/>
                    <a:pt x="17244" y="34119"/>
                    <a:pt x="17311" y="33718"/>
                  </a:cubicBezTo>
                  <a:cubicBezTo>
                    <a:pt x="17361" y="33467"/>
                    <a:pt x="17427" y="33250"/>
                    <a:pt x="17478" y="33083"/>
                  </a:cubicBezTo>
                  <a:cubicBezTo>
                    <a:pt x="17294" y="33066"/>
                    <a:pt x="17127" y="33050"/>
                    <a:pt x="16976" y="33033"/>
                  </a:cubicBezTo>
                  <a:cubicBezTo>
                    <a:pt x="16859" y="33217"/>
                    <a:pt x="16726" y="33501"/>
                    <a:pt x="16625" y="33902"/>
                  </a:cubicBezTo>
                  <a:cubicBezTo>
                    <a:pt x="16542" y="34253"/>
                    <a:pt x="16492" y="34687"/>
                    <a:pt x="16492" y="35239"/>
                  </a:cubicBezTo>
                  <a:cubicBezTo>
                    <a:pt x="16492" y="36893"/>
                    <a:pt x="16475" y="42707"/>
                    <a:pt x="16458" y="44178"/>
                  </a:cubicBezTo>
                  <a:cubicBezTo>
                    <a:pt x="16709" y="44194"/>
                    <a:pt x="16943" y="44211"/>
                    <a:pt x="17194" y="44228"/>
                  </a:cubicBezTo>
                  <a:close/>
                  <a:moveTo>
                    <a:pt x="16893" y="32649"/>
                  </a:moveTo>
                  <a:cubicBezTo>
                    <a:pt x="16910" y="32649"/>
                    <a:pt x="16926" y="32649"/>
                    <a:pt x="16926" y="32649"/>
                  </a:cubicBezTo>
                  <a:cubicBezTo>
                    <a:pt x="17194" y="32699"/>
                    <a:pt x="17528" y="32732"/>
                    <a:pt x="17945" y="32732"/>
                  </a:cubicBezTo>
                  <a:cubicBezTo>
                    <a:pt x="18346" y="32732"/>
                    <a:pt x="18681" y="32699"/>
                    <a:pt x="18948" y="32649"/>
                  </a:cubicBezTo>
                  <a:cubicBezTo>
                    <a:pt x="18965" y="32649"/>
                    <a:pt x="18965" y="32649"/>
                    <a:pt x="18981" y="32649"/>
                  </a:cubicBezTo>
                  <a:cubicBezTo>
                    <a:pt x="19349" y="32582"/>
                    <a:pt x="19566" y="32498"/>
                    <a:pt x="19666" y="32448"/>
                  </a:cubicBezTo>
                  <a:cubicBezTo>
                    <a:pt x="19750" y="32248"/>
                    <a:pt x="19884" y="32030"/>
                    <a:pt x="20034" y="31797"/>
                  </a:cubicBezTo>
                  <a:cubicBezTo>
                    <a:pt x="20218" y="31529"/>
                    <a:pt x="20402" y="31228"/>
                    <a:pt x="20485" y="30978"/>
                  </a:cubicBezTo>
                  <a:cubicBezTo>
                    <a:pt x="20535" y="30744"/>
                    <a:pt x="20485" y="30560"/>
                    <a:pt x="20168" y="30477"/>
                  </a:cubicBezTo>
                  <a:cubicBezTo>
                    <a:pt x="19533" y="30293"/>
                    <a:pt x="18915" y="29992"/>
                    <a:pt x="18463" y="29758"/>
                  </a:cubicBezTo>
                  <a:cubicBezTo>
                    <a:pt x="18463" y="29758"/>
                    <a:pt x="18447" y="29741"/>
                    <a:pt x="18447" y="29741"/>
                  </a:cubicBezTo>
                  <a:cubicBezTo>
                    <a:pt x="18213" y="29624"/>
                    <a:pt x="18046" y="29508"/>
                    <a:pt x="17945" y="29457"/>
                  </a:cubicBezTo>
                  <a:cubicBezTo>
                    <a:pt x="17845" y="29508"/>
                    <a:pt x="17661" y="29624"/>
                    <a:pt x="17444" y="29741"/>
                  </a:cubicBezTo>
                  <a:cubicBezTo>
                    <a:pt x="17427" y="29741"/>
                    <a:pt x="17427" y="29758"/>
                    <a:pt x="17411" y="29758"/>
                  </a:cubicBezTo>
                  <a:cubicBezTo>
                    <a:pt x="16976" y="29992"/>
                    <a:pt x="16358" y="30293"/>
                    <a:pt x="15707" y="30477"/>
                  </a:cubicBezTo>
                  <a:cubicBezTo>
                    <a:pt x="15389" y="30560"/>
                    <a:pt x="15339" y="30744"/>
                    <a:pt x="15406" y="30978"/>
                  </a:cubicBezTo>
                  <a:cubicBezTo>
                    <a:pt x="15473" y="31228"/>
                    <a:pt x="15673" y="31529"/>
                    <a:pt x="15840" y="31797"/>
                  </a:cubicBezTo>
                  <a:cubicBezTo>
                    <a:pt x="15991" y="32030"/>
                    <a:pt x="16141" y="32248"/>
                    <a:pt x="16208" y="32448"/>
                  </a:cubicBezTo>
                  <a:cubicBezTo>
                    <a:pt x="16308" y="32482"/>
                    <a:pt x="16525" y="32582"/>
                    <a:pt x="16893" y="32649"/>
                  </a:cubicBezTo>
                  <a:close/>
                  <a:moveTo>
                    <a:pt x="16108" y="44144"/>
                  </a:moveTo>
                  <a:cubicBezTo>
                    <a:pt x="16108" y="42657"/>
                    <a:pt x="16124" y="37143"/>
                    <a:pt x="16124" y="35239"/>
                  </a:cubicBezTo>
                  <a:cubicBezTo>
                    <a:pt x="16124" y="34670"/>
                    <a:pt x="16191" y="34203"/>
                    <a:pt x="16275" y="33818"/>
                  </a:cubicBezTo>
                  <a:cubicBezTo>
                    <a:pt x="16375" y="33451"/>
                    <a:pt x="16492" y="33167"/>
                    <a:pt x="16592" y="32949"/>
                  </a:cubicBezTo>
                  <a:cubicBezTo>
                    <a:pt x="16358" y="32883"/>
                    <a:pt x="16191" y="32833"/>
                    <a:pt x="16091" y="32782"/>
                  </a:cubicBezTo>
                  <a:cubicBezTo>
                    <a:pt x="15907" y="32983"/>
                    <a:pt x="15439" y="33668"/>
                    <a:pt x="15439" y="35239"/>
                  </a:cubicBezTo>
                  <a:lnTo>
                    <a:pt x="15439" y="44061"/>
                  </a:lnTo>
                  <a:cubicBezTo>
                    <a:pt x="15656" y="44094"/>
                    <a:pt x="15874" y="44127"/>
                    <a:pt x="16108" y="44144"/>
                  </a:cubicBezTo>
                  <a:close/>
                  <a:moveTo>
                    <a:pt x="12498" y="21103"/>
                  </a:moveTo>
                  <a:cubicBezTo>
                    <a:pt x="12549" y="20652"/>
                    <a:pt x="12448" y="20401"/>
                    <a:pt x="12315" y="20284"/>
                  </a:cubicBezTo>
                  <a:cubicBezTo>
                    <a:pt x="12214" y="20184"/>
                    <a:pt x="12081" y="20184"/>
                    <a:pt x="11980" y="20234"/>
                  </a:cubicBezTo>
                  <a:cubicBezTo>
                    <a:pt x="11880" y="20284"/>
                    <a:pt x="11830" y="20385"/>
                    <a:pt x="11847" y="20502"/>
                  </a:cubicBezTo>
                  <a:cubicBezTo>
                    <a:pt x="11897" y="20669"/>
                    <a:pt x="12081" y="20886"/>
                    <a:pt x="12498" y="21103"/>
                  </a:cubicBezTo>
                  <a:close/>
                  <a:moveTo>
                    <a:pt x="17511" y="29290"/>
                  </a:moveTo>
                  <a:cubicBezTo>
                    <a:pt x="17712" y="29173"/>
                    <a:pt x="17812" y="29107"/>
                    <a:pt x="17828" y="29090"/>
                  </a:cubicBezTo>
                  <a:cubicBezTo>
                    <a:pt x="17845" y="29090"/>
                    <a:pt x="17845" y="29073"/>
                    <a:pt x="17862" y="29073"/>
                  </a:cubicBezTo>
                  <a:lnTo>
                    <a:pt x="17862" y="29073"/>
                  </a:lnTo>
                  <a:lnTo>
                    <a:pt x="17862" y="29073"/>
                  </a:lnTo>
                  <a:cubicBezTo>
                    <a:pt x="17879" y="29056"/>
                    <a:pt x="17912" y="29056"/>
                    <a:pt x="17929" y="29056"/>
                  </a:cubicBezTo>
                  <a:cubicBezTo>
                    <a:pt x="17962" y="29056"/>
                    <a:pt x="17979" y="29056"/>
                    <a:pt x="18012" y="29073"/>
                  </a:cubicBezTo>
                  <a:lnTo>
                    <a:pt x="18012" y="29073"/>
                  </a:lnTo>
                  <a:lnTo>
                    <a:pt x="18012" y="29073"/>
                  </a:lnTo>
                  <a:cubicBezTo>
                    <a:pt x="18029" y="29073"/>
                    <a:pt x="18029" y="29090"/>
                    <a:pt x="18029" y="29090"/>
                  </a:cubicBezTo>
                  <a:cubicBezTo>
                    <a:pt x="18062" y="29107"/>
                    <a:pt x="18163" y="29173"/>
                    <a:pt x="18346" y="29290"/>
                  </a:cubicBezTo>
                  <a:lnTo>
                    <a:pt x="18346" y="25765"/>
                  </a:lnTo>
                  <a:lnTo>
                    <a:pt x="17511" y="25765"/>
                  </a:lnTo>
                  <a:lnTo>
                    <a:pt x="17511" y="29290"/>
                  </a:lnTo>
                  <a:close/>
                  <a:moveTo>
                    <a:pt x="20953" y="20050"/>
                  </a:moveTo>
                  <a:lnTo>
                    <a:pt x="19232" y="24311"/>
                  </a:lnTo>
                  <a:cubicBezTo>
                    <a:pt x="19399" y="24328"/>
                    <a:pt x="19533" y="24411"/>
                    <a:pt x="19650" y="24512"/>
                  </a:cubicBezTo>
                  <a:lnTo>
                    <a:pt x="19650" y="24512"/>
                  </a:lnTo>
                  <a:cubicBezTo>
                    <a:pt x="19783" y="24645"/>
                    <a:pt x="19867" y="24829"/>
                    <a:pt x="19867" y="25030"/>
                  </a:cubicBezTo>
                  <a:cubicBezTo>
                    <a:pt x="19867" y="25230"/>
                    <a:pt x="19783" y="25414"/>
                    <a:pt x="19650" y="25548"/>
                  </a:cubicBezTo>
                  <a:lnTo>
                    <a:pt x="19650" y="25548"/>
                  </a:lnTo>
                  <a:lnTo>
                    <a:pt x="19650" y="25548"/>
                  </a:lnTo>
                  <a:cubicBezTo>
                    <a:pt x="19516" y="25681"/>
                    <a:pt x="19332" y="25765"/>
                    <a:pt x="19132" y="25765"/>
                  </a:cubicBezTo>
                  <a:lnTo>
                    <a:pt x="18714" y="25765"/>
                  </a:lnTo>
                  <a:lnTo>
                    <a:pt x="18714" y="28906"/>
                  </a:lnTo>
                  <a:lnTo>
                    <a:pt x="22958" y="21471"/>
                  </a:lnTo>
                  <a:cubicBezTo>
                    <a:pt x="22072" y="21354"/>
                    <a:pt x="21287" y="20485"/>
                    <a:pt x="20953" y="20050"/>
                  </a:cubicBezTo>
                  <a:close/>
                  <a:moveTo>
                    <a:pt x="18681" y="44261"/>
                  </a:moveTo>
                  <a:cubicBezTo>
                    <a:pt x="18931" y="44244"/>
                    <a:pt x="19165" y="44244"/>
                    <a:pt x="19416" y="44228"/>
                  </a:cubicBezTo>
                  <a:cubicBezTo>
                    <a:pt x="19416" y="42858"/>
                    <a:pt x="19399" y="36909"/>
                    <a:pt x="19399" y="35239"/>
                  </a:cubicBezTo>
                  <a:cubicBezTo>
                    <a:pt x="19399" y="34687"/>
                    <a:pt x="19332" y="34253"/>
                    <a:pt x="19249" y="33902"/>
                  </a:cubicBezTo>
                  <a:cubicBezTo>
                    <a:pt x="19148" y="33501"/>
                    <a:pt x="19032" y="33217"/>
                    <a:pt x="18915" y="33033"/>
                  </a:cubicBezTo>
                  <a:cubicBezTo>
                    <a:pt x="18764" y="33050"/>
                    <a:pt x="18580" y="33066"/>
                    <a:pt x="18397" y="33083"/>
                  </a:cubicBezTo>
                  <a:cubicBezTo>
                    <a:pt x="18463" y="33250"/>
                    <a:pt x="18514" y="33467"/>
                    <a:pt x="18564" y="33718"/>
                  </a:cubicBezTo>
                  <a:cubicBezTo>
                    <a:pt x="18631" y="34119"/>
                    <a:pt x="18697" y="34604"/>
                    <a:pt x="18697" y="35239"/>
                  </a:cubicBezTo>
                  <a:lnTo>
                    <a:pt x="18697" y="44261"/>
                  </a:lnTo>
                  <a:close/>
                  <a:moveTo>
                    <a:pt x="19767" y="44211"/>
                  </a:moveTo>
                  <a:cubicBezTo>
                    <a:pt x="20001" y="44194"/>
                    <a:pt x="20218" y="44161"/>
                    <a:pt x="20435" y="44144"/>
                  </a:cubicBezTo>
                  <a:lnTo>
                    <a:pt x="20435" y="35239"/>
                  </a:lnTo>
                  <a:cubicBezTo>
                    <a:pt x="20435" y="33668"/>
                    <a:pt x="19967" y="33000"/>
                    <a:pt x="19783" y="32782"/>
                  </a:cubicBezTo>
                  <a:cubicBezTo>
                    <a:pt x="19683" y="32833"/>
                    <a:pt x="19516" y="32899"/>
                    <a:pt x="19282" y="32949"/>
                  </a:cubicBezTo>
                  <a:cubicBezTo>
                    <a:pt x="19399" y="33167"/>
                    <a:pt x="19516" y="33451"/>
                    <a:pt x="19600" y="33818"/>
                  </a:cubicBezTo>
                  <a:cubicBezTo>
                    <a:pt x="19683" y="34203"/>
                    <a:pt x="19750" y="34670"/>
                    <a:pt x="19750" y="35239"/>
                  </a:cubicBezTo>
                  <a:cubicBezTo>
                    <a:pt x="19750" y="37160"/>
                    <a:pt x="19767" y="42824"/>
                    <a:pt x="19767" y="44211"/>
                  </a:cubicBezTo>
                  <a:close/>
                  <a:moveTo>
                    <a:pt x="23560" y="20284"/>
                  </a:moveTo>
                  <a:cubicBezTo>
                    <a:pt x="23426" y="20401"/>
                    <a:pt x="23342" y="20652"/>
                    <a:pt x="23376" y="21103"/>
                  </a:cubicBezTo>
                  <a:cubicBezTo>
                    <a:pt x="23793" y="20886"/>
                    <a:pt x="23977" y="20669"/>
                    <a:pt x="24027" y="20502"/>
                  </a:cubicBezTo>
                  <a:cubicBezTo>
                    <a:pt x="24044" y="20368"/>
                    <a:pt x="23994" y="20284"/>
                    <a:pt x="23894" y="20234"/>
                  </a:cubicBezTo>
                  <a:cubicBezTo>
                    <a:pt x="23793" y="20184"/>
                    <a:pt x="23660" y="20184"/>
                    <a:pt x="23560" y="20284"/>
                  </a:cubicBezTo>
                  <a:close/>
                  <a:moveTo>
                    <a:pt x="21153" y="18530"/>
                  </a:moveTo>
                  <a:cubicBezTo>
                    <a:pt x="21020" y="18664"/>
                    <a:pt x="20953" y="18931"/>
                    <a:pt x="21037" y="19365"/>
                  </a:cubicBezTo>
                  <a:cubicBezTo>
                    <a:pt x="21438" y="19098"/>
                    <a:pt x="21605" y="18864"/>
                    <a:pt x="21621" y="18680"/>
                  </a:cubicBezTo>
                  <a:cubicBezTo>
                    <a:pt x="21638" y="18563"/>
                    <a:pt x="21571" y="18480"/>
                    <a:pt x="21471" y="18446"/>
                  </a:cubicBezTo>
                  <a:cubicBezTo>
                    <a:pt x="21371" y="18396"/>
                    <a:pt x="21237" y="18430"/>
                    <a:pt x="21153" y="18530"/>
                  </a:cubicBezTo>
                  <a:close/>
                  <a:moveTo>
                    <a:pt x="16742" y="25414"/>
                  </a:moveTo>
                  <a:lnTo>
                    <a:pt x="17344" y="25414"/>
                  </a:lnTo>
                  <a:lnTo>
                    <a:pt x="18530" y="25414"/>
                  </a:lnTo>
                  <a:lnTo>
                    <a:pt x="19132" y="25414"/>
                  </a:lnTo>
                  <a:cubicBezTo>
                    <a:pt x="19232" y="25414"/>
                    <a:pt x="19316" y="25364"/>
                    <a:pt x="19382" y="25297"/>
                  </a:cubicBezTo>
                  <a:lnTo>
                    <a:pt x="19382" y="25297"/>
                  </a:lnTo>
                  <a:cubicBezTo>
                    <a:pt x="19449" y="25230"/>
                    <a:pt x="19499" y="25147"/>
                    <a:pt x="19499" y="25030"/>
                  </a:cubicBezTo>
                  <a:cubicBezTo>
                    <a:pt x="19499" y="24929"/>
                    <a:pt x="19449" y="24846"/>
                    <a:pt x="19382" y="24779"/>
                  </a:cubicBezTo>
                  <a:lnTo>
                    <a:pt x="19382" y="24779"/>
                  </a:lnTo>
                  <a:lnTo>
                    <a:pt x="19382" y="24779"/>
                  </a:lnTo>
                  <a:cubicBezTo>
                    <a:pt x="19316" y="24712"/>
                    <a:pt x="19232" y="24662"/>
                    <a:pt x="19132" y="24662"/>
                  </a:cubicBezTo>
                  <a:lnTo>
                    <a:pt x="16742" y="24662"/>
                  </a:lnTo>
                  <a:cubicBezTo>
                    <a:pt x="16642" y="24662"/>
                    <a:pt x="16559" y="24712"/>
                    <a:pt x="16492" y="24762"/>
                  </a:cubicBezTo>
                  <a:lnTo>
                    <a:pt x="16492" y="24779"/>
                  </a:lnTo>
                  <a:cubicBezTo>
                    <a:pt x="16425" y="24846"/>
                    <a:pt x="16375" y="24929"/>
                    <a:pt x="16375" y="25030"/>
                  </a:cubicBezTo>
                  <a:cubicBezTo>
                    <a:pt x="16375" y="25130"/>
                    <a:pt x="16408" y="25230"/>
                    <a:pt x="16475" y="25297"/>
                  </a:cubicBezTo>
                  <a:lnTo>
                    <a:pt x="16492" y="25297"/>
                  </a:lnTo>
                  <a:cubicBezTo>
                    <a:pt x="16559" y="25364"/>
                    <a:pt x="16642" y="25414"/>
                    <a:pt x="16742" y="25414"/>
                  </a:cubicBezTo>
                  <a:close/>
                  <a:moveTo>
                    <a:pt x="25682" y="53351"/>
                  </a:moveTo>
                  <a:cubicBezTo>
                    <a:pt x="24128" y="54671"/>
                    <a:pt x="18915" y="58213"/>
                    <a:pt x="10644" y="54854"/>
                  </a:cubicBezTo>
                  <a:cubicBezTo>
                    <a:pt x="11412" y="56525"/>
                    <a:pt x="13284" y="58580"/>
                    <a:pt x="17945" y="58580"/>
                  </a:cubicBezTo>
                  <a:cubicBezTo>
                    <a:pt x="24228" y="58580"/>
                    <a:pt x="25448" y="54821"/>
                    <a:pt x="25682" y="53351"/>
                  </a:cubicBezTo>
                  <a:close/>
                  <a:moveTo>
                    <a:pt x="10460" y="54386"/>
                  </a:moveTo>
                  <a:cubicBezTo>
                    <a:pt x="10260" y="53818"/>
                    <a:pt x="10176" y="53317"/>
                    <a:pt x="10143" y="53033"/>
                  </a:cubicBezTo>
                  <a:cubicBezTo>
                    <a:pt x="12081" y="53484"/>
                    <a:pt x="21287" y="55289"/>
                    <a:pt x="26032" y="50026"/>
                  </a:cubicBezTo>
                  <a:cubicBezTo>
                    <a:pt x="26316" y="50493"/>
                    <a:pt x="26868" y="51663"/>
                    <a:pt x="25849" y="52549"/>
                  </a:cubicBezTo>
                  <a:cubicBezTo>
                    <a:pt x="25782" y="52599"/>
                    <a:pt x="25748" y="52699"/>
                    <a:pt x="25748" y="52782"/>
                  </a:cubicBezTo>
                  <a:lnTo>
                    <a:pt x="25748" y="52816"/>
                  </a:lnTo>
                  <a:cubicBezTo>
                    <a:pt x="24746" y="53752"/>
                    <a:pt x="19399" y="58179"/>
                    <a:pt x="10460" y="54386"/>
                  </a:cubicBezTo>
                  <a:close/>
                  <a:moveTo>
                    <a:pt x="10109" y="52649"/>
                  </a:moveTo>
                  <a:cubicBezTo>
                    <a:pt x="10092" y="52615"/>
                    <a:pt x="10059" y="52582"/>
                    <a:pt x="10026" y="52549"/>
                  </a:cubicBezTo>
                  <a:cubicBezTo>
                    <a:pt x="8906" y="51579"/>
                    <a:pt x="9691" y="50243"/>
                    <a:pt x="9925" y="49909"/>
                  </a:cubicBezTo>
                  <a:cubicBezTo>
                    <a:pt x="17244" y="52866"/>
                    <a:pt x="24362" y="47887"/>
                    <a:pt x="25782" y="46818"/>
                  </a:cubicBezTo>
                  <a:cubicBezTo>
                    <a:pt x="26032" y="47252"/>
                    <a:pt x="26617" y="48472"/>
                    <a:pt x="25899" y="49457"/>
                  </a:cubicBezTo>
                  <a:cubicBezTo>
                    <a:pt x="25849" y="49541"/>
                    <a:pt x="25832" y="49625"/>
                    <a:pt x="25849" y="49708"/>
                  </a:cubicBezTo>
                  <a:cubicBezTo>
                    <a:pt x="21137" y="55055"/>
                    <a:pt x="11696" y="53033"/>
                    <a:pt x="10109" y="52649"/>
                  </a:cubicBezTo>
                  <a:close/>
                  <a:moveTo>
                    <a:pt x="10243" y="46366"/>
                  </a:moveTo>
                  <a:cubicBezTo>
                    <a:pt x="11463" y="46667"/>
                    <a:pt x="17411" y="47904"/>
                    <a:pt x="22189" y="44462"/>
                  </a:cubicBezTo>
                  <a:cubicBezTo>
                    <a:pt x="21087" y="44712"/>
                    <a:pt x="19884" y="44829"/>
                    <a:pt x="18664" y="44846"/>
                  </a:cubicBezTo>
                  <a:cubicBezTo>
                    <a:pt x="16809" y="44879"/>
                    <a:pt x="14921" y="44662"/>
                    <a:pt x="13284" y="44261"/>
                  </a:cubicBezTo>
                  <a:cubicBezTo>
                    <a:pt x="11880" y="43894"/>
                    <a:pt x="10644" y="43392"/>
                    <a:pt x="9792" y="42757"/>
                  </a:cubicBezTo>
                  <a:cubicBezTo>
                    <a:pt x="9541" y="43409"/>
                    <a:pt x="9140" y="44929"/>
                    <a:pt x="10193" y="46283"/>
                  </a:cubicBezTo>
                  <a:cubicBezTo>
                    <a:pt x="10209" y="46316"/>
                    <a:pt x="10226" y="46333"/>
                    <a:pt x="10243" y="46366"/>
                  </a:cubicBezTo>
                  <a:close/>
                  <a:moveTo>
                    <a:pt x="23058" y="44228"/>
                  </a:moveTo>
                  <a:cubicBezTo>
                    <a:pt x="18079" y="48388"/>
                    <a:pt x="11513" y="47051"/>
                    <a:pt x="10159" y="46717"/>
                  </a:cubicBezTo>
                  <a:cubicBezTo>
                    <a:pt x="9959" y="47035"/>
                    <a:pt x="9207" y="48388"/>
                    <a:pt x="9975" y="49457"/>
                  </a:cubicBezTo>
                  <a:cubicBezTo>
                    <a:pt x="10009" y="49491"/>
                    <a:pt x="10026" y="49524"/>
                    <a:pt x="10026" y="49558"/>
                  </a:cubicBezTo>
                  <a:cubicBezTo>
                    <a:pt x="17311" y="52515"/>
                    <a:pt x="24395" y="47419"/>
                    <a:pt x="25615" y="46483"/>
                  </a:cubicBezTo>
                  <a:cubicBezTo>
                    <a:pt x="25615" y="46417"/>
                    <a:pt x="25631" y="46350"/>
                    <a:pt x="25682" y="46283"/>
                  </a:cubicBezTo>
                  <a:cubicBezTo>
                    <a:pt x="26784" y="44863"/>
                    <a:pt x="26300" y="43259"/>
                    <a:pt x="26049" y="42674"/>
                  </a:cubicBezTo>
                  <a:cubicBezTo>
                    <a:pt x="25448" y="43208"/>
                    <a:pt x="24712" y="43626"/>
                    <a:pt x="23860" y="43960"/>
                  </a:cubicBezTo>
                  <a:cubicBezTo>
                    <a:pt x="23593" y="44061"/>
                    <a:pt x="23342" y="44144"/>
                    <a:pt x="23058" y="44228"/>
                  </a:cubicBezTo>
                  <a:close/>
                  <a:moveTo>
                    <a:pt x="26500" y="42223"/>
                  </a:moveTo>
                  <a:cubicBezTo>
                    <a:pt x="26667" y="42590"/>
                    <a:pt x="27586" y="44629"/>
                    <a:pt x="26283" y="46483"/>
                  </a:cubicBezTo>
                  <a:cubicBezTo>
                    <a:pt x="26567" y="46985"/>
                    <a:pt x="27252" y="48388"/>
                    <a:pt x="26500" y="49641"/>
                  </a:cubicBezTo>
                  <a:cubicBezTo>
                    <a:pt x="26818" y="50159"/>
                    <a:pt x="27620" y="51696"/>
                    <a:pt x="26333" y="52916"/>
                  </a:cubicBezTo>
                  <a:cubicBezTo>
                    <a:pt x="26283" y="53835"/>
                    <a:pt x="25631" y="59182"/>
                    <a:pt x="17945" y="59182"/>
                  </a:cubicBezTo>
                  <a:cubicBezTo>
                    <a:pt x="10243" y="59182"/>
                    <a:pt x="9591" y="53835"/>
                    <a:pt x="9541" y="52916"/>
                  </a:cubicBezTo>
                  <a:cubicBezTo>
                    <a:pt x="8254" y="51696"/>
                    <a:pt x="9056" y="50159"/>
                    <a:pt x="9391" y="49641"/>
                  </a:cubicBezTo>
                  <a:cubicBezTo>
                    <a:pt x="8639" y="48388"/>
                    <a:pt x="9307" y="46985"/>
                    <a:pt x="9591" y="46483"/>
                  </a:cubicBezTo>
                  <a:cubicBezTo>
                    <a:pt x="8422" y="44796"/>
                    <a:pt x="9056" y="42975"/>
                    <a:pt x="9324" y="42356"/>
                  </a:cubicBezTo>
                  <a:cubicBezTo>
                    <a:pt x="8906" y="41955"/>
                    <a:pt x="8639" y="41504"/>
                    <a:pt x="8555" y="41020"/>
                  </a:cubicBezTo>
                  <a:cubicBezTo>
                    <a:pt x="8438" y="40368"/>
                    <a:pt x="8388" y="39700"/>
                    <a:pt x="8355" y="39098"/>
                  </a:cubicBezTo>
                  <a:cubicBezTo>
                    <a:pt x="8321" y="38680"/>
                    <a:pt x="8305" y="38313"/>
                    <a:pt x="8254" y="38012"/>
                  </a:cubicBezTo>
                  <a:cubicBezTo>
                    <a:pt x="7803" y="34854"/>
                    <a:pt x="6300" y="32515"/>
                    <a:pt x="4729" y="30076"/>
                  </a:cubicBezTo>
                  <a:cubicBezTo>
                    <a:pt x="3476" y="28137"/>
                    <a:pt x="2189" y="26116"/>
                    <a:pt x="1320" y="23543"/>
                  </a:cubicBezTo>
                  <a:cubicBezTo>
                    <a:pt x="418" y="20836"/>
                    <a:pt x="0" y="18313"/>
                    <a:pt x="0" y="16007"/>
                  </a:cubicBezTo>
                  <a:cubicBezTo>
                    <a:pt x="0" y="12248"/>
                    <a:pt x="1120" y="9056"/>
                    <a:pt x="3041" y="6533"/>
                  </a:cubicBezTo>
                  <a:cubicBezTo>
                    <a:pt x="4946" y="4010"/>
                    <a:pt x="7670" y="2172"/>
                    <a:pt x="10894" y="1086"/>
                  </a:cubicBezTo>
                  <a:cubicBezTo>
                    <a:pt x="13050" y="368"/>
                    <a:pt x="15422" y="0"/>
                    <a:pt x="17945" y="0"/>
                  </a:cubicBezTo>
                  <a:cubicBezTo>
                    <a:pt x="20452" y="0"/>
                    <a:pt x="22824" y="368"/>
                    <a:pt x="24980" y="1086"/>
                  </a:cubicBezTo>
                  <a:cubicBezTo>
                    <a:pt x="28205" y="2172"/>
                    <a:pt x="30928" y="4010"/>
                    <a:pt x="32849" y="6533"/>
                  </a:cubicBezTo>
                  <a:cubicBezTo>
                    <a:pt x="34771" y="9056"/>
                    <a:pt x="35874" y="12248"/>
                    <a:pt x="35874" y="16007"/>
                  </a:cubicBezTo>
                  <a:cubicBezTo>
                    <a:pt x="35874" y="18313"/>
                    <a:pt x="35456" y="20836"/>
                    <a:pt x="34554" y="23543"/>
                  </a:cubicBezTo>
                  <a:cubicBezTo>
                    <a:pt x="33702" y="26116"/>
                    <a:pt x="32398" y="28137"/>
                    <a:pt x="31145" y="30076"/>
                  </a:cubicBezTo>
                  <a:cubicBezTo>
                    <a:pt x="29575" y="32515"/>
                    <a:pt x="28088" y="34854"/>
                    <a:pt x="27620" y="38012"/>
                  </a:cubicBezTo>
                  <a:cubicBezTo>
                    <a:pt x="27586" y="38313"/>
                    <a:pt x="27553" y="38680"/>
                    <a:pt x="27519" y="39098"/>
                  </a:cubicBezTo>
                  <a:cubicBezTo>
                    <a:pt x="27503" y="39366"/>
                    <a:pt x="27486" y="39650"/>
                    <a:pt x="27469" y="39900"/>
                  </a:cubicBezTo>
                  <a:cubicBezTo>
                    <a:pt x="27386" y="40802"/>
                    <a:pt x="27035" y="41571"/>
                    <a:pt x="26500" y="4222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1"/>
            <p:cNvSpPr/>
            <p:nvPr/>
          </p:nvSpPr>
          <p:spPr>
            <a:xfrm>
              <a:off x="4478296" y="3768680"/>
              <a:ext cx="12013" cy="16667"/>
            </a:xfrm>
            <a:custGeom>
              <a:avLst/>
              <a:gdLst/>
              <a:ahLst/>
              <a:cxnLst/>
              <a:rect l="l" t="t" r="r" b="b"/>
              <a:pathLst>
                <a:path w="302" h="419" extrusionOk="0">
                  <a:moveTo>
                    <a:pt x="218" y="34"/>
                  </a:moveTo>
                  <a:cubicBezTo>
                    <a:pt x="185" y="17"/>
                    <a:pt x="301" y="1"/>
                    <a:pt x="151" y="17"/>
                  </a:cubicBezTo>
                  <a:cubicBezTo>
                    <a:pt x="17" y="34"/>
                    <a:pt x="1" y="302"/>
                    <a:pt x="118" y="418"/>
                  </a:cubicBezTo>
                  <a:cubicBezTo>
                    <a:pt x="268" y="368"/>
                    <a:pt x="251" y="201"/>
                    <a:pt x="218" y="3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1"/>
            <p:cNvSpPr/>
            <p:nvPr/>
          </p:nvSpPr>
          <p:spPr>
            <a:xfrm>
              <a:off x="4575354" y="3550698"/>
              <a:ext cx="11337" cy="16667"/>
            </a:xfrm>
            <a:custGeom>
              <a:avLst/>
              <a:gdLst/>
              <a:ahLst/>
              <a:cxnLst/>
              <a:rect l="l" t="t" r="r" b="b"/>
              <a:pathLst>
                <a:path w="285" h="419" extrusionOk="0">
                  <a:moveTo>
                    <a:pt x="34" y="351"/>
                  </a:moveTo>
                  <a:cubicBezTo>
                    <a:pt x="201" y="418"/>
                    <a:pt x="284" y="151"/>
                    <a:pt x="251" y="0"/>
                  </a:cubicBezTo>
                  <a:cubicBezTo>
                    <a:pt x="134" y="0"/>
                    <a:pt x="100" y="34"/>
                    <a:pt x="50" y="134"/>
                  </a:cubicBezTo>
                  <a:cubicBezTo>
                    <a:pt x="17" y="201"/>
                    <a:pt x="0" y="251"/>
                    <a:pt x="34" y="3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4637168" y="2768428"/>
              <a:ext cx="29913" cy="13325"/>
            </a:xfrm>
            <a:custGeom>
              <a:avLst/>
              <a:gdLst/>
              <a:ahLst/>
              <a:cxnLst/>
              <a:rect l="l" t="t" r="r" b="b"/>
              <a:pathLst>
                <a:path w="752" h="335" extrusionOk="0">
                  <a:moveTo>
                    <a:pt x="217" y="84"/>
                  </a:moveTo>
                  <a:cubicBezTo>
                    <a:pt x="0" y="335"/>
                    <a:pt x="752" y="201"/>
                    <a:pt x="451" y="51"/>
                  </a:cubicBezTo>
                  <a:cubicBezTo>
                    <a:pt x="351" y="0"/>
                    <a:pt x="251" y="34"/>
                    <a:pt x="217" y="8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1"/>
            <p:cNvSpPr/>
            <p:nvPr/>
          </p:nvSpPr>
          <p:spPr>
            <a:xfrm>
              <a:off x="4719548" y="4061803"/>
              <a:ext cx="11337" cy="15314"/>
            </a:xfrm>
            <a:custGeom>
              <a:avLst/>
              <a:gdLst/>
              <a:ahLst/>
              <a:cxnLst/>
              <a:rect l="l" t="t" r="r" b="b"/>
              <a:pathLst>
                <a:path w="285" h="385" extrusionOk="0">
                  <a:moveTo>
                    <a:pt x="84" y="0"/>
                  </a:moveTo>
                  <a:cubicBezTo>
                    <a:pt x="34" y="117"/>
                    <a:pt x="1" y="385"/>
                    <a:pt x="201" y="301"/>
                  </a:cubicBezTo>
                  <a:cubicBezTo>
                    <a:pt x="268" y="184"/>
                    <a:pt x="285" y="0"/>
                    <a:pt x="84" y="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1"/>
            <p:cNvSpPr/>
            <p:nvPr/>
          </p:nvSpPr>
          <p:spPr>
            <a:xfrm>
              <a:off x="4772731" y="2934580"/>
              <a:ext cx="10660" cy="14678"/>
            </a:xfrm>
            <a:custGeom>
              <a:avLst/>
              <a:gdLst/>
              <a:ahLst/>
              <a:cxnLst/>
              <a:rect l="l" t="t" r="r" b="b"/>
              <a:pathLst>
                <a:path w="268" h="369" extrusionOk="0">
                  <a:moveTo>
                    <a:pt x="51" y="101"/>
                  </a:moveTo>
                  <a:cubicBezTo>
                    <a:pt x="1" y="268"/>
                    <a:pt x="101" y="368"/>
                    <a:pt x="235" y="318"/>
                  </a:cubicBezTo>
                  <a:cubicBezTo>
                    <a:pt x="268" y="184"/>
                    <a:pt x="184" y="1"/>
                    <a:pt x="51" y="1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1"/>
            <p:cNvSpPr/>
            <p:nvPr/>
          </p:nvSpPr>
          <p:spPr>
            <a:xfrm>
              <a:off x="4662427" y="4193388"/>
              <a:ext cx="9308" cy="11337"/>
            </a:xfrm>
            <a:custGeom>
              <a:avLst/>
              <a:gdLst/>
              <a:ahLst/>
              <a:cxnLst/>
              <a:rect l="l" t="t" r="r" b="b"/>
              <a:pathLst>
                <a:path w="234" h="285" extrusionOk="0">
                  <a:moveTo>
                    <a:pt x="0" y="234"/>
                  </a:moveTo>
                  <a:cubicBezTo>
                    <a:pt x="201" y="285"/>
                    <a:pt x="234" y="134"/>
                    <a:pt x="150" y="0"/>
                  </a:cubicBezTo>
                  <a:lnTo>
                    <a:pt x="50" y="0"/>
                  </a:lnTo>
                  <a:cubicBezTo>
                    <a:pt x="17" y="67"/>
                    <a:pt x="0" y="134"/>
                    <a:pt x="0" y="23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1"/>
            <p:cNvSpPr/>
            <p:nvPr/>
          </p:nvSpPr>
          <p:spPr>
            <a:xfrm>
              <a:off x="4734863" y="3032274"/>
              <a:ext cx="13325" cy="9348"/>
            </a:xfrm>
            <a:custGeom>
              <a:avLst/>
              <a:gdLst/>
              <a:ahLst/>
              <a:cxnLst/>
              <a:rect l="l" t="t" r="r" b="b"/>
              <a:pathLst>
                <a:path w="335" h="235" extrusionOk="0">
                  <a:moveTo>
                    <a:pt x="100" y="235"/>
                  </a:moveTo>
                  <a:cubicBezTo>
                    <a:pt x="334" y="235"/>
                    <a:pt x="334" y="51"/>
                    <a:pt x="217" y="17"/>
                  </a:cubicBezTo>
                  <a:cubicBezTo>
                    <a:pt x="151" y="1"/>
                    <a:pt x="0" y="84"/>
                    <a:pt x="100" y="2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4780726" y="3231680"/>
              <a:ext cx="9348" cy="10660"/>
            </a:xfrm>
            <a:custGeom>
              <a:avLst/>
              <a:gdLst/>
              <a:ahLst/>
              <a:cxnLst/>
              <a:rect l="l" t="t" r="r" b="b"/>
              <a:pathLst>
                <a:path w="235" h="268" extrusionOk="0">
                  <a:moveTo>
                    <a:pt x="0" y="117"/>
                  </a:moveTo>
                  <a:lnTo>
                    <a:pt x="0" y="201"/>
                  </a:lnTo>
                  <a:cubicBezTo>
                    <a:pt x="100" y="268"/>
                    <a:pt x="50" y="251"/>
                    <a:pt x="184" y="251"/>
                  </a:cubicBezTo>
                  <a:cubicBezTo>
                    <a:pt x="201" y="184"/>
                    <a:pt x="234" y="151"/>
                    <a:pt x="167" y="84"/>
                  </a:cubicBezTo>
                  <a:cubicBezTo>
                    <a:pt x="67" y="0"/>
                    <a:pt x="17" y="117"/>
                    <a:pt x="0" y="11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1"/>
            <p:cNvSpPr/>
            <p:nvPr/>
          </p:nvSpPr>
          <p:spPr>
            <a:xfrm>
              <a:off x="4397229" y="3977394"/>
              <a:ext cx="7995" cy="12649"/>
            </a:xfrm>
            <a:custGeom>
              <a:avLst/>
              <a:gdLst/>
              <a:ahLst/>
              <a:cxnLst/>
              <a:rect l="l" t="t" r="r" b="b"/>
              <a:pathLst>
                <a:path w="201" h="318" extrusionOk="0">
                  <a:moveTo>
                    <a:pt x="0" y="117"/>
                  </a:moveTo>
                  <a:cubicBezTo>
                    <a:pt x="0" y="167"/>
                    <a:pt x="0" y="201"/>
                    <a:pt x="34" y="217"/>
                  </a:cubicBezTo>
                  <a:cubicBezTo>
                    <a:pt x="201" y="318"/>
                    <a:pt x="184" y="117"/>
                    <a:pt x="184" y="34"/>
                  </a:cubicBezTo>
                  <a:cubicBezTo>
                    <a:pt x="84" y="17"/>
                    <a:pt x="17" y="0"/>
                    <a:pt x="0" y="11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1"/>
            <p:cNvSpPr/>
            <p:nvPr/>
          </p:nvSpPr>
          <p:spPr>
            <a:xfrm>
              <a:off x="4764775" y="2566397"/>
              <a:ext cx="9348" cy="8671"/>
            </a:xfrm>
            <a:custGeom>
              <a:avLst/>
              <a:gdLst/>
              <a:ahLst/>
              <a:cxnLst/>
              <a:rect l="l" t="t" r="r" b="b"/>
              <a:pathLst>
                <a:path w="235" h="218" extrusionOk="0">
                  <a:moveTo>
                    <a:pt x="34" y="201"/>
                  </a:moveTo>
                  <a:lnTo>
                    <a:pt x="134" y="217"/>
                  </a:lnTo>
                  <a:cubicBezTo>
                    <a:pt x="234" y="134"/>
                    <a:pt x="234" y="117"/>
                    <a:pt x="201" y="17"/>
                  </a:cubicBezTo>
                  <a:lnTo>
                    <a:pt x="67" y="0"/>
                  </a:lnTo>
                  <a:cubicBezTo>
                    <a:pt x="0" y="100"/>
                    <a:pt x="17" y="100"/>
                    <a:pt x="34" y="2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1"/>
            <p:cNvSpPr/>
            <p:nvPr/>
          </p:nvSpPr>
          <p:spPr>
            <a:xfrm>
              <a:off x="4901690" y="2687998"/>
              <a:ext cx="7995" cy="9348"/>
            </a:xfrm>
            <a:custGeom>
              <a:avLst/>
              <a:gdLst/>
              <a:ahLst/>
              <a:cxnLst/>
              <a:rect l="l" t="t" r="r" b="b"/>
              <a:pathLst>
                <a:path w="201" h="235" extrusionOk="0">
                  <a:moveTo>
                    <a:pt x="0" y="151"/>
                  </a:moveTo>
                  <a:cubicBezTo>
                    <a:pt x="167" y="235"/>
                    <a:pt x="201" y="201"/>
                    <a:pt x="201" y="34"/>
                  </a:cubicBezTo>
                  <a:lnTo>
                    <a:pt x="34" y="1"/>
                  </a:ln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1"/>
            <p:cNvSpPr/>
            <p:nvPr/>
          </p:nvSpPr>
          <p:spPr>
            <a:xfrm>
              <a:off x="4635140" y="2789709"/>
              <a:ext cx="9348" cy="8671"/>
            </a:xfrm>
            <a:custGeom>
              <a:avLst/>
              <a:gdLst/>
              <a:ahLst/>
              <a:cxnLst/>
              <a:rect l="l" t="t" r="r" b="b"/>
              <a:pathLst>
                <a:path w="235" h="218" extrusionOk="0">
                  <a:moveTo>
                    <a:pt x="68" y="184"/>
                  </a:moveTo>
                  <a:cubicBezTo>
                    <a:pt x="151" y="217"/>
                    <a:pt x="135" y="217"/>
                    <a:pt x="218" y="167"/>
                  </a:cubicBezTo>
                  <a:lnTo>
                    <a:pt x="235" y="17"/>
                  </a:lnTo>
                  <a:cubicBezTo>
                    <a:pt x="84" y="0"/>
                    <a:pt x="1" y="34"/>
                    <a:pt x="68" y="18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4687646" y="3316089"/>
              <a:ext cx="43914" cy="81783"/>
            </a:xfrm>
            <a:custGeom>
              <a:avLst/>
              <a:gdLst/>
              <a:ahLst/>
              <a:cxnLst/>
              <a:rect l="l" t="t" r="r" b="b"/>
              <a:pathLst>
                <a:path w="1104" h="2056" extrusionOk="0">
                  <a:moveTo>
                    <a:pt x="285" y="1604"/>
                  </a:moveTo>
                  <a:cubicBezTo>
                    <a:pt x="235" y="1771"/>
                    <a:pt x="168" y="1838"/>
                    <a:pt x="185" y="2055"/>
                  </a:cubicBezTo>
                  <a:cubicBezTo>
                    <a:pt x="352" y="1989"/>
                    <a:pt x="536" y="1537"/>
                    <a:pt x="636" y="1370"/>
                  </a:cubicBezTo>
                  <a:cubicBezTo>
                    <a:pt x="719" y="1220"/>
                    <a:pt x="1020" y="752"/>
                    <a:pt x="987" y="568"/>
                  </a:cubicBezTo>
                  <a:cubicBezTo>
                    <a:pt x="886" y="568"/>
                    <a:pt x="903" y="568"/>
                    <a:pt x="820" y="685"/>
                  </a:cubicBezTo>
                  <a:lnTo>
                    <a:pt x="753" y="769"/>
                  </a:lnTo>
                  <a:cubicBezTo>
                    <a:pt x="820" y="552"/>
                    <a:pt x="1104" y="201"/>
                    <a:pt x="1087" y="0"/>
                  </a:cubicBezTo>
                  <a:cubicBezTo>
                    <a:pt x="937" y="0"/>
                    <a:pt x="886" y="134"/>
                    <a:pt x="736" y="368"/>
                  </a:cubicBezTo>
                  <a:cubicBezTo>
                    <a:pt x="636" y="535"/>
                    <a:pt x="569" y="669"/>
                    <a:pt x="469" y="819"/>
                  </a:cubicBezTo>
                  <a:cubicBezTo>
                    <a:pt x="385" y="969"/>
                    <a:pt x="285" y="1120"/>
                    <a:pt x="201" y="1270"/>
                  </a:cubicBezTo>
                  <a:cubicBezTo>
                    <a:pt x="1" y="1571"/>
                    <a:pt x="84" y="1755"/>
                    <a:pt x="285" y="160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4530803" y="4189410"/>
              <a:ext cx="15991" cy="17303"/>
            </a:xfrm>
            <a:custGeom>
              <a:avLst/>
              <a:gdLst/>
              <a:ahLst/>
              <a:cxnLst/>
              <a:rect l="l" t="t" r="r" b="b"/>
              <a:pathLst>
                <a:path w="402" h="435" extrusionOk="0">
                  <a:moveTo>
                    <a:pt x="68" y="435"/>
                  </a:moveTo>
                  <a:lnTo>
                    <a:pt x="168" y="435"/>
                  </a:lnTo>
                  <a:lnTo>
                    <a:pt x="201" y="385"/>
                  </a:lnTo>
                  <a:cubicBezTo>
                    <a:pt x="201" y="385"/>
                    <a:pt x="201" y="368"/>
                    <a:pt x="218" y="368"/>
                  </a:cubicBezTo>
                  <a:lnTo>
                    <a:pt x="301" y="234"/>
                  </a:lnTo>
                  <a:cubicBezTo>
                    <a:pt x="352" y="134"/>
                    <a:pt x="402" y="0"/>
                    <a:pt x="251" y="34"/>
                  </a:cubicBezTo>
                  <a:cubicBezTo>
                    <a:pt x="185" y="50"/>
                    <a:pt x="1" y="251"/>
                    <a:pt x="68" y="4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1"/>
            <p:cNvSpPr/>
            <p:nvPr/>
          </p:nvSpPr>
          <p:spPr>
            <a:xfrm>
              <a:off x="4691664" y="4190723"/>
              <a:ext cx="12649" cy="15991"/>
            </a:xfrm>
            <a:custGeom>
              <a:avLst/>
              <a:gdLst/>
              <a:ahLst/>
              <a:cxnLst/>
              <a:rect l="l" t="t" r="r" b="b"/>
              <a:pathLst>
                <a:path w="318" h="402" extrusionOk="0">
                  <a:moveTo>
                    <a:pt x="117" y="402"/>
                  </a:moveTo>
                  <a:lnTo>
                    <a:pt x="167" y="402"/>
                  </a:lnTo>
                  <a:cubicBezTo>
                    <a:pt x="234" y="318"/>
                    <a:pt x="318" y="201"/>
                    <a:pt x="284" y="67"/>
                  </a:cubicBezTo>
                  <a:cubicBezTo>
                    <a:pt x="100" y="1"/>
                    <a:pt x="0" y="251"/>
                    <a:pt x="117" y="4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4392575" y="4020593"/>
              <a:ext cx="98410" cy="122316"/>
            </a:xfrm>
            <a:custGeom>
              <a:avLst/>
              <a:gdLst/>
              <a:ahLst/>
              <a:cxnLst/>
              <a:rect l="l" t="t" r="r" b="b"/>
              <a:pathLst>
                <a:path w="2474" h="3075" extrusionOk="0">
                  <a:moveTo>
                    <a:pt x="1137" y="1721"/>
                  </a:moveTo>
                  <a:cubicBezTo>
                    <a:pt x="1237" y="1537"/>
                    <a:pt x="1337" y="1404"/>
                    <a:pt x="1454" y="1253"/>
                  </a:cubicBezTo>
                  <a:lnTo>
                    <a:pt x="2156" y="435"/>
                  </a:lnTo>
                  <a:cubicBezTo>
                    <a:pt x="2340" y="234"/>
                    <a:pt x="2473" y="151"/>
                    <a:pt x="2456" y="0"/>
                  </a:cubicBezTo>
                  <a:cubicBezTo>
                    <a:pt x="2156" y="34"/>
                    <a:pt x="1320" y="1053"/>
                    <a:pt x="1137" y="1370"/>
                  </a:cubicBezTo>
                  <a:cubicBezTo>
                    <a:pt x="1003" y="1604"/>
                    <a:pt x="1036" y="1604"/>
                    <a:pt x="953" y="1872"/>
                  </a:cubicBezTo>
                  <a:cubicBezTo>
                    <a:pt x="903" y="2039"/>
                    <a:pt x="0" y="2740"/>
                    <a:pt x="234" y="3075"/>
                  </a:cubicBezTo>
                  <a:cubicBezTo>
                    <a:pt x="301" y="3025"/>
                    <a:pt x="451" y="2757"/>
                    <a:pt x="502" y="2690"/>
                  </a:cubicBezTo>
                  <a:cubicBezTo>
                    <a:pt x="619" y="2540"/>
                    <a:pt x="702" y="2456"/>
                    <a:pt x="819" y="2339"/>
                  </a:cubicBezTo>
                  <a:cubicBezTo>
                    <a:pt x="1070" y="2039"/>
                    <a:pt x="1404" y="1788"/>
                    <a:pt x="1404" y="1604"/>
                  </a:cubicBezTo>
                  <a:cubicBezTo>
                    <a:pt x="1253" y="1604"/>
                    <a:pt x="1220" y="1671"/>
                    <a:pt x="1137" y="172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4371970" y="4023258"/>
              <a:ext cx="91767" cy="101035"/>
            </a:xfrm>
            <a:custGeom>
              <a:avLst/>
              <a:gdLst/>
              <a:ahLst/>
              <a:cxnLst/>
              <a:rect l="l" t="t" r="r" b="b"/>
              <a:pathLst>
                <a:path w="2307" h="2540" extrusionOk="0">
                  <a:moveTo>
                    <a:pt x="0" y="2540"/>
                  </a:moveTo>
                  <a:cubicBezTo>
                    <a:pt x="251" y="2540"/>
                    <a:pt x="218" y="2389"/>
                    <a:pt x="318" y="2222"/>
                  </a:cubicBezTo>
                  <a:lnTo>
                    <a:pt x="1103" y="1220"/>
                  </a:lnTo>
                  <a:cubicBezTo>
                    <a:pt x="1337" y="1036"/>
                    <a:pt x="1521" y="836"/>
                    <a:pt x="1738" y="635"/>
                  </a:cubicBezTo>
                  <a:cubicBezTo>
                    <a:pt x="1922" y="485"/>
                    <a:pt x="2306" y="167"/>
                    <a:pt x="2273" y="0"/>
                  </a:cubicBezTo>
                  <a:cubicBezTo>
                    <a:pt x="2089" y="0"/>
                    <a:pt x="1471" y="635"/>
                    <a:pt x="1287" y="819"/>
                  </a:cubicBezTo>
                  <a:cubicBezTo>
                    <a:pt x="886" y="1220"/>
                    <a:pt x="1036" y="986"/>
                    <a:pt x="702" y="1454"/>
                  </a:cubicBezTo>
                  <a:cubicBezTo>
                    <a:pt x="552" y="1654"/>
                    <a:pt x="0" y="2105"/>
                    <a:pt x="0" y="254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1"/>
            <p:cNvSpPr/>
            <p:nvPr/>
          </p:nvSpPr>
          <p:spPr>
            <a:xfrm>
              <a:off x="4643811" y="3081480"/>
              <a:ext cx="61854" cy="108354"/>
            </a:xfrm>
            <a:custGeom>
              <a:avLst/>
              <a:gdLst/>
              <a:ahLst/>
              <a:cxnLst/>
              <a:rect l="l" t="t" r="r" b="b"/>
              <a:pathLst>
                <a:path w="1555" h="2724" extrusionOk="0">
                  <a:moveTo>
                    <a:pt x="67" y="2724"/>
                  </a:moveTo>
                  <a:cubicBezTo>
                    <a:pt x="217" y="2707"/>
                    <a:pt x="368" y="2323"/>
                    <a:pt x="485" y="2105"/>
                  </a:cubicBezTo>
                  <a:cubicBezTo>
                    <a:pt x="602" y="1871"/>
                    <a:pt x="735" y="1638"/>
                    <a:pt x="852" y="1420"/>
                  </a:cubicBezTo>
                  <a:cubicBezTo>
                    <a:pt x="986" y="1186"/>
                    <a:pt x="1103" y="953"/>
                    <a:pt x="1220" y="735"/>
                  </a:cubicBezTo>
                  <a:cubicBezTo>
                    <a:pt x="1320" y="552"/>
                    <a:pt x="1554" y="201"/>
                    <a:pt x="1554" y="0"/>
                  </a:cubicBezTo>
                  <a:cubicBezTo>
                    <a:pt x="1370" y="34"/>
                    <a:pt x="1186" y="418"/>
                    <a:pt x="1086" y="602"/>
                  </a:cubicBezTo>
                  <a:cubicBezTo>
                    <a:pt x="953" y="836"/>
                    <a:pt x="819" y="1069"/>
                    <a:pt x="702" y="1287"/>
                  </a:cubicBezTo>
                  <a:cubicBezTo>
                    <a:pt x="585" y="1487"/>
                    <a:pt x="0" y="2540"/>
                    <a:pt x="67" y="272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1"/>
            <p:cNvSpPr/>
            <p:nvPr/>
          </p:nvSpPr>
          <p:spPr>
            <a:xfrm>
              <a:off x="4615211" y="3083468"/>
              <a:ext cx="61178" cy="102387"/>
            </a:xfrm>
            <a:custGeom>
              <a:avLst/>
              <a:gdLst/>
              <a:ahLst/>
              <a:cxnLst/>
              <a:rect l="l" t="t" r="r" b="b"/>
              <a:pathLst>
                <a:path w="1538" h="2574" extrusionOk="0">
                  <a:moveTo>
                    <a:pt x="1" y="2557"/>
                  </a:moveTo>
                  <a:cubicBezTo>
                    <a:pt x="184" y="2573"/>
                    <a:pt x="268" y="2323"/>
                    <a:pt x="452" y="2022"/>
                  </a:cubicBezTo>
                  <a:cubicBezTo>
                    <a:pt x="585" y="1771"/>
                    <a:pt x="1538" y="184"/>
                    <a:pt x="1438" y="101"/>
                  </a:cubicBezTo>
                  <a:cubicBezTo>
                    <a:pt x="1354" y="0"/>
                    <a:pt x="1103" y="468"/>
                    <a:pt x="1037" y="602"/>
                  </a:cubicBezTo>
                  <a:cubicBezTo>
                    <a:pt x="836" y="936"/>
                    <a:pt x="1" y="2339"/>
                    <a:pt x="1" y="255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1"/>
            <p:cNvSpPr/>
            <p:nvPr/>
          </p:nvSpPr>
          <p:spPr>
            <a:xfrm>
              <a:off x="5049902" y="2109788"/>
              <a:ext cx="67144" cy="85760"/>
            </a:xfrm>
            <a:custGeom>
              <a:avLst/>
              <a:gdLst/>
              <a:ahLst/>
              <a:cxnLst/>
              <a:rect l="l" t="t" r="r" b="b"/>
              <a:pathLst>
                <a:path w="1688" h="2156" extrusionOk="0">
                  <a:moveTo>
                    <a:pt x="0" y="2156"/>
                  </a:moveTo>
                  <a:cubicBezTo>
                    <a:pt x="150" y="2156"/>
                    <a:pt x="318" y="1872"/>
                    <a:pt x="468" y="1688"/>
                  </a:cubicBezTo>
                  <a:cubicBezTo>
                    <a:pt x="719" y="1370"/>
                    <a:pt x="1671" y="268"/>
                    <a:pt x="1688" y="0"/>
                  </a:cubicBezTo>
                  <a:cubicBezTo>
                    <a:pt x="1521" y="34"/>
                    <a:pt x="1320" y="318"/>
                    <a:pt x="1203" y="451"/>
                  </a:cubicBezTo>
                  <a:cubicBezTo>
                    <a:pt x="952" y="786"/>
                    <a:pt x="0" y="1838"/>
                    <a:pt x="0" y="215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1"/>
            <p:cNvSpPr/>
            <p:nvPr/>
          </p:nvSpPr>
          <p:spPr>
            <a:xfrm>
              <a:off x="4545441" y="3094089"/>
              <a:ext cx="61854" cy="92443"/>
            </a:xfrm>
            <a:custGeom>
              <a:avLst/>
              <a:gdLst/>
              <a:ahLst/>
              <a:cxnLst/>
              <a:rect l="l" t="t" r="r" b="b"/>
              <a:pathLst>
                <a:path w="1555" h="2324" extrusionOk="0">
                  <a:moveTo>
                    <a:pt x="1421" y="1"/>
                  </a:moveTo>
                  <a:cubicBezTo>
                    <a:pt x="1287" y="34"/>
                    <a:pt x="1153" y="368"/>
                    <a:pt x="1053" y="552"/>
                  </a:cubicBezTo>
                  <a:lnTo>
                    <a:pt x="385" y="1688"/>
                  </a:lnTo>
                  <a:cubicBezTo>
                    <a:pt x="334" y="1772"/>
                    <a:pt x="0" y="2189"/>
                    <a:pt x="101" y="2223"/>
                  </a:cubicBezTo>
                  <a:cubicBezTo>
                    <a:pt x="301" y="2323"/>
                    <a:pt x="1554" y="235"/>
                    <a:pt x="1421" y="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1"/>
            <p:cNvSpPr/>
            <p:nvPr/>
          </p:nvSpPr>
          <p:spPr>
            <a:xfrm>
              <a:off x="4834546" y="4059138"/>
              <a:ext cx="28600" cy="101711"/>
            </a:xfrm>
            <a:custGeom>
              <a:avLst/>
              <a:gdLst/>
              <a:ahLst/>
              <a:cxnLst/>
              <a:rect l="l" t="t" r="r" b="b"/>
              <a:pathLst>
                <a:path w="719" h="2557" extrusionOk="0">
                  <a:moveTo>
                    <a:pt x="67" y="2557"/>
                  </a:moveTo>
                  <a:cubicBezTo>
                    <a:pt x="184" y="2507"/>
                    <a:pt x="184" y="2423"/>
                    <a:pt x="218" y="2273"/>
                  </a:cubicBezTo>
                  <a:lnTo>
                    <a:pt x="435" y="1304"/>
                  </a:lnTo>
                  <a:cubicBezTo>
                    <a:pt x="502" y="1036"/>
                    <a:pt x="719" y="218"/>
                    <a:pt x="635" y="0"/>
                  </a:cubicBezTo>
                  <a:cubicBezTo>
                    <a:pt x="502" y="34"/>
                    <a:pt x="518" y="101"/>
                    <a:pt x="485" y="251"/>
                  </a:cubicBezTo>
                  <a:cubicBezTo>
                    <a:pt x="351" y="786"/>
                    <a:pt x="1" y="2156"/>
                    <a:pt x="67" y="255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1"/>
            <p:cNvSpPr/>
            <p:nvPr/>
          </p:nvSpPr>
          <p:spPr>
            <a:xfrm>
              <a:off x="4687646" y="3539401"/>
              <a:ext cx="52546" cy="82459"/>
            </a:xfrm>
            <a:custGeom>
              <a:avLst/>
              <a:gdLst/>
              <a:ahLst/>
              <a:cxnLst/>
              <a:rect l="l" t="t" r="r" b="b"/>
              <a:pathLst>
                <a:path w="1321" h="2073" extrusionOk="0">
                  <a:moveTo>
                    <a:pt x="402" y="1671"/>
                  </a:moveTo>
                  <a:cubicBezTo>
                    <a:pt x="452" y="1521"/>
                    <a:pt x="937" y="702"/>
                    <a:pt x="1087" y="435"/>
                  </a:cubicBezTo>
                  <a:cubicBezTo>
                    <a:pt x="1120" y="368"/>
                    <a:pt x="1171" y="301"/>
                    <a:pt x="1204" y="234"/>
                  </a:cubicBezTo>
                  <a:cubicBezTo>
                    <a:pt x="1321" y="34"/>
                    <a:pt x="1237" y="17"/>
                    <a:pt x="1237" y="0"/>
                  </a:cubicBezTo>
                  <a:cubicBezTo>
                    <a:pt x="1104" y="17"/>
                    <a:pt x="1087" y="101"/>
                    <a:pt x="1020" y="201"/>
                  </a:cubicBezTo>
                  <a:lnTo>
                    <a:pt x="569" y="969"/>
                  </a:lnTo>
                  <a:cubicBezTo>
                    <a:pt x="385" y="1253"/>
                    <a:pt x="18" y="1788"/>
                    <a:pt x="1" y="2022"/>
                  </a:cubicBezTo>
                  <a:cubicBezTo>
                    <a:pt x="268" y="2072"/>
                    <a:pt x="235" y="1872"/>
                    <a:pt x="402" y="167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1"/>
            <p:cNvSpPr/>
            <p:nvPr/>
          </p:nvSpPr>
          <p:spPr>
            <a:xfrm>
              <a:off x="5186141" y="2428129"/>
              <a:ext cx="71798" cy="70486"/>
            </a:xfrm>
            <a:custGeom>
              <a:avLst/>
              <a:gdLst/>
              <a:ahLst/>
              <a:cxnLst/>
              <a:rect l="l" t="t" r="r" b="b"/>
              <a:pathLst>
                <a:path w="1805" h="1772" extrusionOk="0">
                  <a:moveTo>
                    <a:pt x="0" y="1772"/>
                  </a:moveTo>
                  <a:cubicBezTo>
                    <a:pt x="134" y="1772"/>
                    <a:pt x="786" y="1053"/>
                    <a:pt x="936" y="920"/>
                  </a:cubicBezTo>
                  <a:cubicBezTo>
                    <a:pt x="1120" y="736"/>
                    <a:pt x="1771" y="235"/>
                    <a:pt x="1805" y="1"/>
                  </a:cubicBezTo>
                  <a:cubicBezTo>
                    <a:pt x="1571" y="17"/>
                    <a:pt x="969" y="636"/>
                    <a:pt x="802" y="786"/>
                  </a:cubicBezTo>
                  <a:cubicBezTo>
                    <a:pt x="635" y="920"/>
                    <a:pt x="34" y="1504"/>
                    <a:pt x="0" y="177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1"/>
            <p:cNvSpPr/>
            <p:nvPr/>
          </p:nvSpPr>
          <p:spPr>
            <a:xfrm>
              <a:off x="4571336" y="3098067"/>
              <a:ext cx="48568" cy="91767"/>
            </a:xfrm>
            <a:custGeom>
              <a:avLst/>
              <a:gdLst/>
              <a:ahLst/>
              <a:cxnLst/>
              <a:rect l="l" t="t" r="r" b="b"/>
              <a:pathLst>
                <a:path w="1221" h="2307" extrusionOk="0">
                  <a:moveTo>
                    <a:pt x="34" y="2257"/>
                  </a:moveTo>
                  <a:cubicBezTo>
                    <a:pt x="135" y="2223"/>
                    <a:pt x="84" y="2307"/>
                    <a:pt x="201" y="2006"/>
                  </a:cubicBezTo>
                  <a:lnTo>
                    <a:pt x="636" y="1154"/>
                  </a:lnTo>
                  <a:cubicBezTo>
                    <a:pt x="736" y="970"/>
                    <a:pt x="836" y="786"/>
                    <a:pt x="937" y="602"/>
                  </a:cubicBezTo>
                  <a:cubicBezTo>
                    <a:pt x="1003" y="485"/>
                    <a:pt x="1221" y="168"/>
                    <a:pt x="1221" y="34"/>
                  </a:cubicBezTo>
                  <a:cubicBezTo>
                    <a:pt x="1054" y="1"/>
                    <a:pt x="937" y="268"/>
                    <a:pt x="820" y="452"/>
                  </a:cubicBezTo>
                  <a:cubicBezTo>
                    <a:pt x="569" y="820"/>
                    <a:pt x="1" y="1856"/>
                    <a:pt x="34" y="225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1"/>
            <p:cNvSpPr/>
            <p:nvPr/>
          </p:nvSpPr>
          <p:spPr>
            <a:xfrm>
              <a:off x="4906981" y="4005955"/>
              <a:ext cx="25298" cy="96421"/>
            </a:xfrm>
            <a:custGeom>
              <a:avLst/>
              <a:gdLst/>
              <a:ahLst/>
              <a:cxnLst/>
              <a:rect l="l" t="t" r="r" b="b"/>
              <a:pathLst>
                <a:path w="636" h="2424" extrusionOk="0">
                  <a:moveTo>
                    <a:pt x="51" y="2423"/>
                  </a:moveTo>
                  <a:cubicBezTo>
                    <a:pt x="302" y="2357"/>
                    <a:pt x="552" y="953"/>
                    <a:pt x="619" y="686"/>
                  </a:cubicBezTo>
                  <a:lnTo>
                    <a:pt x="636" y="1"/>
                  </a:lnTo>
                  <a:cubicBezTo>
                    <a:pt x="485" y="118"/>
                    <a:pt x="352" y="953"/>
                    <a:pt x="302" y="1187"/>
                  </a:cubicBezTo>
                  <a:cubicBezTo>
                    <a:pt x="235" y="1421"/>
                    <a:pt x="1" y="2223"/>
                    <a:pt x="51" y="242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1"/>
            <p:cNvSpPr/>
            <p:nvPr/>
          </p:nvSpPr>
          <p:spPr>
            <a:xfrm>
              <a:off x="4589316" y="3104073"/>
              <a:ext cx="52546" cy="83771"/>
            </a:xfrm>
            <a:custGeom>
              <a:avLst/>
              <a:gdLst/>
              <a:ahLst/>
              <a:cxnLst/>
              <a:rect l="l" t="t" r="r" b="b"/>
              <a:pathLst>
                <a:path w="1321" h="2106" extrusionOk="0">
                  <a:moveTo>
                    <a:pt x="17" y="2106"/>
                  </a:moveTo>
                  <a:cubicBezTo>
                    <a:pt x="167" y="2072"/>
                    <a:pt x="167" y="2005"/>
                    <a:pt x="234" y="1888"/>
                  </a:cubicBezTo>
                  <a:cubicBezTo>
                    <a:pt x="468" y="1471"/>
                    <a:pt x="1320" y="284"/>
                    <a:pt x="1270" y="0"/>
                  </a:cubicBezTo>
                  <a:cubicBezTo>
                    <a:pt x="1103" y="34"/>
                    <a:pt x="1019" y="284"/>
                    <a:pt x="919" y="435"/>
                  </a:cubicBezTo>
                  <a:cubicBezTo>
                    <a:pt x="685" y="802"/>
                    <a:pt x="0" y="1771"/>
                    <a:pt x="17" y="210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1"/>
            <p:cNvSpPr/>
            <p:nvPr/>
          </p:nvSpPr>
          <p:spPr>
            <a:xfrm>
              <a:off x="4404548" y="4097006"/>
              <a:ext cx="61178" cy="68497"/>
            </a:xfrm>
            <a:custGeom>
              <a:avLst/>
              <a:gdLst/>
              <a:ahLst/>
              <a:cxnLst/>
              <a:rect l="l" t="t" r="r" b="b"/>
              <a:pathLst>
                <a:path w="1538" h="1722" extrusionOk="0">
                  <a:moveTo>
                    <a:pt x="134" y="1705"/>
                  </a:moveTo>
                  <a:cubicBezTo>
                    <a:pt x="334" y="1722"/>
                    <a:pt x="384" y="1505"/>
                    <a:pt x="418" y="1421"/>
                  </a:cubicBezTo>
                  <a:cubicBezTo>
                    <a:pt x="435" y="1388"/>
                    <a:pt x="485" y="1337"/>
                    <a:pt x="501" y="1304"/>
                  </a:cubicBezTo>
                  <a:cubicBezTo>
                    <a:pt x="668" y="1104"/>
                    <a:pt x="1521" y="168"/>
                    <a:pt x="1537" y="1"/>
                  </a:cubicBezTo>
                  <a:cubicBezTo>
                    <a:pt x="1270" y="17"/>
                    <a:pt x="886" y="569"/>
                    <a:pt x="702" y="769"/>
                  </a:cubicBezTo>
                  <a:cubicBezTo>
                    <a:pt x="652" y="819"/>
                    <a:pt x="585" y="903"/>
                    <a:pt x="518" y="987"/>
                  </a:cubicBezTo>
                  <a:cubicBezTo>
                    <a:pt x="351" y="1187"/>
                    <a:pt x="0" y="1505"/>
                    <a:pt x="134" y="170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1"/>
            <p:cNvSpPr/>
            <p:nvPr/>
          </p:nvSpPr>
          <p:spPr>
            <a:xfrm>
              <a:off x="4862470" y="4044500"/>
              <a:ext cx="27287" cy="88465"/>
            </a:xfrm>
            <a:custGeom>
              <a:avLst/>
              <a:gdLst/>
              <a:ahLst/>
              <a:cxnLst/>
              <a:rect l="l" t="t" r="r" b="b"/>
              <a:pathLst>
                <a:path w="686" h="2224" extrusionOk="0">
                  <a:moveTo>
                    <a:pt x="151" y="2223"/>
                  </a:moveTo>
                  <a:cubicBezTo>
                    <a:pt x="301" y="2156"/>
                    <a:pt x="401" y="1421"/>
                    <a:pt x="451" y="1137"/>
                  </a:cubicBezTo>
                  <a:cubicBezTo>
                    <a:pt x="502" y="920"/>
                    <a:pt x="685" y="168"/>
                    <a:pt x="635" y="1"/>
                  </a:cubicBezTo>
                  <a:cubicBezTo>
                    <a:pt x="485" y="17"/>
                    <a:pt x="468" y="201"/>
                    <a:pt x="401" y="485"/>
                  </a:cubicBezTo>
                  <a:cubicBezTo>
                    <a:pt x="334" y="803"/>
                    <a:pt x="0" y="2073"/>
                    <a:pt x="151" y="222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1"/>
            <p:cNvSpPr/>
            <p:nvPr/>
          </p:nvSpPr>
          <p:spPr>
            <a:xfrm>
              <a:off x="4693653" y="3476910"/>
              <a:ext cx="49205" cy="77129"/>
            </a:xfrm>
            <a:custGeom>
              <a:avLst/>
              <a:gdLst/>
              <a:ahLst/>
              <a:cxnLst/>
              <a:rect l="l" t="t" r="r" b="b"/>
              <a:pathLst>
                <a:path w="1237" h="1939" extrusionOk="0">
                  <a:moveTo>
                    <a:pt x="17" y="1839"/>
                  </a:moveTo>
                  <a:cubicBezTo>
                    <a:pt x="234" y="1939"/>
                    <a:pt x="184" y="1789"/>
                    <a:pt x="351" y="1521"/>
                  </a:cubicBezTo>
                  <a:cubicBezTo>
                    <a:pt x="485" y="1304"/>
                    <a:pt x="1237" y="201"/>
                    <a:pt x="1187" y="17"/>
                  </a:cubicBezTo>
                  <a:cubicBezTo>
                    <a:pt x="1036" y="1"/>
                    <a:pt x="1053" y="51"/>
                    <a:pt x="986" y="168"/>
                  </a:cubicBezTo>
                  <a:cubicBezTo>
                    <a:pt x="936" y="251"/>
                    <a:pt x="886" y="301"/>
                    <a:pt x="836" y="385"/>
                  </a:cubicBezTo>
                  <a:cubicBezTo>
                    <a:pt x="652" y="652"/>
                    <a:pt x="0" y="1621"/>
                    <a:pt x="17" y="183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1"/>
            <p:cNvSpPr/>
            <p:nvPr/>
          </p:nvSpPr>
          <p:spPr>
            <a:xfrm>
              <a:off x="4691664" y="3509488"/>
              <a:ext cx="47892" cy="77129"/>
            </a:xfrm>
            <a:custGeom>
              <a:avLst/>
              <a:gdLst/>
              <a:ahLst/>
              <a:cxnLst/>
              <a:rect l="l" t="t" r="r" b="b"/>
              <a:pathLst>
                <a:path w="1204" h="1939" extrusionOk="0">
                  <a:moveTo>
                    <a:pt x="84" y="1888"/>
                  </a:moveTo>
                  <a:cubicBezTo>
                    <a:pt x="151" y="1888"/>
                    <a:pt x="167" y="1939"/>
                    <a:pt x="301" y="1721"/>
                  </a:cubicBezTo>
                  <a:cubicBezTo>
                    <a:pt x="351" y="1638"/>
                    <a:pt x="384" y="1554"/>
                    <a:pt x="435" y="1471"/>
                  </a:cubicBezTo>
                  <a:cubicBezTo>
                    <a:pt x="535" y="1287"/>
                    <a:pt x="1203" y="251"/>
                    <a:pt x="1203" y="101"/>
                  </a:cubicBezTo>
                  <a:cubicBezTo>
                    <a:pt x="1203" y="34"/>
                    <a:pt x="1203" y="51"/>
                    <a:pt x="1186" y="34"/>
                  </a:cubicBezTo>
                  <a:cubicBezTo>
                    <a:pt x="1053" y="0"/>
                    <a:pt x="669" y="702"/>
                    <a:pt x="552" y="869"/>
                  </a:cubicBezTo>
                  <a:cubicBezTo>
                    <a:pt x="368" y="1170"/>
                    <a:pt x="0" y="1671"/>
                    <a:pt x="84" y="188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1"/>
            <p:cNvSpPr/>
            <p:nvPr/>
          </p:nvSpPr>
          <p:spPr>
            <a:xfrm>
              <a:off x="4956822" y="3754082"/>
              <a:ext cx="22633" cy="91090"/>
            </a:xfrm>
            <a:custGeom>
              <a:avLst/>
              <a:gdLst/>
              <a:ahLst/>
              <a:cxnLst/>
              <a:rect l="l" t="t" r="r" b="b"/>
              <a:pathLst>
                <a:path w="569" h="2290" extrusionOk="0">
                  <a:moveTo>
                    <a:pt x="135" y="2289"/>
                  </a:moveTo>
                  <a:cubicBezTo>
                    <a:pt x="569" y="2172"/>
                    <a:pt x="335" y="635"/>
                    <a:pt x="218" y="217"/>
                  </a:cubicBezTo>
                  <a:cubicBezTo>
                    <a:pt x="185" y="84"/>
                    <a:pt x="185" y="50"/>
                    <a:pt x="84" y="0"/>
                  </a:cubicBezTo>
                  <a:cubicBezTo>
                    <a:pt x="1" y="134"/>
                    <a:pt x="84" y="418"/>
                    <a:pt x="101" y="568"/>
                  </a:cubicBezTo>
                  <a:cubicBezTo>
                    <a:pt x="151" y="953"/>
                    <a:pt x="201" y="1337"/>
                    <a:pt x="201" y="1738"/>
                  </a:cubicBezTo>
                  <a:cubicBezTo>
                    <a:pt x="201" y="1938"/>
                    <a:pt x="135" y="2156"/>
                    <a:pt x="135" y="228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1"/>
            <p:cNvSpPr/>
            <p:nvPr/>
          </p:nvSpPr>
          <p:spPr>
            <a:xfrm>
              <a:off x="4599936" y="3534071"/>
              <a:ext cx="51870" cy="69849"/>
            </a:xfrm>
            <a:custGeom>
              <a:avLst/>
              <a:gdLst/>
              <a:ahLst/>
              <a:cxnLst/>
              <a:rect l="l" t="t" r="r" b="b"/>
              <a:pathLst>
                <a:path w="1304" h="1756" extrusionOk="0">
                  <a:moveTo>
                    <a:pt x="67" y="1755"/>
                  </a:moveTo>
                  <a:cubicBezTo>
                    <a:pt x="318" y="1738"/>
                    <a:pt x="318" y="1521"/>
                    <a:pt x="418" y="1337"/>
                  </a:cubicBezTo>
                  <a:cubicBezTo>
                    <a:pt x="535" y="1170"/>
                    <a:pt x="1254" y="218"/>
                    <a:pt x="1270" y="134"/>
                  </a:cubicBezTo>
                  <a:cubicBezTo>
                    <a:pt x="1287" y="1"/>
                    <a:pt x="1304" y="67"/>
                    <a:pt x="1220" y="34"/>
                  </a:cubicBezTo>
                  <a:cubicBezTo>
                    <a:pt x="1120" y="1"/>
                    <a:pt x="635" y="702"/>
                    <a:pt x="552" y="803"/>
                  </a:cubicBezTo>
                  <a:cubicBezTo>
                    <a:pt x="351" y="1070"/>
                    <a:pt x="0" y="1471"/>
                    <a:pt x="67" y="175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1"/>
            <p:cNvSpPr/>
            <p:nvPr/>
          </p:nvSpPr>
          <p:spPr>
            <a:xfrm>
              <a:off x="4449736" y="4114310"/>
              <a:ext cx="63167" cy="73787"/>
            </a:xfrm>
            <a:custGeom>
              <a:avLst/>
              <a:gdLst/>
              <a:ahLst/>
              <a:cxnLst/>
              <a:rect l="l" t="t" r="r" b="b"/>
              <a:pathLst>
                <a:path w="1588" h="1855" extrusionOk="0">
                  <a:moveTo>
                    <a:pt x="886" y="953"/>
                  </a:moveTo>
                  <a:cubicBezTo>
                    <a:pt x="1003" y="802"/>
                    <a:pt x="1588" y="201"/>
                    <a:pt x="1537" y="17"/>
                  </a:cubicBezTo>
                  <a:cubicBezTo>
                    <a:pt x="1404" y="0"/>
                    <a:pt x="1370" y="84"/>
                    <a:pt x="1304" y="167"/>
                  </a:cubicBezTo>
                  <a:cubicBezTo>
                    <a:pt x="1120" y="384"/>
                    <a:pt x="953" y="535"/>
                    <a:pt x="735" y="836"/>
                  </a:cubicBezTo>
                  <a:cubicBezTo>
                    <a:pt x="635" y="969"/>
                    <a:pt x="0" y="1638"/>
                    <a:pt x="151" y="185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1"/>
            <p:cNvSpPr/>
            <p:nvPr/>
          </p:nvSpPr>
          <p:spPr>
            <a:xfrm>
              <a:off x="4339392" y="3993345"/>
              <a:ext cx="65832" cy="67144"/>
            </a:xfrm>
            <a:custGeom>
              <a:avLst/>
              <a:gdLst/>
              <a:ahLst/>
              <a:cxnLst/>
              <a:rect l="l" t="t" r="r" b="b"/>
              <a:pathLst>
                <a:path w="1655" h="1688" extrusionOk="0">
                  <a:moveTo>
                    <a:pt x="17" y="1654"/>
                  </a:moveTo>
                  <a:cubicBezTo>
                    <a:pt x="134" y="1638"/>
                    <a:pt x="84" y="1688"/>
                    <a:pt x="151" y="1554"/>
                  </a:cubicBezTo>
                  <a:lnTo>
                    <a:pt x="402" y="1170"/>
                  </a:lnTo>
                  <a:cubicBezTo>
                    <a:pt x="519" y="1003"/>
                    <a:pt x="853" y="702"/>
                    <a:pt x="1020" y="568"/>
                  </a:cubicBezTo>
                  <a:cubicBezTo>
                    <a:pt x="1137" y="485"/>
                    <a:pt x="1655" y="134"/>
                    <a:pt x="1638" y="17"/>
                  </a:cubicBezTo>
                  <a:cubicBezTo>
                    <a:pt x="1638" y="17"/>
                    <a:pt x="1621" y="17"/>
                    <a:pt x="1621" y="17"/>
                  </a:cubicBezTo>
                  <a:cubicBezTo>
                    <a:pt x="1504" y="0"/>
                    <a:pt x="1471" y="34"/>
                    <a:pt x="1354" y="117"/>
                  </a:cubicBezTo>
                  <a:cubicBezTo>
                    <a:pt x="986" y="334"/>
                    <a:pt x="953" y="401"/>
                    <a:pt x="652" y="635"/>
                  </a:cubicBezTo>
                  <a:cubicBezTo>
                    <a:pt x="468" y="786"/>
                    <a:pt x="1" y="1253"/>
                    <a:pt x="17" y="165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4886376" y="4029225"/>
              <a:ext cx="23986" cy="89102"/>
            </a:xfrm>
            <a:custGeom>
              <a:avLst/>
              <a:gdLst/>
              <a:ahLst/>
              <a:cxnLst/>
              <a:rect l="l" t="t" r="r" b="b"/>
              <a:pathLst>
                <a:path w="603" h="2240" extrusionOk="0">
                  <a:moveTo>
                    <a:pt x="84" y="2239"/>
                  </a:moveTo>
                  <a:cubicBezTo>
                    <a:pt x="185" y="2173"/>
                    <a:pt x="151" y="2106"/>
                    <a:pt x="185" y="1972"/>
                  </a:cubicBezTo>
                  <a:lnTo>
                    <a:pt x="368" y="1120"/>
                  </a:lnTo>
                  <a:cubicBezTo>
                    <a:pt x="419" y="869"/>
                    <a:pt x="602" y="201"/>
                    <a:pt x="469" y="0"/>
                  </a:cubicBezTo>
                  <a:cubicBezTo>
                    <a:pt x="335" y="67"/>
                    <a:pt x="218" y="886"/>
                    <a:pt x="185" y="1087"/>
                  </a:cubicBezTo>
                  <a:lnTo>
                    <a:pt x="18" y="1972"/>
                  </a:lnTo>
                  <a:cubicBezTo>
                    <a:pt x="1" y="2239"/>
                    <a:pt x="51" y="2206"/>
                    <a:pt x="84" y="223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4676350" y="3101408"/>
              <a:ext cx="47256" cy="81106"/>
            </a:xfrm>
            <a:custGeom>
              <a:avLst/>
              <a:gdLst/>
              <a:ahLst/>
              <a:cxnLst/>
              <a:rect l="l" t="t" r="r" b="b"/>
              <a:pathLst>
                <a:path w="1188" h="2039" extrusionOk="0">
                  <a:moveTo>
                    <a:pt x="1" y="2039"/>
                  </a:moveTo>
                  <a:cubicBezTo>
                    <a:pt x="268" y="2005"/>
                    <a:pt x="1187" y="251"/>
                    <a:pt x="1170" y="0"/>
                  </a:cubicBezTo>
                  <a:cubicBezTo>
                    <a:pt x="987" y="67"/>
                    <a:pt x="636" y="769"/>
                    <a:pt x="536" y="969"/>
                  </a:cubicBezTo>
                  <a:cubicBezTo>
                    <a:pt x="419" y="1170"/>
                    <a:pt x="34" y="1838"/>
                    <a:pt x="1" y="203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4694965" y="3453640"/>
              <a:ext cx="47256" cy="74503"/>
            </a:xfrm>
            <a:custGeom>
              <a:avLst/>
              <a:gdLst/>
              <a:ahLst/>
              <a:cxnLst/>
              <a:rect l="l" t="t" r="r" b="b"/>
              <a:pathLst>
                <a:path w="1188" h="1873" extrusionOk="0">
                  <a:moveTo>
                    <a:pt x="1137" y="1"/>
                  </a:moveTo>
                  <a:cubicBezTo>
                    <a:pt x="987" y="1"/>
                    <a:pt x="936" y="151"/>
                    <a:pt x="803" y="385"/>
                  </a:cubicBezTo>
                  <a:lnTo>
                    <a:pt x="285" y="1304"/>
                  </a:lnTo>
                  <a:cubicBezTo>
                    <a:pt x="235" y="1388"/>
                    <a:pt x="1" y="1705"/>
                    <a:pt x="118" y="1772"/>
                  </a:cubicBezTo>
                  <a:cubicBezTo>
                    <a:pt x="251" y="1872"/>
                    <a:pt x="318" y="1638"/>
                    <a:pt x="452" y="1404"/>
                  </a:cubicBezTo>
                  <a:cubicBezTo>
                    <a:pt x="586" y="1171"/>
                    <a:pt x="1187" y="151"/>
                    <a:pt x="1137" y="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4364651" y="4007944"/>
              <a:ext cx="68497" cy="61854"/>
            </a:xfrm>
            <a:custGeom>
              <a:avLst/>
              <a:gdLst/>
              <a:ahLst/>
              <a:cxnLst/>
              <a:rect l="l" t="t" r="r" b="b"/>
              <a:pathLst>
                <a:path w="1722" h="1555" extrusionOk="0">
                  <a:moveTo>
                    <a:pt x="1705" y="18"/>
                  </a:moveTo>
                  <a:cubicBezTo>
                    <a:pt x="1471" y="1"/>
                    <a:pt x="1" y="1354"/>
                    <a:pt x="118" y="1471"/>
                  </a:cubicBezTo>
                  <a:cubicBezTo>
                    <a:pt x="201" y="1555"/>
                    <a:pt x="468" y="1237"/>
                    <a:pt x="552" y="1187"/>
                  </a:cubicBezTo>
                  <a:lnTo>
                    <a:pt x="1371" y="435"/>
                  </a:lnTo>
                  <a:cubicBezTo>
                    <a:pt x="1471" y="352"/>
                    <a:pt x="1722" y="134"/>
                    <a:pt x="1705" y="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4601249" y="3247631"/>
              <a:ext cx="49881" cy="65156"/>
            </a:xfrm>
            <a:custGeom>
              <a:avLst/>
              <a:gdLst/>
              <a:ahLst/>
              <a:cxnLst/>
              <a:rect l="l" t="t" r="r" b="b"/>
              <a:pathLst>
                <a:path w="1254" h="1638" extrusionOk="0">
                  <a:moveTo>
                    <a:pt x="51" y="1621"/>
                  </a:moveTo>
                  <a:cubicBezTo>
                    <a:pt x="201" y="1638"/>
                    <a:pt x="201" y="1554"/>
                    <a:pt x="385" y="1287"/>
                  </a:cubicBezTo>
                  <a:cubicBezTo>
                    <a:pt x="535" y="1070"/>
                    <a:pt x="1254" y="201"/>
                    <a:pt x="1221" y="0"/>
                  </a:cubicBezTo>
                  <a:cubicBezTo>
                    <a:pt x="1087" y="0"/>
                    <a:pt x="1087" y="50"/>
                    <a:pt x="1020" y="134"/>
                  </a:cubicBezTo>
                  <a:cubicBezTo>
                    <a:pt x="786" y="418"/>
                    <a:pt x="1" y="1337"/>
                    <a:pt x="51" y="162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4599260" y="3268236"/>
              <a:ext cx="50557" cy="67144"/>
            </a:xfrm>
            <a:custGeom>
              <a:avLst/>
              <a:gdLst/>
              <a:ahLst/>
              <a:cxnLst/>
              <a:rect l="l" t="t" r="r" b="b"/>
              <a:pathLst>
                <a:path w="1271" h="1688" extrusionOk="0">
                  <a:moveTo>
                    <a:pt x="101" y="1688"/>
                  </a:moveTo>
                  <a:cubicBezTo>
                    <a:pt x="251" y="1638"/>
                    <a:pt x="602" y="1103"/>
                    <a:pt x="736" y="936"/>
                  </a:cubicBezTo>
                  <a:cubicBezTo>
                    <a:pt x="870" y="735"/>
                    <a:pt x="1220" y="284"/>
                    <a:pt x="1271" y="0"/>
                  </a:cubicBezTo>
                  <a:cubicBezTo>
                    <a:pt x="1120" y="17"/>
                    <a:pt x="1120" y="50"/>
                    <a:pt x="1053" y="151"/>
                  </a:cubicBezTo>
                  <a:lnTo>
                    <a:pt x="585" y="802"/>
                  </a:lnTo>
                  <a:cubicBezTo>
                    <a:pt x="485" y="936"/>
                    <a:pt x="385" y="1070"/>
                    <a:pt x="285" y="1220"/>
                  </a:cubicBezTo>
                  <a:cubicBezTo>
                    <a:pt x="218" y="1320"/>
                    <a:pt x="1" y="1554"/>
                    <a:pt x="101" y="168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4603914" y="3429734"/>
              <a:ext cx="48568" cy="68497"/>
            </a:xfrm>
            <a:custGeom>
              <a:avLst/>
              <a:gdLst/>
              <a:ahLst/>
              <a:cxnLst/>
              <a:rect l="l" t="t" r="r" b="b"/>
              <a:pathLst>
                <a:path w="1221" h="1722" extrusionOk="0">
                  <a:moveTo>
                    <a:pt x="84" y="1705"/>
                  </a:moveTo>
                  <a:cubicBezTo>
                    <a:pt x="201" y="1721"/>
                    <a:pt x="552" y="1120"/>
                    <a:pt x="686" y="936"/>
                  </a:cubicBezTo>
                  <a:cubicBezTo>
                    <a:pt x="836" y="752"/>
                    <a:pt x="1220" y="284"/>
                    <a:pt x="1204" y="0"/>
                  </a:cubicBezTo>
                  <a:cubicBezTo>
                    <a:pt x="1053" y="34"/>
                    <a:pt x="1053" y="101"/>
                    <a:pt x="869" y="368"/>
                  </a:cubicBezTo>
                  <a:cubicBezTo>
                    <a:pt x="786" y="502"/>
                    <a:pt x="669" y="652"/>
                    <a:pt x="569" y="786"/>
                  </a:cubicBezTo>
                  <a:cubicBezTo>
                    <a:pt x="452" y="953"/>
                    <a:pt x="1" y="1487"/>
                    <a:pt x="84" y="170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4474995" y="4124930"/>
              <a:ext cx="54535" cy="61178"/>
            </a:xfrm>
            <a:custGeom>
              <a:avLst/>
              <a:gdLst/>
              <a:ahLst/>
              <a:cxnLst/>
              <a:rect l="l" t="t" r="r" b="b"/>
              <a:pathLst>
                <a:path w="1371" h="1538" extrusionOk="0">
                  <a:moveTo>
                    <a:pt x="17" y="1538"/>
                  </a:moveTo>
                  <a:cubicBezTo>
                    <a:pt x="251" y="1488"/>
                    <a:pt x="602" y="1003"/>
                    <a:pt x="769" y="819"/>
                  </a:cubicBezTo>
                  <a:cubicBezTo>
                    <a:pt x="886" y="702"/>
                    <a:pt x="1370" y="151"/>
                    <a:pt x="1337" y="1"/>
                  </a:cubicBezTo>
                  <a:cubicBezTo>
                    <a:pt x="1186" y="1"/>
                    <a:pt x="1019" y="218"/>
                    <a:pt x="953" y="318"/>
                  </a:cubicBezTo>
                  <a:cubicBezTo>
                    <a:pt x="785" y="518"/>
                    <a:pt x="0" y="1320"/>
                    <a:pt x="17" y="153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4598584" y="3212388"/>
              <a:ext cx="47892" cy="63843"/>
            </a:xfrm>
            <a:custGeom>
              <a:avLst/>
              <a:gdLst/>
              <a:ahLst/>
              <a:cxnLst/>
              <a:rect l="l" t="t" r="r" b="b"/>
              <a:pathLst>
                <a:path w="1204" h="1605" extrusionOk="0">
                  <a:moveTo>
                    <a:pt x="85" y="1605"/>
                  </a:moveTo>
                  <a:cubicBezTo>
                    <a:pt x="235" y="1605"/>
                    <a:pt x="318" y="1371"/>
                    <a:pt x="385" y="1254"/>
                  </a:cubicBezTo>
                  <a:cubicBezTo>
                    <a:pt x="486" y="1103"/>
                    <a:pt x="569" y="987"/>
                    <a:pt x="669" y="853"/>
                  </a:cubicBezTo>
                  <a:cubicBezTo>
                    <a:pt x="786" y="686"/>
                    <a:pt x="1204" y="185"/>
                    <a:pt x="1204" y="1"/>
                  </a:cubicBezTo>
                  <a:cubicBezTo>
                    <a:pt x="1037" y="1"/>
                    <a:pt x="920" y="201"/>
                    <a:pt x="836" y="318"/>
                  </a:cubicBezTo>
                  <a:lnTo>
                    <a:pt x="252" y="1120"/>
                  </a:lnTo>
                  <a:cubicBezTo>
                    <a:pt x="168" y="1237"/>
                    <a:pt x="1" y="1438"/>
                    <a:pt x="85" y="160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4607892" y="3571979"/>
              <a:ext cx="47892" cy="65156"/>
            </a:xfrm>
            <a:custGeom>
              <a:avLst/>
              <a:gdLst/>
              <a:ahLst/>
              <a:cxnLst/>
              <a:rect l="l" t="t" r="r" b="b"/>
              <a:pathLst>
                <a:path w="1204" h="1638" extrusionOk="0">
                  <a:moveTo>
                    <a:pt x="34" y="1621"/>
                  </a:moveTo>
                  <a:cubicBezTo>
                    <a:pt x="185" y="1637"/>
                    <a:pt x="185" y="1604"/>
                    <a:pt x="252" y="1504"/>
                  </a:cubicBezTo>
                  <a:cubicBezTo>
                    <a:pt x="385" y="1303"/>
                    <a:pt x="1204" y="167"/>
                    <a:pt x="1120" y="84"/>
                  </a:cubicBezTo>
                  <a:cubicBezTo>
                    <a:pt x="1037" y="0"/>
                    <a:pt x="970" y="117"/>
                    <a:pt x="937" y="184"/>
                  </a:cubicBezTo>
                  <a:cubicBezTo>
                    <a:pt x="719" y="485"/>
                    <a:pt x="1" y="1370"/>
                    <a:pt x="34" y="162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4444406" y="4108303"/>
              <a:ext cx="51233" cy="61854"/>
            </a:xfrm>
            <a:custGeom>
              <a:avLst/>
              <a:gdLst/>
              <a:ahLst/>
              <a:cxnLst/>
              <a:rect l="l" t="t" r="r" b="b"/>
              <a:pathLst>
                <a:path w="1288" h="1555" extrusionOk="0">
                  <a:moveTo>
                    <a:pt x="1" y="1555"/>
                  </a:moveTo>
                  <a:cubicBezTo>
                    <a:pt x="134" y="1555"/>
                    <a:pt x="151" y="1505"/>
                    <a:pt x="235" y="1404"/>
                  </a:cubicBezTo>
                  <a:lnTo>
                    <a:pt x="702" y="853"/>
                  </a:lnTo>
                  <a:cubicBezTo>
                    <a:pt x="769" y="753"/>
                    <a:pt x="1287" y="185"/>
                    <a:pt x="1220" y="34"/>
                  </a:cubicBezTo>
                  <a:cubicBezTo>
                    <a:pt x="1070" y="1"/>
                    <a:pt x="652" y="602"/>
                    <a:pt x="552" y="719"/>
                  </a:cubicBezTo>
                  <a:cubicBezTo>
                    <a:pt x="418" y="886"/>
                    <a:pt x="34" y="1321"/>
                    <a:pt x="1" y="155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4599936" y="3460323"/>
              <a:ext cx="53222" cy="65832"/>
            </a:xfrm>
            <a:custGeom>
              <a:avLst/>
              <a:gdLst/>
              <a:ahLst/>
              <a:cxnLst/>
              <a:rect l="l" t="t" r="r" b="b"/>
              <a:pathLst>
                <a:path w="1338" h="1655" extrusionOk="0">
                  <a:moveTo>
                    <a:pt x="167" y="1637"/>
                  </a:moveTo>
                  <a:cubicBezTo>
                    <a:pt x="351" y="1554"/>
                    <a:pt x="134" y="1604"/>
                    <a:pt x="435" y="1220"/>
                  </a:cubicBezTo>
                  <a:cubicBezTo>
                    <a:pt x="518" y="1103"/>
                    <a:pt x="652" y="952"/>
                    <a:pt x="752" y="852"/>
                  </a:cubicBezTo>
                  <a:cubicBezTo>
                    <a:pt x="836" y="752"/>
                    <a:pt x="1337" y="217"/>
                    <a:pt x="1170" y="0"/>
                  </a:cubicBezTo>
                  <a:cubicBezTo>
                    <a:pt x="1070" y="50"/>
                    <a:pt x="1086" y="150"/>
                    <a:pt x="886" y="384"/>
                  </a:cubicBezTo>
                  <a:cubicBezTo>
                    <a:pt x="685" y="618"/>
                    <a:pt x="218" y="1136"/>
                    <a:pt x="117" y="1387"/>
                  </a:cubicBezTo>
                  <a:cubicBezTo>
                    <a:pt x="0" y="1654"/>
                    <a:pt x="167" y="1637"/>
                    <a:pt x="167" y="163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4598584" y="3294132"/>
              <a:ext cx="53222" cy="63843"/>
            </a:xfrm>
            <a:custGeom>
              <a:avLst/>
              <a:gdLst/>
              <a:ahLst/>
              <a:cxnLst/>
              <a:rect l="l" t="t" r="r" b="b"/>
              <a:pathLst>
                <a:path w="1338" h="1605" extrusionOk="0">
                  <a:moveTo>
                    <a:pt x="168" y="1605"/>
                  </a:moveTo>
                  <a:cubicBezTo>
                    <a:pt x="252" y="1571"/>
                    <a:pt x="235" y="1538"/>
                    <a:pt x="285" y="1438"/>
                  </a:cubicBezTo>
                  <a:cubicBezTo>
                    <a:pt x="402" y="1254"/>
                    <a:pt x="1020" y="485"/>
                    <a:pt x="1187" y="251"/>
                  </a:cubicBezTo>
                  <a:cubicBezTo>
                    <a:pt x="1237" y="185"/>
                    <a:pt x="1338" y="84"/>
                    <a:pt x="1221" y="34"/>
                  </a:cubicBezTo>
                  <a:cubicBezTo>
                    <a:pt x="1120" y="1"/>
                    <a:pt x="669" y="602"/>
                    <a:pt x="586" y="719"/>
                  </a:cubicBezTo>
                  <a:cubicBezTo>
                    <a:pt x="486" y="836"/>
                    <a:pt x="1" y="1404"/>
                    <a:pt x="168" y="160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4600613" y="3233669"/>
              <a:ext cx="47216" cy="59865"/>
            </a:xfrm>
            <a:custGeom>
              <a:avLst/>
              <a:gdLst/>
              <a:ahLst/>
              <a:cxnLst/>
              <a:rect l="l" t="t" r="r" b="b"/>
              <a:pathLst>
                <a:path w="1187" h="1505" extrusionOk="0">
                  <a:moveTo>
                    <a:pt x="0" y="1504"/>
                  </a:moveTo>
                  <a:cubicBezTo>
                    <a:pt x="167" y="1471"/>
                    <a:pt x="518" y="953"/>
                    <a:pt x="635" y="802"/>
                  </a:cubicBezTo>
                  <a:cubicBezTo>
                    <a:pt x="752" y="669"/>
                    <a:pt x="1186" y="167"/>
                    <a:pt x="1170" y="17"/>
                  </a:cubicBezTo>
                  <a:cubicBezTo>
                    <a:pt x="986" y="0"/>
                    <a:pt x="618" y="502"/>
                    <a:pt x="501" y="669"/>
                  </a:cubicBezTo>
                  <a:cubicBezTo>
                    <a:pt x="368" y="836"/>
                    <a:pt x="17" y="1254"/>
                    <a:pt x="0" y="150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4689675" y="3415772"/>
              <a:ext cx="37232" cy="65832"/>
            </a:xfrm>
            <a:custGeom>
              <a:avLst/>
              <a:gdLst/>
              <a:ahLst/>
              <a:cxnLst/>
              <a:rect l="l" t="t" r="r" b="b"/>
              <a:pathLst>
                <a:path w="936" h="1655" extrusionOk="0">
                  <a:moveTo>
                    <a:pt x="117" y="1655"/>
                  </a:moveTo>
                  <a:cubicBezTo>
                    <a:pt x="251" y="1638"/>
                    <a:pt x="501" y="1036"/>
                    <a:pt x="585" y="886"/>
                  </a:cubicBezTo>
                  <a:cubicBezTo>
                    <a:pt x="685" y="669"/>
                    <a:pt x="936" y="251"/>
                    <a:pt x="902" y="1"/>
                  </a:cubicBezTo>
                  <a:cubicBezTo>
                    <a:pt x="735" y="34"/>
                    <a:pt x="785" y="84"/>
                    <a:pt x="635" y="385"/>
                  </a:cubicBezTo>
                  <a:lnTo>
                    <a:pt x="201" y="1220"/>
                  </a:lnTo>
                  <a:cubicBezTo>
                    <a:pt x="100" y="1387"/>
                    <a:pt x="0" y="1521"/>
                    <a:pt x="117" y="165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4693653" y="3435064"/>
              <a:ext cx="37232" cy="64479"/>
            </a:xfrm>
            <a:custGeom>
              <a:avLst/>
              <a:gdLst/>
              <a:ahLst/>
              <a:cxnLst/>
              <a:rect l="l" t="t" r="r" b="b"/>
              <a:pathLst>
                <a:path w="936" h="1621" extrusionOk="0">
                  <a:moveTo>
                    <a:pt x="84" y="1621"/>
                  </a:moveTo>
                  <a:cubicBezTo>
                    <a:pt x="251" y="1587"/>
                    <a:pt x="418" y="1103"/>
                    <a:pt x="552" y="869"/>
                  </a:cubicBezTo>
                  <a:cubicBezTo>
                    <a:pt x="685" y="618"/>
                    <a:pt x="886" y="284"/>
                    <a:pt x="936" y="0"/>
                  </a:cubicBezTo>
                  <a:cubicBezTo>
                    <a:pt x="752" y="0"/>
                    <a:pt x="769" y="84"/>
                    <a:pt x="619" y="334"/>
                  </a:cubicBezTo>
                  <a:cubicBezTo>
                    <a:pt x="485" y="568"/>
                    <a:pt x="0" y="1420"/>
                    <a:pt x="84" y="162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5111677" y="2195509"/>
              <a:ext cx="47932" cy="61178"/>
            </a:xfrm>
            <a:custGeom>
              <a:avLst/>
              <a:gdLst/>
              <a:ahLst/>
              <a:cxnLst/>
              <a:rect l="l" t="t" r="r" b="b"/>
              <a:pathLst>
                <a:path w="1205" h="1538" extrusionOk="0">
                  <a:moveTo>
                    <a:pt x="101" y="1538"/>
                  </a:moveTo>
                  <a:cubicBezTo>
                    <a:pt x="235" y="1504"/>
                    <a:pt x="252" y="1404"/>
                    <a:pt x="402" y="1187"/>
                  </a:cubicBezTo>
                  <a:cubicBezTo>
                    <a:pt x="536" y="986"/>
                    <a:pt x="1204" y="201"/>
                    <a:pt x="1120" y="1"/>
                  </a:cubicBezTo>
                  <a:cubicBezTo>
                    <a:pt x="953" y="17"/>
                    <a:pt x="1" y="1287"/>
                    <a:pt x="101" y="153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4426466" y="4104325"/>
              <a:ext cx="51870" cy="58513"/>
            </a:xfrm>
            <a:custGeom>
              <a:avLst/>
              <a:gdLst/>
              <a:ahLst/>
              <a:cxnLst/>
              <a:rect l="l" t="t" r="r" b="b"/>
              <a:pathLst>
                <a:path w="1304" h="1471" extrusionOk="0">
                  <a:moveTo>
                    <a:pt x="0" y="1471"/>
                  </a:moveTo>
                  <a:cubicBezTo>
                    <a:pt x="184" y="1437"/>
                    <a:pt x="468" y="1003"/>
                    <a:pt x="686" y="803"/>
                  </a:cubicBezTo>
                  <a:cubicBezTo>
                    <a:pt x="719" y="752"/>
                    <a:pt x="1304" y="168"/>
                    <a:pt x="1237" y="84"/>
                  </a:cubicBezTo>
                  <a:cubicBezTo>
                    <a:pt x="1137" y="1"/>
                    <a:pt x="919" y="285"/>
                    <a:pt x="869" y="351"/>
                  </a:cubicBezTo>
                  <a:cubicBezTo>
                    <a:pt x="619" y="569"/>
                    <a:pt x="17" y="1153"/>
                    <a:pt x="0" y="147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4609921" y="3486218"/>
              <a:ext cx="39897" cy="63843"/>
            </a:xfrm>
            <a:custGeom>
              <a:avLst/>
              <a:gdLst/>
              <a:ahLst/>
              <a:cxnLst/>
              <a:rect l="l" t="t" r="r" b="b"/>
              <a:pathLst>
                <a:path w="1003" h="1605" extrusionOk="0">
                  <a:moveTo>
                    <a:pt x="0" y="1605"/>
                  </a:moveTo>
                  <a:cubicBezTo>
                    <a:pt x="267" y="1538"/>
                    <a:pt x="401" y="1120"/>
                    <a:pt x="535" y="836"/>
                  </a:cubicBezTo>
                  <a:cubicBezTo>
                    <a:pt x="685" y="552"/>
                    <a:pt x="986" y="101"/>
                    <a:pt x="1003" y="1"/>
                  </a:cubicBezTo>
                  <a:cubicBezTo>
                    <a:pt x="785" y="1"/>
                    <a:pt x="518" y="435"/>
                    <a:pt x="401" y="669"/>
                  </a:cubicBezTo>
                  <a:cubicBezTo>
                    <a:pt x="334" y="819"/>
                    <a:pt x="17" y="1471"/>
                    <a:pt x="0" y="160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4598584" y="3318754"/>
              <a:ext cx="43914" cy="61814"/>
            </a:xfrm>
            <a:custGeom>
              <a:avLst/>
              <a:gdLst/>
              <a:ahLst/>
              <a:cxnLst/>
              <a:rect l="l" t="t" r="r" b="b"/>
              <a:pathLst>
                <a:path w="1104" h="1554" extrusionOk="0">
                  <a:moveTo>
                    <a:pt x="151" y="1554"/>
                  </a:moveTo>
                  <a:cubicBezTo>
                    <a:pt x="268" y="1504"/>
                    <a:pt x="302" y="1303"/>
                    <a:pt x="369" y="1170"/>
                  </a:cubicBezTo>
                  <a:cubicBezTo>
                    <a:pt x="486" y="952"/>
                    <a:pt x="736" y="652"/>
                    <a:pt x="887" y="435"/>
                  </a:cubicBezTo>
                  <a:cubicBezTo>
                    <a:pt x="970" y="318"/>
                    <a:pt x="1104" y="167"/>
                    <a:pt x="1104" y="0"/>
                  </a:cubicBezTo>
                  <a:cubicBezTo>
                    <a:pt x="937" y="0"/>
                    <a:pt x="870" y="167"/>
                    <a:pt x="770" y="284"/>
                  </a:cubicBezTo>
                  <a:cubicBezTo>
                    <a:pt x="552" y="535"/>
                    <a:pt x="1" y="1237"/>
                    <a:pt x="151" y="155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4326783" y="3990680"/>
              <a:ext cx="49205" cy="53222"/>
            </a:xfrm>
            <a:custGeom>
              <a:avLst/>
              <a:gdLst/>
              <a:ahLst/>
              <a:cxnLst/>
              <a:rect l="l" t="t" r="r" b="b"/>
              <a:pathLst>
                <a:path w="1237" h="1338" extrusionOk="0">
                  <a:moveTo>
                    <a:pt x="117" y="1337"/>
                  </a:moveTo>
                  <a:cubicBezTo>
                    <a:pt x="251" y="1320"/>
                    <a:pt x="234" y="1304"/>
                    <a:pt x="301" y="1203"/>
                  </a:cubicBezTo>
                  <a:cubicBezTo>
                    <a:pt x="351" y="1137"/>
                    <a:pt x="368" y="1103"/>
                    <a:pt x="435" y="1020"/>
                  </a:cubicBezTo>
                  <a:cubicBezTo>
                    <a:pt x="518" y="919"/>
                    <a:pt x="635" y="786"/>
                    <a:pt x="702" y="702"/>
                  </a:cubicBezTo>
                  <a:cubicBezTo>
                    <a:pt x="802" y="585"/>
                    <a:pt x="1237" y="151"/>
                    <a:pt x="1203" y="17"/>
                  </a:cubicBezTo>
                  <a:cubicBezTo>
                    <a:pt x="1170" y="17"/>
                    <a:pt x="1203" y="0"/>
                    <a:pt x="1136" y="17"/>
                  </a:cubicBezTo>
                  <a:cubicBezTo>
                    <a:pt x="1019" y="17"/>
                    <a:pt x="618" y="502"/>
                    <a:pt x="552" y="602"/>
                  </a:cubicBezTo>
                  <a:cubicBezTo>
                    <a:pt x="351" y="836"/>
                    <a:pt x="0" y="1153"/>
                    <a:pt x="117" y="133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1"/>
            <p:cNvSpPr/>
            <p:nvPr/>
          </p:nvSpPr>
          <p:spPr>
            <a:xfrm>
              <a:off x="4352678" y="4013274"/>
              <a:ext cx="52546" cy="51233"/>
            </a:xfrm>
            <a:custGeom>
              <a:avLst/>
              <a:gdLst/>
              <a:ahLst/>
              <a:cxnLst/>
              <a:rect l="l" t="t" r="r" b="b"/>
              <a:pathLst>
                <a:path w="1321" h="1288" extrusionOk="0">
                  <a:moveTo>
                    <a:pt x="1" y="1287"/>
                  </a:moveTo>
                  <a:cubicBezTo>
                    <a:pt x="168" y="1270"/>
                    <a:pt x="134" y="1237"/>
                    <a:pt x="218" y="1137"/>
                  </a:cubicBezTo>
                  <a:cubicBezTo>
                    <a:pt x="268" y="1070"/>
                    <a:pt x="302" y="1020"/>
                    <a:pt x="368" y="970"/>
                  </a:cubicBezTo>
                  <a:cubicBezTo>
                    <a:pt x="452" y="886"/>
                    <a:pt x="586" y="752"/>
                    <a:pt x="686" y="669"/>
                  </a:cubicBezTo>
                  <a:cubicBezTo>
                    <a:pt x="853" y="535"/>
                    <a:pt x="1304" y="201"/>
                    <a:pt x="1321" y="17"/>
                  </a:cubicBezTo>
                  <a:cubicBezTo>
                    <a:pt x="1120" y="0"/>
                    <a:pt x="686" y="418"/>
                    <a:pt x="552" y="535"/>
                  </a:cubicBezTo>
                  <a:cubicBezTo>
                    <a:pt x="402" y="669"/>
                    <a:pt x="34" y="986"/>
                    <a:pt x="1" y="128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4607892" y="3415772"/>
              <a:ext cx="44591" cy="59189"/>
            </a:xfrm>
            <a:custGeom>
              <a:avLst/>
              <a:gdLst/>
              <a:ahLst/>
              <a:cxnLst/>
              <a:rect l="l" t="t" r="r" b="b"/>
              <a:pathLst>
                <a:path w="1121" h="1488" extrusionOk="0">
                  <a:moveTo>
                    <a:pt x="84" y="1488"/>
                  </a:moveTo>
                  <a:cubicBezTo>
                    <a:pt x="268" y="1421"/>
                    <a:pt x="268" y="1304"/>
                    <a:pt x="368" y="1120"/>
                  </a:cubicBezTo>
                  <a:cubicBezTo>
                    <a:pt x="435" y="986"/>
                    <a:pt x="519" y="853"/>
                    <a:pt x="602" y="719"/>
                  </a:cubicBezTo>
                  <a:cubicBezTo>
                    <a:pt x="753" y="485"/>
                    <a:pt x="1087" y="134"/>
                    <a:pt x="1120" y="1"/>
                  </a:cubicBezTo>
                  <a:cubicBezTo>
                    <a:pt x="903" y="1"/>
                    <a:pt x="569" y="435"/>
                    <a:pt x="452" y="602"/>
                  </a:cubicBezTo>
                  <a:cubicBezTo>
                    <a:pt x="318" y="803"/>
                    <a:pt x="1" y="1204"/>
                    <a:pt x="84" y="148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1"/>
            <p:cNvSpPr/>
            <p:nvPr/>
          </p:nvSpPr>
          <p:spPr>
            <a:xfrm>
              <a:off x="4600613" y="3339995"/>
              <a:ext cx="42562" cy="59865"/>
            </a:xfrm>
            <a:custGeom>
              <a:avLst/>
              <a:gdLst/>
              <a:ahLst/>
              <a:cxnLst/>
              <a:rect l="l" t="t" r="r" b="b"/>
              <a:pathLst>
                <a:path w="1070" h="1505" extrusionOk="0">
                  <a:moveTo>
                    <a:pt x="84" y="1505"/>
                  </a:moveTo>
                  <a:cubicBezTo>
                    <a:pt x="267" y="1454"/>
                    <a:pt x="1069" y="168"/>
                    <a:pt x="1053" y="1"/>
                  </a:cubicBezTo>
                  <a:cubicBezTo>
                    <a:pt x="919" y="1"/>
                    <a:pt x="919" y="34"/>
                    <a:pt x="869" y="118"/>
                  </a:cubicBezTo>
                  <a:cubicBezTo>
                    <a:pt x="685" y="352"/>
                    <a:pt x="0" y="1321"/>
                    <a:pt x="84" y="150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1"/>
            <p:cNvSpPr/>
            <p:nvPr/>
          </p:nvSpPr>
          <p:spPr>
            <a:xfrm>
              <a:off x="4599936" y="3362589"/>
              <a:ext cx="43914" cy="54535"/>
            </a:xfrm>
            <a:custGeom>
              <a:avLst/>
              <a:gdLst/>
              <a:ahLst/>
              <a:cxnLst/>
              <a:rect l="l" t="t" r="r" b="b"/>
              <a:pathLst>
                <a:path w="1104" h="1371" extrusionOk="0">
                  <a:moveTo>
                    <a:pt x="67" y="1371"/>
                  </a:moveTo>
                  <a:cubicBezTo>
                    <a:pt x="218" y="1338"/>
                    <a:pt x="518" y="886"/>
                    <a:pt x="635" y="736"/>
                  </a:cubicBezTo>
                  <a:cubicBezTo>
                    <a:pt x="736" y="602"/>
                    <a:pt x="1103" y="185"/>
                    <a:pt x="1070" y="1"/>
                  </a:cubicBezTo>
                  <a:cubicBezTo>
                    <a:pt x="853" y="18"/>
                    <a:pt x="351" y="769"/>
                    <a:pt x="234" y="970"/>
                  </a:cubicBezTo>
                  <a:cubicBezTo>
                    <a:pt x="151" y="1087"/>
                    <a:pt x="0" y="1254"/>
                    <a:pt x="67" y="137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1"/>
            <p:cNvSpPr/>
            <p:nvPr/>
          </p:nvSpPr>
          <p:spPr>
            <a:xfrm>
              <a:off x="4342057" y="3665656"/>
              <a:ext cx="35919" cy="60541"/>
            </a:xfrm>
            <a:custGeom>
              <a:avLst/>
              <a:gdLst/>
              <a:ahLst/>
              <a:cxnLst/>
              <a:rect l="l" t="t" r="r" b="b"/>
              <a:pathLst>
                <a:path w="903" h="1522" extrusionOk="0">
                  <a:moveTo>
                    <a:pt x="51" y="1521"/>
                  </a:moveTo>
                  <a:cubicBezTo>
                    <a:pt x="184" y="1455"/>
                    <a:pt x="218" y="1271"/>
                    <a:pt x="285" y="1137"/>
                  </a:cubicBezTo>
                  <a:cubicBezTo>
                    <a:pt x="452" y="786"/>
                    <a:pt x="886" y="168"/>
                    <a:pt x="903" y="18"/>
                  </a:cubicBezTo>
                  <a:cubicBezTo>
                    <a:pt x="635" y="1"/>
                    <a:pt x="101" y="1003"/>
                    <a:pt x="34" y="1271"/>
                  </a:cubicBezTo>
                  <a:cubicBezTo>
                    <a:pt x="0" y="1471"/>
                    <a:pt x="34" y="1438"/>
                    <a:pt x="34" y="147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1"/>
            <p:cNvSpPr/>
            <p:nvPr/>
          </p:nvSpPr>
          <p:spPr>
            <a:xfrm>
              <a:off x="4507533" y="4116975"/>
              <a:ext cx="43914" cy="56524"/>
            </a:xfrm>
            <a:custGeom>
              <a:avLst/>
              <a:gdLst/>
              <a:ahLst/>
              <a:cxnLst/>
              <a:rect l="l" t="t" r="r" b="b"/>
              <a:pathLst>
                <a:path w="1104" h="1421" extrusionOk="0">
                  <a:moveTo>
                    <a:pt x="1" y="1420"/>
                  </a:moveTo>
                  <a:cubicBezTo>
                    <a:pt x="218" y="1370"/>
                    <a:pt x="469" y="936"/>
                    <a:pt x="602" y="752"/>
                  </a:cubicBezTo>
                  <a:cubicBezTo>
                    <a:pt x="703" y="618"/>
                    <a:pt x="786" y="485"/>
                    <a:pt x="870" y="384"/>
                  </a:cubicBezTo>
                  <a:cubicBezTo>
                    <a:pt x="953" y="284"/>
                    <a:pt x="1104" y="150"/>
                    <a:pt x="1087" y="0"/>
                  </a:cubicBezTo>
                  <a:cubicBezTo>
                    <a:pt x="770" y="50"/>
                    <a:pt x="34" y="1186"/>
                    <a:pt x="1" y="142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1"/>
            <p:cNvSpPr/>
            <p:nvPr/>
          </p:nvSpPr>
          <p:spPr>
            <a:xfrm>
              <a:off x="4649102" y="3597875"/>
              <a:ext cx="41925" cy="59189"/>
            </a:xfrm>
            <a:custGeom>
              <a:avLst/>
              <a:gdLst/>
              <a:ahLst/>
              <a:cxnLst/>
              <a:rect l="l" t="t" r="r" b="b"/>
              <a:pathLst>
                <a:path w="1054" h="1488" extrusionOk="0">
                  <a:moveTo>
                    <a:pt x="18" y="1471"/>
                  </a:moveTo>
                  <a:cubicBezTo>
                    <a:pt x="135" y="1488"/>
                    <a:pt x="135" y="1438"/>
                    <a:pt x="185" y="1371"/>
                  </a:cubicBezTo>
                  <a:cubicBezTo>
                    <a:pt x="419" y="1070"/>
                    <a:pt x="1053" y="352"/>
                    <a:pt x="920" y="1"/>
                  </a:cubicBezTo>
                  <a:cubicBezTo>
                    <a:pt x="803" y="17"/>
                    <a:pt x="753" y="235"/>
                    <a:pt x="686" y="352"/>
                  </a:cubicBezTo>
                  <a:cubicBezTo>
                    <a:pt x="502" y="669"/>
                    <a:pt x="1" y="1271"/>
                    <a:pt x="18" y="147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1"/>
            <p:cNvSpPr/>
            <p:nvPr/>
          </p:nvSpPr>
          <p:spPr>
            <a:xfrm>
              <a:off x="4685021" y="3215053"/>
              <a:ext cx="41249" cy="55211"/>
            </a:xfrm>
            <a:custGeom>
              <a:avLst/>
              <a:gdLst/>
              <a:ahLst/>
              <a:cxnLst/>
              <a:rect l="l" t="t" r="r" b="b"/>
              <a:pathLst>
                <a:path w="1037" h="1388" extrusionOk="0">
                  <a:moveTo>
                    <a:pt x="117" y="1371"/>
                  </a:moveTo>
                  <a:cubicBezTo>
                    <a:pt x="251" y="1387"/>
                    <a:pt x="201" y="1354"/>
                    <a:pt x="384" y="1103"/>
                  </a:cubicBezTo>
                  <a:lnTo>
                    <a:pt x="836" y="418"/>
                  </a:lnTo>
                  <a:cubicBezTo>
                    <a:pt x="902" y="318"/>
                    <a:pt x="1036" y="184"/>
                    <a:pt x="1003" y="51"/>
                  </a:cubicBezTo>
                  <a:cubicBezTo>
                    <a:pt x="836" y="1"/>
                    <a:pt x="618" y="402"/>
                    <a:pt x="451" y="635"/>
                  </a:cubicBezTo>
                  <a:cubicBezTo>
                    <a:pt x="351" y="769"/>
                    <a:pt x="0" y="1204"/>
                    <a:pt x="117" y="137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1"/>
            <p:cNvSpPr/>
            <p:nvPr/>
          </p:nvSpPr>
          <p:spPr>
            <a:xfrm>
              <a:off x="4403872" y="4008620"/>
              <a:ext cx="51870" cy="48568"/>
            </a:xfrm>
            <a:custGeom>
              <a:avLst/>
              <a:gdLst/>
              <a:ahLst/>
              <a:cxnLst/>
              <a:rect l="l" t="t" r="r" b="b"/>
              <a:pathLst>
                <a:path w="1304" h="1221" extrusionOk="0">
                  <a:moveTo>
                    <a:pt x="0" y="1220"/>
                  </a:moveTo>
                  <a:cubicBezTo>
                    <a:pt x="151" y="1204"/>
                    <a:pt x="301" y="1036"/>
                    <a:pt x="385" y="953"/>
                  </a:cubicBezTo>
                  <a:lnTo>
                    <a:pt x="1020" y="402"/>
                  </a:lnTo>
                  <a:cubicBezTo>
                    <a:pt x="1086" y="335"/>
                    <a:pt x="1304" y="151"/>
                    <a:pt x="1220" y="84"/>
                  </a:cubicBezTo>
                  <a:cubicBezTo>
                    <a:pt x="1137" y="1"/>
                    <a:pt x="936" y="218"/>
                    <a:pt x="869" y="285"/>
                  </a:cubicBezTo>
                  <a:cubicBezTo>
                    <a:pt x="652" y="452"/>
                    <a:pt x="34" y="970"/>
                    <a:pt x="0" y="122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1"/>
            <p:cNvSpPr/>
            <p:nvPr/>
          </p:nvSpPr>
          <p:spPr>
            <a:xfrm>
              <a:off x="4686334" y="3231680"/>
              <a:ext cx="43238" cy="57836"/>
            </a:xfrm>
            <a:custGeom>
              <a:avLst/>
              <a:gdLst/>
              <a:ahLst/>
              <a:cxnLst/>
              <a:rect l="l" t="t" r="r" b="b"/>
              <a:pathLst>
                <a:path w="1087" h="1454" extrusionOk="0">
                  <a:moveTo>
                    <a:pt x="168" y="1454"/>
                  </a:moveTo>
                  <a:cubicBezTo>
                    <a:pt x="301" y="1420"/>
                    <a:pt x="251" y="1370"/>
                    <a:pt x="385" y="1120"/>
                  </a:cubicBezTo>
                  <a:cubicBezTo>
                    <a:pt x="535" y="836"/>
                    <a:pt x="1087" y="117"/>
                    <a:pt x="970" y="67"/>
                  </a:cubicBezTo>
                  <a:cubicBezTo>
                    <a:pt x="836" y="0"/>
                    <a:pt x="1" y="1153"/>
                    <a:pt x="168" y="145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1"/>
            <p:cNvSpPr/>
            <p:nvPr/>
          </p:nvSpPr>
          <p:spPr>
            <a:xfrm>
              <a:off x="4608568" y="3565973"/>
              <a:ext cx="39937" cy="51233"/>
            </a:xfrm>
            <a:custGeom>
              <a:avLst/>
              <a:gdLst/>
              <a:ahLst/>
              <a:cxnLst/>
              <a:rect l="l" t="t" r="r" b="b"/>
              <a:pathLst>
                <a:path w="1004" h="1288" extrusionOk="0">
                  <a:moveTo>
                    <a:pt x="17" y="1287"/>
                  </a:moveTo>
                  <a:cubicBezTo>
                    <a:pt x="251" y="1254"/>
                    <a:pt x="502" y="669"/>
                    <a:pt x="786" y="352"/>
                  </a:cubicBezTo>
                  <a:cubicBezTo>
                    <a:pt x="853" y="268"/>
                    <a:pt x="986" y="151"/>
                    <a:pt x="1003" y="34"/>
                  </a:cubicBezTo>
                  <a:cubicBezTo>
                    <a:pt x="652" y="1"/>
                    <a:pt x="1" y="1087"/>
                    <a:pt x="17" y="128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1"/>
            <p:cNvSpPr/>
            <p:nvPr/>
          </p:nvSpPr>
          <p:spPr>
            <a:xfrm>
              <a:off x="4699619" y="3383870"/>
              <a:ext cx="29952" cy="56524"/>
            </a:xfrm>
            <a:custGeom>
              <a:avLst/>
              <a:gdLst/>
              <a:ahLst/>
              <a:cxnLst/>
              <a:rect l="l" t="t" r="r" b="b"/>
              <a:pathLst>
                <a:path w="753" h="1421" extrusionOk="0">
                  <a:moveTo>
                    <a:pt x="1" y="1421"/>
                  </a:moveTo>
                  <a:cubicBezTo>
                    <a:pt x="168" y="1371"/>
                    <a:pt x="301" y="1003"/>
                    <a:pt x="435" y="769"/>
                  </a:cubicBezTo>
                  <a:cubicBezTo>
                    <a:pt x="485" y="669"/>
                    <a:pt x="719" y="251"/>
                    <a:pt x="736" y="134"/>
                  </a:cubicBezTo>
                  <a:cubicBezTo>
                    <a:pt x="753" y="51"/>
                    <a:pt x="753" y="184"/>
                    <a:pt x="736" y="84"/>
                  </a:cubicBezTo>
                  <a:cubicBezTo>
                    <a:pt x="719" y="17"/>
                    <a:pt x="736" y="51"/>
                    <a:pt x="702" y="1"/>
                  </a:cubicBezTo>
                  <a:cubicBezTo>
                    <a:pt x="585" y="34"/>
                    <a:pt x="636" y="17"/>
                    <a:pt x="569" y="134"/>
                  </a:cubicBezTo>
                  <a:lnTo>
                    <a:pt x="285" y="635"/>
                  </a:lnTo>
                  <a:cubicBezTo>
                    <a:pt x="168" y="836"/>
                    <a:pt x="1" y="1153"/>
                    <a:pt x="1" y="142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1"/>
            <p:cNvSpPr/>
            <p:nvPr/>
          </p:nvSpPr>
          <p:spPr>
            <a:xfrm>
              <a:off x="4628497" y="3667685"/>
              <a:ext cx="29952" cy="53859"/>
            </a:xfrm>
            <a:custGeom>
              <a:avLst/>
              <a:gdLst/>
              <a:ahLst/>
              <a:cxnLst/>
              <a:rect l="l" t="t" r="r" b="b"/>
              <a:pathLst>
                <a:path w="753" h="1354" extrusionOk="0">
                  <a:moveTo>
                    <a:pt x="84" y="1353"/>
                  </a:moveTo>
                  <a:cubicBezTo>
                    <a:pt x="201" y="1320"/>
                    <a:pt x="151" y="1353"/>
                    <a:pt x="218" y="1220"/>
                  </a:cubicBezTo>
                  <a:cubicBezTo>
                    <a:pt x="235" y="1153"/>
                    <a:pt x="251" y="1103"/>
                    <a:pt x="285" y="1036"/>
                  </a:cubicBezTo>
                  <a:cubicBezTo>
                    <a:pt x="419" y="769"/>
                    <a:pt x="753" y="234"/>
                    <a:pt x="753" y="0"/>
                  </a:cubicBezTo>
                  <a:cubicBezTo>
                    <a:pt x="519" y="50"/>
                    <a:pt x="135" y="886"/>
                    <a:pt x="51" y="1136"/>
                  </a:cubicBezTo>
                  <a:cubicBezTo>
                    <a:pt x="1" y="1320"/>
                    <a:pt x="51" y="1287"/>
                    <a:pt x="51" y="128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1"/>
            <p:cNvSpPr/>
            <p:nvPr/>
          </p:nvSpPr>
          <p:spPr>
            <a:xfrm>
              <a:off x="4653119" y="3661002"/>
              <a:ext cx="31265" cy="55211"/>
            </a:xfrm>
            <a:custGeom>
              <a:avLst/>
              <a:gdLst/>
              <a:ahLst/>
              <a:cxnLst/>
              <a:rect l="l" t="t" r="r" b="b"/>
              <a:pathLst>
                <a:path w="786" h="1388" extrusionOk="0">
                  <a:moveTo>
                    <a:pt x="150" y="1388"/>
                  </a:moveTo>
                  <a:cubicBezTo>
                    <a:pt x="234" y="1338"/>
                    <a:pt x="217" y="1354"/>
                    <a:pt x="267" y="1237"/>
                  </a:cubicBezTo>
                  <a:cubicBezTo>
                    <a:pt x="401" y="870"/>
                    <a:pt x="785" y="168"/>
                    <a:pt x="685" y="1"/>
                  </a:cubicBezTo>
                  <a:cubicBezTo>
                    <a:pt x="568" y="18"/>
                    <a:pt x="618" y="1"/>
                    <a:pt x="551" y="118"/>
                  </a:cubicBezTo>
                  <a:cubicBezTo>
                    <a:pt x="418" y="369"/>
                    <a:pt x="0" y="1154"/>
                    <a:pt x="150" y="138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1"/>
            <p:cNvSpPr/>
            <p:nvPr/>
          </p:nvSpPr>
          <p:spPr>
            <a:xfrm>
              <a:off x="5146920" y="2235406"/>
              <a:ext cx="35919" cy="51870"/>
            </a:xfrm>
            <a:custGeom>
              <a:avLst/>
              <a:gdLst/>
              <a:ahLst/>
              <a:cxnLst/>
              <a:rect l="l" t="t" r="r" b="b"/>
              <a:pathLst>
                <a:path w="903" h="1304" extrusionOk="0">
                  <a:moveTo>
                    <a:pt x="101" y="1303"/>
                  </a:moveTo>
                  <a:cubicBezTo>
                    <a:pt x="251" y="1253"/>
                    <a:pt x="301" y="1003"/>
                    <a:pt x="519" y="685"/>
                  </a:cubicBezTo>
                  <a:cubicBezTo>
                    <a:pt x="602" y="568"/>
                    <a:pt x="903" y="184"/>
                    <a:pt x="903" y="34"/>
                  </a:cubicBezTo>
                  <a:cubicBezTo>
                    <a:pt x="786" y="0"/>
                    <a:pt x="669" y="151"/>
                    <a:pt x="602" y="234"/>
                  </a:cubicBezTo>
                  <a:cubicBezTo>
                    <a:pt x="535" y="334"/>
                    <a:pt x="452" y="435"/>
                    <a:pt x="385" y="552"/>
                  </a:cubicBezTo>
                  <a:cubicBezTo>
                    <a:pt x="268" y="719"/>
                    <a:pt x="1" y="1086"/>
                    <a:pt x="101" y="130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1"/>
            <p:cNvSpPr/>
            <p:nvPr/>
          </p:nvSpPr>
          <p:spPr>
            <a:xfrm>
              <a:off x="4603238" y="3670986"/>
              <a:ext cx="29952" cy="52546"/>
            </a:xfrm>
            <a:custGeom>
              <a:avLst/>
              <a:gdLst/>
              <a:ahLst/>
              <a:cxnLst/>
              <a:rect l="l" t="t" r="r" b="b"/>
              <a:pathLst>
                <a:path w="753" h="1321" extrusionOk="0">
                  <a:moveTo>
                    <a:pt x="135" y="1321"/>
                  </a:moveTo>
                  <a:cubicBezTo>
                    <a:pt x="252" y="1304"/>
                    <a:pt x="352" y="953"/>
                    <a:pt x="469" y="702"/>
                  </a:cubicBezTo>
                  <a:cubicBezTo>
                    <a:pt x="569" y="519"/>
                    <a:pt x="753" y="218"/>
                    <a:pt x="736" y="1"/>
                  </a:cubicBezTo>
                  <a:cubicBezTo>
                    <a:pt x="602" y="1"/>
                    <a:pt x="552" y="134"/>
                    <a:pt x="485" y="268"/>
                  </a:cubicBezTo>
                  <a:cubicBezTo>
                    <a:pt x="352" y="485"/>
                    <a:pt x="1" y="1120"/>
                    <a:pt x="135" y="132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1"/>
            <p:cNvSpPr/>
            <p:nvPr/>
          </p:nvSpPr>
          <p:spPr>
            <a:xfrm>
              <a:off x="4600613" y="3198426"/>
              <a:ext cx="39221" cy="50557"/>
            </a:xfrm>
            <a:custGeom>
              <a:avLst/>
              <a:gdLst/>
              <a:ahLst/>
              <a:cxnLst/>
              <a:rect l="l" t="t" r="r" b="b"/>
              <a:pathLst>
                <a:path w="986" h="1271" extrusionOk="0">
                  <a:moveTo>
                    <a:pt x="117" y="1237"/>
                  </a:moveTo>
                  <a:cubicBezTo>
                    <a:pt x="267" y="1221"/>
                    <a:pt x="150" y="1271"/>
                    <a:pt x="368" y="970"/>
                  </a:cubicBezTo>
                  <a:cubicBezTo>
                    <a:pt x="435" y="870"/>
                    <a:pt x="485" y="786"/>
                    <a:pt x="568" y="669"/>
                  </a:cubicBezTo>
                  <a:cubicBezTo>
                    <a:pt x="635" y="569"/>
                    <a:pt x="986" y="135"/>
                    <a:pt x="852" y="68"/>
                  </a:cubicBezTo>
                  <a:cubicBezTo>
                    <a:pt x="735" y="1"/>
                    <a:pt x="518" y="385"/>
                    <a:pt x="401" y="569"/>
                  </a:cubicBezTo>
                  <a:cubicBezTo>
                    <a:pt x="318" y="686"/>
                    <a:pt x="0" y="1087"/>
                    <a:pt x="117" y="123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1"/>
            <p:cNvSpPr/>
            <p:nvPr/>
          </p:nvSpPr>
          <p:spPr>
            <a:xfrm>
              <a:off x="4914976" y="3900305"/>
              <a:ext cx="9984" cy="61178"/>
            </a:xfrm>
            <a:custGeom>
              <a:avLst/>
              <a:gdLst/>
              <a:ahLst/>
              <a:cxnLst/>
              <a:rect l="l" t="t" r="r" b="b"/>
              <a:pathLst>
                <a:path w="251" h="1538" extrusionOk="0">
                  <a:moveTo>
                    <a:pt x="184" y="1521"/>
                  </a:moveTo>
                  <a:cubicBezTo>
                    <a:pt x="234" y="1487"/>
                    <a:pt x="217" y="1537"/>
                    <a:pt x="234" y="1437"/>
                  </a:cubicBezTo>
                  <a:cubicBezTo>
                    <a:pt x="251" y="1404"/>
                    <a:pt x="251" y="1370"/>
                    <a:pt x="251" y="1320"/>
                  </a:cubicBezTo>
                  <a:lnTo>
                    <a:pt x="251" y="201"/>
                  </a:lnTo>
                  <a:cubicBezTo>
                    <a:pt x="234" y="0"/>
                    <a:pt x="184" y="17"/>
                    <a:pt x="134" y="0"/>
                  </a:cubicBezTo>
                  <a:cubicBezTo>
                    <a:pt x="67" y="217"/>
                    <a:pt x="0" y="1387"/>
                    <a:pt x="184" y="152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1"/>
            <p:cNvSpPr/>
            <p:nvPr/>
          </p:nvSpPr>
          <p:spPr>
            <a:xfrm>
              <a:off x="4886376" y="3779341"/>
              <a:ext cx="11337" cy="55848"/>
            </a:xfrm>
            <a:custGeom>
              <a:avLst/>
              <a:gdLst/>
              <a:ahLst/>
              <a:cxnLst/>
              <a:rect l="l" t="t" r="r" b="b"/>
              <a:pathLst>
                <a:path w="285" h="1404" extrusionOk="0">
                  <a:moveTo>
                    <a:pt x="118" y="0"/>
                  </a:moveTo>
                  <a:cubicBezTo>
                    <a:pt x="51" y="67"/>
                    <a:pt x="68" y="17"/>
                    <a:pt x="51" y="150"/>
                  </a:cubicBezTo>
                  <a:cubicBezTo>
                    <a:pt x="34" y="401"/>
                    <a:pt x="1" y="1370"/>
                    <a:pt x="201" y="1404"/>
                  </a:cubicBezTo>
                  <a:cubicBezTo>
                    <a:pt x="285" y="1270"/>
                    <a:pt x="235" y="635"/>
                    <a:pt x="235" y="468"/>
                  </a:cubicBezTo>
                  <a:cubicBezTo>
                    <a:pt x="235" y="167"/>
                    <a:pt x="251" y="50"/>
                    <a:pt x="118" y="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1"/>
            <p:cNvSpPr/>
            <p:nvPr/>
          </p:nvSpPr>
          <p:spPr>
            <a:xfrm>
              <a:off x="4359321" y="3685624"/>
              <a:ext cx="35959" cy="48529"/>
            </a:xfrm>
            <a:custGeom>
              <a:avLst/>
              <a:gdLst/>
              <a:ahLst/>
              <a:cxnLst/>
              <a:rect l="l" t="t" r="r" b="b"/>
              <a:pathLst>
                <a:path w="904" h="1220" extrusionOk="0">
                  <a:moveTo>
                    <a:pt x="101" y="1220"/>
                  </a:moveTo>
                  <a:cubicBezTo>
                    <a:pt x="235" y="1203"/>
                    <a:pt x="235" y="1070"/>
                    <a:pt x="318" y="919"/>
                  </a:cubicBezTo>
                  <a:cubicBezTo>
                    <a:pt x="402" y="802"/>
                    <a:pt x="452" y="719"/>
                    <a:pt x="519" y="618"/>
                  </a:cubicBezTo>
                  <a:cubicBezTo>
                    <a:pt x="619" y="485"/>
                    <a:pt x="903" y="151"/>
                    <a:pt x="903" y="17"/>
                  </a:cubicBezTo>
                  <a:cubicBezTo>
                    <a:pt x="736" y="0"/>
                    <a:pt x="669" y="117"/>
                    <a:pt x="586" y="217"/>
                  </a:cubicBezTo>
                  <a:cubicBezTo>
                    <a:pt x="419" y="451"/>
                    <a:pt x="1" y="886"/>
                    <a:pt x="101" y="122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1"/>
            <p:cNvSpPr/>
            <p:nvPr/>
          </p:nvSpPr>
          <p:spPr>
            <a:xfrm>
              <a:off x="4883711" y="3427069"/>
              <a:ext cx="46579" cy="35919"/>
            </a:xfrm>
            <a:custGeom>
              <a:avLst/>
              <a:gdLst/>
              <a:ahLst/>
              <a:cxnLst/>
              <a:rect l="l" t="t" r="r" b="b"/>
              <a:pathLst>
                <a:path w="1171" h="903" extrusionOk="0">
                  <a:moveTo>
                    <a:pt x="18" y="903"/>
                  </a:moveTo>
                  <a:cubicBezTo>
                    <a:pt x="135" y="903"/>
                    <a:pt x="1137" y="268"/>
                    <a:pt x="1171" y="1"/>
                  </a:cubicBezTo>
                  <a:cubicBezTo>
                    <a:pt x="987" y="1"/>
                    <a:pt x="653" y="285"/>
                    <a:pt x="502" y="385"/>
                  </a:cubicBezTo>
                  <a:cubicBezTo>
                    <a:pt x="385" y="468"/>
                    <a:pt x="318" y="535"/>
                    <a:pt x="218" y="602"/>
                  </a:cubicBezTo>
                  <a:cubicBezTo>
                    <a:pt x="151" y="652"/>
                    <a:pt x="168" y="652"/>
                    <a:pt x="85" y="719"/>
                  </a:cubicBezTo>
                  <a:cubicBezTo>
                    <a:pt x="18" y="819"/>
                    <a:pt x="1" y="769"/>
                    <a:pt x="18" y="90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1"/>
            <p:cNvSpPr/>
            <p:nvPr/>
          </p:nvSpPr>
          <p:spPr>
            <a:xfrm>
              <a:off x="4653756" y="3489560"/>
              <a:ext cx="40613" cy="43238"/>
            </a:xfrm>
            <a:custGeom>
              <a:avLst/>
              <a:gdLst/>
              <a:ahLst/>
              <a:cxnLst/>
              <a:rect l="l" t="t" r="r" b="b"/>
              <a:pathLst>
                <a:path w="1021" h="1087" extrusionOk="0">
                  <a:moveTo>
                    <a:pt x="34" y="1053"/>
                  </a:moveTo>
                  <a:cubicBezTo>
                    <a:pt x="185" y="1086"/>
                    <a:pt x="318" y="819"/>
                    <a:pt x="552" y="585"/>
                  </a:cubicBezTo>
                  <a:cubicBezTo>
                    <a:pt x="803" y="334"/>
                    <a:pt x="1020" y="201"/>
                    <a:pt x="1003" y="0"/>
                  </a:cubicBezTo>
                  <a:cubicBezTo>
                    <a:pt x="820" y="0"/>
                    <a:pt x="519" y="334"/>
                    <a:pt x="419" y="451"/>
                  </a:cubicBezTo>
                  <a:cubicBezTo>
                    <a:pt x="335" y="552"/>
                    <a:pt x="1" y="869"/>
                    <a:pt x="34" y="105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1"/>
            <p:cNvSpPr/>
            <p:nvPr/>
          </p:nvSpPr>
          <p:spPr>
            <a:xfrm>
              <a:off x="4528138" y="3576594"/>
              <a:ext cx="36595" cy="47892"/>
            </a:xfrm>
            <a:custGeom>
              <a:avLst/>
              <a:gdLst/>
              <a:ahLst/>
              <a:cxnLst/>
              <a:rect l="l" t="t" r="r" b="b"/>
              <a:pathLst>
                <a:path w="920" h="1204" extrusionOk="0">
                  <a:moveTo>
                    <a:pt x="1" y="1204"/>
                  </a:moveTo>
                  <a:cubicBezTo>
                    <a:pt x="185" y="1204"/>
                    <a:pt x="352" y="920"/>
                    <a:pt x="502" y="703"/>
                  </a:cubicBezTo>
                  <a:cubicBezTo>
                    <a:pt x="552" y="636"/>
                    <a:pt x="920" y="185"/>
                    <a:pt x="836" y="101"/>
                  </a:cubicBezTo>
                  <a:cubicBezTo>
                    <a:pt x="736" y="1"/>
                    <a:pt x="636" y="218"/>
                    <a:pt x="569" y="285"/>
                  </a:cubicBezTo>
                  <a:cubicBezTo>
                    <a:pt x="419" y="469"/>
                    <a:pt x="1" y="987"/>
                    <a:pt x="1" y="120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1"/>
            <p:cNvSpPr/>
            <p:nvPr/>
          </p:nvSpPr>
          <p:spPr>
            <a:xfrm>
              <a:off x="4526825" y="3429734"/>
              <a:ext cx="39897" cy="47216"/>
            </a:xfrm>
            <a:custGeom>
              <a:avLst/>
              <a:gdLst/>
              <a:ahLst/>
              <a:cxnLst/>
              <a:rect l="l" t="t" r="r" b="b"/>
              <a:pathLst>
                <a:path w="1003" h="1187" extrusionOk="0">
                  <a:moveTo>
                    <a:pt x="786" y="67"/>
                  </a:moveTo>
                  <a:cubicBezTo>
                    <a:pt x="619" y="184"/>
                    <a:pt x="268" y="652"/>
                    <a:pt x="134" y="853"/>
                  </a:cubicBezTo>
                  <a:cubicBezTo>
                    <a:pt x="67" y="936"/>
                    <a:pt x="0" y="1187"/>
                    <a:pt x="184" y="1103"/>
                  </a:cubicBezTo>
                  <a:cubicBezTo>
                    <a:pt x="234" y="1086"/>
                    <a:pt x="535" y="635"/>
                    <a:pt x="602" y="552"/>
                  </a:cubicBezTo>
                  <a:cubicBezTo>
                    <a:pt x="652" y="502"/>
                    <a:pt x="1003" y="117"/>
                    <a:pt x="853" y="67"/>
                  </a:cubicBezTo>
                  <a:cubicBezTo>
                    <a:pt x="752" y="0"/>
                    <a:pt x="819" y="51"/>
                    <a:pt x="786" y="6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1"/>
            <p:cNvSpPr/>
            <p:nvPr/>
          </p:nvSpPr>
          <p:spPr>
            <a:xfrm>
              <a:off x="4681004" y="3657700"/>
              <a:ext cx="30629" cy="51194"/>
            </a:xfrm>
            <a:custGeom>
              <a:avLst/>
              <a:gdLst/>
              <a:ahLst/>
              <a:cxnLst/>
              <a:rect l="l" t="t" r="r" b="b"/>
              <a:pathLst>
                <a:path w="770" h="1287" extrusionOk="0">
                  <a:moveTo>
                    <a:pt x="84" y="1287"/>
                  </a:moveTo>
                  <a:cubicBezTo>
                    <a:pt x="218" y="1237"/>
                    <a:pt x="769" y="134"/>
                    <a:pt x="652" y="0"/>
                  </a:cubicBezTo>
                  <a:cubicBezTo>
                    <a:pt x="452" y="17"/>
                    <a:pt x="1" y="1103"/>
                    <a:pt x="84" y="128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1"/>
            <p:cNvSpPr/>
            <p:nvPr/>
          </p:nvSpPr>
          <p:spPr>
            <a:xfrm>
              <a:off x="4392575" y="3680970"/>
              <a:ext cx="33254" cy="47892"/>
            </a:xfrm>
            <a:custGeom>
              <a:avLst/>
              <a:gdLst/>
              <a:ahLst/>
              <a:cxnLst/>
              <a:rect l="l" t="t" r="r" b="b"/>
              <a:pathLst>
                <a:path w="836" h="1204" extrusionOk="0">
                  <a:moveTo>
                    <a:pt x="84" y="1203"/>
                  </a:moveTo>
                  <a:cubicBezTo>
                    <a:pt x="201" y="1187"/>
                    <a:pt x="234" y="1053"/>
                    <a:pt x="301" y="953"/>
                  </a:cubicBezTo>
                  <a:cubicBezTo>
                    <a:pt x="451" y="669"/>
                    <a:pt x="836" y="184"/>
                    <a:pt x="836" y="0"/>
                  </a:cubicBezTo>
                  <a:cubicBezTo>
                    <a:pt x="585" y="0"/>
                    <a:pt x="0" y="919"/>
                    <a:pt x="84" y="120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1"/>
            <p:cNvSpPr/>
            <p:nvPr/>
          </p:nvSpPr>
          <p:spPr>
            <a:xfrm>
              <a:off x="4695642" y="3658377"/>
              <a:ext cx="27964" cy="47216"/>
            </a:xfrm>
            <a:custGeom>
              <a:avLst/>
              <a:gdLst/>
              <a:ahLst/>
              <a:cxnLst/>
              <a:rect l="l" t="t" r="r" b="b"/>
              <a:pathLst>
                <a:path w="703" h="1187" extrusionOk="0">
                  <a:moveTo>
                    <a:pt x="652" y="0"/>
                  </a:moveTo>
                  <a:cubicBezTo>
                    <a:pt x="485" y="0"/>
                    <a:pt x="518" y="67"/>
                    <a:pt x="435" y="217"/>
                  </a:cubicBezTo>
                  <a:cubicBezTo>
                    <a:pt x="351" y="401"/>
                    <a:pt x="0" y="1069"/>
                    <a:pt x="218" y="1136"/>
                  </a:cubicBezTo>
                  <a:cubicBezTo>
                    <a:pt x="452" y="1186"/>
                    <a:pt x="418" y="735"/>
                    <a:pt x="418" y="735"/>
                  </a:cubicBezTo>
                  <a:cubicBezTo>
                    <a:pt x="435" y="652"/>
                    <a:pt x="702" y="184"/>
                    <a:pt x="652" y="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1"/>
            <p:cNvSpPr/>
            <p:nvPr/>
          </p:nvSpPr>
          <p:spPr>
            <a:xfrm>
              <a:off x="4879057" y="3380529"/>
              <a:ext cx="55887" cy="24662"/>
            </a:xfrm>
            <a:custGeom>
              <a:avLst/>
              <a:gdLst/>
              <a:ahLst/>
              <a:cxnLst/>
              <a:rect l="l" t="t" r="r" b="b"/>
              <a:pathLst>
                <a:path w="1405" h="620" extrusionOk="0">
                  <a:moveTo>
                    <a:pt x="1" y="552"/>
                  </a:moveTo>
                  <a:cubicBezTo>
                    <a:pt x="168" y="619"/>
                    <a:pt x="536" y="452"/>
                    <a:pt x="703" y="385"/>
                  </a:cubicBezTo>
                  <a:cubicBezTo>
                    <a:pt x="820" y="352"/>
                    <a:pt x="937" y="302"/>
                    <a:pt x="1070" y="285"/>
                  </a:cubicBezTo>
                  <a:cubicBezTo>
                    <a:pt x="1221" y="252"/>
                    <a:pt x="1354" y="268"/>
                    <a:pt x="1405" y="135"/>
                  </a:cubicBezTo>
                  <a:cubicBezTo>
                    <a:pt x="1037" y="1"/>
                    <a:pt x="68" y="369"/>
                    <a:pt x="1" y="5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1"/>
            <p:cNvSpPr/>
            <p:nvPr/>
          </p:nvSpPr>
          <p:spPr>
            <a:xfrm>
              <a:off x="4609921" y="2929926"/>
              <a:ext cx="33254" cy="46579"/>
            </a:xfrm>
            <a:custGeom>
              <a:avLst/>
              <a:gdLst/>
              <a:ahLst/>
              <a:cxnLst/>
              <a:rect l="l" t="t" r="r" b="b"/>
              <a:pathLst>
                <a:path w="836" h="1171" extrusionOk="0">
                  <a:moveTo>
                    <a:pt x="50" y="1170"/>
                  </a:moveTo>
                  <a:cubicBezTo>
                    <a:pt x="284" y="1137"/>
                    <a:pt x="819" y="201"/>
                    <a:pt x="835" y="1"/>
                  </a:cubicBezTo>
                  <a:cubicBezTo>
                    <a:pt x="652" y="17"/>
                    <a:pt x="668" y="84"/>
                    <a:pt x="568" y="218"/>
                  </a:cubicBezTo>
                  <a:cubicBezTo>
                    <a:pt x="434" y="418"/>
                    <a:pt x="0" y="986"/>
                    <a:pt x="50" y="117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1"/>
            <p:cNvSpPr/>
            <p:nvPr/>
          </p:nvSpPr>
          <p:spPr>
            <a:xfrm>
              <a:off x="4312821" y="3878348"/>
              <a:ext cx="43238" cy="42562"/>
            </a:xfrm>
            <a:custGeom>
              <a:avLst/>
              <a:gdLst/>
              <a:ahLst/>
              <a:cxnLst/>
              <a:rect l="l" t="t" r="r" b="b"/>
              <a:pathLst>
                <a:path w="1087" h="1070" extrusionOk="0">
                  <a:moveTo>
                    <a:pt x="0" y="1070"/>
                  </a:moveTo>
                  <a:cubicBezTo>
                    <a:pt x="151" y="1037"/>
                    <a:pt x="201" y="936"/>
                    <a:pt x="301" y="836"/>
                  </a:cubicBezTo>
                  <a:cubicBezTo>
                    <a:pt x="385" y="753"/>
                    <a:pt x="1086" y="218"/>
                    <a:pt x="969" y="118"/>
                  </a:cubicBezTo>
                  <a:cubicBezTo>
                    <a:pt x="852" y="1"/>
                    <a:pt x="17" y="736"/>
                    <a:pt x="0" y="107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1"/>
            <p:cNvSpPr/>
            <p:nvPr/>
          </p:nvSpPr>
          <p:spPr>
            <a:xfrm>
              <a:off x="4524160" y="3451015"/>
              <a:ext cx="37948" cy="43238"/>
            </a:xfrm>
            <a:custGeom>
              <a:avLst/>
              <a:gdLst/>
              <a:ahLst/>
              <a:cxnLst/>
              <a:rect l="l" t="t" r="r" b="b"/>
              <a:pathLst>
                <a:path w="954" h="1087" extrusionOk="0">
                  <a:moveTo>
                    <a:pt x="34" y="1086"/>
                  </a:moveTo>
                  <a:cubicBezTo>
                    <a:pt x="184" y="1069"/>
                    <a:pt x="652" y="485"/>
                    <a:pt x="786" y="334"/>
                  </a:cubicBezTo>
                  <a:cubicBezTo>
                    <a:pt x="853" y="251"/>
                    <a:pt x="936" y="167"/>
                    <a:pt x="953" y="0"/>
                  </a:cubicBezTo>
                  <a:cubicBezTo>
                    <a:pt x="786" y="17"/>
                    <a:pt x="1" y="819"/>
                    <a:pt x="34" y="108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1"/>
            <p:cNvSpPr/>
            <p:nvPr/>
          </p:nvSpPr>
          <p:spPr>
            <a:xfrm>
              <a:off x="4346035" y="3885667"/>
              <a:ext cx="44591" cy="43238"/>
            </a:xfrm>
            <a:custGeom>
              <a:avLst/>
              <a:gdLst/>
              <a:ahLst/>
              <a:cxnLst/>
              <a:rect l="l" t="t" r="r" b="b"/>
              <a:pathLst>
                <a:path w="1121" h="1087" extrusionOk="0">
                  <a:moveTo>
                    <a:pt x="151" y="1087"/>
                  </a:moveTo>
                  <a:cubicBezTo>
                    <a:pt x="301" y="1036"/>
                    <a:pt x="502" y="619"/>
                    <a:pt x="853" y="335"/>
                  </a:cubicBezTo>
                  <a:cubicBezTo>
                    <a:pt x="886" y="301"/>
                    <a:pt x="1120" y="168"/>
                    <a:pt x="1003" y="101"/>
                  </a:cubicBezTo>
                  <a:cubicBezTo>
                    <a:pt x="786" y="0"/>
                    <a:pt x="1" y="853"/>
                    <a:pt x="151" y="108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1"/>
            <p:cNvSpPr/>
            <p:nvPr/>
          </p:nvSpPr>
          <p:spPr>
            <a:xfrm>
              <a:off x="4435098" y="3690915"/>
              <a:ext cx="45227" cy="60541"/>
            </a:xfrm>
            <a:custGeom>
              <a:avLst/>
              <a:gdLst/>
              <a:ahLst/>
              <a:cxnLst/>
              <a:rect l="l" t="t" r="r" b="b"/>
              <a:pathLst>
                <a:path w="1137" h="1522" extrusionOk="0">
                  <a:moveTo>
                    <a:pt x="569" y="1104"/>
                  </a:moveTo>
                  <a:cubicBezTo>
                    <a:pt x="552" y="870"/>
                    <a:pt x="519" y="1120"/>
                    <a:pt x="535" y="937"/>
                  </a:cubicBezTo>
                  <a:cubicBezTo>
                    <a:pt x="535" y="803"/>
                    <a:pt x="1137" y="1"/>
                    <a:pt x="836" y="51"/>
                  </a:cubicBezTo>
                  <a:cubicBezTo>
                    <a:pt x="652" y="84"/>
                    <a:pt x="1" y="1521"/>
                    <a:pt x="569" y="110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1"/>
            <p:cNvSpPr/>
            <p:nvPr/>
          </p:nvSpPr>
          <p:spPr>
            <a:xfrm>
              <a:off x="4532792" y="3595886"/>
              <a:ext cx="33930" cy="44551"/>
            </a:xfrm>
            <a:custGeom>
              <a:avLst/>
              <a:gdLst/>
              <a:ahLst/>
              <a:cxnLst/>
              <a:rect l="l" t="t" r="r" b="b"/>
              <a:pathLst>
                <a:path w="853" h="1120" extrusionOk="0">
                  <a:moveTo>
                    <a:pt x="1" y="1103"/>
                  </a:moveTo>
                  <a:cubicBezTo>
                    <a:pt x="335" y="1120"/>
                    <a:pt x="853" y="268"/>
                    <a:pt x="820" y="1"/>
                  </a:cubicBezTo>
                  <a:cubicBezTo>
                    <a:pt x="686" y="34"/>
                    <a:pt x="652" y="134"/>
                    <a:pt x="569" y="2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1"/>
            <p:cNvSpPr/>
            <p:nvPr/>
          </p:nvSpPr>
          <p:spPr>
            <a:xfrm>
              <a:off x="4535457" y="4121589"/>
              <a:ext cx="38584" cy="39260"/>
            </a:xfrm>
            <a:custGeom>
              <a:avLst/>
              <a:gdLst/>
              <a:ahLst/>
              <a:cxnLst/>
              <a:rect l="l" t="t" r="r" b="b"/>
              <a:pathLst>
                <a:path w="970" h="987" extrusionOk="0">
                  <a:moveTo>
                    <a:pt x="1" y="987"/>
                  </a:moveTo>
                  <a:cubicBezTo>
                    <a:pt x="168" y="987"/>
                    <a:pt x="235" y="870"/>
                    <a:pt x="318" y="786"/>
                  </a:cubicBezTo>
                  <a:cubicBezTo>
                    <a:pt x="385" y="703"/>
                    <a:pt x="469" y="619"/>
                    <a:pt x="535" y="536"/>
                  </a:cubicBezTo>
                  <a:cubicBezTo>
                    <a:pt x="769" y="268"/>
                    <a:pt x="953" y="168"/>
                    <a:pt x="970" y="1"/>
                  </a:cubicBezTo>
                  <a:cubicBezTo>
                    <a:pt x="619" y="34"/>
                    <a:pt x="34" y="770"/>
                    <a:pt x="1" y="98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1"/>
            <p:cNvSpPr/>
            <p:nvPr/>
          </p:nvSpPr>
          <p:spPr>
            <a:xfrm>
              <a:off x="4569347" y="3688290"/>
              <a:ext cx="29276" cy="45863"/>
            </a:xfrm>
            <a:custGeom>
              <a:avLst/>
              <a:gdLst/>
              <a:ahLst/>
              <a:cxnLst/>
              <a:rect l="l" t="t" r="r" b="b"/>
              <a:pathLst>
                <a:path w="736" h="1153" extrusionOk="0">
                  <a:moveTo>
                    <a:pt x="101" y="1153"/>
                  </a:moveTo>
                  <a:cubicBezTo>
                    <a:pt x="235" y="1136"/>
                    <a:pt x="235" y="1053"/>
                    <a:pt x="302" y="902"/>
                  </a:cubicBezTo>
                  <a:cubicBezTo>
                    <a:pt x="419" y="668"/>
                    <a:pt x="736" y="201"/>
                    <a:pt x="703" y="17"/>
                  </a:cubicBezTo>
                  <a:cubicBezTo>
                    <a:pt x="552" y="0"/>
                    <a:pt x="552" y="84"/>
                    <a:pt x="469" y="217"/>
                  </a:cubicBezTo>
                  <a:cubicBezTo>
                    <a:pt x="335" y="401"/>
                    <a:pt x="1" y="969"/>
                    <a:pt x="101" y="115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1"/>
            <p:cNvSpPr/>
            <p:nvPr/>
          </p:nvSpPr>
          <p:spPr>
            <a:xfrm>
              <a:off x="4532155" y="3200415"/>
              <a:ext cx="35919" cy="41249"/>
            </a:xfrm>
            <a:custGeom>
              <a:avLst/>
              <a:gdLst/>
              <a:ahLst/>
              <a:cxnLst/>
              <a:rect l="l" t="t" r="r" b="b"/>
              <a:pathLst>
                <a:path w="903" h="1037" extrusionOk="0">
                  <a:moveTo>
                    <a:pt x="0" y="970"/>
                  </a:moveTo>
                  <a:cubicBezTo>
                    <a:pt x="50" y="1020"/>
                    <a:pt x="17" y="1003"/>
                    <a:pt x="84" y="1037"/>
                  </a:cubicBezTo>
                  <a:cubicBezTo>
                    <a:pt x="201" y="987"/>
                    <a:pt x="234" y="937"/>
                    <a:pt x="301" y="836"/>
                  </a:cubicBezTo>
                  <a:cubicBezTo>
                    <a:pt x="435" y="686"/>
                    <a:pt x="902" y="218"/>
                    <a:pt x="869" y="68"/>
                  </a:cubicBezTo>
                  <a:cubicBezTo>
                    <a:pt x="735" y="1"/>
                    <a:pt x="568" y="252"/>
                    <a:pt x="384" y="452"/>
                  </a:cubicBezTo>
                  <a:cubicBezTo>
                    <a:pt x="301" y="569"/>
                    <a:pt x="34" y="836"/>
                    <a:pt x="0" y="97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1"/>
            <p:cNvSpPr/>
            <p:nvPr/>
          </p:nvSpPr>
          <p:spPr>
            <a:xfrm>
              <a:off x="4533468" y="3181839"/>
              <a:ext cx="35919" cy="42562"/>
            </a:xfrm>
            <a:custGeom>
              <a:avLst/>
              <a:gdLst/>
              <a:ahLst/>
              <a:cxnLst/>
              <a:rect l="l" t="t" r="r" b="b"/>
              <a:pathLst>
                <a:path w="903" h="1070" extrusionOk="0">
                  <a:moveTo>
                    <a:pt x="34" y="1069"/>
                  </a:moveTo>
                  <a:cubicBezTo>
                    <a:pt x="218" y="1053"/>
                    <a:pt x="903" y="334"/>
                    <a:pt x="853" y="0"/>
                  </a:cubicBezTo>
                  <a:cubicBezTo>
                    <a:pt x="702" y="50"/>
                    <a:pt x="552" y="301"/>
                    <a:pt x="385" y="518"/>
                  </a:cubicBezTo>
                  <a:cubicBezTo>
                    <a:pt x="285" y="635"/>
                    <a:pt x="1" y="886"/>
                    <a:pt x="34" y="10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1"/>
            <p:cNvSpPr/>
            <p:nvPr/>
          </p:nvSpPr>
          <p:spPr>
            <a:xfrm>
              <a:off x="4605267" y="2962504"/>
              <a:ext cx="32578" cy="43238"/>
            </a:xfrm>
            <a:custGeom>
              <a:avLst/>
              <a:gdLst/>
              <a:ahLst/>
              <a:cxnLst/>
              <a:rect l="l" t="t" r="r" b="b"/>
              <a:pathLst>
                <a:path w="819" h="1087" extrusionOk="0">
                  <a:moveTo>
                    <a:pt x="84" y="1086"/>
                  </a:moveTo>
                  <a:cubicBezTo>
                    <a:pt x="217" y="1086"/>
                    <a:pt x="318" y="836"/>
                    <a:pt x="485" y="602"/>
                  </a:cubicBezTo>
                  <a:cubicBezTo>
                    <a:pt x="568" y="485"/>
                    <a:pt x="819" y="167"/>
                    <a:pt x="819" y="17"/>
                  </a:cubicBezTo>
                  <a:cubicBezTo>
                    <a:pt x="652" y="0"/>
                    <a:pt x="451" y="301"/>
                    <a:pt x="351" y="451"/>
                  </a:cubicBezTo>
                  <a:cubicBezTo>
                    <a:pt x="267" y="568"/>
                    <a:pt x="0" y="903"/>
                    <a:pt x="84" y="108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1"/>
            <p:cNvSpPr/>
            <p:nvPr/>
          </p:nvSpPr>
          <p:spPr>
            <a:xfrm>
              <a:off x="4349376" y="4073736"/>
              <a:ext cx="33254" cy="43914"/>
            </a:xfrm>
            <a:custGeom>
              <a:avLst/>
              <a:gdLst/>
              <a:ahLst/>
              <a:cxnLst/>
              <a:rect l="l" t="t" r="r" b="b"/>
              <a:pathLst>
                <a:path w="836" h="1104" extrusionOk="0">
                  <a:moveTo>
                    <a:pt x="117" y="1104"/>
                  </a:moveTo>
                  <a:cubicBezTo>
                    <a:pt x="234" y="1070"/>
                    <a:pt x="301" y="820"/>
                    <a:pt x="485" y="552"/>
                  </a:cubicBezTo>
                  <a:cubicBezTo>
                    <a:pt x="568" y="435"/>
                    <a:pt x="836" y="168"/>
                    <a:pt x="836" y="18"/>
                  </a:cubicBezTo>
                  <a:cubicBezTo>
                    <a:pt x="652" y="1"/>
                    <a:pt x="418" y="318"/>
                    <a:pt x="334" y="435"/>
                  </a:cubicBezTo>
                  <a:cubicBezTo>
                    <a:pt x="251" y="552"/>
                    <a:pt x="0" y="937"/>
                    <a:pt x="117" y="110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1"/>
            <p:cNvSpPr/>
            <p:nvPr/>
          </p:nvSpPr>
          <p:spPr>
            <a:xfrm>
              <a:off x="4527501" y="3395167"/>
              <a:ext cx="37232" cy="35919"/>
            </a:xfrm>
            <a:custGeom>
              <a:avLst/>
              <a:gdLst/>
              <a:ahLst/>
              <a:cxnLst/>
              <a:rect l="l" t="t" r="r" b="b"/>
              <a:pathLst>
                <a:path w="936" h="903" extrusionOk="0">
                  <a:moveTo>
                    <a:pt x="0" y="903"/>
                  </a:moveTo>
                  <a:cubicBezTo>
                    <a:pt x="201" y="903"/>
                    <a:pt x="602" y="435"/>
                    <a:pt x="735" y="285"/>
                  </a:cubicBezTo>
                  <a:cubicBezTo>
                    <a:pt x="836" y="201"/>
                    <a:pt x="936" y="151"/>
                    <a:pt x="902" y="1"/>
                  </a:cubicBezTo>
                  <a:cubicBezTo>
                    <a:pt x="769" y="1"/>
                    <a:pt x="468" y="285"/>
                    <a:pt x="384" y="368"/>
                  </a:cubicBezTo>
                  <a:cubicBezTo>
                    <a:pt x="234" y="485"/>
                    <a:pt x="0" y="669"/>
                    <a:pt x="0" y="90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1"/>
            <p:cNvSpPr/>
            <p:nvPr/>
          </p:nvSpPr>
          <p:spPr>
            <a:xfrm>
              <a:off x="4657773" y="3449663"/>
              <a:ext cx="34567" cy="38584"/>
            </a:xfrm>
            <a:custGeom>
              <a:avLst/>
              <a:gdLst/>
              <a:ahLst/>
              <a:cxnLst/>
              <a:rect l="l" t="t" r="r" b="b"/>
              <a:pathLst>
                <a:path w="869" h="970" extrusionOk="0">
                  <a:moveTo>
                    <a:pt x="0" y="970"/>
                  </a:moveTo>
                  <a:cubicBezTo>
                    <a:pt x="217" y="970"/>
                    <a:pt x="368" y="702"/>
                    <a:pt x="501" y="569"/>
                  </a:cubicBezTo>
                  <a:cubicBezTo>
                    <a:pt x="585" y="485"/>
                    <a:pt x="869" y="168"/>
                    <a:pt x="819" y="1"/>
                  </a:cubicBezTo>
                  <a:cubicBezTo>
                    <a:pt x="652" y="34"/>
                    <a:pt x="0" y="769"/>
                    <a:pt x="0" y="97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1"/>
            <p:cNvSpPr/>
            <p:nvPr/>
          </p:nvSpPr>
          <p:spPr>
            <a:xfrm>
              <a:off x="5155552" y="2806297"/>
              <a:ext cx="42602" cy="32618"/>
            </a:xfrm>
            <a:custGeom>
              <a:avLst/>
              <a:gdLst/>
              <a:ahLst/>
              <a:cxnLst/>
              <a:rect l="l" t="t" r="r" b="b"/>
              <a:pathLst>
                <a:path w="1071" h="820" extrusionOk="0">
                  <a:moveTo>
                    <a:pt x="34" y="769"/>
                  </a:moveTo>
                  <a:cubicBezTo>
                    <a:pt x="151" y="820"/>
                    <a:pt x="452" y="569"/>
                    <a:pt x="602" y="469"/>
                  </a:cubicBezTo>
                  <a:cubicBezTo>
                    <a:pt x="686" y="402"/>
                    <a:pt x="753" y="352"/>
                    <a:pt x="853" y="268"/>
                  </a:cubicBezTo>
                  <a:cubicBezTo>
                    <a:pt x="953" y="185"/>
                    <a:pt x="1070" y="151"/>
                    <a:pt x="1037" y="1"/>
                  </a:cubicBezTo>
                  <a:cubicBezTo>
                    <a:pt x="870" y="1"/>
                    <a:pt x="602" y="218"/>
                    <a:pt x="469" y="318"/>
                  </a:cubicBezTo>
                  <a:cubicBezTo>
                    <a:pt x="368" y="385"/>
                    <a:pt x="1" y="619"/>
                    <a:pt x="34" y="7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1"/>
            <p:cNvSpPr/>
            <p:nvPr/>
          </p:nvSpPr>
          <p:spPr>
            <a:xfrm>
              <a:off x="4523484" y="3330051"/>
              <a:ext cx="34606" cy="37908"/>
            </a:xfrm>
            <a:custGeom>
              <a:avLst/>
              <a:gdLst/>
              <a:ahLst/>
              <a:cxnLst/>
              <a:rect l="l" t="t" r="r" b="b"/>
              <a:pathLst>
                <a:path w="870" h="953" extrusionOk="0">
                  <a:moveTo>
                    <a:pt x="68" y="953"/>
                  </a:moveTo>
                  <a:cubicBezTo>
                    <a:pt x="185" y="953"/>
                    <a:pt x="252" y="752"/>
                    <a:pt x="485" y="535"/>
                  </a:cubicBezTo>
                  <a:cubicBezTo>
                    <a:pt x="619" y="401"/>
                    <a:pt x="870" y="201"/>
                    <a:pt x="870" y="17"/>
                  </a:cubicBezTo>
                  <a:cubicBezTo>
                    <a:pt x="602" y="0"/>
                    <a:pt x="1" y="685"/>
                    <a:pt x="68" y="95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1"/>
            <p:cNvSpPr/>
            <p:nvPr/>
          </p:nvSpPr>
          <p:spPr>
            <a:xfrm>
              <a:off x="4518830" y="3354634"/>
              <a:ext cx="33294" cy="41249"/>
            </a:xfrm>
            <a:custGeom>
              <a:avLst/>
              <a:gdLst/>
              <a:ahLst/>
              <a:cxnLst/>
              <a:rect l="l" t="t" r="r" b="b"/>
              <a:pathLst>
                <a:path w="837" h="1037" extrusionOk="0">
                  <a:moveTo>
                    <a:pt x="51" y="1036"/>
                  </a:moveTo>
                  <a:cubicBezTo>
                    <a:pt x="168" y="1020"/>
                    <a:pt x="185" y="919"/>
                    <a:pt x="268" y="819"/>
                  </a:cubicBezTo>
                  <a:cubicBezTo>
                    <a:pt x="335" y="719"/>
                    <a:pt x="402" y="652"/>
                    <a:pt x="469" y="552"/>
                  </a:cubicBezTo>
                  <a:cubicBezTo>
                    <a:pt x="619" y="351"/>
                    <a:pt x="836" y="184"/>
                    <a:pt x="820" y="17"/>
                  </a:cubicBezTo>
                  <a:cubicBezTo>
                    <a:pt x="569" y="0"/>
                    <a:pt x="1" y="769"/>
                    <a:pt x="51" y="103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1"/>
            <p:cNvSpPr/>
            <p:nvPr/>
          </p:nvSpPr>
          <p:spPr>
            <a:xfrm>
              <a:off x="4676350" y="3182475"/>
              <a:ext cx="28640" cy="44591"/>
            </a:xfrm>
            <a:custGeom>
              <a:avLst/>
              <a:gdLst/>
              <a:ahLst/>
              <a:cxnLst/>
              <a:rect l="l" t="t" r="r" b="b"/>
              <a:pathLst>
                <a:path w="720" h="1121" extrusionOk="0">
                  <a:moveTo>
                    <a:pt x="68" y="1120"/>
                  </a:moveTo>
                  <a:cubicBezTo>
                    <a:pt x="185" y="1070"/>
                    <a:pt x="201" y="970"/>
                    <a:pt x="252" y="886"/>
                  </a:cubicBezTo>
                  <a:cubicBezTo>
                    <a:pt x="368" y="686"/>
                    <a:pt x="719" y="168"/>
                    <a:pt x="602" y="1"/>
                  </a:cubicBezTo>
                  <a:cubicBezTo>
                    <a:pt x="469" y="34"/>
                    <a:pt x="352" y="302"/>
                    <a:pt x="252" y="502"/>
                  </a:cubicBezTo>
                  <a:cubicBezTo>
                    <a:pt x="201" y="602"/>
                    <a:pt x="151" y="669"/>
                    <a:pt x="118" y="769"/>
                  </a:cubicBezTo>
                  <a:cubicBezTo>
                    <a:pt x="1" y="987"/>
                    <a:pt x="34" y="1053"/>
                    <a:pt x="34" y="105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1"/>
            <p:cNvSpPr/>
            <p:nvPr/>
          </p:nvSpPr>
          <p:spPr>
            <a:xfrm>
              <a:off x="4531479" y="3554676"/>
              <a:ext cx="31265" cy="39260"/>
            </a:xfrm>
            <a:custGeom>
              <a:avLst/>
              <a:gdLst/>
              <a:ahLst/>
              <a:cxnLst/>
              <a:rect l="l" t="t" r="r" b="b"/>
              <a:pathLst>
                <a:path w="786" h="987" extrusionOk="0">
                  <a:moveTo>
                    <a:pt x="17" y="986"/>
                  </a:moveTo>
                  <a:cubicBezTo>
                    <a:pt x="184" y="986"/>
                    <a:pt x="351" y="702"/>
                    <a:pt x="452" y="552"/>
                  </a:cubicBezTo>
                  <a:cubicBezTo>
                    <a:pt x="602" y="335"/>
                    <a:pt x="786" y="168"/>
                    <a:pt x="786" y="1"/>
                  </a:cubicBezTo>
                  <a:cubicBezTo>
                    <a:pt x="585" y="17"/>
                    <a:pt x="418" y="268"/>
                    <a:pt x="301" y="418"/>
                  </a:cubicBezTo>
                  <a:cubicBezTo>
                    <a:pt x="234" y="535"/>
                    <a:pt x="0" y="836"/>
                    <a:pt x="17" y="98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1"/>
            <p:cNvSpPr/>
            <p:nvPr/>
          </p:nvSpPr>
          <p:spPr>
            <a:xfrm>
              <a:off x="5190119" y="2663415"/>
              <a:ext cx="42562" cy="27287"/>
            </a:xfrm>
            <a:custGeom>
              <a:avLst/>
              <a:gdLst/>
              <a:ahLst/>
              <a:cxnLst/>
              <a:rect l="l" t="t" r="r" b="b"/>
              <a:pathLst>
                <a:path w="1070" h="686" extrusionOk="0">
                  <a:moveTo>
                    <a:pt x="17" y="686"/>
                  </a:moveTo>
                  <a:cubicBezTo>
                    <a:pt x="151" y="669"/>
                    <a:pt x="218" y="518"/>
                    <a:pt x="519" y="368"/>
                  </a:cubicBezTo>
                  <a:lnTo>
                    <a:pt x="953" y="168"/>
                  </a:lnTo>
                  <a:cubicBezTo>
                    <a:pt x="1070" y="117"/>
                    <a:pt x="1037" y="168"/>
                    <a:pt x="1070" y="51"/>
                  </a:cubicBezTo>
                  <a:cubicBezTo>
                    <a:pt x="1020" y="17"/>
                    <a:pt x="1070" y="34"/>
                    <a:pt x="986" y="17"/>
                  </a:cubicBezTo>
                  <a:cubicBezTo>
                    <a:pt x="853" y="0"/>
                    <a:pt x="1" y="268"/>
                    <a:pt x="17" y="68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1"/>
            <p:cNvSpPr/>
            <p:nvPr/>
          </p:nvSpPr>
          <p:spPr>
            <a:xfrm>
              <a:off x="4601925" y="2995082"/>
              <a:ext cx="29276" cy="41209"/>
            </a:xfrm>
            <a:custGeom>
              <a:avLst/>
              <a:gdLst/>
              <a:ahLst/>
              <a:cxnLst/>
              <a:rect l="l" t="t" r="r" b="b"/>
              <a:pathLst>
                <a:path w="736" h="1036" extrusionOk="0">
                  <a:moveTo>
                    <a:pt x="17" y="1036"/>
                  </a:moveTo>
                  <a:cubicBezTo>
                    <a:pt x="184" y="1019"/>
                    <a:pt x="218" y="852"/>
                    <a:pt x="418" y="585"/>
                  </a:cubicBezTo>
                  <a:cubicBezTo>
                    <a:pt x="502" y="468"/>
                    <a:pt x="736" y="184"/>
                    <a:pt x="702" y="17"/>
                  </a:cubicBezTo>
                  <a:cubicBezTo>
                    <a:pt x="569" y="0"/>
                    <a:pt x="535" y="100"/>
                    <a:pt x="485" y="184"/>
                  </a:cubicBezTo>
                  <a:cubicBezTo>
                    <a:pt x="318" y="384"/>
                    <a:pt x="1" y="769"/>
                    <a:pt x="17" y="103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1"/>
            <p:cNvSpPr/>
            <p:nvPr/>
          </p:nvSpPr>
          <p:spPr>
            <a:xfrm>
              <a:off x="4704273" y="3605870"/>
              <a:ext cx="32618" cy="39897"/>
            </a:xfrm>
            <a:custGeom>
              <a:avLst/>
              <a:gdLst/>
              <a:ahLst/>
              <a:cxnLst/>
              <a:rect l="l" t="t" r="r" b="b"/>
              <a:pathLst>
                <a:path w="820" h="1003" extrusionOk="0">
                  <a:moveTo>
                    <a:pt x="1" y="1003"/>
                  </a:moveTo>
                  <a:cubicBezTo>
                    <a:pt x="218" y="986"/>
                    <a:pt x="368" y="735"/>
                    <a:pt x="468" y="602"/>
                  </a:cubicBezTo>
                  <a:cubicBezTo>
                    <a:pt x="569" y="485"/>
                    <a:pt x="819" y="167"/>
                    <a:pt x="719" y="17"/>
                  </a:cubicBezTo>
                  <a:cubicBezTo>
                    <a:pt x="619" y="0"/>
                    <a:pt x="585" y="100"/>
                    <a:pt x="519" y="201"/>
                  </a:cubicBezTo>
                  <a:cubicBezTo>
                    <a:pt x="452" y="301"/>
                    <a:pt x="402" y="384"/>
                    <a:pt x="335" y="468"/>
                  </a:cubicBezTo>
                  <a:cubicBezTo>
                    <a:pt x="268" y="552"/>
                    <a:pt x="218" y="635"/>
                    <a:pt x="151" y="719"/>
                  </a:cubicBezTo>
                  <a:cubicBezTo>
                    <a:pt x="84" y="802"/>
                    <a:pt x="1" y="869"/>
                    <a:pt x="1" y="100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1"/>
            <p:cNvSpPr/>
            <p:nvPr/>
          </p:nvSpPr>
          <p:spPr>
            <a:xfrm>
              <a:off x="4316799" y="3993345"/>
              <a:ext cx="30629" cy="43238"/>
            </a:xfrm>
            <a:custGeom>
              <a:avLst/>
              <a:gdLst/>
              <a:ahLst/>
              <a:cxnLst/>
              <a:rect l="l" t="t" r="r" b="b"/>
              <a:pathLst>
                <a:path w="770" h="1087" extrusionOk="0">
                  <a:moveTo>
                    <a:pt x="17" y="1086"/>
                  </a:moveTo>
                  <a:cubicBezTo>
                    <a:pt x="168" y="1070"/>
                    <a:pt x="168" y="1003"/>
                    <a:pt x="251" y="869"/>
                  </a:cubicBezTo>
                  <a:cubicBezTo>
                    <a:pt x="368" y="685"/>
                    <a:pt x="769" y="167"/>
                    <a:pt x="686" y="84"/>
                  </a:cubicBezTo>
                  <a:cubicBezTo>
                    <a:pt x="619" y="0"/>
                    <a:pt x="502" y="184"/>
                    <a:pt x="468" y="234"/>
                  </a:cubicBezTo>
                  <a:cubicBezTo>
                    <a:pt x="301" y="451"/>
                    <a:pt x="1" y="752"/>
                    <a:pt x="17" y="108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1"/>
            <p:cNvSpPr/>
            <p:nvPr/>
          </p:nvSpPr>
          <p:spPr>
            <a:xfrm>
              <a:off x="4320776" y="3670986"/>
              <a:ext cx="30629" cy="42562"/>
            </a:xfrm>
            <a:custGeom>
              <a:avLst/>
              <a:gdLst/>
              <a:ahLst/>
              <a:cxnLst/>
              <a:rect l="l" t="t" r="r" b="b"/>
              <a:pathLst>
                <a:path w="770" h="1070" extrusionOk="0">
                  <a:moveTo>
                    <a:pt x="51" y="1053"/>
                  </a:moveTo>
                  <a:cubicBezTo>
                    <a:pt x="201" y="1070"/>
                    <a:pt x="268" y="853"/>
                    <a:pt x="452" y="585"/>
                  </a:cubicBezTo>
                  <a:cubicBezTo>
                    <a:pt x="535" y="452"/>
                    <a:pt x="769" y="168"/>
                    <a:pt x="652" y="1"/>
                  </a:cubicBezTo>
                  <a:cubicBezTo>
                    <a:pt x="519" y="34"/>
                    <a:pt x="1" y="869"/>
                    <a:pt x="51" y="105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1"/>
            <p:cNvSpPr/>
            <p:nvPr/>
          </p:nvSpPr>
          <p:spPr>
            <a:xfrm>
              <a:off x="4524160" y="3492861"/>
              <a:ext cx="33930" cy="39260"/>
            </a:xfrm>
            <a:custGeom>
              <a:avLst/>
              <a:gdLst/>
              <a:ahLst/>
              <a:cxnLst/>
              <a:rect l="l" t="t" r="r" b="b"/>
              <a:pathLst>
                <a:path w="853" h="987" extrusionOk="0">
                  <a:moveTo>
                    <a:pt x="118" y="987"/>
                  </a:moveTo>
                  <a:cubicBezTo>
                    <a:pt x="268" y="970"/>
                    <a:pt x="318" y="769"/>
                    <a:pt x="519" y="535"/>
                  </a:cubicBezTo>
                  <a:cubicBezTo>
                    <a:pt x="602" y="418"/>
                    <a:pt x="853" y="168"/>
                    <a:pt x="803" y="1"/>
                  </a:cubicBezTo>
                  <a:cubicBezTo>
                    <a:pt x="619" y="1"/>
                    <a:pt x="1" y="769"/>
                    <a:pt x="118" y="98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1"/>
            <p:cNvSpPr/>
            <p:nvPr/>
          </p:nvSpPr>
          <p:spPr>
            <a:xfrm>
              <a:off x="4747472" y="2169614"/>
              <a:ext cx="35919" cy="34567"/>
            </a:xfrm>
            <a:custGeom>
              <a:avLst/>
              <a:gdLst/>
              <a:ahLst/>
              <a:cxnLst/>
              <a:rect l="l" t="t" r="r" b="b"/>
              <a:pathLst>
                <a:path w="903" h="869" extrusionOk="0">
                  <a:moveTo>
                    <a:pt x="1" y="869"/>
                  </a:moveTo>
                  <a:cubicBezTo>
                    <a:pt x="168" y="852"/>
                    <a:pt x="903" y="184"/>
                    <a:pt x="903" y="17"/>
                  </a:cubicBezTo>
                  <a:cubicBezTo>
                    <a:pt x="669" y="0"/>
                    <a:pt x="34" y="602"/>
                    <a:pt x="1" y="8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1"/>
            <p:cNvSpPr/>
            <p:nvPr/>
          </p:nvSpPr>
          <p:spPr>
            <a:xfrm>
              <a:off x="4681680" y="3197790"/>
              <a:ext cx="25298" cy="41249"/>
            </a:xfrm>
            <a:custGeom>
              <a:avLst/>
              <a:gdLst/>
              <a:ahLst/>
              <a:cxnLst/>
              <a:rect l="l" t="t" r="r" b="b"/>
              <a:pathLst>
                <a:path w="636" h="1037" extrusionOk="0">
                  <a:moveTo>
                    <a:pt x="51" y="1036"/>
                  </a:moveTo>
                  <a:cubicBezTo>
                    <a:pt x="184" y="1019"/>
                    <a:pt x="251" y="802"/>
                    <a:pt x="385" y="568"/>
                  </a:cubicBezTo>
                  <a:cubicBezTo>
                    <a:pt x="452" y="435"/>
                    <a:pt x="635" y="201"/>
                    <a:pt x="619" y="34"/>
                  </a:cubicBezTo>
                  <a:cubicBezTo>
                    <a:pt x="452" y="0"/>
                    <a:pt x="351" y="234"/>
                    <a:pt x="218" y="468"/>
                  </a:cubicBezTo>
                  <a:lnTo>
                    <a:pt x="17" y="886"/>
                  </a:lnTo>
                  <a:cubicBezTo>
                    <a:pt x="1" y="1003"/>
                    <a:pt x="17" y="986"/>
                    <a:pt x="51" y="103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1"/>
            <p:cNvSpPr/>
            <p:nvPr/>
          </p:nvSpPr>
          <p:spPr>
            <a:xfrm>
              <a:off x="4302160" y="3878348"/>
              <a:ext cx="35283" cy="39937"/>
            </a:xfrm>
            <a:custGeom>
              <a:avLst/>
              <a:gdLst/>
              <a:ahLst/>
              <a:cxnLst/>
              <a:rect l="l" t="t" r="r" b="b"/>
              <a:pathLst>
                <a:path w="887" h="1004" extrusionOk="0">
                  <a:moveTo>
                    <a:pt x="1" y="986"/>
                  </a:moveTo>
                  <a:cubicBezTo>
                    <a:pt x="135" y="1003"/>
                    <a:pt x="185" y="903"/>
                    <a:pt x="252" y="819"/>
                  </a:cubicBezTo>
                  <a:cubicBezTo>
                    <a:pt x="419" y="602"/>
                    <a:pt x="887" y="201"/>
                    <a:pt x="803" y="118"/>
                  </a:cubicBezTo>
                  <a:cubicBezTo>
                    <a:pt x="686" y="1"/>
                    <a:pt x="1" y="702"/>
                    <a:pt x="1" y="98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1"/>
            <p:cNvSpPr/>
            <p:nvPr/>
          </p:nvSpPr>
          <p:spPr>
            <a:xfrm>
              <a:off x="4894371" y="3317402"/>
              <a:ext cx="46540" cy="25975"/>
            </a:xfrm>
            <a:custGeom>
              <a:avLst/>
              <a:gdLst/>
              <a:ahLst/>
              <a:cxnLst/>
              <a:rect l="l" t="t" r="r" b="b"/>
              <a:pathLst>
                <a:path w="1170" h="653" extrusionOk="0">
                  <a:moveTo>
                    <a:pt x="0" y="602"/>
                  </a:moveTo>
                  <a:cubicBezTo>
                    <a:pt x="101" y="652"/>
                    <a:pt x="184" y="619"/>
                    <a:pt x="301" y="569"/>
                  </a:cubicBezTo>
                  <a:cubicBezTo>
                    <a:pt x="401" y="535"/>
                    <a:pt x="485" y="485"/>
                    <a:pt x="585" y="435"/>
                  </a:cubicBezTo>
                  <a:cubicBezTo>
                    <a:pt x="836" y="318"/>
                    <a:pt x="819" y="368"/>
                    <a:pt x="1020" y="301"/>
                  </a:cubicBezTo>
                  <a:cubicBezTo>
                    <a:pt x="1170" y="268"/>
                    <a:pt x="1103" y="318"/>
                    <a:pt x="1136" y="218"/>
                  </a:cubicBezTo>
                  <a:cubicBezTo>
                    <a:pt x="936" y="1"/>
                    <a:pt x="101" y="402"/>
                    <a:pt x="0" y="6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1"/>
            <p:cNvSpPr/>
            <p:nvPr/>
          </p:nvSpPr>
          <p:spPr>
            <a:xfrm>
              <a:off x="4530803" y="3412431"/>
              <a:ext cx="31305" cy="37272"/>
            </a:xfrm>
            <a:custGeom>
              <a:avLst/>
              <a:gdLst/>
              <a:ahLst/>
              <a:cxnLst/>
              <a:rect l="l" t="t" r="r" b="b"/>
              <a:pathLst>
                <a:path w="787" h="937" extrusionOk="0">
                  <a:moveTo>
                    <a:pt x="84" y="937"/>
                  </a:moveTo>
                  <a:cubicBezTo>
                    <a:pt x="235" y="937"/>
                    <a:pt x="235" y="870"/>
                    <a:pt x="301" y="753"/>
                  </a:cubicBezTo>
                  <a:lnTo>
                    <a:pt x="636" y="268"/>
                  </a:lnTo>
                  <a:cubicBezTo>
                    <a:pt x="702" y="201"/>
                    <a:pt x="786" y="151"/>
                    <a:pt x="753" y="18"/>
                  </a:cubicBezTo>
                  <a:cubicBezTo>
                    <a:pt x="552" y="1"/>
                    <a:pt x="1" y="719"/>
                    <a:pt x="84" y="93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1"/>
            <p:cNvSpPr/>
            <p:nvPr/>
          </p:nvSpPr>
          <p:spPr>
            <a:xfrm>
              <a:off x="4527501" y="3514142"/>
              <a:ext cx="29952" cy="38584"/>
            </a:xfrm>
            <a:custGeom>
              <a:avLst/>
              <a:gdLst/>
              <a:ahLst/>
              <a:cxnLst/>
              <a:rect l="l" t="t" r="r" b="b"/>
              <a:pathLst>
                <a:path w="753" h="970" extrusionOk="0">
                  <a:moveTo>
                    <a:pt x="0" y="969"/>
                  </a:moveTo>
                  <a:cubicBezTo>
                    <a:pt x="184" y="936"/>
                    <a:pt x="334" y="702"/>
                    <a:pt x="435" y="568"/>
                  </a:cubicBezTo>
                  <a:cubicBezTo>
                    <a:pt x="518" y="452"/>
                    <a:pt x="752" y="167"/>
                    <a:pt x="685" y="0"/>
                  </a:cubicBezTo>
                  <a:cubicBezTo>
                    <a:pt x="518" y="17"/>
                    <a:pt x="17" y="752"/>
                    <a:pt x="0" y="9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1"/>
            <p:cNvSpPr/>
            <p:nvPr/>
          </p:nvSpPr>
          <p:spPr>
            <a:xfrm>
              <a:off x="4617200" y="3609848"/>
              <a:ext cx="30629" cy="37272"/>
            </a:xfrm>
            <a:custGeom>
              <a:avLst/>
              <a:gdLst/>
              <a:ahLst/>
              <a:cxnLst/>
              <a:rect l="l" t="t" r="r" b="b"/>
              <a:pathLst>
                <a:path w="770" h="937" extrusionOk="0">
                  <a:moveTo>
                    <a:pt x="1" y="936"/>
                  </a:moveTo>
                  <a:cubicBezTo>
                    <a:pt x="168" y="919"/>
                    <a:pt x="185" y="853"/>
                    <a:pt x="268" y="752"/>
                  </a:cubicBezTo>
                  <a:cubicBezTo>
                    <a:pt x="402" y="602"/>
                    <a:pt x="769" y="201"/>
                    <a:pt x="719" y="0"/>
                  </a:cubicBezTo>
                  <a:cubicBezTo>
                    <a:pt x="586" y="0"/>
                    <a:pt x="552" y="101"/>
                    <a:pt x="485" y="184"/>
                  </a:cubicBezTo>
                  <a:cubicBezTo>
                    <a:pt x="419" y="268"/>
                    <a:pt x="368" y="301"/>
                    <a:pt x="302" y="401"/>
                  </a:cubicBezTo>
                  <a:cubicBezTo>
                    <a:pt x="201" y="535"/>
                    <a:pt x="18" y="736"/>
                    <a:pt x="1" y="93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1"/>
            <p:cNvSpPr/>
            <p:nvPr/>
          </p:nvSpPr>
          <p:spPr>
            <a:xfrm>
              <a:off x="4529490" y="3470944"/>
              <a:ext cx="32618" cy="37232"/>
            </a:xfrm>
            <a:custGeom>
              <a:avLst/>
              <a:gdLst/>
              <a:ahLst/>
              <a:cxnLst/>
              <a:rect l="l" t="t" r="r" b="b"/>
              <a:pathLst>
                <a:path w="820" h="936" extrusionOk="0">
                  <a:moveTo>
                    <a:pt x="0" y="936"/>
                  </a:moveTo>
                  <a:cubicBezTo>
                    <a:pt x="201" y="936"/>
                    <a:pt x="318" y="685"/>
                    <a:pt x="435" y="568"/>
                  </a:cubicBezTo>
                  <a:cubicBezTo>
                    <a:pt x="485" y="502"/>
                    <a:pt x="819" y="201"/>
                    <a:pt x="735" y="117"/>
                  </a:cubicBezTo>
                  <a:cubicBezTo>
                    <a:pt x="635" y="0"/>
                    <a:pt x="351" y="368"/>
                    <a:pt x="301" y="435"/>
                  </a:cubicBezTo>
                  <a:cubicBezTo>
                    <a:pt x="201" y="552"/>
                    <a:pt x="0" y="736"/>
                    <a:pt x="0" y="93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1"/>
            <p:cNvSpPr/>
            <p:nvPr/>
          </p:nvSpPr>
          <p:spPr>
            <a:xfrm>
              <a:off x="4658410" y="3543379"/>
              <a:ext cx="28640" cy="37272"/>
            </a:xfrm>
            <a:custGeom>
              <a:avLst/>
              <a:gdLst/>
              <a:ahLst/>
              <a:cxnLst/>
              <a:rect l="l" t="t" r="r" b="b"/>
              <a:pathLst>
                <a:path w="720" h="937" extrusionOk="0">
                  <a:moveTo>
                    <a:pt x="1" y="920"/>
                  </a:moveTo>
                  <a:cubicBezTo>
                    <a:pt x="151" y="936"/>
                    <a:pt x="719" y="151"/>
                    <a:pt x="652" y="1"/>
                  </a:cubicBezTo>
                  <a:cubicBezTo>
                    <a:pt x="485" y="1"/>
                    <a:pt x="352" y="234"/>
                    <a:pt x="251" y="402"/>
                  </a:cubicBezTo>
                  <a:cubicBezTo>
                    <a:pt x="201" y="468"/>
                    <a:pt x="1" y="736"/>
                    <a:pt x="1" y="83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1"/>
            <p:cNvSpPr/>
            <p:nvPr/>
          </p:nvSpPr>
          <p:spPr>
            <a:xfrm>
              <a:off x="4656421" y="3512790"/>
              <a:ext cx="33294" cy="36595"/>
            </a:xfrm>
            <a:custGeom>
              <a:avLst/>
              <a:gdLst/>
              <a:ahLst/>
              <a:cxnLst/>
              <a:rect l="l" t="t" r="r" b="b"/>
              <a:pathLst>
                <a:path w="837" h="920" extrusionOk="0">
                  <a:moveTo>
                    <a:pt x="17" y="920"/>
                  </a:moveTo>
                  <a:cubicBezTo>
                    <a:pt x="268" y="903"/>
                    <a:pt x="836" y="201"/>
                    <a:pt x="753" y="118"/>
                  </a:cubicBezTo>
                  <a:cubicBezTo>
                    <a:pt x="652" y="1"/>
                    <a:pt x="402" y="369"/>
                    <a:pt x="335" y="435"/>
                  </a:cubicBezTo>
                  <a:cubicBezTo>
                    <a:pt x="235" y="552"/>
                    <a:pt x="1" y="736"/>
                    <a:pt x="17" y="92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1"/>
            <p:cNvSpPr/>
            <p:nvPr/>
          </p:nvSpPr>
          <p:spPr>
            <a:xfrm>
              <a:off x="4330084" y="3887656"/>
              <a:ext cx="36595" cy="37908"/>
            </a:xfrm>
            <a:custGeom>
              <a:avLst/>
              <a:gdLst/>
              <a:ahLst/>
              <a:cxnLst/>
              <a:rect l="l" t="t" r="r" b="b"/>
              <a:pathLst>
                <a:path w="920" h="953" extrusionOk="0">
                  <a:moveTo>
                    <a:pt x="134" y="953"/>
                  </a:moveTo>
                  <a:cubicBezTo>
                    <a:pt x="285" y="936"/>
                    <a:pt x="201" y="936"/>
                    <a:pt x="335" y="736"/>
                  </a:cubicBezTo>
                  <a:cubicBezTo>
                    <a:pt x="402" y="652"/>
                    <a:pt x="469" y="602"/>
                    <a:pt x="519" y="519"/>
                  </a:cubicBezTo>
                  <a:cubicBezTo>
                    <a:pt x="569" y="452"/>
                    <a:pt x="920" y="134"/>
                    <a:pt x="786" y="67"/>
                  </a:cubicBezTo>
                  <a:cubicBezTo>
                    <a:pt x="669" y="1"/>
                    <a:pt x="1" y="702"/>
                    <a:pt x="134" y="95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1"/>
            <p:cNvSpPr/>
            <p:nvPr/>
          </p:nvSpPr>
          <p:spPr>
            <a:xfrm>
              <a:off x="4746159" y="3645727"/>
              <a:ext cx="25935" cy="37948"/>
            </a:xfrm>
            <a:custGeom>
              <a:avLst/>
              <a:gdLst/>
              <a:ahLst/>
              <a:cxnLst/>
              <a:rect l="l" t="t" r="r" b="b"/>
              <a:pathLst>
                <a:path w="652" h="954" extrusionOk="0">
                  <a:moveTo>
                    <a:pt x="50" y="953"/>
                  </a:moveTo>
                  <a:cubicBezTo>
                    <a:pt x="268" y="953"/>
                    <a:pt x="635" y="168"/>
                    <a:pt x="652" y="1"/>
                  </a:cubicBezTo>
                  <a:cubicBezTo>
                    <a:pt x="401" y="17"/>
                    <a:pt x="0" y="819"/>
                    <a:pt x="50" y="95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1"/>
            <p:cNvSpPr/>
            <p:nvPr/>
          </p:nvSpPr>
          <p:spPr>
            <a:xfrm>
              <a:off x="4481637" y="4058462"/>
              <a:ext cx="25298" cy="38584"/>
            </a:xfrm>
            <a:custGeom>
              <a:avLst/>
              <a:gdLst/>
              <a:ahLst/>
              <a:cxnLst/>
              <a:rect l="l" t="t" r="r" b="b"/>
              <a:pathLst>
                <a:path w="636" h="970" extrusionOk="0">
                  <a:moveTo>
                    <a:pt x="84" y="970"/>
                  </a:moveTo>
                  <a:cubicBezTo>
                    <a:pt x="234" y="970"/>
                    <a:pt x="334" y="669"/>
                    <a:pt x="401" y="535"/>
                  </a:cubicBezTo>
                  <a:cubicBezTo>
                    <a:pt x="468" y="402"/>
                    <a:pt x="635" y="184"/>
                    <a:pt x="618" y="17"/>
                  </a:cubicBezTo>
                  <a:cubicBezTo>
                    <a:pt x="401" y="1"/>
                    <a:pt x="0" y="753"/>
                    <a:pt x="84" y="97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1"/>
            <p:cNvSpPr/>
            <p:nvPr/>
          </p:nvSpPr>
          <p:spPr>
            <a:xfrm>
              <a:off x="4845166" y="3629776"/>
              <a:ext cx="33294" cy="33294"/>
            </a:xfrm>
            <a:custGeom>
              <a:avLst/>
              <a:gdLst/>
              <a:ahLst/>
              <a:cxnLst/>
              <a:rect l="l" t="t" r="r" b="b"/>
              <a:pathLst>
                <a:path w="837" h="837" extrusionOk="0">
                  <a:moveTo>
                    <a:pt x="652" y="535"/>
                  </a:moveTo>
                  <a:cubicBezTo>
                    <a:pt x="452" y="352"/>
                    <a:pt x="251" y="1"/>
                    <a:pt x="34" y="1"/>
                  </a:cubicBezTo>
                  <a:cubicBezTo>
                    <a:pt x="1" y="118"/>
                    <a:pt x="101" y="201"/>
                    <a:pt x="151" y="268"/>
                  </a:cubicBezTo>
                  <a:cubicBezTo>
                    <a:pt x="285" y="435"/>
                    <a:pt x="619" y="836"/>
                    <a:pt x="836" y="753"/>
                  </a:cubicBezTo>
                  <a:cubicBezTo>
                    <a:pt x="836" y="619"/>
                    <a:pt x="753" y="619"/>
                    <a:pt x="652" y="5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1"/>
            <p:cNvSpPr/>
            <p:nvPr/>
          </p:nvSpPr>
          <p:spPr>
            <a:xfrm>
              <a:off x="4807974" y="3648392"/>
              <a:ext cx="33930" cy="30629"/>
            </a:xfrm>
            <a:custGeom>
              <a:avLst/>
              <a:gdLst/>
              <a:ahLst/>
              <a:cxnLst/>
              <a:rect l="l" t="t" r="r" b="b"/>
              <a:pathLst>
                <a:path w="853" h="770" extrusionOk="0">
                  <a:moveTo>
                    <a:pt x="451" y="351"/>
                  </a:moveTo>
                  <a:cubicBezTo>
                    <a:pt x="100" y="134"/>
                    <a:pt x="217" y="17"/>
                    <a:pt x="0" y="1"/>
                  </a:cubicBezTo>
                  <a:cubicBezTo>
                    <a:pt x="34" y="468"/>
                    <a:pt x="735" y="769"/>
                    <a:pt x="852" y="736"/>
                  </a:cubicBezTo>
                  <a:cubicBezTo>
                    <a:pt x="802" y="535"/>
                    <a:pt x="635" y="468"/>
                    <a:pt x="451" y="3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1"/>
            <p:cNvSpPr/>
            <p:nvPr/>
          </p:nvSpPr>
          <p:spPr>
            <a:xfrm>
              <a:off x="4425790" y="3686937"/>
              <a:ext cx="27964" cy="37272"/>
            </a:xfrm>
            <a:custGeom>
              <a:avLst/>
              <a:gdLst/>
              <a:ahLst/>
              <a:cxnLst/>
              <a:rect l="l" t="t" r="r" b="b"/>
              <a:pathLst>
                <a:path w="703" h="937" extrusionOk="0">
                  <a:moveTo>
                    <a:pt x="118" y="936"/>
                  </a:moveTo>
                  <a:cubicBezTo>
                    <a:pt x="251" y="886"/>
                    <a:pt x="235" y="786"/>
                    <a:pt x="435" y="502"/>
                  </a:cubicBezTo>
                  <a:cubicBezTo>
                    <a:pt x="502" y="402"/>
                    <a:pt x="703" y="168"/>
                    <a:pt x="703" y="51"/>
                  </a:cubicBezTo>
                  <a:cubicBezTo>
                    <a:pt x="552" y="1"/>
                    <a:pt x="502" y="101"/>
                    <a:pt x="452" y="168"/>
                  </a:cubicBezTo>
                  <a:cubicBezTo>
                    <a:pt x="302" y="351"/>
                    <a:pt x="1" y="686"/>
                    <a:pt x="118" y="93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1"/>
            <p:cNvSpPr/>
            <p:nvPr/>
          </p:nvSpPr>
          <p:spPr>
            <a:xfrm>
              <a:off x="5115018" y="2942576"/>
              <a:ext cx="32618" cy="31265"/>
            </a:xfrm>
            <a:custGeom>
              <a:avLst/>
              <a:gdLst/>
              <a:ahLst/>
              <a:cxnLst/>
              <a:rect l="l" t="t" r="r" b="b"/>
              <a:pathLst>
                <a:path w="820" h="786" extrusionOk="0">
                  <a:moveTo>
                    <a:pt x="34" y="785"/>
                  </a:moveTo>
                  <a:cubicBezTo>
                    <a:pt x="218" y="785"/>
                    <a:pt x="786" y="217"/>
                    <a:pt x="819" y="0"/>
                  </a:cubicBezTo>
                  <a:cubicBezTo>
                    <a:pt x="669" y="0"/>
                    <a:pt x="635" y="50"/>
                    <a:pt x="552" y="134"/>
                  </a:cubicBezTo>
                  <a:cubicBezTo>
                    <a:pt x="418" y="251"/>
                    <a:pt x="1" y="585"/>
                    <a:pt x="34" y="7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1"/>
            <p:cNvSpPr/>
            <p:nvPr/>
          </p:nvSpPr>
          <p:spPr>
            <a:xfrm>
              <a:off x="4371294" y="3894299"/>
              <a:ext cx="33930" cy="31941"/>
            </a:xfrm>
            <a:custGeom>
              <a:avLst/>
              <a:gdLst/>
              <a:ahLst/>
              <a:cxnLst/>
              <a:rect l="l" t="t" r="r" b="b"/>
              <a:pathLst>
                <a:path w="853" h="803" extrusionOk="0">
                  <a:moveTo>
                    <a:pt x="1" y="803"/>
                  </a:moveTo>
                  <a:cubicBezTo>
                    <a:pt x="201" y="786"/>
                    <a:pt x="803" y="201"/>
                    <a:pt x="853" y="34"/>
                  </a:cubicBezTo>
                  <a:cubicBezTo>
                    <a:pt x="602" y="1"/>
                    <a:pt x="34" y="569"/>
                    <a:pt x="1" y="80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1"/>
            <p:cNvSpPr/>
            <p:nvPr/>
          </p:nvSpPr>
          <p:spPr>
            <a:xfrm>
              <a:off x="4520858" y="3225038"/>
              <a:ext cx="43875" cy="55171"/>
            </a:xfrm>
            <a:custGeom>
              <a:avLst/>
              <a:gdLst/>
              <a:ahLst/>
              <a:cxnLst/>
              <a:rect l="l" t="t" r="r" b="b"/>
              <a:pathLst>
                <a:path w="1103" h="1387" extrusionOk="0">
                  <a:moveTo>
                    <a:pt x="936" y="100"/>
                  </a:moveTo>
                  <a:cubicBezTo>
                    <a:pt x="368" y="418"/>
                    <a:pt x="0" y="1387"/>
                    <a:pt x="852" y="401"/>
                  </a:cubicBezTo>
                  <a:cubicBezTo>
                    <a:pt x="902" y="351"/>
                    <a:pt x="1019" y="234"/>
                    <a:pt x="1036" y="201"/>
                  </a:cubicBezTo>
                  <a:cubicBezTo>
                    <a:pt x="1103" y="100"/>
                    <a:pt x="1086" y="0"/>
                    <a:pt x="936" y="10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1"/>
            <p:cNvSpPr/>
            <p:nvPr/>
          </p:nvSpPr>
          <p:spPr>
            <a:xfrm>
              <a:off x="4526149" y="3374562"/>
              <a:ext cx="29276" cy="33930"/>
            </a:xfrm>
            <a:custGeom>
              <a:avLst/>
              <a:gdLst/>
              <a:ahLst/>
              <a:cxnLst/>
              <a:rect l="l" t="t" r="r" b="b"/>
              <a:pathLst>
                <a:path w="736" h="853" extrusionOk="0">
                  <a:moveTo>
                    <a:pt x="1" y="836"/>
                  </a:moveTo>
                  <a:cubicBezTo>
                    <a:pt x="17" y="836"/>
                    <a:pt x="17" y="853"/>
                    <a:pt x="68" y="836"/>
                  </a:cubicBezTo>
                  <a:cubicBezTo>
                    <a:pt x="151" y="819"/>
                    <a:pt x="736" y="218"/>
                    <a:pt x="703" y="17"/>
                  </a:cubicBezTo>
                  <a:cubicBezTo>
                    <a:pt x="552" y="1"/>
                    <a:pt x="552" y="67"/>
                    <a:pt x="469" y="151"/>
                  </a:cubicBezTo>
                  <a:cubicBezTo>
                    <a:pt x="368" y="251"/>
                    <a:pt x="352" y="251"/>
                    <a:pt x="285" y="368"/>
                  </a:cubicBezTo>
                  <a:cubicBezTo>
                    <a:pt x="201" y="468"/>
                    <a:pt x="1" y="686"/>
                    <a:pt x="1" y="83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1"/>
            <p:cNvSpPr/>
            <p:nvPr/>
          </p:nvSpPr>
          <p:spPr>
            <a:xfrm>
              <a:off x="4790034" y="3670986"/>
              <a:ext cx="37232" cy="20645"/>
            </a:xfrm>
            <a:custGeom>
              <a:avLst/>
              <a:gdLst/>
              <a:ahLst/>
              <a:cxnLst/>
              <a:rect l="l" t="t" r="r" b="b"/>
              <a:pathLst>
                <a:path w="936" h="519" extrusionOk="0">
                  <a:moveTo>
                    <a:pt x="384" y="268"/>
                  </a:moveTo>
                  <a:cubicBezTo>
                    <a:pt x="251" y="184"/>
                    <a:pt x="201" y="1"/>
                    <a:pt x="0" y="1"/>
                  </a:cubicBezTo>
                  <a:cubicBezTo>
                    <a:pt x="0" y="251"/>
                    <a:pt x="251" y="519"/>
                    <a:pt x="635" y="519"/>
                  </a:cubicBezTo>
                  <a:cubicBezTo>
                    <a:pt x="936" y="519"/>
                    <a:pt x="886" y="485"/>
                    <a:pt x="919" y="435"/>
                  </a:cubicBezTo>
                  <a:cubicBezTo>
                    <a:pt x="785" y="301"/>
                    <a:pt x="568" y="385"/>
                    <a:pt x="384" y="2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1"/>
            <p:cNvSpPr/>
            <p:nvPr/>
          </p:nvSpPr>
          <p:spPr>
            <a:xfrm>
              <a:off x="5201416" y="2589627"/>
              <a:ext cx="31941" cy="30629"/>
            </a:xfrm>
            <a:custGeom>
              <a:avLst/>
              <a:gdLst/>
              <a:ahLst/>
              <a:cxnLst/>
              <a:rect l="l" t="t" r="r" b="b"/>
              <a:pathLst>
                <a:path w="803" h="770" extrusionOk="0">
                  <a:moveTo>
                    <a:pt x="17" y="769"/>
                  </a:moveTo>
                  <a:cubicBezTo>
                    <a:pt x="251" y="736"/>
                    <a:pt x="769" y="268"/>
                    <a:pt x="803" y="1"/>
                  </a:cubicBezTo>
                  <a:cubicBezTo>
                    <a:pt x="619" y="1"/>
                    <a:pt x="502" y="218"/>
                    <a:pt x="352" y="335"/>
                  </a:cubicBezTo>
                  <a:cubicBezTo>
                    <a:pt x="235" y="419"/>
                    <a:pt x="1" y="586"/>
                    <a:pt x="17" y="7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1"/>
            <p:cNvSpPr/>
            <p:nvPr/>
          </p:nvSpPr>
          <p:spPr>
            <a:xfrm>
              <a:off x="4389234" y="4093705"/>
              <a:ext cx="27287" cy="33930"/>
            </a:xfrm>
            <a:custGeom>
              <a:avLst/>
              <a:gdLst/>
              <a:ahLst/>
              <a:cxnLst/>
              <a:rect l="l" t="t" r="r" b="b"/>
              <a:pathLst>
                <a:path w="686" h="853" extrusionOk="0">
                  <a:moveTo>
                    <a:pt x="34" y="852"/>
                  </a:moveTo>
                  <a:cubicBezTo>
                    <a:pt x="185" y="836"/>
                    <a:pt x="302" y="585"/>
                    <a:pt x="402" y="468"/>
                  </a:cubicBezTo>
                  <a:cubicBezTo>
                    <a:pt x="535" y="301"/>
                    <a:pt x="686" y="167"/>
                    <a:pt x="652" y="17"/>
                  </a:cubicBezTo>
                  <a:cubicBezTo>
                    <a:pt x="519" y="0"/>
                    <a:pt x="485" y="67"/>
                    <a:pt x="418" y="151"/>
                  </a:cubicBezTo>
                  <a:cubicBezTo>
                    <a:pt x="268" y="334"/>
                    <a:pt x="1" y="602"/>
                    <a:pt x="34" y="8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1"/>
            <p:cNvSpPr/>
            <p:nvPr/>
          </p:nvSpPr>
          <p:spPr>
            <a:xfrm>
              <a:off x="4529490" y="3314736"/>
              <a:ext cx="28600" cy="28640"/>
            </a:xfrm>
            <a:custGeom>
              <a:avLst/>
              <a:gdLst/>
              <a:ahLst/>
              <a:cxnLst/>
              <a:rect l="l" t="t" r="r" b="b"/>
              <a:pathLst>
                <a:path w="719" h="720" extrusionOk="0">
                  <a:moveTo>
                    <a:pt x="34" y="719"/>
                  </a:moveTo>
                  <a:cubicBezTo>
                    <a:pt x="201" y="719"/>
                    <a:pt x="334" y="519"/>
                    <a:pt x="401" y="419"/>
                  </a:cubicBezTo>
                  <a:cubicBezTo>
                    <a:pt x="535" y="268"/>
                    <a:pt x="685" y="201"/>
                    <a:pt x="719" y="1"/>
                  </a:cubicBezTo>
                  <a:cubicBezTo>
                    <a:pt x="451" y="1"/>
                    <a:pt x="0" y="519"/>
                    <a:pt x="34" y="71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1"/>
            <p:cNvSpPr/>
            <p:nvPr/>
          </p:nvSpPr>
          <p:spPr>
            <a:xfrm>
              <a:off x="4849184" y="3565297"/>
              <a:ext cx="35243" cy="23986"/>
            </a:xfrm>
            <a:custGeom>
              <a:avLst/>
              <a:gdLst/>
              <a:ahLst/>
              <a:cxnLst/>
              <a:rect l="l" t="t" r="r" b="b"/>
              <a:pathLst>
                <a:path w="886" h="603" extrusionOk="0">
                  <a:moveTo>
                    <a:pt x="0" y="602"/>
                  </a:moveTo>
                  <a:cubicBezTo>
                    <a:pt x="150" y="602"/>
                    <a:pt x="819" y="268"/>
                    <a:pt x="886" y="84"/>
                  </a:cubicBezTo>
                  <a:cubicBezTo>
                    <a:pt x="735" y="1"/>
                    <a:pt x="0" y="369"/>
                    <a:pt x="0" y="6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1"/>
            <p:cNvSpPr/>
            <p:nvPr/>
          </p:nvSpPr>
          <p:spPr>
            <a:xfrm>
              <a:off x="4546754" y="3687613"/>
              <a:ext cx="23986" cy="36595"/>
            </a:xfrm>
            <a:custGeom>
              <a:avLst/>
              <a:gdLst/>
              <a:ahLst/>
              <a:cxnLst/>
              <a:rect l="l" t="t" r="r" b="b"/>
              <a:pathLst>
                <a:path w="603" h="920" extrusionOk="0">
                  <a:moveTo>
                    <a:pt x="168" y="919"/>
                  </a:moveTo>
                  <a:cubicBezTo>
                    <a:pt x="268" y="869"/>
                    <a:pt x="318" y="568"/>
                    <a:pt x="385" y="468"/>
                  </a:cubicBezTo>
                  <a:cubicBezTo>
                    <a:pt x="452" y="351"/>
                    <a:pt x="602" y="151"/>
                    <a:pt x="569" y="50"/>
                  </a:cubicBezTo>
                  <a:cubicBezTo>
                    <a:pt x="535" y="17"/>
                    <a:pt x="519" y="0"/>
                    <a:pt x="452" y="50"/>
                  </a:cubicBezTo>
                  <a:cubicBezTo>
                    <a:pt x="452" y="50"/>
                    <a:pt x="368" y="151"/>
                    <a:pt x="352" y="151"/>
                  </a:cubicBezTo>
                  <a:cubicBezTo>
                    <a:pt x="218" y="334"/>
                    <a:pt x="1" y="719"/>
                    <a:pt x="168" y="91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1"/>
            <p:cNvSpPr/>
            <p:nvPr/>
          </p:nvSpPr>
          <p:spPr>
            <a:xfrm>
              <a:off x="4932916" y="3582600"/>
              <a:ext cx="27287" cy="31265"/>
            </a:xfrm>
            <a:custGeom>
              <a:avLst/>
              <a:gdLst/>
              <a:ahLst/>
              <a:cxnLst/>
              <a:rect l="l" t="t" r="r" b="b"/>
              <a:pathLst>
                <a:path w="686" h="786" extrusionOk="0">
                  <a:moveTo>
                    <a:pt x="568" y="535"/>
                  </a:moveTo>
                  <a:cubicBezTo>
                    <a:pt x="368" y="318"/>
                    <a:pt x="218" y="0"/>
                    <a:pt x="34" y="67"/>
                  </a:cubicBezTo>
                  <a:cubicBezTo>
                    <a:pt x="0" y="167"/>
                    <a:pt x="418" y="769"/>
                    <a:pt x="685" y="786"/>
                  </a:cubicBezTo>
                  <a:cubicBezTo>
                    <a:pt x="685" y="619"/>
                    <a:pt x="652" y="619"/>
                    <a:pt x="568" y="5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1"/>
            <p:cNvSpPr/>
            <p:nvPr/>
          </p:nvSpPr>
          <p:spPr>
            <a:xfrm>
              <a:off x="5116331" y="2144991"/>
              <a:ext cx="26651" cy="31941"/>
            </a:xfrm>
            <a:custGeom>
              <a:avLst/>
              <a:gdLst/>
              <a:ahLst/>
              <a:cxnLst/>
              <a:rect l="l" t="t" r="r" b="b"/>
              <a:pathLst>
                <a:path w="670" h="803" extrusionOk="0">
                  <a:moveTo>
                    <a:pt x="1" y="786"/>
                  </a:moveTo>
                  <a:cubicBezTo>
                    <a:pt x="318" y="803"/>
                    <a:pt x="669" y="185"/>
                    <a:pt x="653" y="1"/>
                  </a:cubicBezTo>
                  <a:cubicBezTo>
                    <a:pt x="486" y="18"/>
                    <a:pt x="369" y="251"/>
                    <a:pt x="285" y="368"/>
                  </a:cubicBezTo>
                  <a:cubicBezTo>
                    <a:pt x="185" y="502"/>
                    <a:pt x="18" y="636"/>
                    <a:pt x="1" y="78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1"/>
            <p:cNvSpPr/>
            <p:nvPr/>
          </p:nvSpPr>
          <p:spPr>
            <a:xfrm>
              <a:off x="4311468" y="3937497"/>
              <a:ext cx="25298" cy="37948"/>
            </a:xfrm>
            <a:custGeom>
              <a:avLst/>
              <a:gdLst/>
              <a:ahLst/>
              <a:cxnLst/>
              <a:rect l="l" t="t" r="r" b="b"/>
              <a:pathLst>
                <a:path w="636" h="954" extrusionOk="0">
                  <a:moveTo>
                    <a:pt x="586" y="101"/>
                  </a:moveTo>
                  <a:cubicBezTo>
                    <a:pt x="586" y="101"/>
                    <a:pt x="569" y="1"/>
                    <a:pt x="452" y="101"/>
                  </a:cubicBezTo>
                  <a:cubicBezTo>
                    <a:pt x="452" y="101"/>
                    <a:pt x="1" y="736"/>
                    <a:pt x="101" y="836"/>
                  </a:cubicBezTo>
                  <a:cubicBezTo>
                    <a:pt x="218" y="953"/>
                    <a:pt x="352" y="652"/>
                    <a:pt x="419" y="535"/>
                  </a:cubicBezTo>
                  <a:cubicBezTo>
                    <a:pt x="502" y="402"/>
                    <a:pt x="636" y="218"/>
                    <a:pt x="586" y="1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1"/>
            <p:cNvSpPr/>
            <p:nvPr/>
          </p:nvSpPr>
          <p:spPr>
            <a:xfrm>
              <a:off x="5119672" y="2886728"/>
              <a:ext cx="32618" cy="30629"/>
            </a:xfrm>
            <a:custGeom>
              <a:avLst/>
              <a:gdLst/>
              <a:ahLst/>
              <a:cxnLst/>
              <a:rect l="l" t="t" r="r" b="b"/>
              <a:pathLst>
                <a:path w="820" h="770" extrusionOk="0">
                  <a:moveTo>
                    <a:pt x="285" y="769"/>
                  </a:moveTo>
                  <a:cubicBezTo>
                    <a:pt x="402" y="736"/>
                    <a:pt x="351" y="736"/>
                    <a:pt x="402" y="585"/>
                  </a:cubicBezTo>
                  <a:cubicBezTo>
                    <a:pt x="435" y="502"/>
                    <a:pt x="485" y="435"/>
                    <a:pt x="535" y="385"/>
                  </a:cubicBezTo>
                  <a:cubicBezTo>
                    <a:pt x="635" y="285"/>
                    <a:pt x="819" y="184"/>
                    <a:pt x="803" y="1"/>
                  </a:cubicBezTo>
                  <a:cubicBezTo>
                    <a:pt x="585" y="1"/>
                    <a:pt x="1" y="519"/>
                    <a:pt x="285" y="7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1"/>
            <p:cNvSpPr/>
            <p:nvPr/>
          </p:nvSpPr>
          <p:spPr>
            <a:xfrm>
              <a:off x="4659762" y="3279533"/>
              <a:ext cx="23946" cy="35919"/>
            </a:xfrm>
            <a:custGeom>
              <a:avLst/>
              <a:gdLst/>
              <a:ahLst/>
              <a:cxnLst/>
              <a:rect l="l" t="t" r="r" b="b"/>
              <a:pathLst>
                <a:path w="602" h="903" extrusionOk="0">
                  <a:moveTo>
                    <a:pt x="34" y="903"/>
                  </a:moveTo>
                  <a:cubicBezTo>
                    <a:pt x="217" y="869"/>
                    <a:pt x="184" y="769"/>
                    <a:pt x="334" y="502"/>
                  </a:cubicBezTo>
                  <a:cubicBezTo>
                    <a:pt x="384" y="418"/>
                    <a:pt x="602" y="117"/>
                    <a:pt x="501" y="67"/>
                  </a:cubicBezTo>
                  <a:cubicBezTo>
                    <a:pt x="368" y="0"/>
                    <a:pt x="0" y="635"/>
                    <a:pt x="34" y="90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1"/>
            <p:cNvSpPr/>
            <p:nvPr/>
          </p:nvSpPr>
          <p:spPr>
            <a:xfrm>
              <a:off x="4529490" y="3542066"/>
              <a:ext cx="22633" cy="31941"/>
            </a:xfrm>
            <a:custGeom>
              <a:avLst/>
              <a:gdLst/>
              <a:ahLst/>
              <a:cxnLst/>
              <a:rect l="l" t="t" r="r" b="b"/>
              <a:pathLst>
                <a:path w="569" h="803" extrusionOk="0">
                  <a:moveTo>
                    <a:pt x="34" y="769"/>
                  </a:moveTo>
                  <a:cubicBezTo>
                    <a:pt x="268" y="802"/>
                    <a:pt x="568" y="167"/>
                    <a:pt x="568" y="0"/>
                  </a:cubicBezTo>
                  <a:cubicBezTo>
                    <a:pt x="334" y="17"/>
                    <a:pt x="0" y="635"/>
                    <a:pt x="34" y="7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1"/>
            <p:cNvSpPr/>
            <p:nvPr/>
          </p:nvSpPr>
          <p:spPr>
            <a:xfrm>
              <a:off x="4889041" y="3615178"/>
              <a:ext cx="29276" cy="25935"/>
            </a:xfrm>
            <a:custGeom>
              <a:avLst/>
              <a:gdLst/>
              <a:ahLst/>
              <a:cxnLst/>
              <a:rect l="l" t="t" r="r" b="b"/>
              <a:pathLst>
                <a:path w="736" h="652" extrusionOk="0">
                  <a:moveTo>
                    <a:pt x="435" y="251"/>
                  </a:moveTo>
                  <a:cubicBezTo>
                    <a:pt x="301" y="150"/>
                    <a:pt x="235" y="0"/>
                    <a:pt x="67" y="0"/>
                  </a:cubicBezTo>
                  <a:cubicBezTo>
                    <a:pt x="1" y="217"/>
                    <a:pt x="552" y="652"/>
                    <a:pt x="736" y="635"/>
                  </a:cubicBezTo>
                  <a:cubicBezTo>
                    <a:pt x="736" y="485"/>
                    <a:pt x="535" y="334"/>
                    <a:pt x="435" y="2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1"/>
            <p:cNvSpPr/>
            <p:nvPr/>
          </p:nvSpPr>
          <p:spPr>
            <a:xfrm>
              <a:off x="4916965" y="3593221"/>
              <a:ext cx="29276" cy="27964"/>
            </a:xfrm>
            <a:custGeom>
              <a:avLst/>
              <a:gdLst/>
              <a:ahLst/>
              <a:cxnLst/>
              <a:rect l="l" t="t" r="r" b="b"/>
              <a:pathLst>
                <a:path w="736" h="703" extrusionOk="0">
                  <a:moveTo>
                    <a:pt x="518" y="602"/>
                  </a:moveTo>
                  <a:cubicBezTo>
                    <a:pt x="585" y="669"/>
                    <a:pt x="602" y="702"/>
                    <a:pt x="719" y="669"/>
                  </a:cubicBezTo>
                  <a:cubicBezTo>
                    <a:pt x="736" y="552"/>
                    <a:pt x="702" y="519"/>
                    <a:pt x="619" y="452"/>
                  </a:cubicBezTo>
                  <a:cubicBezTo>
                    <a:pt x="552" y="402"/>
                    <a:pt x="184" y="1"/>
                    <a:pt x="84" y="101"/>
                  </a:cubicBezTo>
                  <a:cubicBezTo>
                    <a:pt x="0" y="184"/>
                    <a:pt x="101" y="251"/>
                    <a:pt x="151" y="3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1"/>
            <p:cNvSpPr/>
            <p:nvPr/>
          </p:nvSpPr>
          <p:spPr>
            <a:xfrm>
              <a:off x="4524160" y="3695569"/>
              <a:ext cx="21321" cy="33294"/>
            </a:xfrm>
            <a:custGeom>
              <a:avLst/>
              <a:gdLst/>
              <a:ahLst/>
              <a:cxnLst/>
              <a:rect l="l" t="t" r="r" b="b"/>
              <a:pathLst>
                <a:path w="536" h="837" extrusionOk="0">
                  <a:moveTo>
                    <a:pt x="84" y="836"/>
                  </a:moveTo>
                  <a:cubicBezTo>
                    <a:pt x="218" y="836"/>
                    <a:pt x="268" y="602"/>
                    <a:pt x="318" y="485"/>
                  </a:cubicBezTo>
                  <a:cubicBezTo>
                    <a:pt x="352" y="402"/>
                    <a:pt x="535" y="134"/>
                    <a:pt x="418" y="84"/>
                  </a:cubicBezTo>
                  <a:cubicBezTo>
                    <a:pt x="285" y="1"/>
                    <a:pt x="101" y="502"/>
                    <a:pt x="67" y="636"/>
                  </a:cubicBezTo>
                  <a:cubicBezTo>
                    <a:pt x="1" y="836"/>
                    <a:pt x="84" y="836"/>
                    <a:pt x="84" y="83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1"/>
            <p:cNvSpPr/>
            <p:nvPr/>
          </p:nvSpPr>
          <p:spPr>
            <a:xfrm>
              <a:off x="4477660" y="3164536"/>
              <a:ext cx="24622" cy="32618"/>
            </a:xfrm>
            <a:custGeom>
              <a:avLst/>
              <a:gdLst/>
              <a:ahLst/>
              <a:cxnLst/>
              <a:rect l="l" t="t" r="r" b="b"/>
              <a:pathLst>
                <a:path w="619" h="820" extrusionOk="0">
                  <a:moveTo>
                    <a:pt x="618" y="769"/>
                  </a:moveTo>
                  <a:cubicBezTo>
                    <a:pt x="618" y="669"/>
                    <a:pt x="167" y="1"/>
                    <a:pt x="67" y="185"/>
                  </a:cubicBezTo>
                  <a:cubicBezTo>
                    <a:pt x="0" y="285"/>
                    <a:pt x="351" y="652"/>
                    <a:pt x="418" y="736"/>
                  </a:cubicBezTo>
                  <a:cubicBezTo>
                    <a:pt x="468" y="786"/>
                    <a:pt x="485" y="819"/>
                    <a:pt x="568" y="803"/>
                  </a:cubicBezTo>
                  <a:cubicBezTo>
                    <a:pt x="618" y="786"/>
                    <a:pt x="585" y="803"/>
                    <a:pt x="618" y="7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1"/>
            <p:cNvSpPr/>
            <p:nvPr/>
          </p:nvSpPr>
          <p:spPr>
            <a:xfrm>
              <a:off x="4331437" y="3750741"/>
              <a:ext cx="17979" cy="33930"/>
            </a:xfrm>
            <a:custGeom>
              <a:avLst/>
              <a:gdLst/>
              <a:ahLst/>
              <a:cxnLst/>
              <a:rect l="l" t="t" r="r" b="b"/>
              <a:pathLst>
                <a:path w="452" h="853" extrusionOk="0">
                  <a:moveTo>
                    <a:pt x="84" y="853"/>
                  </a:moveTo>
                  <a:cubicBezTo>
                    <a:pt x="217" y="819"/>
                    <a:pt x="201" y="836"/>
                    <a:pt x="234" y="652"/>
                  </a:cubicBezTo>
                  <a:cubicBezTo>
                    <a:pt x="301" y="318"/>
                    <a:pt x="451" y="151"/>
                    <a:pt x="384" y="1"/>
                  </a:cubicBezTo>
                  <a:cubicBezTo>
                    <a:pt x="167" y="67"/>
                    <a:pt x="0" y="552"/>
                    <a:pt x="84" y="85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1"/>
            <p:cNvSpPr/>
            <p:nvPr/>
          </p:nvSpPr>
          <p:spPr>
            <a:xfrm>
              <a:off x="4870425" y="3620468"/>
              <a:ext cx="26651" cy="23310"/>
            </a:xfrm>
            <a:custGeom>
              <a:avLst/>
              <a:gdLst/>
              <a:ahLst/>
              <a:cxnLst/>
              <a:rect l="l" t="t" r="r" b="b"/>
              <a:pathLst>
                <a:path w="670" h="586" extrusionOk="0">
                  <a:moveTo>
                    <a:pt x="118" y="251"/>
                  </a:moveTo>
                  <a:cubicBezTo>
                    <a:pt x="268" y="385"/>
                    <a:pt x="469" y="586"/>
                    <a:pt x="669" y="586"/>
                  </a:cubicBezTo>
                  <a:cubicBezTo>
                    <a:pt x="669" y="368"/>
                    <a:pt x="168" y="1"/>
                    <a:pt x="34" y="51"/>
                  </a:cubicBezTo>
                  <a:cubicBezTo>
                    <a:pt x="1" y="168"/>
                    <a:pt x="68" y="201"/>
                    <a:pt x="118" y="2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1"/>
            <p:cNvSpPr/>
            <p:nvPr/>
          </p:nvSpPr>
          <p:spPr>
            <a:xfrm>
              <a:off x="4539435" y="3289478"/>
              <a:ext cx="24662" cy="29316"/>
            </a:xfrm>
            <a:custGeom>
              <a:avLst/>
              <a:gdLst/>
              <a:ahLst/>
              <a:cxnLst/>
              <a:rect l="l" t="t" r="r" b="b"/>
              <a:pathLst>
                <a:path w="620" h="737" extrusionOk="0">
                  <a:moveTo>
                    <a:pt x="1" y="686"/>
                  </a:moveTo>
                  <a:cubicBezTo>
                    <a:pt x="201" y="736"/>
                    <a:pt x="619" y="201"/>
                    <a:pt x="552" y="68"/>
                  </a:cubicBezTo>
                  <a:cubicBezTo>
                    <a:pt x="369" y="1"/>
                    <a:pt x="18" y="536"/>
                    <a:pt x="1" y="68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1"/>
            <p:cNvSpPr/>
            <p:nvPr/>
          </p:nvSpPr>
          <p:spPr>
            <a:xfrm>
              <a:off x="5070507" y="2206806"/>
              <a:ext cx="35243" cy="32618"/>
            </a:xfrm>
            <a:custGeom>
              <a:avLst/>
              <a:gdLst/>
              <a:ahLst/>
              <a:cxnLst/>
              <a:rect l="l" t="t" r="r" b="b"/>
              <a:pathLst>
                <a:path w="886" h="820" extrusionOk="0">
                  <a:moveTo>
                    <a:pt x="585" y="101"/>
                  </a:moveTo>
                  <a:cubicBezTo>
                    <a:pt x="434" y="168"/>
                    <a:pt x="368" y="285"/>
                    <a:pt x="267" y="418"/>
                  </a:cubicBezTo>
                  <a:cubicBezTo>
                    <a:pt x="234" y="452"/>
                    <a:pt x="0" y="819"/>
                    <a:pt x="217" y="736"/>
                  </a:cubicBezTo>
                  <a:cubicBezTo>
                    <a:pt x="318" y="702"/>
                    <a:pt x="886" y="1"/>
                    <a:pt x="585" y="1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1"/>
            <p:cNvSpPr/>
            <p:nvPr/>
          </p:nvSpPr>
          <p:spPr>
            <a:xfrm>
              <a:off x="4348700" y="3750064"/>
              <a:ext cx="18656" cy="31941"/>
            </a:xfrm>
            <a:custGeom>
              <a:avLst/>
              <a:gdLst/>
              <a:ahLst/>
              <a:cxnLst/>
              <a:rect l="l" t="t" r="r" b="b"/>
              <a:pathLst>
                <a:path w="469" h="803" extrusionOk="0">
                  <a:moveTo>
                    <a:pt x="101" y="803"/>
                  </a:moveTo>
                  <a:cubicBezTo>
                    <a:pt x="285" y="770"/>
                    <a:pt x="168" y="786"/>
                    <a:pt x="301" y="435"/>
                  </a:cubicBezTo>
                  <a:cubicBezTo>
                    <a:pt x="335" y="352"/>
                    <a:pt x="368" y="302"/>
                    <a:pt x="385" y="235"/>
                  </a:cubicBezTo>
                  <a:cubicBezTo>
                    <a:pt x="468" y="34"/>
                    <a:pt x="402" y="51"/>
                    <a:pt x="385" y="34"/>
                  </a:cubicBezTo>
                  <a:cubicBezTo>
                    <a:pt x="218" y="1"/>
                    <a:pt x="1" y="519"/>
                    <a:pt x="101" y="80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1"/>
            <p:cNvSpPr/>
            <p:nvPr/>
          </p:nvSpPr>
          <p:spPr>
            <a:xfrm>
              <a:off x="4499577" y="3698234"/>
              <a:ext cx="20645" cy="28640"/>
            </a:xfrm>
            <a:custGeom>
              <a:avLst/>
              <a:gdLst/>
              <a:ahLst/>
              <a:cxnLst/>
              <a:rect l="l" t="t" r="r" b="b"/>
              <a:pathLst>
                <a:path w="519" h="720" extrusionOk="0">
                  <a:moveTo>
                    <a:pt x="34" y="702"/>
                  </a:moveTo>
                  <a:cubicBezTo>
                    <a:pt x="201" y="686"/>
                    <a:pt x="151" y="719"/>
                    <a:pt x="218" y="569"/>
                  </a:cubicBezTo>
                  <a:cubicBezTo>
                    <a:pt x="335" y="335"/>
                    <a:pt x="518" y="201"/>
                    <a:pt x="485" y="1"/>
                  </a:cubicBezTo>
                  <a:cubicBezTo>
                    <a:pt x="284" y="1"/>
                    <a:pt x="0" y="452"/>
                    <a:pt x="34" y="7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1"/>
            <p:cNvSpPr/>
            <p:nvPr/>
          </p:nvSpPr>
          <p:spPr>
            <a:xfrm>
              <a:off x="5190795" y="2341732"/>
              <a:ext cx="26611" cy="21321"/>
            </a:xfrm>
            <a:custGeom>
              <a:avLst/>
              <a:gdLst/>
              <a:ahLst/>
              <a:cxnLst/>
              <a:rect l="l" t="t" r="r" b="b"/>
              <a:pathLst>
                <a:path w="669" h="536" extrusionOk="0">
                  <a:moveTo>
                    <a:pt x="34" y="535"/>
                  </a:moveTo>
                  <a:cubicBezTo>
                    <a:pt x="184" y="519"/>
                    <a:pt x="284" y="402"/>
                    <a:pt x="368" y="318"/>
                  </a:cubicBezTo>
                  <a:cubicBezTo>
                    <a:pt x="502" y="218"/>
                    <a:pt x="635" y="168"/>
                    <a:pt x="669" y="1"/>
                  </a:cubicBezTo>
                  <a:cubicBezTo>
                    <a:pt x="401" y="17"/>
                    <a:pt x="0" y="285"/>
                    <a:pt x="34" y="5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1"/>
            <p:cNvSpPr/>
            <p:nvPr/>
          </p:nvSpPr>
          <p:spPr>
            <a:xfrm>
              <a:off x="4924284" y="3218395"/>
              <a:ext cx="33930" cy="25935"/>
            </a:xfrm>
            <a:custGeom>
              <a:avLst/>
              <a:gdLst/>
              <a:ahLst/>
              <a:cxnLst/>
              <a:rect l="l" t="t" r="r" b="b"/>
              <a:pathLst>
                <a:path w="853" h="652" extrusionOk="0">
                  <a:moveTo>
                    <a:pt x="0" y="551"/>
                  </a:moveTo>
                  <a:cubicBezTo>
                    <a:pt x="0" y="551"/>
                    <a:pt x="0" y="652"/>
                    <a:pt x="234" y="535"/>
                  </a:cubicBezTo>
                  <a:cubicBezTo>
                    <a:pt x="301" y="518"/>
                    <a:pt x="351" y="468"/>
                    <a:pt x="418" y="435"/>
                  </a:cubicBezTo>
                  <a:cubicBezTo>
                    <a:pt x="735" y="267"/>
                    <a:pt x="852" y="0"/>
                    <a:pt x="268" y="301"/>
                  </a:cubicBezTo>
                  <a:cubicBezTo>
                    <a:pt x="151" y="368"/>
                    <a:pt x="0" y="435"/>
                    <a:pt x="0" y="5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1"/>
            <p:cNvSpPr/>
            <p:nvPr/>
          </p:nvSpPr>
          <p:spPr>
            <a:xfrm>
              <a:off x="4665053" y="3313424"/>
              <a:ext cx="19332" cy="24622"/>
            </a:xfrm>
            <a:custGeom>
              <a:avLst/>
              <a:gdLst/>
              <a:ahLst/>
              <a:cxnLst/>
              <a:rect l="l" t="t" r="r" b="b"/>
              <a:pathLst>
                <a:path w="486" h="619" extrusionOk="0">
                  <a:moveTo>
                    <a:pt x="1" y="619"/>
                  </a:moveTo>
                  <a:cubicBezTo>
                    <a:pt x="135" y="602"/>
                    <a:pt x="101" y="602"/>
                    <a:pt x="168" y="518"/>
                  </a:cubicBezTo>
                  <a:cubicBezTo>
                    <a:pt x="285" y="368"/>
                    <a:pt x="469" y="218"/>
                    <a:pt x="485" y="17"/>
                  </a:cubicBezTo>
                  <a:cubicBezTo>
                    <a:pt x="352" y="0"/>
                    <a:pt x="368" y="0"/>
                    <a:pt x="151" y="218"/>
                  </a:cubicBezTo>
                  <a:cubicBezTo>
                    <a:pt x="68" y="318"/>
                    <a:pt x="1" y="435"/>
                    <a:pt x="1" y="61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1"/>
            <p:cNvSpPr/>
            <p:nvPr/>
          </p:nvSpPr>
          <p:spPr>
            <a:xfrm>
              <a:off x="4906981" y="3605870"/>
              <a:ext cx="24622" cy="23946"/>
            </a:xfrm>
            <a:custGeom>
              <a:avLst/>
              <a:gdLst/>
              <a:ahLst/>
              <a:cxnLst/>
              <a:rect l="l" t="t" r="r" b="b"/>
              <a:pathLst>
                <a:path w="619" h="602" extrusionOk="0">
                  <a:moveTo>
                    <a:pt x="586" y="552"/>
                  </a:moveTo>
                  <a:cubicBezTo>
                    <a:pt x="619" y="384"/>
                    <a:pt x="251" y="0"/>
                    <a:pt x="51" y="34"/>
                  </a:cubicBezTo>
                  <a:cubicBezTo>
                    <a:pt x="1" y="201"/>
                    <a:pt x="435" y="602"/>
                    <a:pt x="586" y="5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1"/>
            <p:cNvSpPr/>
            <p:nvPr/>
          </p:nvSpPr>
          <p:spPr>
            <a:xfrm>
              <a:off x="4609921" y="3009681"/>
              <a:ext cx="25259" cy="31265"/>
            </a:xfrm>
            <a:custGeom>
              <a:avLst/>
              <a:gdLst/>
              <a:ahLst/>
              <a:cxnLst/>
              <a:rect l="l" t="t" r="r" b="b"/>
              <a:pathLst>
                <a:path w="635" h="786" extrusionOk="0">
                  <a:moveTo>
                    <a:pt x="33" y="769"/>
                  </a:moveTo>
                  <a:cubicBezTo>
                    <a:pt x="33" y="786"/>
                    <a:pt x="50" y="769"/>
                    <a:pt x="50" y="786"/>
                  </a:cubicBezTo>
                  <a:lnTo>
                    <a:pt x="117" y="786"/>
                  </a:lnTo>
                  <a:cubicBezTo>
                    <a:pt x="117" y="786"/>
                    <a:pt x="201" y="719"/>
                    <a:pt x="217" y="719"/>
                  </a:cubicBezTo>
                  <a:cubicBezTo>
                    <a:pt x="267" y="669"/>
                    <a:pt x="551" y="385"/>
                    <a:pt x="568" y="301"/>
                  </a:cubicBezTo>
                  <a:cubicBezTo>
                    <a:pt x="635" y="1"/>
                    <a:pt x="0" y="552"/>
                    <a:pt x="33" y="7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1"/>
            <p:cNvSpPr/>
            <p:nvPr/>
          </p:nvSpPr>
          <p:spPr>
            <a:xfrm>
              <a:off x="4527501" y="3965421"/>
              <a:ext cx="17303" cy="25975"/>
            </a:xfrm>
            <a:custGeom>
              <a:avLst/>
              <a:gdLst/>
              <a:ahLst/>
              <a:cxnLst/>
              <a:rect l="l" t="t" r="r" b="b"/>
              <a:pathLst>
                <a:path w="435" h="653" extrusionOk="0">
                  <a:moveTo>
                    <a:pt x="50" y="652"/>
                  </a:moveTo>
                  <a:cubicBezTo>
                    <a:pt x="201" y="635"/>
                    <a:pt x="201" y="485"/>
                    <a:pt x="268" y="368"/>
                  </a:cubicBezTo>
                  <a:cubicBezTo>
                    <a:pt x="351" y="234"/>
                    <a:pt x="435" y="168"/>
                    <a:pt x="418" y="0"/>
                  </a:cubicBezTo>
                  <a:cubicBezTo>
                    <a:pt x="284" y="0"/>
                    <a:pt x="201" y="84"/>
                    <a:pt x="117" y="251"/>
                  </a:cubicBezTo>
                  <a:cubicBezTo>
                    <a:pt x="34" y="385"/>
                    <a:pt x="0" y="535"/>
                    <a:pt x="50" y="6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1"/>
            <p:cNvSpPr/>
            <p:nvPr/>
          </p:nvSpPr>
          <p:spPr>
            <a:xfrm>
              <a:off x="4797314" y="2242685"/>
              <a:ext cx="22633" cy="20645"/>
            </a:xfrm>
            <a:custGeom>
              <a:avLst/>
              <a:gdLst/>
              <a:ahLst/>
              <a:cxnLst/>
              <a:rect l="l" t="t" r="r" b="b"/>
              <a:pathLst>
                <a:path w="569" h="519" extrusionOk="0">
                  <a:moveTo>
                    <a:pt x="51" y="519"/>
                  </a:moveTo>
                  <a:cubicBezTo>
                    <a:pt x="218" y="502"/>
                    <a:pt x="385" y="335"/>
                    <a:pt x="469" y="201"/>
                  </a:cubicBezTo>
                  <a:cubicBezTo>
                    <a:pt x="552" y="118"/>
                    <a:pt x="569" y="135"/>
                    <a:pt x="519" y="1"/>
                  </a:cubicBezTo>
                  <a:cubicBezTo>
                    <a:pt x="368" y="1"/>
                    <a:pt x="1" y="318"/>
                    <a:pt x="51" y="51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1"/>
            <p:cNvSpPr/>
            <p:nvPr/>
          </p:nvSpPr>
          <p:spPr>
            <a:xfrm>
              <a:off x="4718235" y="3005703"/>
              <a:ext cx="20645" cy="21957"/>
            </a:xfrm>
            <a:custGeom>
              <a:avLst/>
              <a:gdLst/>
              <a:ahLst/>
              <a:cxnLst/>
              <a:rect l="l" t="t" r="r" b="b"/>
              <a:pathLst>
                <a:path w="519" h="552" extrusionOk="0">
                  <a:moveTo>
                    <a:pt x="84" y="552"/>
                  </a:moveTo>
                  <a:cubicBezTo>
                    <a:pt x="335" y="518"/>
                    <a:pt x="67" y="318"/>
                    <a:pt x="368" y="184"/>
                  </a:cubicBezTo>
                  <a:cubicBezTo>
                    <a:pt x="518" y="117"/>
                    <a:pt x="452" y="184"/>
                    <a:pt x="502" y="84"/>
                  </a:cubicBezTo>
                  <a:cubicBezTo>
                    <a:pt x="502" y="84"/>
                    <a:pt x="502" y="0"/>
                    <a:pt x="301" y="17"/>
                  </a:cubicBezTo>
                  <a:cubicBezTo>
                    <a:pt x="218" y="34"/>
                    <a:pt x="168" y="67"/>
                    <a:pt x="117" y="117"/>
                  </a:cubicBezTo>
                  <a:cubicBezTo>
                    <a:pt x="34" y="234"/>
                    <a:pt x="1" y="418"/>
                    <a:pt x="84" y="5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1"/>
            <p:cNvSpPr/>
            <p:nvPr/>
          </p:nvSpPr>
          <p:spPr>
            <a:xfrm>
              <a:off x="4337403" y="3954124"/>
              <a:ext cx="21957" cy="25298"/>
            </a:xfrm>
            <a:custGeom>
              <a:avLst/>
              <a:gdLst/>
              <a:ahLst/>
              <a:cxnLst/>
              <a:rect l="l" t="t" r="r" b="b"/>
              <a:pathLst>
                <a:path w="552" h="636" extrusionOk="0">
                  <a:moveTo>
                    <a:pt x="201" y="635"/>
                  </a:moveTo>
                  <a:cubicBezTo>
                    <a:pt x="318" y="602"/>
                    <a:pt x="268" y="619"/>
                    <a:pt x="335" y="502"/>
                  </a:cubicBezTo>
                  <a:cubicBezTo>
                    <a:pt x="418" y="351"/>
                    <a:pt x="552" y="184"/>
                    <a:pt x="502" y="51"/>
                  </a:cubicBezTo>
                  <a:cubicBezTo>
                    <a:pt x="318" y="0"/>
                    <a:pt x="1" y="535"/>
                    <a:pt x="201" y="6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1"/>
            <p:cNvSpPr/>
            <p:nvPr/>
          </p:nvSpPr>
          <p:spPr>
            <a:xfrm>
              <a:off x="4661751" y="3413107"/>
              <a:ext cx="17979" cy="23986"/>
            </a:xfrm>
            <a:custGeom>
              <a:avLst/>
              <a:gdLst/>
              <a:ahLst/>
              <a:cxnLst/>
              <a:rect l="l" t="t" r="r" b="b"/>
              <a:pathLst>
                <a:path w="452" h="603" extrusionOk="0">
                  <a:moveTo>
                    <a:pt x="84" y="602"/>
                  </a:moveTo>
                  <a:cubicBezTo>
                    <a:pt x="234" y="585"/>
                    <a:pt x="234" y="485"/>
                    <a:pt x="301" y="352"/>
                  </a:cubicBezTo>
                  <a:cubicBezTo>
                    <a:pt x="368" y="218"/>
                    <a:pt x="451" y="168"/>
                    <a:pt x="451" y="1"/>
                  </a:cubicBezTo>
                  <a:cubicBezTo>
                    <a:pt x="318" y="1"/>
                    <a:pt x="318" y="17"/>
                    <a:pt x="268" y="84"/>
                  </a:cubicBezTo>
                  <a:cubicBezTo>
                    <a:pt x="151" y="201"/>
                    <a:pt x="0" y="435"/>
                    <a:pt x="84" y="6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1"/>
            <p:cNvSpPr/>
            <p:nvPr/>
          </p:nvSpPr>
          <p:spPr>
            <a:xfrm>
              <a:off x="4665729" y="3250933"/>
              <a:ext cx="19332" cy="25975"/>
            </a:xfrm>
            <a:custGeom>
              <a:avLst/>
              <a:gdLst/>
              <a:ahLst/>
              <a:cxnLst/>
              <a:rect l="l" t="t" r="r" b="b"/>
              <a:pathLst>
                <a:path w="486" h="653" extrusionOk="0">
                  <a:moveTo>
                    <a:pt x="34" y="619"/>
                  </a:moveTo>
                  <a:cubicBezTo>
                    <a:pt x="234" y="652"/>
                    <a:pt x="485" y="151"/>
                    <a:pt x="435" y="101"/>
                  </a:cubicBezTo>
                  <a:cubicBezTo>
                    <a:pt x="318" y="1"/>
                    <a:pt x="201" y="218"/>
                    <a:pt x="168" y="268"/>
                  </a:cubicBezTo>
                  <a:cubicBezTo>
                    <a:pt x="101" y="368"/>
                    <a:pt x="1" y="469"/>
                    <a:pt x="34" y="61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1"/>
            <p:cNvSpPr/>
            <p:nvPr/>
          </p:nvSpPr>
          <p:spPr>
            <a:xfrm>
              <a:off x="4797314" y="3537412"/>
              <a:ext cx="22633" cy="18656"/>
            </a:xfrm>
            <a:custGeom>
              <a:avLst/>
              <a:gdLst/>
              <a:ahLst/>
              <a:cxnLst/>
              <a:rect l="l" t="t" r="r" b="b"/>
              <a:pathLst>
                <a:path w="569" h="469" extrusionOk="0">
                  <a:moveTo>
                    <a:pt x="34" y="401"/>
                  </a:moveTo>
                  <a:cubicBezTo>
                    <a:pt x="151" y="468"/>
                    <a:pt x="235" y="384"/>
                    <a:pt x="335" y="301"/>
                  </a:cubicBezTo>
                  <a:cubicBezTo>
                    <a:pt x="452" y="217"/>
                    <a:pt x="569" y="184"/>
                    <a:pt x="536" y="0"/>
                  </a:cubicBezTo>
                  <a:cubicBezTo>
                    <a:pt x="402" y="0"/>
                    <a:pt x="302" y="84"/>
                    <a:pt x="218" y="134"/>
                  </a:cubicBezTo>
                  <a:cubicBezTo>
                    <a:pt x="34" y="284"/>
                    <a:pt x="1" y="318"/>
                    <a:pt x="34" y="4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1"/>
            <p:cNvSpPr/>
            <p:nvPr/>
          </p:nvSpPr>
          <p:spPr>
            <a:xfrm>
              <a:off x="4641146" y="4114310"/>
              <a:ext cx="20645" cy="21281"/>
            </a:xfrm>
            <a:custGeom>
              <a:avLst/>
              <a:gdLst/>
              <a:ahLst/>
              <a:cxnLst/>
              <a:rect l="l" t="t" r="r" b="b"/>
              <a:pathLst>
                <a:path w="519" h="535" extrusionOk="0">
                  <a:moveTo>
                    <a:pt x="0" y="535"/>
                  </a:moveTo>
                  <a:cubicBezTo>
                    <a:pt x="167" y="535"/>
                    <a:pt x="268" y="435"/>
                    <a:pt x="335" y="351"/>
                  </a:cubicBezTo>
                  <a:cubicBezTo>
                    <a:pt x="401" y="268"/>
                    <a:pt x="518" y="151"/>
                    <a:pt x="468" y="0"/>
                  </a:cubicBezTo>
                  <a:cubicBezTo>
                    <a:pt x="335" y="17"/>
                    <a:pt x="17" y="351"/>
                    <a:pt x="0" y="5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1"/>
            <p:cNvSpPr/>
            <p:nvPr/>
          </p:nvSpPr>
          <p:spPr>
            <a:xfrm>
              <a:off x="4572013" y="3591232"/>
              <a:ext cx="18656" cy="21957"/>
            </a:xfrm>
            <a:custGeom>
              <a:avLst/>
              <a:gdLst/>
              <a:ahLst/>
              <a:cxnLst/>
              <a:rect l="l" t="t" r="r" b="b"/>
              <a:pathLst>
                <a:path w="469" h="552" extrusionOk="0">
                  <a:moveTo>
                    <a:pt x="67" y="535"/>
                  </a:moveTo>
                  <a:cubicBezTo>
                    <a:pt x="235" y="552"/>
                    <a:pt x="468" y="118"/>
                    <a:pt x="435" y="17"/>
                  </a:cubicBezTo>
                  <a:lnTo>
                    <a:pt x="368" y="1"/>
                  </a:lnTo>
                  <a:cubicBezTo>
                    <a:pt x="368" y="1"/>
                    <a:pt x="352" y="1"/>
                    <a:pt x="352" y="1"/>
                  </a:cubicBezTo>
                  <a:cubicBezTo>
                    <a:pt x="318" y="1"/>
                    <a:pt x="285" y="34"/>
                    <a:pt x="268" y="51"/>
                  </a:cubicBezTo>
                  <a:cubicBezTo>
                    <a:pt x="168" y="151"/>
                    <a:pt x="1" y="368"/>
                    <a:pt x="67" y="5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1"/>
            <p:cNvSpPr/>
            <p:nvPr/>
          </p:nvSpPr>
          <p:spPr>
            <a:xfrm>
              <a:off x="4573365" y="3295484"/>
              <a:ext cx="18616" cy="23310"/>
            </a:xfrm>
            <a:custGeom>
              <a:avLst/>
              <a:gdLst/>
              <a:ahLst/>
              <a:cxnLst/>
              <a:rect l="l" t="t" r="r" b="b"/>
              <a:pathLst>
                <a:path w="468" h="586" extrusionOk="0">
                  <a:moveTo>
                    <a:pt x="84" y="585"/>
                  </a:moveTo>
                  <a:cubicBezTo>
                    <a:pt x="234" y="568"/>
                    <a:pt x="468" y="217"/>
                    <a:pt x="468" y="67"/>
                  </a:cubicBezTo>
                  <a:cubicBezTo>
                    <a:pt x="251" y="0"/>
                    <a:pt x="0" y="435"/>
                    <a:pt x="84" y="5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1"/>
            <p:cNvSpPr/>
            <p:nvPr/>
          </p:nvSpPr>
          <p:spPr>
            <a:xfrm>
              <a:off x="4297546" y="3932843"/>
              <a:ext cx="17303" cy="22633"/>
            </a:xfrm>
            <a:custGeom>
              <a:avLst/>
              <a:gdLst/>
              <a:ahLst/>
              <a:cxnLst/>
              <a:rect l="l" t="t" r="r" b="b"/>
              <a:pathLst>
                <a:path w="435" h="569" extrusionOk="0">
                  <a:moveTo>
                    <a:pt x="84" y="569"/>
                  </a:moveTo>
                  <a:cubicBezTo>
                    <a:pt x="201" y="569"/>
                    <a:pt x="167" y="569"/>
                    <a:pt x="234" y="502"/>
                  </a:cubicBezTo>
                  <a:cubicBezTo>
                    <a:pt x="301" y="402"/>
                    <a:pt x="434" y="168"/>
                    <a:pt x="368" y="17"/>
                  </a:cubicBezTo>
                  <a:cubicBezTo>
                    <a:pt x="234" y="1"/>
                    <a:pt x="0" y="435"/>
                    <a:pt x="84" y="5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1"/>
            <p:cNvSpPr/>
            <p:nvPr/>
          </p:nvSpPr>
          <p:spPr>
            <a:xfrm>
              <a:off x="4476983" y="3970752"/>
              <a:ext cx="12013" cy="23270"/>
            </a:xfrm>
            <a:custGeom>
              <a:avLst/>
              <a:gdLst/>
              <a:ahLst/>
              <a:cxnLst/>
              <a:rect l="l" t="t" r="r" b="b"/>
              <a:pathLst>
                <a:path w="302" h="585" extrusionOk="0">
                  <a:moveTo>
                    <a:pt x="34" y="585"/>
                  </a:moveTo>
                  <a:cubicBezTo>
                    <a:pt x="284" y="585"/>
                    <a:pt x="301" y="117"/>
                    <a:pt x="251" y="17"/>
                  </a:cubicBezTo>
                  <a:cubicBezTo>
                    <a:pt x="134" y="34"/>
                    <a:pt x="151" y="0"/>
                    <a:pt x="101" y="117"/>
                  </a:cubicBezTo>
                  <a:cubicBezTo>
                    <a:pt x="50" y="234"/>
                    <a:pt x="0" y="451"/>
                    <a:pt x="34" y="5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1"/>
            <p:cNvSpPr/>
            <p:nvPr/>
          </p:nvSpPr>
          <p:spPr>
            <a:xfrm>
              <a:off x="4708927" y="2571011"/>
              <a:ext cx="21957" cy="29316"/>
            </a:xfrm>
            <a:custGeom>
              <a:avLst/>
              <a:gdLst/>
              <a:ahLst/>
              <a:cxnLst/>
              <a:rect l="l" t="t" r="r" b="b"/>
              <a:pathLst>
                <a:path w="552" h="737" extrusionOk="0">
                  <a:moveTo>
                    <a:pt x="468" y="719"/>
                  </a:moveTo>
                  <a:cubicBezTo>
                    <a:pt x="485" y="703"/>
                    <a:pt x="552" y="703"/>
                    <a:pt x="485" y="536"/>
                  </a:cubicBezTo>
                  <a:cubicBezTo>
                    <a:pt x="368" y="135"/>
                    <a:pt x="1" y="1"/>
                    <a:pt x="268" y="536"/>
                  </a:cubicBezTo>
                  <a:cubicBezTo>
                    <a:pt x="318" y="619"/>
                    <a:pt x="368" y="736"/>
                    <a:pt x="468" y="71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1"/>
            <p:cNvSpPr/>
            <p:nvPr/>
          </p:nvSpPr>
          <p:spPr>
            <a:xfrm>
              <a:off x="4592617" y="2875431"/>
              <a:ext cx="15314" cy="21957"/>
            </a:xfrm>
            <a:custGeom>
              <a:avLst/>
              <a:gdLst/>
              <a:ahLst/>
              <a:cxnLst/>
              <a:rect l="l" t="t" r="r" b="b"/>
              <a:pathLst>
                <a:path w="385" h="552" extrusionOk="0">
                  <a:moveTo>
                    <a:pt x="84" y="552"/>
                  </a:moveTo>
                  <a:cubicBezTo>
                    <a:pt x="218" y="552"/>
                    <a:pt x="301" y="402"/>
                    <a:pt x="368" y="234"/>
                  </a:cubicBezTo>
                  <a:cubicBezTo>
                    <a:pt x="385" y="168"/>
                    <a:pt x="385" y="234"/>
                    <a:pt x="385" y="151"/>
                  </a:cubicBezTo>
                  <a:lnTo>
                    <a:pt x="368" y="67"/>
                  </a:lnTo>
                  <a:cubicBezTo>
                    <a:pt x="368" y="67"/>
                    <a:pt x="368" y="51"/>
                    <a:pt x="368" y="51"/>
                  </a:cubicBezTo>
                  <a:cubicBezTo>
                    <a:pt x="184" y="1"/>
                    <a:pt x="1" y="402"/>
                    <a:pt x="84" y="5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1"/>
            <p:cNvSpPr/>
            <p:nvPr/>
          </p:nvSpPr>
          <p:spPr>
            <a:xfrm>
              <a:off x="4518830" y="3007692"/>
              <a:ext cx="18656" cy="20645"/>
            </a:xfrm>
            <a:custGeom>
              <a:avLst/>
              <a:gdLst/>
              <a:ahLst/>
              <a:cxnLst/>
              <a:rect l="l" t="t" r="r" b="b"/>
              <a:pathLst>
                <a:path w="469" h="519" extrusionOk="0">
                  <a:moveTo>
                    <a:pt x="51" y="34"/>
                  </a:moveTo>
                  <a:cubicBezTo>
                    <a:pt x="68" y="218"/>
                    <a:pt x="135" y="134"/>
                    <a:pt x="218" y="301"/>
                  </a:cubicBezTo>
                  <a:cubicBezTo>
                    <a:pt x="285" y="435"/>
                    <a:pt x="235" y="518"/>
                    <a:pt x="402" y="485"/>
                  </a:cubicBezTo>
                  <a:cubicBezTo>
                    <a:pt x="469" y="251"/>
                    <a:pt x="285" y="17"/>
                    <a:pt x="168" y="0"/>
                  </a:cubicBezTo>
                  <a:cubicBezTo>
                    <a:pt x="1" y="0"/>
                    <a:pt x="101" y="17"/>
                    <a:pt x="51" y="3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1"/>
            <p:cNvSpPr/>
            <p:nvPr/>
          </p:nvSpPr>
          <p:spPr>
            <a:xfrm>
              <a:off x="4612546" y="4015263"/>
              <a:ext cx="17343" cy="19968"/>
            </a:xfrm>
            <a:custGeom>
              <a:avLst/>
              <a:gdLst/>
              <a:ahLst/>
              <a:cxnLst/>
              <a:rect l="l" t="t" r="r" b="b"/>
              <a:pathLst>
                <a:path w="436" h="502" extrusionOk="0">
                  <a:moveTo>
                    <a:pt x="1" y="468"/>
                  </a:moveTo>
                  <a:cubicBezTo>
                    <a:pt x="201" y="502"/>
                    <a:pt x="201" y="402"/>
                    <a:pt x="285" y="285"/>
                  </a:cubicBezTo>
                  <a:cubicBezTo>
                    <a:pt x="352" y="201"/>
                    <a:pt x="435" y="134"/>
                    <a:pt x="352" y="1"/>
                  </a:cubicBezTo>
                  <a:cubicBezTo>
                    <a:pt x="185" y="17"/>
                    <a:pt x="1" y="301"/>
                    <a:pt x="1" y="4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1"/>
            <p:cNvSpPr/>
            <p:nvPr/>
          </p:nvSpPr>
          <p:spPr>
            <a:xfrm>
              <a:off x="4522847" y="4073736"/>
              <a:ext cx="18656" cy="29316"/>
            </a:xfrm>
            <a:custGeom>
              <a:avLst/>
              <a:gdLst/>
              <a:ahLst/>
              <a:cxnLst/>
              <a:rect l="l" t="t" r="r" b="b"/>
              <a:pathLst>
                <a:path w="469" h="737" extrusionOk="0">
                  <a:moveTo>
                    <a:pt x="418" y="268"/>
                  </a:moveTo>
                  <a:cubicBezTo>
                    <a:pt x="468" y="101"/>
                    <a:pt x="401" y="1"/>
                    <a:pt x="284" y="135"/>
                  </a:cubicBezTo>
                  <a:cubicBezTo>
                    <a:pt x="0" y="469"/>
                    <a:pt x="84" y="736"/>
                    <a:pt x="251" y="536"/>
                  </a:cubicBezTo>
                  <a:cubicBezTo>
                    <a:pt x="301" y="486"/>
                    <a:pt x="385" y="352"/>
                    <a:pt x="418" y="2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1"/>
            <p:cNvSpPr/>
            <p:nvPr/>
          </p:nvSpPr>
          <p:spPr>
            <a:xfrm>
              <a:off x="4762747" y="3084781"/>
              <a:ext cx="24662" cy="15314"/>
            </a:xfrm>
            <a:custGeom>
              <a:avLst/>
              <a:gdLst/>
              <a:ahLst/>
              <a:cxnLst/>
              <a:rect l="l" t="t" r="r" b="b"/>
              <a:pathLst>
                <a:path w="620" h="385" extrusionOk="0">
                  <a:moveTo>
                    <a:pt x="1" y="352"/>
                  </a:moveTo>
                  <a:cubicBezTo>
                    <a:pt x="168" y="385"/>
                    <a:pt x="619" y="184"/>
                    <a:pt x="502" y="68"/>
                  </a:cubicBezTo>
                  <a:cubicBezTo>
                    <a:pt x="435" y="1"/>
                    <a:pt x="268" y="84"/>
                    <a:pt x="202" y="118"/>
                  </a:cubicBezTo>
                  <a:cubicBezTo>
                    <a:pt x="85" y="184"/>
                    <a:pt x="1" y="218"/>
                    <a:pt x="1" y="3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1"/>
            <p:cNvSpPr/>
            <p:nvPr/>
          </p:nvSpPr>
          <p:spPr>
            <a:xfrm>
              <a:off x="4403196" y="3902930"/>
              <a:ext cx="19968" cy="17979"/>
            </a:xfrm>
            <a:custGeom>
              <a:avLst/>
              <a:gdLst/>
              <a:ahLst/>
              <a:cxnLst/>
              <a:rect l="l" t="t" r="r" b="b"/>
              <a:pathLst>
                <a:path w="502" h="452" extrusionOk="0">
                  <a:moveTo>
                    <a:pt x="118" y="452"/>
                  </a:moveTo>
                  <a:cubicBezTo>
                    <a:pt x="201" y="452"/>
                    <a:pt x="285" y="352"/>
                    <a:pt x="352" y="285"/>
                  </a:cubicBezTo>
                  <a:cubicBezTo>
                    <a:pt x="418" y="218"/>
                    <a:pt x="485" y="135"/>
                    <a:pt x="502" y="1"/>
                  </a:cubicBezTo>
                  <a:cubicBezTo>
                    <a:pt x="318" y="1"/>
                    <a:pt x="1" y="268"/>
                    <a:pt x="118" y="4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1"/>
            <p:cNvSpPr/>
            <p:nvPr/>
          </p:nvSpPr>
          <p:spPr>
            <a:xfrm>
              <a:off x="4578655" y="3334705"/>
              <a:ext cx="15991" cy="17979"/>
            </a:xfrm>
            <a:custGeom>
              <a:avLst/>
              <a:gdLst/>
              <a:ahLst/>
              <a:cxnLst/>
              <a:rect l="l" t="t" r="r" b="b"/>
              <a:pathLst>
                <a:path w="402" h="452" extrusionOk="0">
                  <a:moveTo>
                    <a:pt x="1" y="451"/>
                  </a:moveTo>
                  <a:cubicBezTo>
                    <a:pt x="168" y="451"/>
                    <a:pt x="151" y="384"/>
                    <a:pt x="235" y="301"/>
                  </a:cubicBezTo>
                  <a:cubicBezTo>
                    <a:pt x="318" y="201"/>
                    <a:pt x="385" y="201"/>
                    <a:pt x="402" y="17"/>
                  </a:cubicBezTo>
                  <a:cubicBezTo>
                    <a:pt x="185" y="0"/>
                    <a:pt x="1" y="201"/>
                    <a:pt x="1" y="4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1"/>
            <p:cNvSpPr/>
            <p:nvPr/>
          </p:nvSpPr>
          <p:spPr>
            <a:xfrm>
              <a:off x="4401883" y="3843781"/>
              <a:ext cx="16627" cy="18656"/>
            </a:xfrm>
            <a:custGeom>
              <a:avLst/>
              <a:gdLst/>
              <a:ahLst/>
              <a:cxnLst/>
              <a:rect l="l" t="t" r="r" b="b"/>
              <a:pathLst>
                <a:path w="418" h="469" extrusionOk="0">
                  <a:moveTo>
                    <a:pt x="0" y="419"/>
                  </a:moveTo>
                  <a:cubicBezTo>
                    <a:pt x="251" y="469"/>
                    <a:pt x="418" y="151"/>
                    <a:pt x="401" y="18"/>
                  </a:cubicBezTo>
                  <a:cubicBezTo>
                    <a:pt x="184" y="1"/>
                    <a:pt x="0" y="268"/>
                    <a:pt x="0" y="41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1"/>
            <p:cNvSpPr/>
            <p:nvPr/>
          </p:nvSpPr>
          <p:spPr>
            <a:xfrm>
              <a:off x="4818595" y="2320451"/>
              <a:ext cx="17979" cy="21321"/>
            </a:xfrm>
            <a:custGeom>
              <a:avLst/>
              <a:gdLst/>
              <a:ahLst/>
              <a:cxnLst/>
              <a:rect l="l" t="t" r="r" b="b"/>
              <a:pathLst>
                <a:path w="452" h="536" extrusionOk="0">
                  <a:moveTo>
                    <a:pt x="17" y="469"/>
                  </a:moveTo>
                  <a:cubicBezTo>
                    <a:pt x="17" y="469"/>
                    <a:pt x="34" y="536"/>
                    <a:pt x="168" y="452"/>
                  </a:cubicBezTo>
                  <a:lnTo>
                    <a:pt x="285" y="352"/>
                  </a:lnTo>
                  <a:cubicBezTo>
                    <a:pt x="318" y="302"/>
                    <a:pt x="452" y="185"/>
                    <a:pt x="385" y="101"/>
                  </a:cubicBezTo>
                  <a:cubicBezTo>
                    <a:pt x="285" y="1"/>
                    <a:pt x="1" y="285"/>
                    <a:pt x="17" y="4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1"/>
            <p:cNvSpPr/>
            <p:nvPr/>
          </p:nvSpPr>
          <p:spPr>
            <a:xfrm>
              <a:off x="4468988" y="2763098"/>
              <a:ext cx="10700" cy="20645"/>
            </a:xfrm>
            <a:custGeom>
              <a:avLst/>
              <a:gdLst/>
              <a:ahLst/>
              <a:cxnLst/>
              <a:rect l="l" t="t" r="r" b="b"/>
              <a:pathLst>
                <a:path w="269" h="519" extrusionOk="0">
                  <a:moveTo>
                    <a:pt x="1" y="251"/>
                  </a:moveTo>
                  <a:cubicBezTo>
                    <a:pt x="1" y="385"/>
                    <a:pt x="1" y="452"/>
                    <a:pt x="51" y="519"/>
                  </a:cubicBezTo>
                  <a:lnTo>
                    <a:pt x="134" y="519"/>
                  </a:lnTo>
                  <a:cubicBezTo>
                    <a:pt x="201" y="435"/>
                    <a:pt x="268" y="101"/>
                    <a:pt x="101" y="1"/>
                  </a:cubicBezTo>
                  <a:cubicBezTo>
                    <a:pt x="1" y="51"/>
                    <a:pt x="1" y="101"/>
                    <a:pt x="1" y="2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1"/>
            <p:cNvSpPr/>
            <p:nvPr/>
          </p:nvSpPr>
          <p:spPr>
            <a:xfrm>
              <a:off x="4578019" y="3970075"/>
              <a:ext cx="13962" cy="19292"/>
            </a:xfrm>
            <a:custGeom>
              <a:avLst/>
              <a:gdLst/>
              <a:ahLst/>
              <a:cxnLst/>
              <a:rect l="l" t="t" r="r" b="b"/>
              <a:pathLst>
                <a:path w="351" h="485" extrusionOk="0">
                  <a:moveTo>
                    <a:pt x="201" y="485"/>
                  </a:moveTo>
                  <a:cubicBezTo>
                    <a:pt x="217" y="418"/>
                    <a:pt x="234" y="335"/>
                    <a:pt x="267" y="251"/>
                  </a:cubicBezTo>
                  <a:cubicBezTo>
                    <a:pt x="351" y="51"/>
                    <a:pt x="301" y="101"/>
                    <a:pt x="301" y="51"/>
                  </a:cubicBezTo>
                  <a:cubicBezTo>
                    <a:pt x="301" y="51"/>
                    <a:pt x="284" y="34"/>
                    <a:pt x="284" y="34"/>
                  </a:cubicBezTo>
                  <a:cubicBezTo>
                    <a:pt x="150" y="0"/>
                    <a:pt x="0" y="268"/>
                    <a:pt x="50" y="4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1"/>
            <p:cNvSpPr/>
            <p:nvPr/>
          </p:nvSpPr>
          <p:spPr>
            <a:xfrm>
              <a:off x="4661751" y="2725230"/>
              <a:ext cx="21281" cy="16667"/>
            </a:xfrm>
            <a:custGeom>
              <a:avLst/>
              <a:gdLst/>
              <a:ahLst/>
              <a:cxnLst/>
              <a:rect l="l" t="t" r="r" b="b"/>
              <a:pathLst>
                <a:path w="535" h="419" extrusionOk="0">
                  <a:moveTo>
                    <a:pt x="518" y="151"/>
                  </a:moveTo>
                  <a:cubicBezTo>
                    <a:pt x="368" y="84"/>
                    <a:pt x="318" y="0"/>
                    <a:pt x="234" y="117"/>
                  </a:cubicBezTo>
                  <a:lnTo>
                    <a:pt x="201" y="151"/>
                  </a:lnTo>
                  <a:cubicBezTo>
                    <a:pt x="0" y="418"/>
                    <a:pt x="368" y="335"/>
                    <a:pt x="418" y="318"/>
                  </a:cubicBezTo>
                  <a:cubicBezTo>
                    <a:pt x="535" y="284"/>
                    <a:pt x="518" y="268"/>
                    <a:pt x="518" y="1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1"/>
            <p:cNvSpPr/>
            <p:nvPr/>
          </p:nvSpPr>
          <p:spPr>
            <a:xfrm>
              <a:off x="4508209" y="2568386"/>
              <a:ext cx="10024" cy="21281"/>
            </a:xfrm>
            <a:custGeom>
              <a:avLst/>
              <a:gdLst/>
              <a:ahLst/>
              <a:cxnLst/>
              <a:rect l="l" t="t" r="r" b="b"/>
              <a:pathLst>
                <a:path w="252" h="535" extrusionOk="0">
                  <a:moveTo>
                    <a:pt x="118" y="535"/>
                  </a:moveTo>
                  <a:cubicBezTo>
                    <a:pt x="218" y="485"/>
                    <a:pt x="201" y="451"/>
                    <a:pt x="218" y="318"/>
                  </a:cubicBezTo>
                  <a:cubicBezTo>
                    <a:pt x="235" y="201"/>
                    <a:pt x="251" y="167"/>
                    <a:pt x="235" y="34"/>
                  </a:cubicBezTo>
                  <a:cubicBezTo>
                    <a:pt x="1" y="0"/>
                    <a:pt x="1" y="384"/>
                    <a:pt x="118" y="5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1"/>
            <p:cNvSpPr/>
            <p:nvPr/>
          </p:nvSpPr>
          <p:spPr>
            <a:xfrm>
              <a:off x="4359321" y="2737203"/>
              <a:ext cx="14678" cy="23946"/>
            </a:xfrm>
            <a:custGeom>
              <a:avLst/>
              <a:gdLst/>
              <a:ahLst/>
              <a:cxnLst/>
              <a:rect l="l" t="t" r="r" b="b"/>
              <a:pathLst>
                <a:path w="369" h="602" extrusionOk="0">
                  <a:moveTo>
                    <a:pt x="335" y="34"/>
                  </a:moveTo>
                  <a:cubicBezTo>
                    <a:pt x="201" y="0"/>
                    <a:pt x="168" y="50"/>
                    <a:pt x="118" y="134"/>
                  </a:cubicBezTo>
                  <a:cubicBezTo>
                    <a:pt x="1" y="301"/>
                    <a:pt x="51" y="602"/>
                    <a:pt x="252" y="284"/>
                  </a:cubicBezTo>
                  <a:cubicBezTo>
                    <a:pt x="335" y="151"/>
                    <a:pt x="368" y="184"/>
                    <a:pt x="335" y="3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1"/>
            <p:cNvSpPr/>
            <p:nvPr/>
          </p:nvSpPr>
          <p:spPr>
            <a:xfrm>
              <a:off x="4439752" y="3904283"/>
              <a:ext cx="12013" cy="16627"/>
            </a:xfrm>
            <a:custGeom>
              <a:avLst/>
              <a:gdLst/>
              <a:ahLst/>
              <a:cxnLst/>
              <a:rect l="l" t="t" r="r" b="b"/>
              <a:pathLst>
                <a:path w="302" h="418" extrusionOk="0">
                  <a:moveTo>
                    <a:pt x="51" y="401"/>
                  </a:moveTo>
                  <a:cubicBezTo>
                    <a:pt x="251" y="418"/>
                    <a:pt x="301" y="151"/>
                    <a:pt x="285" y="50"/>
                  </a:cubicBezTo>
                  <a:cubicBezTo>
                    <a:pt x="151" y="0"/>
                    <a:pt x="134" y="50"/>
                    <a:pt x="84" y="151"/>
                  </a:cubicBezTo>
                  <a:cubicBezTo>
                    <a:pt x="17" y="251"/>
                    <a:pt x="1" y="301"/>
                    <a:pt x="51" y="4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1"/>
            <p:cNvSpPr/>
            <p:nvPr/>
          </p:nvSpPr>
          <p:spPr>
            <a:xfrm>
              <a:off x="4308843" y="3667008"/>
              <a:ext cx="11973" cy="17303"/>
            </a:xfrm>
            <a:custGeom>
              <a:avLst/>
              <a:gdLst/>
              <a:ahLst/>
              <a:cxnLst/>
              <a:rect l="l" t="t" r="r" b="b"/>
              <a:pathLst>
                <a:path w="301" h="435" extrusionOk="0">
                  <a:moveTo>
                    <a:pt x="17" y="401"/>
                  </a:moveTo>
                  <a:cubicBezTo>
                    <a:pt x="184" y="435"/>
                    <a:pt x="150" y="418"/>
                    <a:pt x="234" y="268"/>
                  </a:cubicBezTo>
                  <a:cubicBezTo>
                    <a:pt x="284" y="184"/>
                    <a:pt x="301" y="167"/>
                    <a:pt x="284" y="50"/>
                  </a:cubicBezTo>
                  <a:cubicBezTo>
                    <a:pt x="100" y="0"/>
                    <a:pt x="0" y="218"/>
                    <a:pt x="17" y="4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1"/>
            <p:cNvSpPr/>
            <p:nvPr/>
          </p:nvSpPr>
          <p:spPr>
            <a:xfrm>
              <a:off x="4944213" y="3480252"/>
              <a:ext cx="17303" cy="9984"/>
            </a:xfrm>
            <a:custGeom>
              <a:avLst/>
              <a:gdLst/>
              <a:ahLst/>
              <a:cxnLst/>
              <a:rect l="l" t="t" r="r" b="b"/>
              <a:pathLst>
                <a:path w="435" h="251" extrusionOk="0">
                  <a:moveTo>
                    <a:pt x="17" y="234"/>
                  </a:moveTo>
                  <a:cubicBezTo>
                    <a:pt x="151" y="251"/>
                    <a:pt x="435" y="251"/>
                    <a:pt x="385" y="34"/>
                  </a:cubicBezTo>
                  <a:cubicBezTo>
                    <a:pt x="268" y="0"/>
                    <a:pt x="234" y="17"/>
                    <a:pt x="134" y="50"/>
                  </a:cubicBezTo>
                  <a:cubicBezTo>
                    <a:pt x="17" y="84"/>
                    <a:pt x="0" y="101"/>
                    <a:pt x="17" y="23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1"/>
            <p:cNvSpPr/>
            <p:nvPr/>
          </p:nvSpPr>
          <p:spPr>
            <a:xfrm>
              <a:off x="4574001" y="3320743"/>
              <a:ext cx="12689" cy="15991"/>
            </a:xfrm>
            <a:custGeom>
              <a:avLst/>
              <a:gdLst/>
              <a:ahLst/>
              <a:cxnLst/>
              <a:rect l="l" t="t" r="r" b="b"/>
              <a:pathLst>
                <a:path w="319" h="402" extrusionOk="0">
                  <a:moveTo>
                    <a:pt x="1" y="385"/>
                  </a:moveTo>
                  <a:cubicBezTo>
                    <a:pt x="201" y="401"/>
                    <a:pt x="285" y="234"/>
                    <a:pt x="318" y="84"/>
                  </a:cubicBezTo>
                  <a:cubicBezTo>
                    <a:pt x="134" y="0"/>
                    <a:pt x="1" y="184"/>
                    <a:pt x="1" y="3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1"/>
            <p:cNvSpPr/>
            <p:nvPr/>
          </p:nvSpPr>
          <p:spPr>
            <a:xfrm>
              <a:off x="4577343" y="3569314"/>
              <a:ext cx="12013" cy="14638"/>
            </a:xfrm>
            <a:custGeom>
              <a:avLst/>
              <a:gdLst/>
              <a:ahLst/>
              <a:cxnLst/>
              <a:rect l="l" t="t" r="r" b="b"/>
              <a:pathLst>
                <a:path w="302" h="368" extrusionOk="0">
                  <a:moveTo>
                    <a:pt x="0" y="368"/>
                  </a:moveTo>
                  <a:cubicBezTo>
                    <a:pt x="167" y="351"/>
                    <a:pt x="151" y="334"/>
                    <a:pt x="218" y="234"/>
                  </a:cubicBezTo>
                  <a:cubicBezTo>
                    <a:pt x="268" y="151"/>
                    <a:pt x="301" y="117"/>
                    <a:pt x="268" y="17"/>
                  </a:cubicBezTo>
                  <a:cubicBezTo>
                    <a:pt x="84" y="0"/>
                    <a:pt x="0" y="151"/>
                    <a:pt x="0" y="3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1"/>
            <p:cNvSpPr/>
            <p:nvPr/>
          </p:nvSpPr>
          <p:spPr>
            <a:xfrm>
              <a:off x="4801331" y="2598299"/>
              <a:ext cx="14638" cy="7995"/>
            </a:xfrm>
            <a:custGeom>
              <a:avLst/>
              <a:gdLst/>
              <a:ahLst/>
              <a:cxnLst/>
              <a:rect l="l" t="t" r="r" b="b"/>
              <a:pathLst>
                <a:path w="368" h="201" extrusionOk="0">
                  <a:moveTo>
                    <a:pt x="0" y="167"/>
                  </a:moveTo>
                  <a:cubicBezTo>
                    <a:pt x="117" y="201"/>
                    <a:pt x="267" y="201"/>
                    <a:pt x="368" y="150"/>
                  </a:cubicBezTo>
                  <a:cubicBezTo>
                    <a:pt x="368" y="17"/>
                    <a:pt x="334" y="0"/>
                    <a:pt x="184" y="0"/>
                  </a:cubicBezTo>
                  <a:cubicBezTo>
                    <a:pt x="17" y="0"/>
                    <a:pt x="0" y="17"/>
                    <a:pt x="0" y="16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1"/>
            <p:cNvSpPr/>
            <p:nvPr/>
          </p:nvSpPr>
          <p:spPr>
            <a:xfrm>
              <a:off x="4515528" y="3764703"/>
              <a:ext cx="10024" cy="14678"/>
            </a:xfrm>
            <a:custGeom>
              <a:avLst/>
              <a:gdLst/>
              <a:ahLst/>
              <a:cxnLst/>
              <a:rect l="l" t="t" r="r" b="b"/>
              <a:pathLst>
                <a:path w="252" h="369" extrusionOk="0">
                  <a:moveTo>
                    <a:pt x="84" y="368"/>
                  </a:moveTo>
                  <a:cubicBezTo>
                    <a:pt x="201" y="351"/>
                    <a:pt x="201" y="351"/>
                    <a:pt x="234" y="218"/>
                  </a:cubicBezTo>
                  <a:cubicBezTo>
                    <a:pt x="251" y="134"/>
                    <a:pt x="251" y="84"/>
                    <a:pt x="218" y="1"/>
                  </a:cubicBezTo>
                  <a:cubicBezTo>
                    <a:pt x="0" y="1"/>
                    <a:pt x="34" y="251"/>
                    <a:pt x="84" y="3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1"/>
            <p:cNvSpPr/>
            <p:nvPr/>
          </p:nvSpPr>
          <p:spPr>
            <a:xfrm>
              <a:off x="4663740" y="4116298"/>
              <a:ext cx="16667" cy="16667"/>
            </a:xfrm>
            <a:custGeom>
              <a:avLst/>
              <a:gdLst/>
              <a:ahLst/>
              <a:cxnLst/>
              <a:rect l="l" t="t" r="r" b="b"/>
              <a:pathLst>
                <a:path w="419" h="419" extrusionOk="0">
                  <a:moveTo>
                    <a:pt x="351" y="101"/>
                  </a:moveTo>
                  <a:cubicBezTo>
                    <a:pt x="184" y="0"/>
                    <a:pt x="0" y="268"/>
                    <a:pt x="101" y="351"/>
                  </a:cubicBezTo>
                  <a:cubicBezTo>
                    <a:pt x="168" y="418"/>
                    <a:pt x="418" y="251"/>
                    <a:pt x="351" y="1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1"/>
            <p:cNvSpPr/>
            <p:nvPr/>
          </p:nvSpPr>
          <p:spPr>
            <a:xfrm>
              <a:off x="4684345" y="3957426"/>
              <a:ext cx="12649" cy="14678"/>
            </a:xfrm>
            <a:custGeom>
              <a:avLst/>
              <a:gdLst/>
              <a:ahLst/>
              <a:cxnLst/>
              <a:rect l="l" t="t" r="r" b="b"/>
              <a:pathLst>
                <a:path w="318" h="369" extrusionOk="0">
                  <a:moveTo>
                    <a:pt x="117" y="335"/>
                  </a:moveTo>
                  <a:cubicBezTo>
                    <a:pt x="268" y="369"/>
                    <a:pt x="318" y="185"/>
                    <a:pt x="318" y="135"/>
                  </a:cubicBezTo>
                  <a:cubicBezTo>
                    <a:pt x="318" y="1"/>
                    <a:pt x="301" y="51"/>
                    <a:pt x="284" y="34"/>
                  </a:cubicBezTo>
                  <a:cubicBezTo>
                    <a:pt x="201" y="18"/>
                    <a:pt x="167" y="34"/>
                    <a:pt x="117" y="118"/>
                  </a:cubicBezTo>
                  <a:cubicBezTo>
                    <a:pt x="0" y="335"/>
                    <a:pt x="117" y="335"/>
                    <a:pt x="117" y="3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1"/>
            <p:cNvSpPr/>
            <p:nvPr/>
          </p:nvSpPr>
          <p:spPr>
            <a:xfrm>
              <a:off x="4788682" y="2574353"/>
              <a:ext cx="10024" cy="15991"/>
            </a:xfrm>
            <a:custGeom>
              <a:avLst/>
              <a:gdLst/>
              <a:ahLst/>
              <a:cxnLst/>
              <a:rect l="l" t="t" r="r" b="b"/>
              <a:pathLst>
                <a:path w="252" h="402" extrusionOk="0">
                  <a:moveTo>
                    <a:pt x="17" y="368"/>
                  </a:moveTo>
                  <a:cubicBezTo>
                    <a:pt x="151" y="402"/>
                    <a:pt x="134" y="385"/>
                    <a:pt x="184" y="285"/>
                  </a:cubicBezTo>
                  <a:cubicBezTo>
                    <a:pt x="218" y="201"/>
                    <a:pt x="251" y="168"/>
                    <a:pt x="235" y="84"/>
                  </a:cubicBezTo>
                  <a:cubicBezTo>
                    <a:pt x="235" y="84"/>
                    <a:pt x="134" y="1"/>
                    <a:pt x="34" y="134"/>
                  </a:cubicBezTo>
                  <a:cubicBezTo>
                    <a:pt x="1" y="201"/>
                    <a:pt x="1" y="285"/>
                    <a:pt x="17" y="3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1"/>
            <p:cNvSpPr/>
            <p:nvPr/>
          </p:nvSpPr>
          <p:spPr>
            <a:xfrm>
              <a:off x="4687646" y="3819198"/>
              <a:ext cx="14678" cy="15991"/>
            </a:xfrm>
            <a:custGeom>
              <a:avLst/>
              <a:gdLst/>
              <a:ahLst/>
              <a:cxnLst/>
              <a:rect l="l" t="t" r="r" b="b"/>
              <a:pathLst>
                <a:path w="369" h="402" extrusionOk="0">
                  <a:moveTo>
                    <a:pt x="235" y="101"/>
                  </a:moveTo>
                  <a:cubicBezTo>
                    <a:pt x="135" y="17"/>
                    <a:pt x="185" y="1"/>
                    <a:pt x="51" y="17"/>
                  </a:cubicBezTo>
                  <a:cubicBezTo>
                    <a:pt x="1" y="218"/>
                    <a:pt x="151" y="402"/>
                    <a:pt x="285" y="251"/>
                  </a:cubicBezTo>
                  <a:cubicBezTo>
                    <a:pt x="369" y="168"/>
                    <a:pt x="268" y="134"/>
                    <a:pt x="235" y="1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1"/>
            <p:cNvSpPr/>
            <p:nvPr/>
          </p:nvSpPr>
          <p:spPr>
            <a:xfrm>
              <a:off x="4446394" y="2650805"/>
              <a:ext cx="14002" cy="13325"/>
            </a:xfrm>
            <a:custGeom>
              <a:avLst/>
              <a:gdLst/>
              <a:ahLst/>
              <a:cxnLst/>
              <a:rect l="l" t="t" r="r" b="b"/>
              <a:pathLst>
                <a:path w="352" h="335" extrusionOk="0">
                  <a:moveTo>
                    <a:pt x="101" y="284"/>
                  </a:moveTo>
                  <a:cubicBezTo>
                    <a:pt x="235" y="334"/>
                    <a:pt x="185" y="301"/>
                    <a:pt x="268" y="217"/>
                  </a:cubicBezTo>
                  <a:cubicBezTo>
                    <a:pt x="318" y="150"/>
                    <a:pt x="352" y="150"/>
                    <a:pt x="352" y="33"/>
                  </a:cubicBezTo>
                  <a:cubicBezTo>
                    <a:pt x="168" y="0"/>
                    <a:pt x="1" y="84"/>
                    <a:pt x="101" y="28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1"/>
            <p:cNvSpPr/>
            <p:nvPr/>
          </p:nvSpPr>
          <p:spPr>
            <a:xfrm>
              <a:off x="4633827" y="3894975"/>
              <a:ext cx="12013" cy="14002"/>
            </a:xfrm>
            <a:custGeom>
              <a:avLst/>
              <a:gdLst/>
              <a:ahLst/>
              <a:cxnLst/>
              <a:rect l="l" t="t" r="r" b="b"/>
              <a:pathLst>
                <a:path w="302" h="352" extrusionOk="0">
                  <a:moveTo>
                    <a:pt x="84" y="301"/>
                  </a:moveTo>
                  <a:cubicBezTo>
                    <a:pt x="201" y="351"/>
                    <a:pt x="184" y="351"/>
                    <a:pt x="251" y="218"/>
                  </a:cubicBezTo>
                  <a:cubicBezTo>
                    <a:pt x="285" y="151"/>
                    <a:pt x="301" y="101"/>
                    <a:pt x="285" y="0"/>
                  </a:cubicBezTo>
                  <a:cubicBezTo>
                    <a:pt x="101" y="0"/>
                    <a:pt x="1" y="134"/>
                    <a:pt x="84" y="3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1"/>
            <p:cNvSpPr/>
            <p:nvPr/>
          </p:nvSpPr>
          <p:spPr>
            <a:xfrm>
              <a:off x="4342057" y="2653431"/>
              <a:ext cx="15991" cy="23986"/>
            </a:xfrm>
            <a:custGeom>
              <a:avLst/>
              <a:gdLst/>
              <a:ahLst/>
              <a:cxnLst/>
              <a:rect l="l" t="t" r="r" b="b"/>
              <a:pathLst>
                <a:path w="402" h="603" extrusionOk="0">
                  <a:moveTo>
                    <a:pt x="117" y="118"/>
                  </a:moveTo>
                  <a:cubicBezTo>
                    <a:pt x="117" y="118"/>
                    <a:pt x="0" y="118"/>
                    <a:pt x="151" y="302"/>
                  </a:cubicBezTo>
                  <a:cubicBezTo>
                    <a:pt x="401" y="602"/>
                    <a:pt x="401" y="1"/>
                    <a:pt x="117" y="1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1"/>
            <p:cNvSpPr/>
            <p:nvPr/>
          </p:nvSpPr>
          <p:spPr>
            <a:xfrm>
              <a:off x="4327419" y="3828506"/>
              <a:ext cx="14002" cy="13325"/>
            </a:xfrm>
            <a:custGeom>
              <a:avLst/>
              <a:gdLst/>
              <a:ahLst/>
              <a:cxnLst/>
              <a:rect l="l" t="t" r="r" b="b"/>
              <a:pathLst>
                <a:path w="352" h="335" extrusionOk="0">
                  <a:moveTo>
                    <a:pt x="101" y="285"/>
                  </a:moveTo>
                  <a:cubicBezTo>
                    <a:pt x="252" y="335"/>
                    <a:pt x="352" y="184"/>
                    <a:pt x="318" y="34"/>
                  </a:cubicBezTo>
                  <a:cubicBezTo>
                    <a:pt x="201" y="1"/>
                    <a:pt x="185" y="17"/>
                    <a:pt x="118" y="117"/>
                  </a:cubicBezTo>
                  <a:cubicBezTo>
                    <a:pt x="1" y="268"/>
                    <a:pt x="101" y="285"/>
                    <a:pt x="101" y="2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1"/>
            <p:cNvSpPr/>
            <p:nvPr/>
          </p:nvSpPr>
          <p:spPr>
            <a:xfrm>
              <a:off x="4587287" y="2875431"/>
              <a:ext cx="10700" cy="13325"/>
            </a:xfrm>
            <a:custGeom>
              <a:avLst/>
              <a:gdLst/>
              <a:ahLst/>
              <a:cxnLst/>
              <a:rect l="l" t="t" r="r" b="b"/>
              <a:pathLst>
                <a:path w="269" h="335" extrusionOk="0">
                  <a:moveTo>
                    <a:pt x="34" y="301"/>
                  </a:moveTo>
                  <a:cubicBezTo>
                    <a:pt x="151" y="335"/>
                    <a:pt x="235" y="234"/>
                    <a:pt x="252" y="168"/>
                  </a:cubicBezTo>
                  <a:cubicBezTo>
                    <a:pt x="268" y="151"/>
                    <a:pt x="268" y="151"/>
                    <a:pt x="268" y="117"/>
                  </a:cubicBezTo>
                  <a:cubicBezTo>
                    <a:pt x="268" y="51"/>
                    <a:pt x="252" y="1"/>
                    <a:pt x="151" y="34"/>
                  </a:cubicBezTo>
                  <a:cubicBezTo>
                    <a:pt x="135" y="34"/>
                    <a:pt x="84" y="84"/>
                    <a:pt x="68" y="84"/>
                  </a:cubicBezTo>
                  <a:cubicBezTo>
                    <a:pt x="18" y="168"/>
                    <a:pt x="1" y="218"/>
                    <a:pt x="34" y="3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1"/>
            <p:cNvSpPr/>
            <p:nvPr/>
          </p:nvSpPr>
          <p:spPr>
            <a:xfrm>
              <a:off x="4829892" y="2373634"/>
              <a:ext cx="12689" cy="23310"/>
            </a:xfrm>
            <a:custGeom>
              <a:avLst/>
              <a:gdLst/>
              <a:ahLst/>
              <a:cxnLst/>
              <a:rect l="l" t="t" r="r" b="b"/>
              <a:pathLst>
                <a:path w="319" h="586" extrusionOk="0">
                  <a:moveTo>
                    <a:pt x="17" y="468"/>
                  </a:moveTo>
                  <a:cubicBezTo>
                    <a:pt x="318" y="585"/>
                    <a:pt x="318" y="1"/>
                    <a:pt x="67" y="268"/>
                  </a:cubicBezTo>
                  <a:lnTo>
                    <a:pt x="1" y="402"/>
                  </a:lnTo>
                  <a:cubicBezTo>
                    <a:pt x="1" y="519"/>
                    <a:pt x="17" y="435"/>
                    <a:pt x="17" y="4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1"/>
            <p:cNvSpPr/>
            <p:nvPr/>
          </p:nvSpPr>
          <p:spPr>
            <a:xfrm>
              <a:off x="4813941" y="2623518"/>
              <a:ext cx="14002" cy="8711"/>
            </a:xfrm>
            <a:custGeom>
              <a:avLst/>
              <a:gdLst/>
              <a:ahLst/>
              <a:cxnLst/>
              <a:rect l="l" t="t" r="r" b="b"/>
              <a:pathLst>
                <a:path w="352" h="219" extrusionOk="0">
                  <a:moveTo>
                    <a:pt x="1" y="85"/>
                  </a:moveTo>
                  <a:cubicBezTo>
                    <a:pt x="51" y="201"/>
                    <a:pt x="184" y="218"/>
                    <a:pt x="301" y="185"/>
                  </a:cubicBezTo>
                  <a:cubicBezTo>
                    <a:pt x="318" y="118"/>
                    <a:pt x="351" y="34"/>
                    <a:pt x="218" y="18"/>
                  </a:cubicBezTo>
                  <a:cubicBezTo>
                    <a:pt x="168" y="1"/>
                    <a:pt x="168" y="1"/>
                    <a:pt x="118" y="18"/>
                  </a:cubicBezTo>
                  <a:cubicBezTo>
                    <a:pt x="67" y="18"/>
                    <a:pt x="1" y="34"/>
                    <a:pt x="1" y="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1"/>
            <p:cNvSpPr/>
            <p:nvPr/>
          </p:nvSpPr>
          <p:spPr>
            <a:xfrm>
              <a:off x="4716247" y="3946129"/>
              <a:ext cx="11337" cy="12689"/>
            </a:xfrm>
            <a:custGeom>
              <a:avLst/>
              <a:gdLst/>
              <a:ahLst/>
              <a:cxnLst/>
              <a:rect l="l" t="t" r="r" b="b"/>
              <a:pathLst>
                <a:path w="285" h="319" extrusionOk="0">
                  <a:moveTo>
                    <a:pt x="251" y="1"/>
                  </a:moveTo>
                  <a:cubicBezTo>
                    <a:pt x="34" y="1"/>
                    <a:pt x="0" y="252"/>
                    <a:pt x="201" y="318"/>
                  </a:cubicBezTo>
                  <a:cubicBezTo>
                    <a:pt x="218" y="285"/>
                    <a:pt x="251" y="285"/>
                    <a:pt x="268" y="168"/>
                  </a:cubicBezTo>
                  <a:cubicBezTo>
                    <a:pt x="284" y="84"/>
                    <a:pt x="268" y="84"/>
                    <a:pt x="251" y="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1"/>
            <p:cNvSpPr/>
            <p:nvPr/>
          </p:nvSpPr>
          <p:spPr>
            <a:xfrm>
              <a:off x="4544089" y="3769357"/>
              <a:ext cx="10024" cy="10660"/>
            </a:xfrm>
            <a:custGeom>
              <a:avLst/>
              <a:gdLst/>
              <a:ahLst/>
              <a:cxnLst/>
              <a:rect l="l" t="t" r="r" b="b"/>
              <a:pathLst>
                <a:path w="252" h="268" extrusionOk="0">
                  <a:moveTo>
                    <a:pt x="235" y="268"/>
                  </a:moveTo>
                  <a:cubicBezTo>
                    <a:pt x="252" y="134"/>
                    <a:pt x="218" y="0"/>
                    <a:pt x="51" y="0"/>
                  </a:cubicBezTo>
                  <a:cubicBezTo>
                    <a:pt x="18" y="101"/>
                    <a:pt x="1" y="134"/>
                    <a:pt x="34" y="2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1"/>
            <p:cNvSpPr/>
            <p:nvPr/>
          </p:nvSpPr>
          <p:spPr>
            <a:xfrm>
              <a:off x="4718235" y="3876359"/>
              <a:ext cx="10024" cy="14678"/>
            </a:xfrm>
            <a:custGeom>
              <a:avLst/>
              <a:gdLst/>
              <a:ahLst/>
              <a:cxnLst/>
              <a:rect l="l" t="t" r="r" b="b"/>
              <a:pathLst>
                <a:path w="252" h="369" extrusionOk="0">
                  <a:moveTo>
                    <a:pt x="17" y="268"/>
                  </a:moveTo>
                  <a:cubicBezTo>
                    <a:pt x="168" y="368"/>
                    <a:pt x="251" y="184"/>
                    <a:pt x="218" y="34"/>
                  </a:cubicBezTo>
                  <a:cubicBezTo>
                    <a:pt x="51" y="1"/>
                    <a:pt x="1" y="67"/>
                    <a:pt x="17" y="2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1"/>
            <p:cNvSpPr/>
            <p:nvPr/>
          </p:nvSpPr>
          <p:spPr>
            <a:xfrm>
              <a:off x="4637805" y="4022582"/>
              <a:ext cx="9348" cy="13325"/>
            </a:xfrm>
            <a:custGeom>
              <a:avLst/>
              <a:gdLst/>
              <a:ahLst/>
              <a:cxnLst/>
              <a:rect l="l" t="t" r="r" b="b"/>
              <a:pathLst>
                <a:path w="235" h="335" extrusionOk="0">
                  <a:moveTo>
                    <a:pt x="1" y="284"/>
                  </a:moveTo>
                  <a:cubicBezTo>
                    <a:pt x="201" y="335"/>
                    <a:pt x="235" y="184"/>
                    <a:pt x="201" y="67"/>
                  </a:cubicBezTo>
                  <a:cubicBezTo>
                    <a:pt x="201" y="51"/>
                    <a:pt x="235" y="0"/>
                    <a:pt x="101" y="34"/>
                  </a:cubicBezTo>
                  <a:cubicBezTo>
                    <a:pt x="1" y="67"/>
                    <a:pt x="1" y="184"/>
                    <a:pt x="1" y="28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1"/>
            <p:cNvSpPr/>
            <p:nvPr/>
          </p:nvSpPr>
          <p:spPr>
            <a:xfrm>
              <a:off x="4669070" y="3366607"/>
              <a:ext cx="13325" cy="15314"/>
            </a:xfrm>
            <a:custGeom>
              <a:avLst/>
              <a:gdLst/>
              <a:ahLst/>
              <a:cxnLst/>
              <a:rect l="l" t="t" r="r" b="b"/>
              <a:pathLst>
                <a:path w="335" h="385" extrusionOk="0">
                  <a:moveTo>
                    <a:pt x="50" y="318"/>
                  </a:moveTo>
                  <a:cubicBezTo>
                    <a:pt x="217" y="368"/>
                    <a:pt x="334" y="184"/>
                    <a:pt x="251" y="100"/>
                  </a:cubicBezTo>
                  <a:cubicBezTo>
                    <a:pt x="167" y="0"/>
                    <a:pt x="50" y="184"/>
                    <a:pt x="34" y="217"/>
                  </a:cubicBezTo>
                  <a:cubicBezTo>
                    <a:pt x="0" y="384"/>
                    <a:pt x="34" y="267"/>
                    <a:pt x="50" y="3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1"/>
            <p:cNvSpPr/>
            <p:nvPr/>
          </p:nvSpPr>
          <p:spPr>
            <a:xfrm>
              <a:off x="4750137" y="3791950"/>
              <a:ext cx="14678" cy="12649"/>
            </a:xfrm>
            <a:custGeom>
              <a:avLst/>
              <a:gdLst/>
              <a:ahLst/>
              <a:cxnLst/>
              <a:rect l="l" t="t" r="r" b="b"/>
              <a:pathLst>
                <a:path w="369" h="318" extrusionOk="0">
                  <a:moveTo>
                    <a:pt x="234" y="84"/>
                  </a:moveTo>
                  <a:cubicBezTo>
                    <a:pt x="184" y="34"/>
                    <a:pt x="117" y="1"/>
                    <a:pt x="67" y="67"/>
                  </a:cubicBezTo>
                  <a:cubicBezTo>
                    <a:pt x="1" y="134"/>
                    <a:pt x="101" y="318"/>
                    <a:pt x="268" y="268"/>
                  </a:cubicBezTo>
                  <a:cubicBezTo>
                    <a:pt x="268" y="268"/>
                    <a:pt x="368" y="201"/>
                    <a:pt x="234" y="8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1"/>
            <p:cNvSpPr/>
            <p:nvPr/>
          </p:nvSpPr>
          <p:spPr>
            <a:xfrm>
              <a:off x="4504907" y="2814968"/>
              <a:ext cx="8671" cy="12649"/>
            </a:xfrm>
            <a:custGeom>
              <a:avLst/>
              <a:gdLst/>
              <a:ahLst/>
              <a:cxnLst/>
              <a:rect l="l" t="t" r="r" b="b"/>
              <a:pathLst>
                <a:path w="218" h="318" extrusionOk="0">
                  <a:moveTo>
                    <a:pt x="33" y="267"/>
                  </a:moveTo>
                  <a:cubicBezTo>
                    <a:pt x="134" y="317"/>
                    <a:pt x="50" y="301"/>
                    <a:pt x="167" y="301"/>
                  </a:cubicBezTo>
                  <a:cubicBezTo>
                    <a:pt x="201" y="217"/>
                    <a:pt x="217" y="150"/>
                    <a:pt x="201" y="50"/>
                  </a:cubicBezTo>
                  <a:cubicBezTo>
                    <a:pt x="67" y="33"/>
                    <a:pt x="84" y="0"/>
                    <a:pt x="33" y="100"/>
                  </a:cubicBezTo>
                  <a:cubicBezTo>
                    <a:pt x="0" y="167"/>
                    <a:pt x="17" y="234"/>
                    <a:pt x="33" y="26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1"/>
            <p:cNvSpPr/>
            <p:nvPr/>
          </p:nvSpPr>
          <p:spPr>
            <a:xfrm>
              <a:off x="4466999" y="3104073"/>
              <a:ext cx="11337" cy="7995"/>
            </a:xfrm>
            <a:custGeom>
              <a:avLst/>
              <a:gdLst/>
              <a:ahLst/>
              <a:cxnLst/>
              <a:rect l="l" t="t" r="r" b="b"/>
              <a:pathLst>
                <a:path w="285" h="201" extrusionOk="0">
                  <a:moveTo>
                    <a:pt x="34" y="167"/>
                  </a:moveTo>
                  <a:cubicBezTo>
                    <a:pt x="151" y="201"/>
                    <a:pt x="134" y="201"/>
                    <a:pt x="268" y="167"/>
                  </a:cubicBezTo>
                  <a:cubicBezTo>
                    <a:pt x="285" y="50"/>
                    <a:pt x="285" y="0"/>
                    <a:pt x="151" y="0"/>
                  </a:cubicBezTo>
                  <a:cubicBezTo>
                    <a:pt x="1" y="0"/>
                    <a:pt x="1" y="67"/>
                    <a:pt x="34" y="16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1"/>
            <p:cNvSpPr/>
            <p:nvPr/>
          </p:nvSpPr>
          <p:spPr>
            <a:xfrm>
              <a:off x="4827226" y="2351040"/>
              <a:ext cx="9348" cy="10660"/>
            </a:xfrm>
            <a:custGeom>
              <a:avLst/>
              <a:gdLst/>
              <a:ahLst/>
              <a:cxnLst/>
              <a:rect l="l" t="t" r="r" b="b"/>
              <a:pathLst>
                <a:path w="235" h="268" extrusionOk="0">
                  <a:moveTo>
                    <a:pt x="1" y="218"/>
                  </a:moveTo>
                  <a:cubicBezTo>
                    <a:pt x="151" y="268"/>
                    <a:pt x="235" y="218"/>
                    <a:pt x="185" y="34"/>
                  </a:cubicBezTo>
                  <a:cubicBezTo>
                    <a:pt x="34" y="0"/>
                    <a:pt x="1" y="84"/>
                    <a:pt x="1" y="2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1"/>
            <p:cNvSpPr/>
            <p:nvPr/>
          </p:nvSpPr>
          <p:spPr>
            <a:xfrm>
              <a:off x="4667718" y="4018604"/>
              <a:ext cx="10700" cy="11973"/>
            </a:xfrm>
            <a:custGeom>
              <a:avLst/>
              <a:gdLst/>
              <a:ahLst/>
              <a:cxnLst/>
              <a:rect l="l" t="t" r="r" b="b"/>
              <a:pathLst>
                <a:path w="269" h="301" extrusionOk="0">
                  <a:moveTo>
                    <a:pt x="68" y="251"/>
                  </a:moveTo>
                  <a:cubicBezTo>
                    <a:pt x="235" y="301"/>
                    <a:pt x="268" y="234"/>
                    <a:pt x="235" y="100"/>
                  </a:cubicBezTo>
                  <a:cubicBezTo>
                    <a:pt x="184" y="50"/>
                    <a:pt x="1" y="0"/>
                    <a:pt x="68" y="2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1"/>
            <p:cNvSpPr/>
            <p:nvPr/>
          </p:nvSpPr>
          <p:spPr>
            <a:xfrm>
              <a:off x="4336727" y="2687321"/>
              <a:ext cx="8711" cy="7359"/>
            </a:xfrm>
            <a:custGeom>
              <a:avLst/>
              <a:gdLst/>
              <a:ahLst/>
              <a:cxnLst/>
              <a:rect l="l" t="t" r="r" b="b"/>
              <a:pathLst>
                <a:path w="219" h="185" extrusionOk="0">
                  <a:moveTo>
                    <a:pt x="1" y="51"/>
                  </a:moveTo>
                  <a:lnTo>
                    <a:pt x="18" y="185"/>
                  </a:lnTo>
                  <a:lnTo>
                    <a:pt x="201" y="185"/>
                  </a:lnTo>
                  <a:cubicBezTo>
                    <a:pt x="201" y="101"/>
                    <a:pt x="218" y="51"/>
                    <a:pt x="151" y="18"/>
                  </a:cubicBezTo>
                  <a:cubicBezTo>
                    <a:pt x="118" y="1"/>
                    <a:pt x="1" y="34"/>
                    <a:pt x="1" y="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1"/>
            <p:cNvSpPr/>
            <p:nvPr/>
          </p:nvSpPr>
          <p:spPr>
            <a:xfrm>
              <a:off x="4687010" y="3244290"/>
              <a:ext cx="47892" cy="108394"/>
            </a:xfrm>
            <a:custGeom>
              <a:avLst/>
              <a:gdLst/>
              <a:ahLst/>
              <a:cxnLst/>
              <a:rect l="l" t="t" r="r" b="b"/>
              <a:pathLst>
                <a:path w="1204" h="2725" extrusionOk="0">
                  <a:moveTo>
                    <a:pt x="201" y="1939"/>
                  </a:moveTo>
                  <a:lnTo>
                    <a:pt x="134" y="2156"/>
                  </a:lnTo>
                  <a:lnTo>
                    <a:pt x="301" y="2206"/>
                  </a:lnTo>
                  <a:cubicBezTo>
                    <a:pt x="217" y="2357"/>
                    <a:pt x="151" y="2524"/>
                    <a:pt x="151" y="2724"/>
                  </a:cubicBezTo>
                  <a:cubicBezTo>
                    <a:pt x="351" y="2724"/>
                    <a:pt x="318" y="2574"/>
                    <a:pt x="418" y="2390"/>
                  </a:cubicBezTo>
                  <a:cubicBezTo>
                    <a:pt x="618" y="2039"/>
                    <a:pt x="1103" y="1521"/>
                    <a:pt x="1103" y="1271"/>
                  </a:cubicBezTo>
                  <a:cubicBezTo>
                    <a:pt x="953" y="1271"/>
                    <a:pt x="886" y="1454"/>
                    <a:pt x="702" y="1655"/>
                  </a:cubicBezTo>
                  <a:cubicBezTo>
                    <a:pt x="585" y="1805"/>
                    <a:pt x="501" y="1922"/>
                    <a:pt x="385" y="2073"/>
                  </a:cubicBezTo>
                  <a:cubicBezTo>
                    <a:pt x="385" y="1872"/>
                    <a:pt x="1153" y="819"/>
                    <a:pt x="1170" y="719"/>
                  </a:cubicBezTo>
                  <a:cubicBezTo>
                    <a:pt x="1203" y="586"/>
                    <a:pt x="1136" y="485"/>
                    <a:pt x="936" y="769"/>
                  </a:cubicBezTo>
                  <a:cubicBezTo>
                    <a:pt x="869" y="870"/>
                    <a:pt x="819" y="953"/>
                    <a:pt x="752" y="1037"/>
                  </a:cubicBezTo>
                  <a:cubicBezTo>
                    <a:pt x="652" y="1187"/>
                    <a:pt x="501" y="1454"/>
                    <a:pt x="385" y="1555"/>
                  </a:cubicBezTo>
                  <a:cubicBezTo>
                    <a:pt x="468" y="1237"/>
                    <a:pt x="1120" y="285"/>
                    <a:pt x="1120" y="118"/>
                  </a:cubicBezTo>
                  <a:cubicBezTo>
                    <a:pt x="1120" y="51"/>
                    <a:pt x="1120" y="68"/>
                    <a:pt x="1103" y="34"/>
                  </a:cubicBezTo>
                  <a:cubicBezTo>
                    <a:pt x="936" y="1"/>
                    <a:pt x="969" y="101"/>
                    <a:pt x="769" y="418"/>
                  </a:cubicBezTo>
                  <a:lnTo>
                    <a:pt x="217" y="1404"/>
                  </a:lnTo>
                  <a:cubicBezTo>
                    <a:pt x="117" y="1588"/>
                    <a:pt x="0" y="1805"/>
                    <a:pt x="167" y="190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1"/>
            <p:cNvSpPr/>
            <p:nvPr/>
          </p:nvSpPr>
          <p:spPr>
            <a:xfrm>
              <a:off x="4603238" y="3383194"/>
              <a:ext cx="43238" cy="71162"/>
            </a:xfrm>
            <a:custGeom>
              <a:avLst/>
              <a:gdLst/>
              <a:ahLst/>
              <a:cxnLst/>
              <a:rect l="l" t="t" r="r" b="b"/>
              <a:pathLst>
                <a:path w="1087" h="1789" extrusionOk="0">
                  <a:moveTo>
                    <a:pt x="201" y="1321"/>
                  </a:moveTo>
                  <a:cubicBezTo>
                    <a:pt x="135" y="1404"/>
                    <a:pt x="1" y="1622"/>
                    <a:pt x="84" y="1772"/>
                  </a:cubicBezTo>
                  <a:cubicBezTo>
                    <a:pt x="252" y="1755"/>
                    <a:pt x="151" y="1789"/>
                    <a:pt x="235" y="1622"/>
                  </a:cubicBezTo>
                  <a:cubicBezTo>
                    <a:pt x="268" y="1538"/>
                    <a:pt x="302" y="1488"/>
                    <a:pt x="335" y="1421"/>
                  </a:cubicBezTo>
                  <a:cubicBezTo>
                    <a:pt x="435" y="1287"/>
                    <a:pt x="502" y="1204"/>
                    <a:pt x="602" y="1070"/>
                  </a:cubicBezTo>
                  <a:cubicBezTo>
                    <a:pt x="669" y="987"/>
                    <a:pt x="1070" y="519"/>
                    <a:pt x="1070" y="419"/>
                  </a:cubicBezTo>
                  <a:cubicBezTo>
                    <a:pt x="1087" y="285"/>
                    <a:pt x="1087" y="385"/>
                    <a:pt x="1070" y="335"/>
                  </a:cubicBezTo>
                  <a:cubicBezTo>
                    <a:pt x="937" y="318"/>
                    <a:pt x="870" y="452"/>
                    <a:pt x="770" y="535"/>
                  </a:cubicBezTo>
                  <a:cubicBezTo>
                    <a:pt x="836" y="402"/>
                    <a:pt x="1054" y="185"/>
                    <a:pt x="987" y="34"/>
                  </a:cubicBezTo>
                  <a:cubicBezTo>
                    <a:pt x="886" y="1"/>
                    <a:pt x="903" y="18"/>
                    <a:pt x="836" y="101"/>
                  </a:cubicBezTo>
                  <a:lnTo>
                    <a:pt x="84" y="1154"/>
                  </a:lnTo>
                  <a:cubicBezTo>
                    <a:pt x="51" y="1304"/>
                    <a:pt x="101" y="1271"/>
                    <a:pt x="201" y="132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1"/>
            <p:cNvSpPr/>
            <p:nvPr/>
          </p:nvSpPr>
          <p:spPr>
            <a:xfrm>
              <a:off x="4674361" y="3574605"/>
              <a:ext cx="57200" cy="83811"/>
            </a:xfrm>
            <a:custGeom>
              <a:avLst/>
              <a:gdLst/>
              <a:ahLst/>
              <a:cxnLst/>
              <a:rect l="l" t="t" r="r" b="b"/>
              <a:pathLst>
                <a:path w="1438" h="2107" extrusionOk="0">
                  <a:moveTo>
                    <a:pt x="736" y="786"/>
                  </a:moveTo>
                  <a:cubicBezTo>
                    <a:pt x="686" y="970"/>
                    <a:pt x="435" y="1271"/>
                    <a:pt x="368" y="1622"/>
                  </a:cubicBezTo>
                  <a:cubicBezTo>
                    <a:pt x="285" y="1488"/>
                    <a:pt x="368" y="1521"/>
                    <a:pt x="235" y="1505"/>
                  </a:cubicBezTo>
                  <a:cubicBezTo>
                    <a:pt x="151" y="1605"/>
                    <a:pt x="185" y="1688"/>
                    <a:pt x="101" y="1805"/>
                  </a:cubicBezTo>
                  <a:cubicBezTo>
                    <a:pt x="51" y="1922"/>
                    <a:pt x="1" y="1956"/>
                    <a:pt x="1" y="2106"/>
                  </a:cubicBezTo>
                  <a:cubicBezTo>
                    <a:pt x="118" y="2106"/>
                    <a:pt x="151" y="2056"/>
                    <a:pt x="218" y="1989"/>
                  </a:cubicBezTo>
                  <a:cubicBezTo>
                    <a:pt x="285" y="1906"/>
                    <a:pt x="302" y="1889"/>
                    <a:pt x="335" y="1755"/>
                  </a:cubicBezTo>
                  <a:cubicBezTo>
                    <a:pt x="385" y="1688"/>
                    <a:pt x="335" y="1789"/>
                    <a:pt x="435" y="1739"/>
                  </a:cubicBezTo>
                  <a:cubicBezTo>
                    <a:pt x="485" y="1705"/>
                    <a:pt x="485" y="1688"/>
                    <a:pt x="519" y="1622"/>
                  </a:cubicBezTo>
                  <a:cubicBezTo>
                    <a:pt x="769" y="1154"/>
                    <a:pt x="1388" y="185"/>
                    <a:pt x="1438" y="18"/>
                  </a:cubicBezTo>
                  <a:cubicBezTo>
                    <a:pt x="1287" y="1"/>
                    <a:pt x="1271" y="51"/>
                    <a:pt x="1204" y="151"/>
                  </a:cubicBezTo>
                  <a:lnTo>
                    <a:pt x="753" y="769"/>
                  </a:lnTo>
                  <a:cubicBezTo>
                    <a:pt x="753" y="769"/>
                    <a:pt x="753" y="786"/>
                    <a:pt x="736" y="78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1"/>
            <p:cNvSpPr/>
            <p:nvPr/>
          </p:nvSpPr>
          <p:spPr>
            <a:xfrm>
              <a:off x="4928262" y="3751417"/>
              <a:ext cx="12649" cy="93756"/>
            </a:xfrm>
            <a:custGeom>
              <a:avLst/>
              <a:gdLst/>
              <a:ahLst/>
              <a:cxnLst/>
              <a:rect l="l" t="t" r="r" b="b"/>
              <a:pathLst>
                <a:path w="318" h="2357" extrusionOk="0">
                  <a:moveTo>
                    <a:pt x="218" y="0"/>
                  </a:moveTo>
                  <a:cubicBezTo>
                    <a:pt x="67" y="34"/>
                    <a:pt x="84" y="67"/>
                    <a:pt x="84" y="234"/>
                  </a:cubicBezTo>
                  <a:cubicBezTo>
                    <a:pt x="67" y="568"/>
                    <a:pt x="0" y="2256"/>
                    <a:pt x="301" y="2356"/>
                  </a:cubicBezTo>
                  <a:cubicBezTo>
                    <a:pt x="318" y="2289"/>
                    <a:pt x="251" y="167"/>
                    <a:pt x="218" y="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1"/>
            <p:cNvSpPr/>
            <p:nvPr/>
          </p:nvSpPr>
          <p:spPr>
            <a:xfrm>
              <a:off x="4938246" y="3888332"/>
              <a:ext cx="11973" cy="83771"/>
            </a:xfrm>
            <a:custGeom>
              <a:avLst/>
              <a:gdLst/>
              <a:ahLst/>
              <a:cxnLst/>
              <a:rect l="l" t="t" r="r" b="b"/>
              <a:pathLst>
                <a:path w="301" h="2106" extrusionOk="0">
                  <a:moveTo>
                    <a:pt x="201" y="0"/>
                  </a:moveTo>
                  <a:cubicBezTo>
                    <a:pt x="67" y="0"/>
                    <a:pt x="84" y="17"/>
                    <a:pt x="84" y="184"/>
                  </a:cubicBezTo>
                  <a:lnTo>
                    <a:pt x="50" y="1086"/>
                  </a:lnTo>
                  <a:cubicBezTo>
                    <a:pt x="50" y="1387"/>
                    <a:pt x="0" y="2106"/>
                    <a:pt x="217" y="2106"/>
                  </a:cubicBezTo>
                  <a:cubicBezTo>
                    <a:pt x="301" y="2005"/>
                    <a:pt x="251" y="1805"/>
                    <a:pt x="251" y="1621"/>
                  </a:cubicBezTo>
                  <a:cubicBezTo>
                    <a:pt x="251" y="1304"/>
                    <a:pt x="284" y="134"/>
                    <a:pt x="201" y="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1"/>
            <p:cNvSpPr/>
            <p:nvPr/>
          </p:nvSpPr>
          <p:spPr>
            <a:xfrm>
              <a:off x="4602602" y="3510165"/>
              <a:ext cx="51870" cy="69810"/>
            </a:xfrm>
            <a:custGeom>
              <a:avLst/>
              <a:gdLst/>
              <a:ahLst/>
              <a:cxnLst/>
              <a:rect l="l" t="t" r="r" b="b"/>
              <a:pathLst>
                <a:path w="1304" h="1755" extrusionOk="0">
                  <a:moveTo>
                    <a:pt x="351" y="1337"/>
                  </a:moveTo>
                  <a:cubicBezTo>
                    <a:pt x="568" y="1136"/>
                    <a:pt x="1287" y="284"/>
                    <a:pt x="1304" y="0"/>
                  </a:cubicBezTo>
                  <a:cubicBezTo>
                    <a:pt x="1120" y="34"/>
                    <a:pt x="1153" y="84"/>
                    <a:pt x="1053" y="217"/>
                  </a:cubicBezTo>
                  <a:cubicBezTo>
                    <a:pt x="869" y="435"/>
                    <a:pt x="84" y="1354"/>
                    <a:pt x="50" y="1521"/>
                  </a:cubicBezTo>
                  <a:cubicBezTo>
                    <a:pt x="0" y="1755"/>
                    <a:pt x="284" y="1654"/>
                    <a:pt x="351" y="1470"/>
                  </a:cubicBezTo>
                  <a:cubicBezTo>
                    <a:pt x="401" y="1337"/>
                    <a:pt x="301" y="1420"/>
                    <a:pt x="351" y="133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1"/>
            <p:cNvSpPr/>
            <p:nvPr/>
          </p:nvSpPr>
          <p:spPr>
            <a:xfrm>
              <a:off x="4904316" y="3760049"/>
              <a:ext cx="10700" cy="72475"/>
            </a:xfrm>
            <a:custGeom>
              <a:avLst/>
              <a:gdLst/>
              <a:ahLst/>
              <a:cxnLst/>
              <a:rect l="l" t="t" r="r" b="b"/>
              <a:pathLst>
                <a:path w="269" h="1822" extrusionOk="0">
                  <a:moveTo>
                    <a:pt x="34" y="986"/>
                  </a:moveTo>
                  <a:cubicBezTo>
                    <a:pt x="34" y="1204"/>
                    <a:pt x="1" y="1772"/>
                    <a:pt x="201" y="1822"/>
                  </a:cubicBezTo>
                  <a:cubicBezTo>
                    <a:pt x="268" y="1671"/>
                    <a:pt x="218" y="702"/>
                    <a:pt x="218" y="418"/>
                  </a:cubicBezTo>
                  <a:cubicBezTo>
                    <a:pt x="201" y="151"/>
                    <a:pt x="252" y="118"/>
                    <a:pt x="135" y="34"/>
                  </a:cubicBezTo>
                  <a:cubicBezTo>
                    <a:pt x="34" y="84"/>
                    <a:pt x="101" y="1"/>
                    <a:pt x="68" y="118"/>
                  </a:cubicBezTo>
                  <a:cubicBezTo>
                    <a:pt x="34" y="201"/>
                    <a:pt x="34" y="886"/>
                    <a:pt x="34" y="98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1"/>
            <p:cNvSpPr/>
            <p:nvPr/>
          </p:nvSpPr>
          <p:spPr>
            <a:xfrm>
              <a:off x="4965494" y="3890321"/>
              <a:ext cx="9348" cy="75816"/>
            </a:xfrm>
            <a:custGeom>
              <a:avLst/>
              <a:gdLst/>
              <a:ahLst/>
              <a:cxnLst/>
              <a:rect l="l" t="t" r="r" b="b"/>
              <a:pathLst>
                <a:path w="235" h="1906" extrusionOk="0">
                  <a:moveTo>
                    <a:pt x="217" y="569"/>
                  </a:moveTo>
                  <a:cubicBezTo>
                    <a:pt x="217" y="435"/>
                    <a:pt x="234" y="84"/>
                    <a:pt x="117" y="0"/>
                  </a:cubicBezTo>
                  <a:cubicBezTo>
                    <a:pt x="34" y="84"/>
                    <a:pt x="34" y="151"/>
                    <a:pt x="34" y="318"/>
                  </a:cubicBezTo>
                  <a:cubicBezTo>
                    <a:pt x="17" y="535"/>
                    <a:pt x="0" y="1588"/>
                    <a:pt x="50" y="1738"/>
                  </a:cubicBezTo>
                  <a:cubicBezTo>
                    <a:pt x="100" y="1905"/>
                    <a:pt x="34" y="1788"/>
                    <a:pt x="167" y="183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1"/>
            <p:cNvSpPr/>
            <p:nvPr/>
          </p:nvSpPr>
          <p:spPr>
            <a:xfrm>
              <a:off x="4456379" y="4035868"/>
              <a:ext cx="47216" cy="51233"/>
            </a:xfrm>
            <a:custGeom>
              <a:avLst/>
              <a:gdLst/>
              <a:ahLst/>
              <a:cxnLst/>
              <a:rect l="l" t="t" r="r" b="b"/>
              <a:pathLst>
                <a:path w="1187" h="1288" extrusionOk="0">
                  <a:moveTo>
                    <a:pt x="669" y="686"/>
                  </a:moveTo>
                  <a:cubicBezTo>
                    <a:pt x="786" y="552"/>
                    <a:pt x="1187" y="168"/>
                    <a:pt x="1187" y="34"/>
                  </a:cubicBezTo>
                  <a:cubicBezTo>
                    <a:pt x="1036" y="1"/>
                    <a:pt x="769" y="285"/>
                    <a:pt x="652" y="418"/>
                  </a:cubicBezTo>
                  <a:cubicBezTo>
                    <a:pt x="451" y="619"/>
                    <a:pt x="0" y="1037"/>
                    <a:pt x="84" y="128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1"/>
            <p:cNvSpPr/>
            <p:nvPr/>
          </p:nvSpPr>
          <p:spPr>
            <a:xfrm>
              <a:off x="5181487" y="2400205"/>
              <a:ext cx="51194" cy="43914"/>
            </a:xfrm>
            <a:custGeom>
              <a:avLst/>
              <a:gdLst/>
              <a:ahLst/>
              <a:cxnLst/>
              <a:rect l="l" t="t" r="r" b="b"/>
              <a:pathLst>
                <a:path w="1287" h="1104" extrusionOk="0">
                  <a:moveTo>
                    <a:pt x="0" y="1070"/>
                  </a:moveTo>
                  <a:cubicBezTo>
                    <a:pt x="151" y="1104"/>
                    <a:pt x="468" y="786"/>
                    <a:pt x="685" y="619"/>
                  </a:cubicBezTo>
                  <a:cubicBezTo>
                    <a:pt x="786" y="536"/>
                    <a:pt x="903" y="435"/>
                    <a:pt x="1020" y="352"/>
                  </a:cubicBezTo>
                  <a:cubicBezTo>
                    <a:pt x="1103" y="285"/>
                    <a:pt x="1287" y="185"/>
                    <a:pt x="1287" y="68"/>
                  </a:cubicBezTo>
                  <a:cubicBezTo>
                    <a:pt x="1053" y="1"/>
                    <a:pt x="34" y="836"/>
                    <a:pt x="0" y="107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1"/>
            <p:cNvSpPr/>
            <p:nvPr/>
          </p:nvSpPr>
          <p:spPr>
            <a:xfrm>
              <a:off x="4866447" y="3786620"/>
              <a:ext cx="11337" cy="58552"/>
            </a:xfrm>
            <a:custGeom>
              <a:avLst/>
              <a:gdLst/>
              <a:ahLst/>
              <a:cxnLst/>
              <a:rect l="l" t="t" r="r" b="b"/>
              <a:pathLst>
                <a:path w="285" h="1472" extrusionOk="0">
                  <a:moveTo>
                    <a:pt x="34" y="753"/>
                  </a:moveTo>
                  <a:cubicBezTo>
                    <a:pt x="34" y="970"/>
                    <a:pt x="1" y="1354"/>
                    <a:pt x="117" y="1471"/>
                  </a:cubicBezTo>
                  <a:cubicBezTo>
                    <a:pt x="234" y="1404"/>
                    <a:pt x="218" y="1204"/>
                    <a:pt x="218" y="1037"/>
                  </a:cubicBezTo>
                  <a:cubicBezTo>
                    <a:pt x="218" y="786"/>
                    <a:pt x="285" y="101"/>
                    <a:pt x="117" y="1"/>
                  </a:cubicBezTo>
                  <a:cubicBezTo>
                    <a:pt x="1" y="135"/>
                    <a:pt x="34" y="569"/>
                    <a:pt x="34" y="75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1"/>
            <p:cNvSpPr/>
            <p:nvPr/>
          </p:nvSpPr>
          <p:spPr>
            <a:xfrm>
              <a:off x="4890394" y="3915580"/>
              <a:ext cx="12649" cy="55848"/>
            </a:xfrm>
            <a:custGeom>
              <a:avLst/>
              <a:gdLst/>
              <a:ahLst/>
              <a:cxnLst/>
              <a:rect l="l" t="t" r="r" b="b"/>
              <a:pathLst>
                <a:path w="318" h="1404" extrusionOk="0">
                  <a:moveTo>
                    <a:pt x="184" y="0"/>
                  </a:moveTo>
                  <a:cubicBezTo>
                    <a:pt x="0" y="84"/>
                    <a:pt x="67" y="852"/>
                    <a:pt x="84" y="1103"/>
                  </a:cubicBezTo>
                  <a:cubicBezTo>
                    <a:pt x="84" y="1253"/>
                    <a:pt x="84" y="1337"/>
                    <a:pt x="184" y="1404"/>
                  </a:cubicBezTo>
                  <a:cubicBezTo>
                    <a:pt x="284" y="1253"/>
                    <a:pt x="318" y="167"/>
                    <a:pt x="184" y="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1"/>
            <p:cNvSpPr/>
            <p:nvPr/>
          </p:nvSpPr>
          <p:spPr>
            <a:xfrm>
              <a:off x="5202092" y="2523835"/>
              <a:ext cx="45903" cy="35919"/>
            </a:xfrm>
            <a:custGeom>
              <a:avLst/>
              <a:gdLst/>
              <a:ahLst/>
              <a:cxnLst/>
              <a:rect l="l" t="t" r="r" b="b"/>
              <a:pathLst>
                <a:path w="1154" h="903" extrusionOk="0">
                  <a:moveTo>
                    <a:pt x="0" y="903"/>
                  </a:moveTo>
                  <a:cubicBezTo>
                    <a:pt x="234" y="903"/>
                    <a:pt x="535" y="652"/>
                    <a:pt x="685" y="535"/>
                  </a:cubicBezTo>
                  <a:cubicBezTo>
                    <a:pt x="802" y="452"/>
                    <a:pt x="1153" y="134"/>
                    <a:pt x="1153" y="1"/>
                  </a:cubicBezTo>
                  <a:cubicBezTo>
                    <a:pt x="986" y="1"/>
                    <a:pt x="669" y="301"/>
                    <a:pt x="552" y="402"/>
                  </a:cubicBezTo>
                  <a:cubicBezTo>
                    <a:pt x="318" y="585"/>
                    <a:pt x="34" y="736"/>
                    <a:pt x="0" y="90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1"/>
            <p:cNvSpPr/>
            <p:nvPr/>
          </p:nvSpPr>
          <p:spPr>
            <a:xfrm>
              <a:off x="4696954" y="3366607"/>
              <a:ext cx="31305" cy="47892"/>
            </a:xfrm>
            <a:custGeom>
              <a:avLst/>
              <a:gdLst/>
              <a:ahLst/>
              <a:cxnLst/>
              <a:rect l="l" t="t" r="r" b="b"/>
              <a:pathLst>
                <a:path w="787" h="1204" extrusionOk="0">
                  <a:moveTo>
                    <a:pt x="101" y="1203"/>
                  </a:moveTo>
                  <a:cubicBezTo>
                    <a:pt x="251" y="1153"/>
                    <a:pt x="786" y="134"/>
                    <a:pt x="652" y="67"/>
                  </a:cubicBezTo>
                  <a:cubicBezTo>
                    <a:pt x="519" y="0"/>
                    <a:pt x="218" y="752"/>
                    <a:pt x="151" y="869"/>
                  </a:cubicBezTo>
                  <a:cubicBezTo>
                    <a:pt x="84" y="1003"/>
                    <a:pt x="1" y="1069"/>
                    <a:pt x="101" y="120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1"/>
            <p:cNvSpPr/>
            <p:nvPr/>
          </p:nvSpPr>
          <p:spPr>
            <a:xfrm>
              <a:off x="4690988" y="3201768"/>
              <a:ext cx="29276" cy="45227"/>
            </a:xfrm>
            <a:custGeom>
              <a:avLst/>
              <a:gdLst/>
              <a:ahLst/>
              <a:cxnLst/>
              <a:rect l="l" t="t" r="r" b="b"/>
              <a:pathLst>
                <a:path w="736" h="1137" extrusionOk="0">
                  <a:moveTo>
                    <a:pt x="34" y="1137"/>
                  </a:moveTo>
                  <a:cubicBezTo>
                    <a:pt x="184" y="1137"/>
                    <a:pt x="335" y="802"/>
                    <a:pt x="435" y="652"/>
                  </a:cubicBezTo>
                  <a:cubicBezTo>
                    <a:pt x="502" y="518"/>
                    <a:pt x="736" y="184"/>
                    <a:pt x="686" y="34"/>
                  </a:cubicBezTo>
                  <a:cubicBezTo>
                    <a:pt x="535" y="0"/>
                    <a:pt x="435" y="251"/>
                    <a:pt x="285" y="502"/>
                  </a:cubicBezTo>
                  <a:cubicBezTo>
                    <a:pt x="201" y="635"/>
                    <a:pt x="0" y="969"/>
                    <a:pt x="34" y="113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1"/>
            <p:cNvSpPr/>
            <p:nvPr/>
          </p:nvSpPr>
          <p:spPr>
            <a:xfrm>
              <a:off x="4864458" y="3504158"/>
              <a:ext cx="45227" cy="21321"/>
            </a:xfrm>
            <a:custGeom>
              <a:avLst/>
              <a:gdLst/>
              <a:ahLst/>
              <a:cxnLst/>
              <a:rect l="l" t="t" r="r" b="b"/>
              <a:pathLst>
                <a:path w="1137" h="536" extrusionOk="0">
                  <a:moveTo>
                    <a:pt x="0" y="502"/>
                  </a:moveTo>
                  <a:cubicBezTo>
                    <a:pt x="167" y="535"/>
                    <a:pt x="468" y="418"/>
                    <a:pt x="619" y="368"/>
                  </a:cubicBezTo>
                  <a:cubicBezTo>
                    <a:pt x="853" y="268"/>
                    <a:pt x="1103" y="218"/>
                    <a:pt x="1137" y="84"/>
                  </a:cubicBezTo>
                  <a:cubicBezTo>
                    <a:pt x="919" y="1"/>
                    <a:pt x="452" y="218"/>
                    <a:pt x="218" y="302"/>
                  </a:cubicBezTo>
                  <a:cubicBezTo>
                    <a:pt x="84" y="368"/>
                    <a:pt x="0" y="368"/>
                    <a:pt x="0" y="5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1"/>
            <p:cNvSpPr/>
            <p:nvPr/>
          </p:nvSpPr>
          <p:spPr>
            <a:xfrm>
              <a:off x="4823925" y="4084397"/>
              <a:ext cx="17303" cy="45227"/>
            </a:xfrm>
            <a:custGeom>
              <a:avLst/>
              <a:gdLst/>
              <a:ahLst/>
              <a:cxnLst/>
              <a:rect l="l" t="t" r="r" b="b"/>
              <a:pathLst>
                <a:path w="435" h="1137" extrusionOk="0">
                  <a:moveTo>
                    <a:pt x="34" y="1136"/>
                  </a:moveTo>
                  <a:cubicBezTo>
                    <a:pt x="201" y="1136"/>
                    <a:pt x="251" y="886"/>
                    <a:pt x="301" y="635"/>
                  </a:cubicBezTo>
                  <a:cubicBezTo>
                    <a:pt x="351" y="451"/>
                    <a:pt x="435" y="167"/>
                    <a:pt x="334" y="0"/>
                  </a:cubicBezTo>
                  <a:cubicBezTo>
                    <a:pt x="217" y="34"/>
                    <a:pt x="217" y="84"/>
                    <a:pt x="201" y="218"/>
                  </a:cubicBezTo>
                  <a:cubicBezTo>
                    <a:pt x="151" y="451"/>
                    <a:pt x="0" y="986"/>
                    <a:pt x="34" y="113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1"/>
            <p:cNvSpPr/>
            <p:nvPr/>
          </p:nvSpPr>
          <p:spPr>
            <a:xfrm>
              <a:off x="5186817" y="2717911"/>
              <a:ext cx="41209" cy="28640"/>
            </a:xfrm>
            <a:custGeom>
              <a:avLst/>
              <a:gdLst/>
              <a:ahLst/>
              <a:cxnLst/>
              <a:rect l="l" t="t" r="r" b="b"/>
              <a:pathLst>
                <a:path w="1036" h="720" extrusionOk="0">
                  <a:moveTo>
                    <a:pt x="0" y="719"/>
                  </a:moveTo>
                  <a:cubicBezTo>
                    <a:pt x="184" y="719"/>
                    <a:pt x="986" y="251"/>
                    <a:pt x="1036" y="84"/>
                  </a:cubicBezTo>
                  <a:cubicBezTo>
                    <a:pt x="886" y="1"/>
                    <a:pt x="585" y="201"/>
                    <a:pt x="451" y="285"/>
                  </a:cubicBezTo>
                  <a:cubicBezTo>
                    <a:pt x="301" y="385"/>
                    <a:pt x="17" y="552"/>
                    <a:pt x="0" y="71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1"/>
            <p:cNvSpPr/>
            <p:nvPr/>
          </p:nvSpPr>
          <p:spPr>
            <a:xfrm>
              <a:off x="4288238" y="3875046"/>
              <a:ext cx="36595" cy="35919"/>
            </a:xfrm>
            <a:custGeom>
              <a:avLst/>
              <a:gdLst/>
              <a:ahLst/>
              <a:cxnLst/>
              <a:rect l="l" t="t" r="r" b="b"/>
              <a:pathLst>
                <a:path w="920" h="903" extrusionOk="0">
                  <a:moveTo>
                    <a:pt x="117" y="902"/>
                  </a:moveTo>
                  <a:cubicBezTo>
                    <a:pt x="251" y="869"/>
                    <a:pt x="251" y="785"/>
                    <a:pt x="334" y="702"/>
                  </a:cubicBezTo>
                  <a:cubicBezTo>
                    <a:pt x="501" y="518"/>
                    <a:pt x="902" y="251"/>
                    <a:pt x="919" y="84"/>
                  </a:cubicBezTo>
                  <a:cubicBezTo>
                    <a:pt x="802" y="0"/>
                    <a:pt x="769" y="84"/>
                    <a:pt x="652" y="167"/>
                  </a:cubicBezTo>
                  <a:cubicBezTo>
                    <a:pt x="501" y="284"/>
                    <a:pt x="0" y="668"/>
                    <a:pt x="117" y="9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1"/>
            <p:cNvSpPr/>
            <p:nvPr/>
          </p:nvSpPr>
          <p:spPr>
            <a:xfrm>
              <a:off x="4908970" y="3280170"/>
              <a:ext cx="45903" cy="19332"/>
            </a:xfrm>
            <a:custGeom>
              <a:avLst/>
              <a:gdLst/>
              <a:ahLst/>
              <a:cxnLst/>
              <a:rect l="l" t="t" r="r" b="b"/>
              <a:pathLst>
                <a:path w="1154" h="486" extrusionOk="0">
                  <a:moveTo>
                    <a:pt x="1" y="385"/>
                  </a:moveTo>
                  <a:cubicBezTo>
                    <a:pt x="135" y="486"/>
                    <a:pt x="402" y="352"/>
                    <a:pt x="552" y="302"/>
                  </a:cubicBezTo>
                  <a:cubicBezTo>
                    <a:pt x="736" y="252"/>
                    <a:pt x="1037" y="252"/>
                    <a:pt x="1154" y="151"/>
                  </a:cubicBezTo>
                  <a:cubicBezTo>
                    <a:pt x="1054" y="1"/>
                    <a:pt x="669" y="68"/>
                    <a:pt x="519" y="118"/>
                  </a:cubicBezTo>
                  <a:cubicBezTo>
                    <a:pt x="352" y="185"/>
                    <a:pt x="101" y="268"/>
                    <a:pt x="1" y="3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1"/>
            <p:cNvSpPr/>
            <p:nvPr/>
          </p:nvSpPr>
          <p:spPr>
            <a:xfrm>
              <a:off x="4725555" y="3652370"/>
              <a:ext cx="23946" cy="38584"/>
            </a:xfrm>
            <a:custGeom>
              <a:avLst/>
              <a:gdLst/>
              <a:ahLst/>
              <a:cxnLst/>
              <a:rect l="l" t="t" r="r" b="b"/>
              <a:pathLst>
                <a:path w="602" h="970" extrusionOk="0">
                  <a:moveTo>
                    <a:pt x="17" y="970"/>
                  </a:moveTo>
                  <a:cubicBezTo>
                    <a:pt x="184" y="953"/>
                    <a:pt x="234" y="786"/>
                    <a:pt x="351" y="519"/>
                  </a:cubicBezTo>
                  <a:cubicBezTo>
                    <a:pt x="468" y="251"/>
                    <a:pt x="602" y="118"/>
                    <a:pt x="485" y="1"/>
                  </a:cubicBezTo>
                  <a:cubicBezTo>
                    <a:pt x="318" y="51"/>
                    <a:pt x="0" y="719"/>
                    <a:pt x="17" y="97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1"/>
            <p:cNvSpPr/>
            <p:nvPr/>
          </p:nvSpPr>
          <p:spPr>
            <a:xfrm>
              <a:off x="4831204" y="3636419"/>
              <a:ext cx="33294" cy="39260"/>
            </a:xfrm>
            <a:custGeom>
              <a:avLst/>
              <a:gdLst/>
              <a:ahLst/>
              <a:cxnLst/>
              <a:rect l="l" t="t" r="r" b="b"/>
              <a:pathLst>
                <a:path w="837" h="987" extrusionOk="0">
                  <a:moveTo>
                    <a:pt x="51" y="134"/>
                  </a:moveTo>
                  <a:cubicBezTo>
                    <a:pt x="1" y="235"/>
                    <a:pt x="552" y="987"/>
                    <a:pt x="836" y="803"/>
                  </a:cubicBezTo>
                  <a:cubicBezTo>
                    <a:pt x="786" y="686"/>
                    <a:pt x="719" y="669"/>
                    <a:pt x="619" y="586"/>
                  </a:cubicBezTo>
                  <a:cubicBezTo>
                    <a:pt x="536" y="519"/>
                    <a:pt x="502" y="502"/>
                    <a:pt x="435" y="402"/>
                  </a:cubicBezTo>
                  <a:cubicBezTo>
                    <a:pt x="385" y="352"/>
                    <a:pt x="118" y="1"/>
                    <a:pt x="51" y="13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1"/>
            <p:cNvSpPr/>
            <p:nvPr/>
          </p:nvSpPr>
          <p:spPr>
            <a:xfrm>
              <a:off x="4660399" y="3572616"/>
              <a:ext cx="21997" cy="36595"/>
            </a:xfrm>
            <a:custGeom>
              <a:avLst/>
              <a:gdLst/>
              <a:ahLst/>
              <a:cxnLst/>
              <a:rect l="l" t="t" r="r" b="b"/>
              <a:pathLst>
                <a:path w="553" h="920" extrusionOk="0">
                  <a:moveTo>
                    <a:pt x="34" y="920"/>
                  </a:moveTo>
                  <a:cubicBezTo>
                    <a:pt x="201" y="920"/>
                    <a:pt x="252" y="769"/>
                    <a:pt x="368" y="535"/>
                  </a:cubicBezTo>
                  <a:cubicBezTo>
                    <a:pt x="435" y="402"/>
                    <a:pt x="552" y="185"/>
                    <a:pt x="552" y="34"/>
                  </a:cubicBezTo>
                  <a:cubicBezTo>
                    <a:pt x="368" y="1"/>
                    <a:pt x="285" y="268"/>
                    <a:pt x="218" y="402"/>
                  </a:cubicBezTo>
                  <a:cubicBezTo>
                    <a:pt x="151" y="535"/>
                    <a:pt x="1" y="753"/>
                    <a:pt x="34" y="92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1"/>
            <p:cNvSpPr/>
            <p:nvPr/>
          </p:nvSpPr>
          <p:spPr>
            <a:xfrm>
              <a:off x="4657773" y="3432399"/>
              <a:ext cx="29913" cy="34606"/>
            </a:xfrm>
            <a:custGeom>
              <a:avLst/>
              <a:gdLst/>
              <a:ahLst/>
              <a:cxnLst/>
              <a:rect l="l" t="t" r="r" b="b"/>
              <a:pathLst>
                <a:path w="752" h="870" extrusionOk="0">
                  <a:moveTo>
                    <a:pt x="33" y="869"/>
                  </a:moveTo>
                  <a:cubicBezTo>
                    <a:pt x="201" y="852"/>
                    <a:pt x="752" y="217"/>
                    <a:pt x="735" y="84"/>
                  </a:cubicBezTo>
                  <a:cubicBezTo>
                    <a:pt x="568" y="0"/>
                    <a:pt x="485" y="201"/>
                    <a:pt x="318" y="385"/>
                  </a:cubicBezTo>
                  <a:cubicBezTo>
                    <a:pt x="217" y="485"/>
                    <a:pt x="0" y="702"/>
                    <a:pt x="33" y="8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1"/>
            <p:cNvSpPr/>
            <p:nvPr/>
          </p:nvSpPr>
          <p:spPr>
            <a:xfrm>
              <a:off x="4657773" y="3469591"/>
              <a:ext cx="33254" cy="35959"/>
            </a:xfrm>
            <a:custGeom>
              <a:avLst/>
              <a:gdLst/>
              <a:ahLst/>
              <a:cxnLst/>
              <a:rect l="l" t="t" r="r" b="b"/>
              <a:pathLst>
                <a:path w="836" h="904" extrusionOk="0">
                  <a:moveTo>
                    <a:pt x="67" y="853"/>
                  </a:moveTo>
                  <a:cubicBezTo>
                    <a:pt x="167" y="903"/>
                    <a:pt x="318" y="719"/>
                    <a:pt x="451" y="552"/>
                  </a:cubicBezTo>
                  <a:cubicBezTo>
                    <a:pt x="518" y="485"/>
                    <a:pt x="835" y="201"/>
                    <a:pt x="752" y="118"/>
                  </a:cubicBezTo>
                  <a:cubicBezTo>
                    <a:pt x="635" y="1"/>
                    <a:pt x="0" y="703"/>
                    <a:pt x="67" y="85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1"/>
            <p:cNvSpPr/>
            <p:nvPr/>
          </p:nvSpPr>
          <p:spPr>
            <a:xfrm>
              <a:off x="4573365" y="4118287"/>
              <a:ext cx="30589" cy="31941"/>
            </a:xfrm>
            <a:custGeom>
              <a:avLst/>
              <a:gdLst/>
              <a:ahLst/>
              <a:cxnLst/>
              <a:rect l="l" t="t" r="r" b="b"/>
              <a:pathLst>
                <a:path w="769" h="803" extrusionOk="0">
                  <a:moveTo>
                    <a:pt x="33" y="802"/>
                  </a:moveTo>
                  <a:cubicBezTo>
                    <a:pt x="184" y="786"/>
                    <a:pt x="167" y="752"/>
                    <a:pt x="267" y="635"/>
                  </a:cubicBezTo>
                  <a:cubicBezTo>
                    <a:pt x="351" y="518"/>
                    <a:pt x="769" y="101"/>
                    <a:pt x="635" y="34"/>
                  </a:cubicBezTo>
                  <a:cubicBezTo>
                    <a:pt x="551" y="0"/>
                    <a:pt x="0" y="535"/>
                    <a:pt x="33" y="8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1"/>
            <p:cNvSpPr/>
            <p:nvPr/>
          </p:nvSpPr>
          <p:spPr>
            <a:xfrm>
              <a:off x="4475631" y="3695569"/>
              <a:ext cx="25975" cy="33294"/>
            </a:xfrm>
            <a:custGeom>
              <a:avLst/>
              <a:gdLst/>
              <a:ahLst/>
              <a:cxnLst/>
              <a:rect l="l" t="t" r="r" b="b"/>
              <a:pathLst>
                <a:path w="653" h="837" extrusionOk="0">
                  <a:moveTo>
                    <a:pt x="168" y="836"/>
                  </a:moveTo>
                  <a:cubicBezTo>
                    <a:pt x="268" y="820"/>
                    <a:pt x="252" y="786"/>
                    <a:pt x="302" y="652"/>
                  </a:cubicBezTo>
                  <a:cubicBezTo>
                    <a:pt x="419" y="335"/>
                    <a:pt x="636" y="251"/>
                    <a:pt x="653" y="18"/>
                  </a:cubicBezTo>
                  <a:cubicBezTo>
                    <a:pt x="435" y="1"/>
                    <a:pt x="1" y="535"/>
                    <a:pt x="168" y="83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1"/>
            <p:cNvSpPr/>
            <p:nvPr/>
          </p:nvSpPr>
          <p:spPr>
            <a:xfrm>
              <a:off x="4536809" y="3263582"/>
              <a:ext cx="25298" cy="33254"/>
            </a:xfrm>
            <a:custGeom>
              <a:avLst/>
              <a:gdLst/>
              <a:ahLst/>
              <a:cxnLst/>
              <a:rect l="l" t="t" r="r" b="b"/>
              <a:pathLst>
                <a:path w="636" h="836" extrusionOk="0">
                  <a:moveTo>
                    <a:pt x="0" y="802"/>
                  </a:moveTo>
                  <a:cubicBezTo>
                    <a:pt x="150" y="836"/>
                    <a:pt x="201" y="735"/>
                    <a:pt x="351" y="518"/>
                  </a:cubicBezTo>
                  <a:cubicBezTo>
                    <a:pt x="401" y="451"/>
                    <a:pt x="635" y="201"/>
                    <a:pt x="551" y="134"/>
                  </a:cubicBezTo>
                  <a:cubicBezTo>
                    <a:pt x="435" y="0"/>
                    <a:pt x="0" y="602"/>
                    <a:pt x="0" y="8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1"/>
            <p:cNvSpPr/>
            <p:nvPr/>
          </p:nvSpPr>
          <p:spPr>
            <a:xfrm>
              <a:off x="4301524" y="3806589"/>
              <a:ext cx="22633" cy="31265"/>
            </a:xfrm>
            <a:custGeom>
              <a:avLst/>
              <a:gdLst/>
              <a:ahLst/>
              <a:cxnLst/>
              <a:rect l="l" t="t" r="r" b="b"/>
              <a:pathLst>
                <a:path w="569" h="786" extrusionOk="0">
                  <a:moveTo>
                    <a:pt x="0" y="719"/>
                  </a:moveTo>
                  <a:cubicBezTo>
                    <a:pt x="234" y="785"/>
                    <a:pt x="568" y="201"/>
                    <a:pt x="535" y="17"/>
                  </a:cubicBezTo>
                  <a:cubicBezTo>
                    <a:pt x="351" y="0"/>
                    <a:pt x="251" y="267"/>
                    <a:pt x="84" y="518"/>
                  </a:cubicBezTo>
                  <a:cubicBezTo>
                    <a:pt x="17" y="602"/>
                    <a:pt x="0" y="602"/>
                    <a:pt x="0" y="71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1"/>
            <p:cNvSpPr/>
            <p:nvPr/>
          </p:nvSpPr>
          <p:spPr>
            <a:xfrm>
              <a:off x="4324794" y="3946129"/>
              <a:ext cx="23270" cy="32618"/>
            </a:xfrm>
            <a:custGeom>
              <a:avLst/>
              <a:gdLst/>
              <a:ahLst/>
              <a:cxnLst/>
              <a:rect l="l" t="t" r="r" b="b"/>
              <a:pathLst>
                <a:path w="585" h="820" extrusionOk="0">
                  <a:moveTo>
                    <a:pt x="100" y="820"/>
                  </a:moveTo>
                  <a:cubicBezTo>
                    <a:pt x="234" y="803"/>
                    <a:pt x="585" y="118"/>
                    <a:pt x="568" y="84"/>
                  </a:cubicBezTo>
                  <a:cubicBezTo>
                    <a:pt x="518" y="1"/>
                    <a:pt x="434" y="84"/>
                    <a:pt x="434" y="84"/>
                  </a:cubicBezTo>
                  <a:cubicBezTo>
                    <a:pt x="434" y="84"/>
                    <a:pt x="368" y="151"/>
                    <a:pt x="351" y="168"/>
                  </a:cubicBezTo>
                  <a:cubicBezTo>
                    <a:pt x="217" y="302"/>
                    <a:pt x="0" y="636"/>
                    <a:pt x="100" y="82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1"/>
            <p:cNvSpPr/>
            <p:nvPr/>
          </p:nvSpPr>
          <p:spPr>
            <a:xfrm>
              <a:off x="4320140" y="3743422"/>
              <a:ext cx="15314" cy="33294"/>
            </a:xfrm>
            <a:custGeom>
              <a:avLst/>
              <a:gdLst/>
              <a:ahLst/>
              <a:cxnLst/>
              <a:rect l="l" t="t" r="r" b="b"/>
              <a:pathLst>
                <a:path w="385" h="837" extrusionOk="0">
                  <a:moveTo>
                    <a:pt x="100" y="836"/>
                  </a:moveTo>
                  <a:cubicBezTo>
                    <a:pt x="217" y="736"/>
                    <a:pt x="167" y="569"/>
                    <a:pt x="234" y="402"/>
                  </a:cubicBezTo>
                  <a:cubicBezTo>
                    <a:pt x="284" y="251"/>
                    <a:pt x="384" y="168"/>
                    <a:pt x="351" y="1"/>
                  </a:cubicBezTo>
                  <a:cubicBezTo>
                    <a:pt x="134" y="51"/>
                    <a:pt x="0" y="352"/>
                    <a:pt x="17" y="619"/>
                  </a:cubicBezTo>
                  <a:cubicBezTo>
                    <a:pt x="17" y="769"/>
                    <a:pt x="17" y="803"/>
                    <a:pt x="100" y="83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1"/>
            <p:cNvSpPr/>
            <p:nvPr/>
          </p:nvSpPr>
          <p:spPr>
            <a:xfrm>
              <a:off x="4954833" y="3573292"/>
              <a:ext cx="16667" cy="31941"/>
            </a:xfrm>
            <a:custGeom>
              <a:avLst/>
              <a:gdLst/>
              <a:ahLst/>
              <a:cxnLst/>
              <a:rect l="l" t="t" r="r" b="b"/>
              <a:pathLst>
                <a:path w="419" h="803" extrusionOk="0">
                  <a:moveTo>
                    <a:pt x="402" y="569"/>
                  </a:moveTo>
                  <a:cubicBezTo>
                    <a:pt x="418" y="201"/>
                    <a:pt x="235" y="0"/>
                    <a:pt x="1" y="17"/>
                  </a:cubicBezTo>
                  <a:cubicBezTo>
                    <a:pt x="17" y="234"/>
                    <a:pt x="134" y="201"/>
                    <a:pt x="201" y="368"/>
                  </a:cubicBezTo>
                  <a:cubicBezTo>
                    <a:pt x="235" y="468"/>
                    <a:pt x="251" y="685"/>
                    <a:pt x="268" y="802"/>
                  </a:cubicBezTo>
                  <a:cubicBezTo>
                    <a:pt x="402" y="769"/>
                    <a:pt x="402" y="736"/>
                    <a:pt x="402" y="5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1"/>
            <p:cNvSpPr/>
            <p:nvPr/>
          </p:nvSpPr>
          <p:spPr>
            <a:xfrm>
              <a:off x="4844530" y="3809890"/>
              <a:ext cx="8671" cy="32618"/>
            </a:xfrm>
            <a:custGeom>
              <a:avLst/>
              <a:gdLst/>
              <a:ahLst/>
              <a:cxnLst/>
              <a:rect l="l" t="t" r="r" b="b"/>
              <a:pathLst>
                <a:path w="218" h="820" extrusionOk="0">
                  <a:moveTo>
                    <a:pt x="134" y="819"/>
                  </a:moveTo>
                  <a:cubicBezTo>
                    <a:pt x="217" y="736"/>
                    <a:pt x="217" y="552"/>
                    <a:pt x="201" y="402"/>
                  </a:cubicBezTo>
                  <a:cubicBezTo>
                    <a:pt x="201" y="118"/>
                    <a:pt x="217" y="34"/>
                    <a:pt x="100" y="1"/>
                  </a:cubicBezTo>
                  <a:cubicBezTo>
                    <a:pt x="0" y="51"/>
                    <a:pt x="17" y="218"/>
                    <a:pt x="17" y="435"/>
                  </a:cubicBezTo>
                  <a:cubicBezTo>
                    <a:pt x="17" y="602"/>
                    <a:pt x="0" y="769"/>
                    <a:pt x="134" y="81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1"/>
            <p:cNvSpPr/>
            <p:nvPr/>
          </p:nvSpPr>
          <p:spPr>
            <a:xfrm>
              <a:off x="4502242" y="4065104"/>
              <a:ext cx="24622" cy="32618"/>
            </a:xfrm>
            <a:custGeom>
              <a:avLst/>
              <a:gdLst/>
              <a:ahLst/>
              <a:cxnLst/>
              <a:rect l="l" t="t" r="r" b="b"/>
              <a:pathLst>
                <a:path w="619" h="820" extrusionOk="0">
                  <a:moveTo>
                    <a:pt x="67" y="803"/>
                  </a:moveTo>
                  <a:cubicBezTo>
                    <a:pt x="201" y="819"/>
                    <a:pt x="217" y="719"/>
                    <a:pt x="368" y="519"/>
                  </a:cubicBezTo>
                  <a:cubicBezTo>
                    <a:pt x="418" y="452"/>
                    <a:pt x="618" y="201"/>
                    <a:pt x="552" y="134"/>
                  </a:cubicBezTo>
                  <a:cubicBezTo>
                    <a:pt x="418" y="1"/>
                    <a:pt x="0" y="602"/>
                    <a:pt x="67" y="80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1"/>
            <p:cNvSpPr/>
            <p:nvPr/>
          </p:nvSpPr>
          <p:spPr>
            <a:xfrm>
              <a:off x="4611910" y="2911986"/>
              <a:ext cx="24622" cy="28600"/>
            </a:xfrm>
            <a:custGeom>
              <a:avLst/>
              <a:gdLst/>
              <a:ahLst/>
              <a:cxnLst/>
              <a:rect l="l" t="t" r="r" b="b"/>
              <a:pathLst>
                <a:path w="619" h="719" extrusionOk="0">
                  <a:moveTo>
                    <a:pt x="117" y="719"/>
                  </a:moveTo>
                  <a:cubicBezTo>
                    <a:pt x="251" y="686"/>
                    <a:pt x="334" y="502"/>
                    <a:pt x="401" y="401"/>
                  </a:cubicBezTo>
                  <a:cubicBezTo>
                    <a:pt x="501" y="251"/>
                    <a:pt x="618" y="151"/>
                    <a:pt x="568" y="17"/>
                  </a:cubicBezTo>
                  <a:cubicBezTo>
                    <a:pt x="401" y="0"/>
                    <a:pt x="0" y="518"/>
                    <a:pt x="117" y="71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1"/>
            <p:cNvSpPr/>
            <p:nvPr/>
          </p:nvSpPr>
          <p:spPr>
            <a:xfrm>
              <a:off x="5115695" y="2769741"/>
              <a:ext cx="25935" cy="21997"/>
            </a:xfrm>
            <a:custGeom>
              <a:avLst/>
              <a:gdLst/>
              <a:ahLst/>
              <a:cxnLst/>
              <a:rect l="l" t="t" r="r" b="b"/>
              <a:pathLst>
                <a:path w="652" h="553" extrusionOk="0">
                  <a:moveTo>
                    <a:pt x="0" y="552"/>
                  </a:moveTo>
                  <a:cubicBezTo>
                    <a:pt x="184" y="536"/>
                    <a:pt x="268" y="419"/>
                    <a:pt x="385" y="335"/>
                  </a:cubicBezTo>
                  <a:cubicBezTo>
                    <a:pt x="485" y="251"/>
                    <a:pt x="652" y="168"/>
                    <a:pt x="652" y="34"/>
                  </a:cubicBezTo>
                  <a:cubicBezTo>
                    <a:pt x="435" y="1"/>
                    <a:pt x="34" y="302"/>
                    <a:pt x="0" y="5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1"/>
            <p:cNvSpPr/>
            <p:nvPr/>
          </p:nvSpPr>
          <p:spPr>
            <a:xfrm>
              <a:off x="5161558" y="2296545"/>
              <a:ext cx="20645" cy="26611"/>
            </a:xfrm>
            <a:custGeom>
              <a:avLst/>
              <a:gdLst/>
              <a:ahLst/>
              <a:cxnLst/>
              <a:rect l="l" t="t" r="r" b="b"/>
              <a:pathLst>
                <a:path w="519" h="669" extrusionOk="0">
                  <a:moveTo>
                    <a:pt x="0" y="635"/>
                  </a:moveTo>
                  <a:cubicBezTo>
                    <a:pt x="234" y="669"/>
                    <a:pt x="201" y="502"/>
                    <a:pt x="301" y="351"/>
                  </a:cubicBezTo>
                  <a:cubicBezTo>
                    <a:pt x="368" y="268"/>
                    <a:pt x="518" y="134"/>
                    <a:pt x="501" y="0"/>
                  </a:cubicBezTo>
                  <a:cubicBezTo>
                    <a:pt x="217" y="101"/>
                    <a:pt x="34" y="335"/>
                    <a:pt x="0" y="6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1"/>
            <p:cNvSpPr/>
            <p:nvPr/>
          </p:nvSpPr>
          <p:spPr>
            <a:xfrm>
              <a:off x="4615887" y="4111644"/>
              <a:ext cx="21957" cy="29952"/>
            </a:xfrm>
            <a:custGeom>
              <a:avLst/>
              <a:gdLst/>
              <a:ahLst/>
              <a:cxnLst/>
              <a:rect l="l" t="t" r="r" b="b"/>
              <a:pathLst>
                <a:path w="552" h="753" extrusionOk="0">
                  <a:moveTo>
                    <a:pt x="17" y="752"/>
                  </a:moveTo>
                  <a:cubicBezTo>
                    <a:pt x="251" y="752"/>
                    <a:pt x="552" y="234"/>
                    <a:pt x="485" y="151"/>
                  </a:cubicBezTo>
                  <a:cubicBezTo>
                    <a:pt x="368" y="0"/>
                    <a:pt x="0" y="602"/>
                    <a:pt x="17" y="7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1"/>
            <p:cNvSpPr/>
            <p:nvPr/>
          </p:nvSpPr>
          <p:spPr>
            <a:xfrm>
              <a:off x="4497588" y="3970752"/>
              <a:ext cx="17979" cy="27924"/>
            </a:xfrm>
            <a:custGeom>
              <a:avLst/>
              <a:gdLst/>
              <a:ahLst/>
              <a:cxnLst/>
              <a:rect l="l" t="t" r="r" b="b"/>
              <a:pathLst>
                <a:path w="452" h="702" extrusionOk="0">
                  <a:moveTo>
                    <a:pt x="101" y="702"/>
                  </a:moveTo>
                  <a:cubicBezTo>
                    <a:pt x="268" y="685"/>
                    <a:pt x="251" y="535"/>
                    <a:pt x="318" y="384"/>
                  </a:cubicBezTo>
                  <a:cubicBezTo>
                    <a:pt x="368" y="251"/>
                    <a:pt x="451" y="151"/>
                    <a:pt x="401" y="0"/>
                  </a:cubicBezTo>
                  <a:cubicBezTo>
                    <a:pt x="201" y="17"/>
                    <a:pt x="0" y="485"/>
                    <a:pt x="101" y="7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1"/>
            <p:cNvSpPr/>
            <p:nvPr/>
          </p:nvSpPr>
          <p:spPr>
            <a:xfrm>
              <a:off x="4788682" y="2200163"/>
              <a:ext cx="25975" cy="21321"/>
            </a:xfrm>
            <a:custGeom>
              <a:avLst/>
              <a:gdLst/>
              <a:ahLst/>
              <a:cxnLst/>
              <a:rect l="l" t="t" r="r" b="b"/>
              <a:pathLst>
                <a:path w="653" h="536" extrusionOk="0">
                  <a:moveTo>
                    <a:pt x="1" y="468"/>
                  </a:moveTo>
                  <a:cubicBezTo>
                    <a:pt x="184" y="535"/>
                    <a:pt x="652" y="201"/>
                    <a:pt x="619" y="1"/>
                  </a:cubicBezTo>
                  <a:cubicBezTo>
                    <a:pt x="485" y="17"/>
                    <a:pt x="385" y="101"/>
                    <a:pt x="285" y="168"/>
                  </a:cubicBezTo>
                  <a:cubicBezTo>
                    <a:pt x="168" y="251"/>
                    <a:pt x="17" y="301"/>
                    <a:pt x="1" y="4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1"/>
            <p:cNvSpPr/>
            <p:nvPr/>
          </p:nvSpPr>
          <p:spPr>
            <a:xfrm>
              <a:off x="4411191" y="3761361"/>
              <a:ext cx="16627" cy="25298"/>
            </a:xfrm>
            <a:custGeom>
              <a:avLst/>
              <a:gdLst/>
              <a:ahLst/>
              <a:cxnLst/>
              <a:rect l="l" t="t" r="r" b="b"/>
              <a:pathLst>
                <a:path w="418" h="636" extrusionOk="0">
                  <a:moveTo>
                    <a:pt x="50" y="636"/>
                  </a:moveTo>
                  <a:cubicBezTo>
                    <a:pt x="201" y="636"/>
                    <a:pt x="151" y="636"/>
                    <a:pt x="284" y="352"/>
                  </a:cubicBezTo>
                  <a:cubicBezTo>
                    <a:pt x="401" y="118"/>
                    <a:pt x="418" y="85"/>
                    <a:pt x="351" y="1"/>
                  </a:cubicBezTo>
                  <a:cubicBezTo>
                    <a:pt x="217" y="18"/>
                    <a:pt x="167" y="151"/>
                    <a:pt x="117" y="268"/>
                  </a:cubicBezTo>
                  <a:cubicBezTo>
                    <a:pt x="50" y="402"/>
                    <a:pt x="0" y="502"/>
                    <a:pt x="50" y="63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1"/>
            <p:cNvSpPr/>
            <p:nvPr/>
          </p:nvSpPr>
          <p:spPr>
            <a:xfrm>
              <a:off x="4612546" y="2057957"/>
              <a:ext cx="21321" cy="28600"/>
            </a:xfrm>
            <a:custGeom>
              <a:avLst/>
              <a:gdLst/>
              <a:ahLst/>
              <a:cxnLst/>
              <a:rect l="l" t="t" r="r" b="b"/>
              <a:pathLst>
                <a:path w="536" h="719" extrusionOk="0">
                  <a:moveTo>
                    <a:pt x="485" y="33"/>
                  </a:moveTo>
                  <a:cubicBezTo>
                    <a:pt x="318" y="0"/>
                    <a:pt x="1" y="518"/>
                    <a:pt x="68" y="585"/>
                  </a:cubicBezTo>
                  <a:cubicBezTo>
                    <a:pt x="201" y="718"/>
                    <a:pt x="502" y="167"/>
                    <a:pt x="502" y="167"/>
                  </a:cubicBezTo>
                  <a:cubicBezTo>
                    <a:pt x="502" y="134"/>
                    <a:pt x="536" y="117"/>
                    <a:pt x="485" y="33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1"/>
            <p:cNvSpPr/>
            <p:nvPr/>
          </p:nvSpPr>
          <p:spPr>
            <a:xfrm>
              <a:off x="4373959" y="3759372"/>
              <a:ext cx="12649" cy="27287"/>
            </a:xfrm>
            <a:custGeom>
              <a:avLst/>
              <a:gdLst/>
              <a:ahLst/>
              <a:cxnLst/>
              <a:rect l="l" t="t" r="r" b="b"/>
              <a:pathLst>
                <a:path w="318" h="686" extrusionOk="0">
                  <a:moveTo>
                    <a:pt x="134" y="686"/>
                  </a:moveTo>
                  <a:cubicBezTo>
                    <a:pt x="251" y="619"/>
                    <a:pt x="318" y="118"/>
                    <a:pt x="301" y="1"/>
                  </a:cubicBezTo>
                  <a:cubicBezTo>
                    <a:pt x="184" y="18"/>
                    <a:pt x="201" y="1"/>
                    <a:pt x="151" y="101"/>
                  </a:cubicBezTo>
                  <a:cubicBezTo>
                    <a:pt x="67" y="268"/>
                    <a:pt x="0" y="552"/>
                    <a:pt x="134" y="68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1"/>
            <p:cNvSpPr/>
            <p:nvPr/>
          </p:nvSpPr>
          <p:spPr>
            <a:xfrm>
              <a:off x="4465010" y="3255587"/>
              <a:ext cx="23986" cy="16667"/>
            </a:xfrm>
            <a:custGeom>
              <a:avLst/>
              <a:gdLst/>
              <a:ahLst/>
              <a:cxnLst/>
              <a:rect l="l" t="t" r="r" b="b"/>
              <a:pathLst>
                <a:path w="603" h="419" extrusionOk="0">
                  <a:moveTo>
                    <a:pt x="1" y="68"/>
                  </a:moveTo>
                  <a:cubicBezTo>
                    <a:pt x="17" y="201"/>
                    <a:pt x="17" y="185"/>
                    <a:pt x="268" y="285"/>
                  </a:cubicBezTo>
                  <a:cubicBezTo>
                    <a:pt x="385" y="335"/>
                    <a:pt x="502" y="418"/>
                    <a:pt x="585" y="335"/>
                  </a:cubicBezTo>
                  <a:cubicBezTo>
                    <a:pt x="602" y="185"/>
                    <a:pt x="184" y="1"/>
                    <a:pt x="1" y="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1"/>
            <p:cNvSpPr/>
            <p:nvPr/>
          </p:nvSpPr>
          <p:spPr>
            <a:xfrm>
              <a:off x="4789358" y="4101660"/>
              <a:ext cx="15991" cy="25975"/>
            </a:xfrm>
            <a:custGeom>
              <a:avLst/>
              <a:gdLst/>
              <a:ahLst/>
              <a:cxnLst/>
              <a:rect l="l" t="t" r="r" b="b"/>
              <a:pathLst>
                <a:path w="402" h="653" extrusionOk="0">
                  <a:moveTo>
                    <a:pt x="50" y="652"/>
                  </a:moveTo>
                  <a:cubicBezTo>
                    <a:pt x="218" y="636"/>
                    <a:pt x="184" y="552"/>
                    <a:pt x="251" y="385"/>
                  </a:cubicBezTo>
                  <a:cubicBezTo>
                    <a:pt x="284" y="301"/>
                    <a:pt x="401" y="134"/>
                    <a:pt x="284" y="84"/>
                  </a:cubicBezTo>
                  <a:cubicBezTo>
                    <a:pt x="151" y="1"/>
                    <a:pt x="0" y="469"/>
                    <a:pt x="50" y="6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1"/>
            <p:cNvSpPr/>
            <p:nvPr/>
          </p:nvSpPr>
          <p:spPr>
            <a:xfrm>
              <a:off x="4560039" y="3116683"/>
              <a:ext cx="15991" cy="21997"/>
            </a:xfrm>
            <a:custGeom>
              <a:avLst/>
              <a:gdLst/>
              <a:ahLst/>
              <a:cxnLst/>
              <a:rect l="l" t="t" r="r" b="b"/>
              <a:pathLst>
                <a:path w="402" h="553" extrusionOk="0">
                  <a:moveTo>
                    <a:pt x="18" y="519"/>
                  </a:moveTo>
                  <a:cubicBezTo>
                    <a:pt x="185" y="552"/>
                    <a:pt x="218" y="469"/>
                    <a:pt x="285" y="335"/>
                  </a:cubicBezTo>
                  <a:cubicBezTo>
                    <a:pt x="335" y="218"/>
                    <a:pt x="402" y="101"/>
                    <a:pt x="352" y="1"/>
                  </a:cubicBezTo>
                  <a:cubicBezTo>
                    <a:pt x="201" y="17"/>
                    <a:pt x="1" y="335"/>
                    <a:pt x="18" y="51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1"/>
            <p:cNvSpPr/>
            <p:nvPr/>
          </p:nvSpPr>
          <p:spPr>
            <a:xfrm>
              <a:off x="4652443" y="3825841"/>
              <a:ext cx="19968" cy="22633"/>
            </a:xfrm>
            <a:custGeom>
              <a:avLst/>
              <a:gdLst/>
              <a:ahLst/>
              <a:cxnLst/>
              <a:rect l="l" t="t" r="r" b="b"/>
              <a:pathLst>
                <a:path w="502" h="569" extrusionOk="0">
                  <a:moveTo>
                    <a:pt x="502" y="452"/>
                  </a:moveTo>
                  <a:cubicBezTo>
                    <a:pt x="485" y="301"/>
                    <a:pt x="401" y="368"/>
                    <a:pt x="318" y="235"/>
                  </a:cubicBezTo>
                  <a:cubicBezTo>
                    <a:pt x="234" y="134"/>
                    <a:pt x="234" y="1"/>
                    <a:pt x="101" y="51"/>
                  </a:cubicBezTo>
                  <a:cubicBezTo>
                    <a:pt x="0" y="251"/>
                    <a:pt x="268" y="569"/>
                    <a:pt x="502" y="4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1"/>
            <p:cNvSpPr/>
            <p:nvPr/>
          </p:nvSpPr>
          <p:spPr>
            <a:xfrm>
              <a:off x="4661751" y="3955437"/>
              <a:ext cx="14638" cy="21321"/>
            </a:xfrm>
            <a:custGeom>
              <a:avLst/>
              <a:gdLst/>
              <a:ahLst/>
              <a:cxnLst/>
              <a:rect l="l" t="t" r="r" b="b"/>
              <a:pathLst>
                <a:path w="368" h="536" extrusionOk="0">
                  <a:moveTo>
                    <a:pt x="84" y="536"/>
                  </a:moveTo>
                  <a:cubicBezTo>
                    <a:pt x="234" y="519"/>
                    <a:pt x="251" y="402"/>
                    <a:pt x="284" y="268"/>
                  </a:cubicBezTo>
                  <a:cubicBezTo>
                    <a:pt x="334" y="101"/>
                    <a:pt x="368" y="34"/>
                    <a:pt x="201" y="1"/>
                  </a:cubicBezTo>
                  <a:cubicBezTo>
                    <a:pt x="151" y="68"/>
                    <a:pt x="117" y="168"/>
                    <a:pt x="84" y="285"/>
                  </a:cubicBezTo>
                  <a:cubicBezTo>
                    <a:pt x="34" y="402"/>
                    <a:pt x="0" y="435"/>
                    <a:pt x="84" y="536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1"/>
            <p:cNvSpPr/>
            <p:nvPr/>
          </p:nvSpPr>
          <p:spPr>
            <a:xfrm>
              <a:off x="4452401" y="2560391"/>
              <a:ext cx="18616" cy="17979"/>
            </a:xfrm>
            <a:custGeom>
              <a:avLst/>
              <a:gdLst/>
              <a:ahLst/>
              <a:cxnLst/>
              <a:rect l="l" t="t" r="r" b="b"/>
              <a:pathLst>
                <a:path w="468" h="452" extrusionOk="0">
                  <a:moveTo>
                    <a:pt x="368" y="452"/>
                  </a:moveTo>
                  <a:cubicBezTo>
                    <a:pt x="468" y="335"/>
                    <a:pt x="384" y="268"/>
                    <a:pt x="318" y="184"/>
                  </a:cubicBezTo>
                  <a:cubicBezTo>
                    <a:pt x="234" y="101"/>
                    <a:pt x="167" y="17"/>
                    <a:pt x="17" y="1"/>
                  </a:cubicBezTo>
                  <a:cubicBezTo>
                    <a:pt x="0" y="134"/>
                    <a:pt x="34" y="184"/>
                    <a:pt x="117" y="251"/>
                  </a:cubicBezTo>
                  <a:cubicBezTo>
                    <a:pt x="167" y="301"/>
                    <a:pt x="184" y="318"/>
                    <a:pt x="217" y="368"/>
                  </a:cubicBezTo>
                  <a:cubicBezTo>
                    <a:pt x="301" y="452"/>
                    <a:pt x="251" y="435"/>
                    <a:pt x="368" y="4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1"/>
            <p:cNvSpPr/>
            <p:nvPr/>
          </p:nvSpPr>
          <p:spPr>
            <a:xfrm>
              <a:off x="4552760" y="4070435"/>
              <a:ext cx="15991" cy="21957"/>
            </a:xfrm>
            <a:custGeom>
              <a:avLst/>
              <a:gdLst/>
              <a:ahLst/>
              <a:cxnLst/>
              <a:rect l="l" t="t" r="r" b="b"/>
              <a:pathLst>
                <a:path w="402" h="552" extrusionOk="0">
                  <a:moveTo>
                    <a:pt x="117" y="552"/>
                  </a:moveTo>
                  <a:cubicBezTo>
                    <a:pt x="267" y="552"/>
                    <a:pt x="384" y="151"/>
                    <a:pt x="351" y="51"/>
                  </a:cubicBezTo>
                  <a:cubicBezTo>
                    <a:pt x="334" y="51"/>
                    <a:pt x="401" y="0"/>
                    <a:pt x="267" y="51"/>
                  </a:cubicBezTo>
                  <a:cubicBezTo>
                    <a:pt x="184" y="67"/>
                    <a:pt x="0" y="401"/>
                    <a:pt x="117" y="5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1"/>
            <p:cNvSpPr/>
            <p:nvPr/>
          </p:nvSpPr>
          <p:spPr>
            <a:xfrm>
              <a:off x="4573365" y="3276868"/>
              <a:ext cx="21281" cy="20645"/>
            </a:xfrm>
            <a:custGeom>
              <a:avLst/>
              <a:gdLst/>
              <a:ahLst/>
              <a:cxnLst/>
              <a:rect l="l" t="t" r="r" b="b"/>
              <a:pathLst>
                <a:path w="535" h="519" extrusionOk="0">
                  <a:moveTo>
                    <a:pt x="117" y="518"/>
                  </a:moveTo>
                  <a:cubicBezTo>
                    <a:pt x="234" y="502"/>
                    <a:pt x="284" y="401"/>
                    <a:pt x="351" y="318"/>
                  </a:cubicBezTo>
                  <a:cubicBezTo>
                    <a:pt x="401" y="268"/>
                    <a:pt x="535" y="117"/>
                    <a:pt x="451" y="67"/>
                  </a:cubicBezTo>
                  <a:cubicBezTo>
                    <a:pt x="334" y="0"/>
                    <a:pt x="0" y="351"/>
                    <a:pt x="117" y="5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1"/>
            <p:cNvSpPr/>
            <p:nvPr/>
          </p:nvSpPr>
          <p:spPr>
            <a:xfrm>
              <a:off x="4449060" y="3761361"/>
              <a:ext cx="11337" cy="23986"/>
            </a:xfrm>
            <a:custGeom>
              <a:avLst/>
              <a:gdLst/>
              <a:ahLst/>
              <a:cxnLst/>
              <a:rect l="l" t="t" r="r" b="b"/>
              <a:pathLst>
                <a:path w="285" h="603" extrusionOk="0">
                  <a:moveTo>
                    <a:pt x="268" y="18"/>
                  </a:moveTo>
                  <a:cubicBezTo>
                    <a:pt x="101" y="1"/>
                    <a:pt x="101" y="51"/>
                    <a:pt x="67" y="201"/>
                  </a:cubicBezTo>
                  <a:cubicBezTo>
                    <a:pt x="51" y="285"/>
                    <a:pt x="1" y="469"/>
                    <a:pt x="84" y="519"/>
                  </a:cubicBezTo>
                  <a:cubicBezTo>
                    <a:pt x="251" y="602"/>
                    <a:pt x="285" y="118"/>
                    <a:pt x="268" y="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1"/>
            <p:cNvSpPr/>
            <p:nvPr/>
          </p:nvSpPr>
          <p:spPr>
            <a:xfrm>
              <a:off x="4548743" y="3968086"/>
              <a:ext cx="18656" cy="20645"/>
            </a:xfrm>
            <a:custGeom>
              <a:avLst/>
              <a:gdLst/>
              <a:ahLst/>
              <a:cxnLst/>
              <a:rect l="l" t="t" r="r" b="b"/>
              <a:pathLst>
                <a:path w="469" h="519" extrusionOk="0">
                  <a:moveTo>
                    <a:pt x="168" y="518"/>
                  </a:moveTo>
                  <a:cubicBezTo>
                    <a:pt x="285" y="485"/>
                    <a:pt x="268" y="401"/>
                    <a:pt x="335" y="268"/>
                  </a:cubicBezTo>
                  <a:cubicBezTo>
                    <a:pt x="385" y="184"/>
                    <a:pt x="469" y="17"/>
                    <a:pt x="352" y="17"/>
                  </a:cubicBezTo>
                  <a:cubicBezTo>
                    <a:pt x="251" y="0"/>
                    <a:pt x="1" y="334"/>
                    <a:pt x="168" y="5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1"/>
            <p:cNvSpPr/>
            <p:nvPr/>
          </p:nvSpPr>
          <p:spPr>
            <a:xfrm>
              <a:off x="4851809" y="3963432"/>
              <a:ext cx="9348" cy="21321"/>
            </a:xfrm>
            <a:custGeom>
              <a:avLst/>
              <a:gdLst/>
              <a:ahLst/>
              <a:cxnLst/>
              <a:rect l="l" t="t" r="r" b="b"/>
              <a:pathLst>
                <a:path w="235" h="536" extrusionOk="0">
                  <a:moveTo>
                    <a:pt x="151" y="0"/>
                  </a:moveTo>
                  <a:cubicBezTo>
                    <a:pt x="18" y="34"/>
                    <a:pt x="1" y="151"/>
                    <a:pt x="18" y="301"/>
                  </a:cubicBezTo>
                  <a:cubicBezTo>
                    <a:pt x="18" y="451"/>
                    <a:pt x="84" y="535"/>
                    <a:pt x="218" y="502"/>
                  </a:cubicBezTo>
                  <a:cubicBezTo>
                    <a:pt x="235" y="468"/>
                    <a:pt x="235" y="485"/>
                    <a:pt x="235" y="435"/>
                  </a:cubicBezTo>
                  <a:cubicBezTo>
                    <a:pt x="235" y="351"/>
                    <a:pt x="185" y="50"/>
                    <a:pt x="151" y="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1"/>
            <p:cNvSpPr/>
            <p:nvPr/>
          </p:nvSpPr>
          <p:spPr>
            <a:xfrm>
              <a:off x="4626508" y="4188058"/>
              <a:ext cx="15354" cy="18656"/>
            </a:xfrm>
            <a:custGeom>
              <a:avLst/>
              <a:gdLst/>
              <a:ahLst/>
              <a:cxnLst/>
              <a:rect l="l" t="t" r="r" b="b"/>
              <a:pathLst>
                <a:path w="386" h="469" extrusionOk="0">
                  <a:moveTo>
                    <a:pt x="1" y="469"/>
                  </a:moveTo>
                  <a:lnTo>
                    <a:pt x="101" y="469"/>
                  </a:lnTo>
                  <a:cubicBezTo>
                    <a:pt x="168" y="385"/>
                    <a:pt x="385" y="268"/>
                    <a:pt x="335" y="1"/>
                  </a:cubicBezTo>
                  <a:cubicBezTo>
                    <a:pt x="201" y="1"/>
                    <a:pt x="185" y="84"/>
                    <a:pt x="118" y="168"/>
                  </a:cubicBezTo>
                  <a:cubicBezTo>
                    <a:pt x="51" y="285"/>
                    <a:pt x="1" y="318"/>
                    <a:pt x="1" y="4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1"/>
            <p:cNvSpPr/>
            <p:nvPr/>
          </p:nvSpPr>
          <p:spPr>
            <a:xfrm>
              <a:off x="5057858" y="2076534"/>
              <a:ext cx="19968" cy="26651"/>
            </a:xfrm>
            <a:custGeom>
              <a:avLst/>
              <a:gdLst/>
              <a:ahLst/>
              <a:cxnLst/>
              <a:rect l="l" t="t" r="r" b="b"/>
              <a:pathLst>
                <a:path w="502" h="670" extrusionOk="0">
                  <a:moveTo>
                    <a:pt x="368" y="84"/>
                  </a:moveTo>
                  <a:cubicBezTo>
                    <a:pt x="268" y="135"/>
                    <a:pt x="184" y="218"/>
                    <a:pt x="118" y="285"/>
                  </a:cubicBezTo>
                  <a:cubicBezTo>
                    <a:pt x="1" y="452"/>
                    <a:pt x="51" y="669"/>
                    <a:pt x="418" y="251"/>
                  </a:cubicBezTo>
                  <a:cubicBezTo>
                    <a:pt x="485" y="185"/>
                    <a:pt x="502" y="1"/>
                    <a:pt x="368" y="8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1"/>
            <p:cNvSpPr/>
            <p:nvPr/>
          </p:nvSpPr>
          <p:spPr>
            <a:xfrm>
              <a:off x="4664416" y="3393854"/>
              <a:ext cx="18616" cy="18616"/>
            </a:xfrm>
            <a:custGeom>
              <a:avLst/>
              <a:gdLst/>
              <a:ahLst/>
              <a:cxnLst/>
              <a:rect l="l" t="t" r="r" b="b"/>
              <a:pathLst>
                <a:path w="468" h="468" extrusionOk="0">
                  <a:moveTo>
                    <a:pt x="0" y="418"/>
                  </a:moveTo>
                  <a:cubicBezTo>
                    <a:pt x="201" y="468"/>
                    <a:pt x="468" y="134"/>
                    <a:pt x="401" y="50"/>
                  </a:cubicBezTo>
                  <a:cubicBezTo>
                    <a:pt x="351" y="0"/>
                    <a:pt x="351" y="0"/>
                    <a:pt x="267" y="34"/>
                  </a:cubicBezTo>
                  <a:cubicBezTo>
                    <a:pt x="251" y="50"/>
                    <a:pt x="0" y="234"/>
                    <a:pt x="0" y="4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1"/>
            <p:cNvSpPr/>
            <p:nvPr/>
          </p:nvSpPr>
          <p:spPr>
            <a:xfrm>
              <a:off x="4747472" y="2232741"/>
              <a:ext cx="23310" cy="28600"/>
            </a:xfrm>
            <a:custGeom>
              <a:avLst/>
              <a:gdLst/>
              <a:ahLst/>
              <a:cxnLst/>
              <a:rect l="l" t="t" r="r" b="b"/>
              <a:pathLst>
                <a:path w="586" h="719" extrusionOk="0">
                  <a:moveTo>
                    <a:pt x="418" y="117"/>
                  </a:moveTo>
                  <a:cubicBezTo>
                    <a:pt x="1" y="485"/>
                    <a:pt x="268" y="719"/>
                    <a:pt x="519" y="251"/>
                  </a:cubicBezTo>
                  <a:cubicBezTo>
                    <a:pt x="586" y="117"/>
                    <a:pt x="552" y="0"/>
                    <a:pt x="418" y="11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1"/>
            <p:cNvSpPr/>
            <p:nvPr/>
          </p:nvSpPr>
          <p:spPr>
            <a:xfrm>
              <a:off x="4472329" y="3896964"/>
              <a:ext cx="16667" cy="21321"/>
            </a:xfrm>
            <a:custGeom>
              <a:avLst/>
              <a:gdLst/>
              <a:ahLst/>
              <a:cxnLst/>
              <a:rect l="l" t="t" r="r" b="b"/>
              <a:pathLst>
                <a:path w="419" h="536" extrusionOk="0">
                  <a:moveTo>
                    <a:pt x="17" y="518"/>
                  </a:moveTo>
                  <a:cubicBezTo>
                    <a:pt x="167" y="535"/>
                    <a:pt x="184" y="452"/>
                    <a:pt x="251" y="351"/>
                  </a:cubicBezTo>
                  <a:cubicBezTo>
                    <a:pt x="301" y="285"/>
                    <a:pt x="418" y="168"/>
                    <a:pt x="335" y="84"/>
                  </a:cubicBezTo>
                  <a:cubicBezTo>
                    <a:pt x="234" y="0"/>
                    <a:pt x="0" y="318"/>
                    <a:pt x="17" y="5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1"/>
            <p:cNvSpPr/>
            <p:nvPr/>
          </p:nvSpPr>
          <p:spPr>
            <a:xfrm>
              <a:off x="4601249" y="4083720"/>
              <a:ext cx="15354" cy="20645"/>
            </a:xfrm>
            <a:custGeom>
              <a:avLst/>
              <a:gdLst/>
              <a:ahLst/>
              <a:cxnLst/>
              <a:rect l="l" t="t" r="r" b="b"/>
              <a:pathLst>
                <a:path w="386" h="519" extrusionOk="0">
                  <a:moveTo>
                    <a:pt x="168" y="485"/>
                  </a:moveTo>
                  <a:cubicBezTo>
                    <a:pt x="268" y="435"/>
                    <a:pt x="201" y="519"/>
                    <a:pt x="251" y="385"/>
                  </a:cubicBezTo>
                  <a:cubicBezTo>
                    <a:pt x="352" y="151"/>
                    <a:pt x="385" y="151"/>
                    <a:pt x="335" y="17"/>
                  </a:cubicBezTo>
                  <a:cubicBezTo>
                    <a:pt x="218" y="1"/>
                    <a:pt x="151" y="84"/>
                    <a:pt x="118" y="201"/>
                  </a:cubicBezTo>
                  <a:cubicBezTo>
                    <a:pt x="1" y="485"/>
                    <a:pt x="168" y="485"/>
                    <a:pt x="168" y="4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1"/>
            <p:cNvSpPr/>
            <p:nvPr/>
          </p:nvSpPr>
          <p:spPr>
            <a:xfrm>
              <a:off x="4295517" y="3787296"/>
              <a:ext cx="15991" cy="19332"/>
            </a:xfrm>
            <a:custGeom>
              <a:avLst/>
              <a:gdLst/>
              <a:ahLst/>
              <a:cxnLst/>
              <a:rect l="l" t="t" r="r" b="b"/>
              <a:pathLst>
                <a:path w="402" h="486" extrusionOk="0">
                  <a:moveTo>
                    <a:pt x="34" y="485"/>
                  </a:moveTo>
                  <a:cubicBezTo>
                    <a:pt x="185" y="485"/>
                    <a:pt x="185" y="435"/>
                    <a:pt x="268" y="318"/>
                  </a:cubicBezTo>
                  <a:cubicBezTo>
                    <a:pt x="318" y="235"/>
                    <a:pt x="402" y="168"/>
                    <a:pt x="352" y="51"/>
                  </a:cubicBezTo>
                  <a:cubicBezTo>
                    <a:pt x="201" y="1"/>
                    <a:pt x="1" y="268"/>
                    <a:pt x="34" y="4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1"/>
            <p:cNvSpPr/>
            <p:nvPr/>
          </p:nvSpPr>
          <p:spPr>
            <a:xfrm>
              <a:off x="4752802" y="2765763"/>
              <a:ext cx="17979" cy="15991"/>
            </a:xfrm>
            <a:custGeom>
              <a:avLst/>
              <a:gdLst/>
              <a:ahLst/>
              <a:cxnLst/>
              <a:rect l="l" t="t" r="r" b="b"/>
              <a:pathLst>
                <a:path w="452" h="402" extrusionOk="0">
                  <a:moveTo>
                    <a:pt x="452" y="335"/>
                  </a:moveTo>
                  <a:cubicBezTo>
                    <a:pt x="452" y="201"/>
                    <a:pt x="385" y="168"/>
                    <a:pt x="284" y="118"/>
                  </a:cubicBezTo>
                  <a:cubicBezTo>
                    <a:pt x="184" y="51"/>
                    <a:pt x="134" y="1"/>
                    <a:pt x="0" y="1"/>
                  </a:cubicBezTo>
                  <a:cubicBezTo>
                    <a:pt x="0" y="184"/>
                    <a:pt x="268" y="402"/>
                    <a:pt x="452" y="3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1"/>
            <p:cNvSpPr/>
            <p:nvPr/>
          </p:nvSpPr>
          <p:spPr>
            <a:xfrm>
              <a:off x="4576666" y="3466290"/>
              <a:ext cx="15314" cy="19292"/>
            </a:xfrm>
            <a:custGeom>
              <a:avLst/>
              <a:gdLst/>
              <a:ahLst/>
              <a:cxnLst/>
              <a:rect l="l" t="t" r="r" b="b"/>
              <a:pathLst>
                <a:path w="385" h="485" extrusionOk="0">
                  <a:moveTo>
                    <a:pt x="51" y="485"/>
                  </a:moveTo>
                  <a:cubicBezTo>
                    <a:pt x="168" y="485"/>
                    <a:pt x="168" y="435"/>
                    <a:pt x="251" y="335"/>
                  </a:cubicBezTo>
                  <a:cubicBezTo>
                    <a:pt x="301" y="251"/>
                    <a:pt x="385" y="184"/>
                    <a:pt x="351" y="84"/>
                  </a:cubicBezTo>
                  <a:cubicBezTo>
                    <a:pt x="351" y="84"/>
                    <a:pt x="351" y="0"/>
                    <a:pt x="218" y="84"/>
                  </a:cubicBezTo>
                  <a:cubicBezTo>
                    <a:pt x="184" y="101"/>
                    <a:pt x="151" y="151"/>
                    <a:pt x="118" y="184"/>
                  </a:cubicBezTo>
                  <a:cubicBezTo>
                    <a:pt x="34" y="268"/>
                    <a:pt x="1" y="335"/>
                    <a:pt x="51" y="4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1"/>
            <p:cNvSpPr/>
            <p:nvPr/>
          </p:nvSpPr>
          <p:spPr>
            <a:xfrm>
              <a:off x="4870425" y="3942151"/>
              <a:ext cx="10024" cy="24622"/>
            </a:xfrm>
            <a:custGeom>
              <a:avLst/>
              <a:gdLst/>
              <a:ahLst/>
              <a:cxnLst/>
              <a:rect l="l" t="t" r="r" b="b"/>
              <a:pathLst>
                <a:path w="252" h="619" extrusionOk="0">
                  <a:moveTo>
                    <a:pt x="251" y="34"/>
                  </a:moveTo>
                  <a:cubicBezTo>
                    <a:pt x="17" y="1"/>
                    <a:pt x="1" y="619"/>
                    <a:pt x="235" y="6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1"/>
            <p:cNvSpPr/>
            <p:nvPr/>
          </p:nvSpPr>
          <p:spPr>
            <a:xfrm>
              <a:off x="4576666" y="4011961"/>
              <a:ext cx="19968" cy="21281"/>
            </a:xfrm>
            <a:custGeom>
              <a:avLst/>
              <a:gdLst/>
              <a:ahLst/>
              <a:cxnLst/>
              <a:rect l="l" t="t" r="r" b="b"/>
              <a:pathLst>
                <a:path w="502" h="535" extrusionOk="0">
                  <a:moveTo>
                    <a:pt x="385" y="251"/>
                  </a:moveTo>
                  <a:cubicBezTo>
                    <a:pt x="502" y="0"/>
                    <a:pt x="184" y="117"/>
                    <a:pt x="67" y="368"/>
                  </a:cubicBezTo>
                  <a:cubicBezTo>
                    <a:pt x="1" y="501"/>
                    <a:pt x="101" y="535"/>
                    <a:pt x="201" y="485"/>
                  </a:cubicBezTo>
                  <a:cubicBezTo>
                    <a:pt x="268" y="434"/>
                    <a:pt x="351" y="318"/>
                    <a:pt x="385" y="2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1"/>
            <p:cNvSpPr/>
            <p:nvPr/>
          </p:nvSpPr>
          <p:spPr>
            <a:xfrm>
              <a:off x="4464334" y="3072808"/>
              <a:ext cx="21321" cy="20645"/>
            </a:xfrm>
            <a:custGeom>
              <a:avLst/>
              <a:gdLst/>
              <a:ahLst/>
              <a:cxnLst/>
              <a:rect l="l" t="t" r="r" b="b"/>
              <a:pathLst>
                <a:path w="536" h="519" extrusionOk="0">
                  <a:moveTo>
                    <a:pt x="352" y="519"/>
                  </a:moveTo>
                  <a:lnTo>
                    <a:pt x="368" y="352"/>
                  </a:lnTo>
                  <a:cubicBezTo>
                    <a:pt x="519" y="318"/>
                    <a:pt x="519" y="335"/>
                    <a:pt x="536" y="218"/>
                  </a:cubicBezTo>
                  <a:cubicBezTo>
                    <a:pt x="201" y="1"/>
                    <a:pt x="1" y="469"/>
                    <a:pt x="352" y="51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1"/>
            <p:cNvSpPr/>
            <p:nvPr/>
          </p:nvSpPr>
          <p:spPr>
            <a:xfrm>
              <a:off x="4835858" y="2781038"/>
              <a:ext cx="13365" cy="18019"/>
            </a:xfrm>
            <a:custGeom>
              <a:avLst/>
              <a:gdLst/>
              <a:ahLst/>
              <a:cxnLst/>
              <a:rect l="l" t="t" r="r" b="b"/>
              <a:pathLst>
                <a:path w="336" h="453" extrusionOk="0">
                  <a:moveTo>
                    <a:pt x="335" y="435"/>
                  </a:moveTo>
                  <a:cubicBezTo>
                    <a:pt x="318" y="235"/>
                    <a:pt x="302" y="368"/>
                    <a:pt x="235" y="218"/>
                  </a:cubicBezTo>
                  <a:cubicBezTo>
                    <a:pt x="185" y="84"/>
                    <a:pt x="268" y="84"/>
                    <a:pt x="135" y="1"/>
                  </a:cubicBezTo>
                  <a:cubicBezTo>
                    <a:pt x="18" y="68"/>
                    <a:pt x="1" y="185"/>
                    <a:pt x="68" y="302"/>
                  </a:cubicBezTo>
                  <a:cubicBezTo>
                    <a:pt x="118" y="419"/>
                    <a:pt x="201" y="452"/>
                    <a:pt x="335" y="4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1"/>
            <p:cNvSpPr/>
            <p:nvPr/>
          </p:nvSpPr>
          <p:spPr>
            <a:xfrm>
              <a:off x="4660399" y="3232993"/>
              <a:ext cx="20008" cy="17979"/>
            </a:xfrm>
            <a:custGeom>
              <a:avLst/>
              <a:gdLst/>
              <a:ahLst/>
              <a:cxnLst/>
              <a:rect l="l" t="t" r="r" b="b"/>
              <a:pathLst>
                <a:path w="503" h="452" extrusionOk="0">
                  <a:moveTo>
                    <a:pt x="101" y="452"/>
                  </a:moveTo>
                  <a:cubicBezTo>
                    <a:pt x="252" y="435"/>
                    <a:pt x="218" y="385"/>
                    <a:pt x="302" y="285"/>
                  </a:cubicBezTo>
                  <a:cubicBezTo>
                    <a:pt x="352" y="235"/>
                    <a:pt x="502" y="101"/>
                    <a:pt x="368" y="34"/>
                  </a:cubicBezTo>
                  <a:cubicBezTo>
                    <a:pt x="268" y="1"/>
                    <a:pt x="1" y="251"/>
                    <a:pt x="101" y="4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1"/>
            <p:cNvSpPr/>
            <p:nvPr/>
          </p:nvSpPr>
          <p:spPr>
            <a:xfrm>
              <a:off x="4659762" y="2874118"/>
              <a:ext cx="14638" cy="20645"/>
            </a:xfrm>
            <a:custGeom>
              <a:avLst/>
              <a:gdLst/>
              <a:ahLst/>
              <a:cxnLst/>
              <a:rect l="l" t="t" r="r" b="b"/>
              <a:pathLst>
                <a:path w="368" h="519" extrusionOk="0">
                  <a:moveTo>
                    <a:pt x="318" y="0"/>
                  </a:moveTo>
                  <a:cubicBezTo>
                    <a:pt x="134" y="34"/>
                    <a:pt x="0" y="401"/>
                    <a:pt x="117" y="451"/>
                  </a:cubicBezTo>
                  <a:cubicBezTo>
                    <a:pt x="251" y="518"/>
                    <a:pt x="368" y="117"/>
                    <a:pt x="318" y="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1"/>
            <p:cNvSpPr/>
            <p:nvPr/>
          </p:nvSpPr>
          <p:spPr>
            <a:xfrm>
              <a:off x="4768077" y="3195125"/>
              <a:ext cx="17979" cy="9348"/>
            </a:xfrm>
            <a:custGeom>
              <a:avLst/>
              <a:gdLst/>
              <a:ahLst/>
              <a:cxnLst/>
              <a:rect l="l" t="t" r="r" b="b"/>
              <a:pathLst>
                <a:path w="452" h="235" extrusionOk="0">
                  <a:moveTo>
                    <a:pt x="1" y="117"/>
                  </a:moveTo>
                  <a:cubicBezTo>
                    <a:pt x="101" y="234"/>
                    <a:pt x="352" y="218"/>
                    <a:pt x="452" y="117"/>
                  </a:cubicBezTo>
                  <a:cubicBezTo>
                    <a:pt x="435" y="17"/>
                    <a:pt x="402" y="0"/>
                    <a:pt x="235" y="0"/>
                  </a:cubicBezTo>
                  <a:cubicBezTo>
                    <a:pt x="84" y="0"/>
                    <a:pt x="17" y="0"/>
                    <a:pt x="1" y="11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1"/>
            <p:cNvSpPr/>
            <p:nvPr/>
          </p:nvSpPr>
          <p:spPr>
            <a:xfrm>
              <a:off x="4578019" y="3617803"/>
              <a:ext cx="15991" cy="18019"/>
            </a:xfrm>
            <a:custGeom>
              <a:avLst/>
              <a:gdLst/>
              <a:ahLst/>
              <a:cxnLst/>
              <a:rect l="l" t="t" r="r" b="b"/>
              <a:pathLst>
                <a:path w="402" h="453" extrusionOk="0">
                  <a:moveTo>
                    <a:pt x="67" y="452"/>
                  </a:moveTo>
                  <a:cubicBezTo>
                    <a:pt x="201" y="452"/>
                    <a:pt x="217" y="402"/>
                    <a:pt x="284" y="302"/>
                  </a:cubicBezTo>
                  <a:cubicBezTo>
                    <a:pt x="317" y="235"/>
                    <a:pt x="401" y="101"/>
                    <a:pt x="301" y="51"/>
                  </a:cubicBezTo>
                  <a:cubicBezTo>
                    <a:pt x="201" y="1"/>
                    <a:pt x="0" y="302"/>
                    <a:pt x="67" y="4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1"/>
            <p:cNvSpPr/>
            <p:nvPr/>
          </p:nvSpPr>
          <p:spPr>
            <a:xfrm>
              <a:off x="4748148" y="2785692"/>
              <a:ext cx="21321" cy="12689"/>
            </a:xfrm>
            <a:custGeom>
              <a:avLst/>
              <a:gdLst/>
              <a:ahLst/>
              <a:cxnLst/>
              <a:rect l="l" t="t" r="r" b="b"/>
              <a:pathLst>
                <a:path w="536" h="319" extrusionOk="0">
                  <a:moveTo>
                    <a:pt x="502" y="285"/>
                  </a:moveTo>
                  <a:cubicBezTo>
                    <a:pt x="535" y="118"/>
                    <a:pt x="201" y="1"/>
                    <a:pt x="134" y="51"/>
                  </a:cubicBezTo>
                  <a:cubicBezTo>
                    <a:pt x="0" y="185"/>
                    <a:pt x="351" y="318"/>
                    <a:pt x="418" y="318"/>
                  </a:cubicBezTo>
                  <a:cubicBezTo>
                    <a:pt x="502" y="302"/>
                    <a:pt x="468" y="302"/>
                    <a:pt x="502" y="2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1"/>
            <p:cNvSpPr/>
            <p:nvPr/>
          </p:nvSpPr>
          <p:spPr>
            <a:xfrm>
              <a:off x="4631838" y="2872766"/>
              <a:ext cx="16667" cy="19968"/>
            </a:xfrm>
            <a:custGeom>
              <a:avLst/>
              <a:gdLst/>
              <a:ahLst/>
              <a:cxnLst/>
              <a:rect l="l" t="t" r="r" b="b"/>
              <a:pathLst>
                <a:path w="419" h="502" extrusionOk="0">
                  <a:moveTo>
                    <a:pt x="51" y="485"/>
                  </a:moveTo>
                  <a:cubicBezTo>
                    <a:pt x="151" y="502"/>
                    <a:pt x="167" y="452"/>
                    <a:pt x="218" y="352"/>
                  </a:cubicBezTo>
                  <a:cubicBezTo>
                    <a:pt x="418" y="1"/>
                    <a:pt x="101" y="34"/>
                    <a:pt x="34" y="318"/>
                  </a:cubicBezTo>
                  <a:cubicBezTo>
                    <a:pt x="0" y="402"/>
                    <a:pt x="17" y="435"/>
                    <a:pt x="51" y="4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1"/>
            <p:cNvSpPr/>
            <p:nvPr/>
          </p:nvSpPr>
          <p:spPr>
            <a:xfrm>
              <a:off x="4612546" y="2874118"/>
              <a:ext cx="17979" cy="15991"/>
            </a:xfrm>
            <a:custGeom>
              <a:avLst/>
              <a:gdLst/>
              <a:ahLst/>
              <a:cxnLst/>
              <a:rect l="l" t="t" r="r" b="b"/>
              <a:pathLst>
                <a:path w="452" h="402" extrusionOk="0">
                  <a:moveTo>
                    <a:pt x="201" y="401"/>
                  </a:moveTo>
                  <a:cubicBezTo>
                    <a:pt x="302" y="368"/>
                    <a:pt x="302" y="318"/>
                    <a:pt x="352" y="217"/>
                  </a:cubicBezTo>
                  <a:cubicBezTo>
                    <a:pt x="385" y="134"/>
                    <a:pt x="452" y="17"/>
                    <a:pt x="318" y="0"/>
                  </a:cubicBezTo>
                  <a:cubicBezTo>
                    <a:pt x="235" y="0"/>
                    <a:pt x="1" y="301"/>
                    <a:pt x="201" y="4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1"/>
            <p:cNvSpPr/>
            <p:nvPr/>
          </p:nvSpPr>
          <p:spPr>
            <a:xfrm>
              <a:off x="4595959" y="4184756"/>
              <a:ext cx="13325" cy="15991"/>
            </a:xfrm>
            <a:custGeom>
              <a:avLst/>
              <a:gdLst/>
              <a:ahLst/>
              <a:cxnLst/>
              <a:rect l="l" t="t" r="r" b="b"/>
              <a:pathLst>
                <a:path w="335" h="402" extrusionOk="0">
                  <a:moveTo>
                    <a:pt x="67" y="401"/>
                  </a:moveTo>
                  <a:cubicBezTo>
                    <a:pt x="201" y="401"/>
                    <a:pt x="334" y="184"/>
                    <a:pt x="284" y="17"/>
                  </a:cubicBezTo>
                  <a:cubicBezTo>
                    <a:pt x="167" y="0"/>
                    <a:pt x="117" y="67"/>
                    <a:pt x="67" y="167"/>
                  </a:cubicBezTo>
                  <a:cubicBezTo>
                    <a:pt x="17" y="268"/>
                    <a:pt x="0" y="318"/>
                    <a:pt x="67" y="4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1"/>
            <p:cNvSpPr/>
            <p:nvPr/>
          </p:nvSpPr>
          <p:spPr>
            <a:xfrm>
              <a:off x="4340069" y="3619156"/>
              <a:ext cx="14638" cy="16667"/>
            </a:xfrm>
            <a:custGeom>
              <a:avLst/>
              <a:gdLst/>
              <a:ahLst/>
              <a:cxnLst/>
              <a:rect l="l" t="t" r="r" b="b"/>
              <a:pathLst>
                <a:path w="368" h="419" extrusionOk="0">
                  <a:moveTo>
                    <a:pt x="84" y="418"/>
                  </a:moveTo>
                  <a:cubicBezTo>
                    <a:pt x="201" y="418"/>
                    <a:pt x="218" y="368"/>
                    <a:pt x="268" y="268"/>
                  </a:cubicBezTo>
                  <a:cubicBezTo>
                    <a:pt x="368" y="84"/>
                    <a:pt x="318" y="101"/>
                    <a:pt x="318" y="50"/>
                  </a:cubicBezTo>
                  <a:cubicBezTo>
                    <a:pt x="318" y="50"/>
                    <a:pt x="301" y="34"/>
                    <a:pt x="301" y="34"/>
                  </a:cubicBezTo>
                  <a:cubicBezTo>
                    <a:pt x="167" y="0"/>
                    <a:pt x="0" y="234"/>
                    <a:pt x="84" y="4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1"/>
            <p:cNvSpPr/>
            <p:nvPr/>
          </p:nvSpPr>
          <p:spPr>
            <a:xfrm>
              <a:off x="4303513" y="3597875"/>
              <a:ext cx="17979" cy="20645"/>
            </a:xfrm>
            <a:custGeom>
              <a:avLst/>
              <a:gdLst/>
              <a:ahLst/>
              <a:cxnLst/>
              <a:rect l="l" t="t" r="r" b="b"/>
              <a:pathLst>
                <a:path w="452" h="519" extrusionOk="0">
                  <a:moveTo>
                    <a:pt x="51" y="502"/>
                  </a:moveTo>
                  <a:cubicBezTo>
                    <a:pt x="184" y="519"/>
                    <a:pt x="218" y="469"/>
                    <a:pt x="268" y="368"/>
                  </a:cubicBezTo>
                  <a:cubicBezTo>
                    <a:pt x="452" y="1"/>
                    <a:pt x="0" y="67"/>
                    <a:pt x="51" y="5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1"/>
            <p:cNvSpPr/>
            <p:nvPr/>
          </p:nvSpPr>
          <p:spPr>
            <a:xfrm>
              <a:off x="4576666" y="3365930"/>
              <a:ext cx="12013" cy="17979"/>
            </a:xfrm>
            <a:custGeom>
              <a:avLst/>
              <a:gdLst/>
              <a:ahLst/>
              <a:cxnLst/>
              <a:rect l="l" t="t" r="r" b="b"/>
              <a:pathLst>
                <a:path w="302" h="452" extrusionOk="0">
                  <a:moveTo>
                    <a:pt x="34" y="435"/>
                  </a:moveTo>
                  <a:cubicBezTo>
                    <a:pt x="168" y="452"/>
                    <a:pt x="184" y="401"/>
                    <a:pt x="235" y="301"/>
                  </a:cubicBezTo>
                  <a:cubicBezTo>
                    <a:pt x="251" y="268"/>
                    <a:pt x="268" y="218"/>
                    <a:pt x="285" y="184"/>
                  </a:cubicBezTo>
                  <a:cubicBezTo>
                    <a:pt x="301" y="151"/>
                    <a:pt x="301" y="167"/>
                    <a:pt x="301" y="117"/>
                  </a:cubicBezTo>
                  <a:cubicBezTo>
                    <a:pt x="301" y="0"/>
                    <a:pt x="301" y="117"/>
                    <a:pt x="285" y="67"/>
                  </a:cubicBezTo>
                  <a:cubicBezTo>
                    <a:pt x="134" y="17"/>
                    <a:pt x="1" y="251"/>
                    <a:pt x="34" y="4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1"/>
            <p:cNvSpPr/>
            <p:nvPr/>
          </p:nvSpPr>
          <p:spPr>
            <a:xfrm>
              <a:off x="4703597" y="2098491"/>
              <a:ext cx="12689" cy="16627"/>
            </a:xfrm>
            <a:custGeom>
              <a:avLst/>
              <a:gdLst/>
              <a:ahLst/>
              <a:cxnLst/>
              <a:rect l="l" t="t" r="r" b="b"/>
              <a:pathLst>
                <a:path w="319" h="418" extrusionOk="0">
                  <a:moveTo>
                    <a:pt x="34" y="418"/>
                  </a:moveTo>
                  <a:cubicBezTo>
                    <a:pt x="168" y="418"/>
                    <a:pt x="185" y="368"/>
                    <a:pt x="235" y="284"/>
                  </a:cubicBezTo>
                  <a:cubicBezTo>
                    <a:pt x="268" y="201"/>
                    <a:pt x="318" y="167"/>
                    <a:pt x="318" y="34"/>
                  </a:cubicBezTo>
                  <a:cubicBezTo>
                    <a:pt x="135" y="0"/>
                    <a:pt x="1" y="201"/>
                    <a:pt x="34" y="4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1"/>
            <p:cNvSpPr/>
            <p:nvPr/>
          </p:nvSpPr>
          <p:spPr>
            <a:xfrm>
              <a:off x="4609244" y="3966734"/>
              <a:ext cx="14002" cy="17343"/>
            </a:xfrm>
            <a:custGeom>
              <a:avLst/>
              <a:gdLst/>
              <a:ahLst/>
              <a:cxnLst/>
              <a:rect l="l" t="t" r="r" b="b"/>
              <a:pathLst>
                <a:path w="352" h="436" extrusionOk="0">
                  <a:moveTo>
                    <a:pt x="251" y="435"/>
                  </a:moveTo>
                  <a:cubicBezTo>
                    <a:pt x="301" y="368"/>
                    <a:pt x="351" y="151"/>
                    <a:pt x="334" y="51"/>
                  </a:cubicBezTo>
                  <a:cubicBezTo>
                    <a:pt x="201" y="34"/>
                    <a:pt x="284" y="1"/>
                    <a:pt x="201" y="68"/>
                  </a:cubicBezTo>
                  <a:cubicBezTo>
                    <a:pt x="134" y="118"/>
                    <a:pt x="0" y="402"/>
                    <a:pt x="251" y="4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1"/>
            <p:cNvSpPr/>
            <p:nvPr/>
          </p:nvSpPr>
          <p:spPr>
            <a:xfrm>
              <a:off x="4467675" y="3216366"/>
              <a:ext cx="17303" cy="12689"/>
            </a:xfrm>
            <a:custGeom>
              <a:avLst/>
              <a:gdLst/>
              <a:ahLst/>
              <a:cxnLst/>
              <a:rect l="l" t="t" r="r" b="b"/>
              <a:pathLst>
                <a:path w="435" h="319" extrusionOk="0">
                  <a:moveTo>
                    <a:pt x="0" y="151"/>
                  </a:moveTo>
                  <a:cubicBezTo>
                    <a:pt x="51" y="252"/>
                    <a:pt x="84" y="268"/>
                    <a:pt x="201" y="285"/>
                  </a:cubicBezTo>
                  <a:cubicBezTo>
                    <a:pt x="301" y="302"/>
                    <a:pt x="435" y="318"/>
                    <a:pt x="401" y="201"/>
                  </a:cubicBezTo>
                  <a:cubicBezTo>
                    <a:pt x="385" y="101"/>
                    <a:pt x="34" y="1"/>
                    <a:pt x="0" y="1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1"/>
            <p:cNvSpPr/>
            <p:nvPr/>
          </p:nvSpPr>
          <p:spPr>
            <a:xfrm>
              <a:off x="4823249" y="2824237"/>
              <a:ext cx="15991" cy="14002"/>
            </a:xfrm>
            <a:custGeom>
              <a:avLst/>
              <a:gdLst/>
              <a:ahLst/>
              <a:cxnLst/>
              <a:rect l="l" t="t" r="r" b="b"/>
              <a:pathLst>
                <a:path w="402" h="352" extrusionOk="0">
                  <a:moveTo>
                    <a:pt x="401" y="335"/>
                  </a:moveTo>
                  <a:cubicBezTo>
                    <a:pt x="401" y="201"/>
                    <a:pt x="368" y="201"/>
                    <a:pt x="285" y="135"/>
                  </a:cubicBezTo>
                  <a:cubicBezTo>
                    <a:pt x="218" y="68"/>
                    <a:pt x="201" y="1"/>
                    <a:pt x="84" y="1"/>
                  </a:cubicBezTo>
                  <a:cubicBezTo>
                    <a:pt x="0" y="168"/>
                    <a:pt x="201" y="352"/>
                    <a:pt x="401" y="3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1"/>
            <p:cNvSpPr/>
            <p:nvPr/>
          </p:nvSpPr>
          <p:spPr>
            <a:xfrm>
              <a:off x="4764099" y="3688290"/>
              <a:ext cx="16667" cy="16627"/>
            </a:xfrm>
            <a:custGeom>
              <a:avLst/>
              <a:gdLst/>
              <a:ahLst/>
              <a:cxnLst/>
              <a:rect l="l" t="t" r="r" b="b"/>
              <a:pathLst>
                <a:path w="419" h="418" extrusionOk="0">
                  <a:moveTo>
                    <a:pt x="234" y="100"/>
                  </a:moveTo>
                  <a:cubicBezTo>
                    <a:pt x="151" y="50"/>
                    <a:pt x="168" y="0"/>
                    <a:pt x="17" y="0"/>
                  </a:cubicBezTo>
                  <a:cubicBezTo>
                    <a:pt x="0" y="217"/>
                    <a:pt x="218" y="418"/>
                    <a:pt x="335" y="284"/>
                  </a:cubicBezTo>
                  <a:cubicBezTo>
                    <a:pt x="418" y="201"/>
                    <a:pt x="268" y="134"/>
                    <a:pt x="234" y="10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1"/>
            <p:cNvSpPr/>
            <p:nvPr/>
          </p:nvSpPr>
          <p:spPr>
            <a:xfrm>
              <a:off x="4744807" y="3935508"/>
              <a:ext cx="15354" cy="19968"/>
            </a:xfrm>
            <a:custGeom>
              <a:avLst/>
              <a:gdLst/>
              <a:ahLst/>
              <a:cxnLst/>
              <a:rect l="l" t="t" r="r" b="b"/>
              <a:pathLst>
                <a:path w="386" h="502" extrusionOk="0">
                  <a:moveTo>
                    <a:pt x="285" y="285"/>
                  </a:moveTo>
                  <a:cubicBezTo>
                    <a:pt x="385" y="101"/>
                    <a:pt x="135" y="1"/>
                    <a:pt x="34" y="318"/>
                  </a:cubicBezTo>
                  <a:cubicBezTo>
                    <a:pt x="1" y="385"/>
                    <a:pt x="18" y="502"/>
                    <a:pt x="135" y="452"/>
                  </a:cubicBezTo>
                  <a:cubicBezTo>
                    <a:pt x="151" y="435"/>
                    <a:pt x="268" y="301"/>
                    <a:pt x="285" y="2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1"/>
            <p:cNvSpPr/>
            <p:nvPr/>
          </p:nvSpPr>
          <p:spPr>
            <a:xfrm>
              <a:off x="4572689" y="3255587"/>
              <a:ext cx="15314" cy="17979"/>
            </a:xfrm>
            <a:custGeom>
              <a:avLst/>
              <a:gdLst/>
              <a:ahLst/>
              <a:cxnLst/>
              <a:rect l="l" t="t" r="r" b="b"/>
              <a:pathLst>
                <a:path w="385" h="452" extrusionOk="0">
                  <a:moveTo>
                    <a:pt x="84" y="435"/>
                  </a:moveTo>
                  <a:cubicBezTo>
                    <a:pt x="218" y="452"/>
                    <a:pt x="184" y="418"/>
                    <a:pt x="251" y="318"/>
                  </a:cubicBezTo>
                  <a:cubicBezTo>
                    <a:pt x="284" y="268"/>
                    <a:pt x="385" y="168"/>
                    <a:pt x="318" y="101"/>
                  </a:cubicBezTo>
                  <a:cubicBezTo>
                    <a:pt x="218" y="1"/>
                    <a:pt x="0" y="235"/>
                    <a:pt x="84" y="4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1"/>
            <p:cNvSpPr/>
            <p:nvPr/>
          </p:nvSpPr>
          <p:spPr>
            <a:xfrm>
              <a:off x="4743494" y="3872381"/>
              <a:ext cx="12649" cy="15991"/>
            </a:xfrm>
            <a:custGeom>
              <a:avLst/>
              <a:gdLst/>
              <a:ahLst/>
              <a:cxnLst/>
              <a:rect l="l" t="t" r="r" b="b"/>
              <a:pathLst>
                <a:path w="318" h="402" extrusionOk="0">
                  <a:moveTo>
                    <a:pt x="67" y="368"/>
                  </a:moveTo>
                  <a:cubicBezTo>
                    <a:pt x="184" y="401"/>
                    <a:pt x="184" y="368"/>
                    <a:pt x="234" y="251"/>
                  </a:cubicBezTo>
                  <a:cubicBezTo>
                    <a:pt x="301" y="117"/>
                    <a:pt x="318" y="84"/>
                    <a:pt x="251" y="0"/>
                  </a:cubicBezTo>
                  <a:cubicBezTo>
                    <a:pt x="101" y="0"/>
                    <a:pt x="0" y="234"/>
                    <a:pt x="67" y="3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1"/>
            <p:cNvSpPr/>
            <p:nvPr/>
          </p:nvSpPr>
          <p:spPr>
            <a:xfrm>
              <a:off x="4571336" y="4087062"/>
              <a:ext cx="18656" cy="23270"/>
            </a:xfrm>
            <a:custGeom>
              <a:avLst/>
              <a:gdLst/>
              <a:ahLst/>
              <a:cxnLst/>
              <a:rect l="l" t="t" r="r" b="b"/>
              <a:pathLst>
                <a:path w="469" h="585" extrusionOk="0">
                  <a:moveTo>
                    <a:pt x="318" y="301"/>
                  </a:moveTo>
                  <a:cubicBezTo>
                    <a:pt x="469" y="0"/>
                    <a:pt x="185" y="117"/>
                    <a:pt x="84" y="301"/>
                  </a:cubicBezTo>
                  <a:cubicBezTo>
                    <a:pt x="1" y="501"/>
                    <a:pt x="185" y="585"/>
                    <a:pt x="318" y="3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1"/>
            <p:cNvSpPr/>
            <p:nvPr/>
          </p:nvSpPr>
          <p:spPr>
            <a:xfrm>
              <a:off x="4728856" y="2136359"/>
              <a:ext cx="13365" cy="15314"/>
            </a:xfrm>
            <a:custGeom>
              <a:avLst/>
              <a:gdLst/>
              <a:ahLst/>
              <a:cxnLst/>
              <a:rect l="l" t="t" r="r" b="b"/>
              <a:pathLst>
                <a:path w="336" h="385" extrusionOk="0">
                  <a:moveTo>
                    <a:pt x="34" y="352"/>
                  </a:moveTo>
                  <a:cubicBezTo>
                    <a:pt x="168" y="385"/>
                    <a:pt x="335" y="184"/>
                    <a:pt x="302" y="34"/>
                  </a:cubicBezTo>
                  <a:cubicBezTo>
                    <a:pt x="185" y="1"/>
                    <a:pt x="151" y="51"/>
                    <a:pt x="84" y="118"/>
                  </a:cubicBezTo>
                  <a:cubicBezTo>
                    <a:pt x="84" y="118"/>
                    <a:pt x="18" y="201"/>
                    <a:pt x="18" y="201"/>
                  </a:cubicBezTo>
                  <a:cubicBezTo>
                    <a:pt x="1" y="235"/>
                    <a:pt x="1" y="218"/>
                    <a:pt x="1" y="268"/>
                  </a:cubicBezTo>
                  <a:cubicBezTo>
                    <a:pt x="1" y="352"/>
                    <a:pt x="1" y="318"/>
                    <a:pt x="34" y="3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1"/>
            <p:cNvSpPr/>
            <p:nvPr/>
          </p:nvSpPr>
          <p:spPr>
            <a:xfrm>
              <a:off x="4817282" y="3819198"/>
              <a:ext cx="18616" cy="23310"/>
            </a:xfrm>
            <a:custGeom>
              <a:avLst/>
              <a:gdLst/>
              <a:ahLst/>
              <a:cxnLst/>
              <a:rect l="l" t="t" r="r" b="b"/>
              <a:pathLst>
                <a:path w="468" h="586" extrusionOk="0">
                  <a:moveTo>
                    <a:pt x="184" y="585"/>
                  </a:moveTo>
                  <a:cubicBezTo>
                    <a:pt x="301" y="585"/>
                    <a:pt x="301" y="585"/>
                    <a:pt x="334" y="468"/>
                  </a:cubicBezTo>
                  <a:cubicBezTo>
                    <a:pt x="468" y="1"/>
                    <a:pt x="0" y="268"/>
                    <a:pt x="184" y="5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1"/>
            <p:cNvSpPr/>
            <p:nvPr/>
          </p:nvSpPr>
          <p:spPr>
            <a:xfrm>
              <a:off x="4457691" y="3290830"/>
              <a:ext cx="17979" cy="10660"/>
            </a:xfrm>
            <a:custGeom>
              <a:avLst/>
              <a:gdLst/>
              <a:ahLst/>
              <a:cxnLst/>
              <a:rect l="l" t="t" r="r" b="b"/>
              <a:pathLst>
                <a:path w="452" h="268" extrusionOk="0">
                  <a:moveTo>
                    <a:pt x="1" y="167"/>
                  </a:moveTo>
                  <a:cubicBezTo>
                    <a:pt x="51" y="251"/>
                    <a:pt x="51" y="251"/>
                    <a:pt x="168" y="251"/>
                  </a:cubicBezTo>
                  <a:cubicBezTo>
                    <a:pt x="268" y="268"/>
                    <a:pt x="302" y="268"/>
                    <a:pt x="385" y="234"/>
                  </a:cubicBezTo>
                  <a:cubicBezTo>
                    <a:pt x="452" y="34"/>
                    <a:pt x="68" y="0"/>
                    <a:pt x="1" y="16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1"/>
            <p:cNvSpPr/>
            <p:nvPr/>
          </p:nvSpPr>
          <p:spPr>
            <a:xfrm>
              <a:off x="4427142" y="3848435"/>
              <a:ext cx="14638" cy="12013"/>
            </a:xfrm>
            <a:custGeom>
              <a:avLst/>
              <a:gdLst/>
              <a:ahLst/>
              <a:cxnLst/>
              <a:rect l="l" t="t" r="r" b="b"/>
              <a:pathLst>
                <a:path w="368" h="302" extrusionOk="0">
                  <a:moveTo>
                    <a:pt x="17" y="268"/>
                  </a:moveTo>
                  <a:cubicBezTo>
                    <a:pt x="134" y="302"/>
                    <a:pt x="201" y="268"/>
                    <a:pt x="268" y="201"/>
                  </a:cubicBezTo>
                  <a:cubicBezTo>
                    <a:pt x="368" y="134"/>
                    <a:pt x="368" y="101"/>
                    <a:pt x="301" y="1"/>
                  </a:cubicBezTo>
                  <a:cubicBezTo>
                    <a:pt x="151" y="17"/>
                    <a:pt x="0" y="101"/>
                    <a:pt x="17" y="2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1"/>
            <p:cNvSpPr/>
            <p:nvPr/>
          </p:nvSpPr>
          <p:spPr>
            <a:xfrm>
              <a:off x="4855827" y="2640145"/>
              <a:ext cx="15314" cy="15314"/>
            </a:xfrm>
            <a:custGeom>
              <a:avLst/>
              <a:gdLst/>
              <a:ahLst/>
              <a:cxnLst/>
              <a:rect l="l" t="t" r="r" b="b"/>
              <a:pathLst>
                <a:path w="385" h="385" extrusionOk="0">
                  <a:moveTo>
                    <a:pt x="201" y="385"/>
                  </a:moveTo>
                  <a:cubicBezTo>
                    <a:pt x="301" y="318"/>
                    <a:pt x="251" y="335"/>
                    <a:pt x="301" y="184"/>
                  </a:cubicBezTo>
                  <a:cubicBezTo>
                    <a:pt x="334" y="118"/>
                    <a:pt x="384" y="34"/>
                    <a:pt x="268" y="17"/>
                  </a:cubicBezTo>
                  <a:cubicBezTo>
                    <a:pt x="100" y="1"/>
                    <a:pt x="0" y="301"/>
                    <a:pt x="201" y="3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1"/>
            <p:cNvSpPr/>
            <p:nvPr/>
          </p:nvSpPr>
          <p:spPr>
            <a:xfrm>
              <a:off x="4668394" y="3895651"/>
              <a:ext cx="7995" cy="14638"/>
            </a:xfrm>
            <a:custGeom>
              <a:avLst/>
              <a:gdLst/>
              <a:ahLst/>
              <a:cxnLst/>
              <a:rect l="l" t="t" r="r" b="b"/>
              <a:pathLst>
                <a:path w="201" h="368" extrusionOk="0">
                  <a:moveTo>
                    <a:pt x="34" y="368"/>
                  </a:moveTo>
                  <a:cubicBezTo>
                    <a:pt x="184" y="368"/>
                    <a:pt x="201" y="334"/>
                    <a:pt x="201" y="184"/>
                  </a:cubicBezTo>
                  <a:cubicBezTo>
                    <a:pt x="201" y="33"/>
                    <a:pt x="184" y="0"/>
                    <a:pt x="34" y="0"/>
                  </a:cubicBezTo>
                  <a:cubicBezTo>
                    <a:pt x="0" y="134"/>
                    <a:pt x="0" y="234"/>
                    <a:pt x="34" y="3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1"/>
            <p:cNvSpPr/>
            <p:nvPr/>
          </p:nvSpPr>
          <p:spPr>
            <a:xfrm>
              <a:off x="4519506" y="2839551"/>
              <a:ext cx="8671" cy="15314"/>
            </a:xfrm>
            <a:custGeom>
              <a:avLst/>
              <a:gdLst/>
              <a:ahLst/>
              <a:cxnLst/>
              <a:rect l="l" t="t" r="r" b="b"/>
              <a:pathLst>
                <a:path w="218" h="385" extrusionOk="0">
                  <a:moveTo>
                    <a:pt x="151" y="368"/>
                  </a:moveTo>
                  <a:cubicBezTo>
                    <a:pt x="218" y="234"/>
                    <a:pt x="201" y="100"/>
                    <a:pt x="151" y="0"/>
                  </a:cubicBezTo>
                  <a:cubicBezTo>
                    <a:pt x="17" y="0"/>
                    <a:pt x="1" y="17"/>
                    <a:pt x="1" y="184"/>
                  </a:cubicBezTo>
                  <a:cubicBezTo>
                    <a:pt x="1" y="334"/>
                    <a:pt x="1" y="385"/>
                    <a:pt x="151" y="3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1"/>
            <p:cNvSpPr/>
            <p:nvPr/>
          </p:nvSpPr>
          <p:spPr>
            <a:xfrm>
              <a:off x="4909646" y="2714609"/>
              <a:ext cx="16667" cy="11973"/>
            </a:xfrm>
            <a:custGeom>
              <a:avLst/>
              <a:gdLst/>
              <a:ahLst/>
              <a:cxnLst/>
              <a:rect l="l" t="t" r="r" b="b"/>
              <a:pathLst>
                <a:path w="419" h="301" extrusionOk="0">
                  <a:moveTo>
                    <a:pt x="418" y="284"/>
                  </a:moveTo>
                  <a:cubicBezTo>
                    <a:pt x="418" y="167"/>
                    <a:pt x="402" y="117"/>
                    <a:pt x="301" y="84"/>
                  </a:cubicBezTo>
                  <a:cubicBezTo>
                    <a:pt x="201" y="33"/>
                    <a:pt x="101" y="0"/>
                    <a:pt x="51" y="100"/>
                  </a:cubicBezTo>
                  <a:cubicBezTo>
                    <a:pt x="1" y="217"/>
                    <a:pt x="335" y="301"/>
                    <a:pt x="418" y="28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1"/>
            <p:cNvSpPr/>
            <p:nvPr/>
          </p:nvSpPr>
          <p:spPr>
            <a:xfrm>
              <a:off x="4552760" y="2630837"/>
              <a:ext cx="14638" cy="19332"/>
            </a:xfrm>
            <a:custGeom>
              <a:avLst/>
              <a:gdLst/>
              <a:ahLst/>
              <a:cxnLst/>
              <a:rect l="l" t="t" r="r" b="b"/>
              <a:pathLst>
                <a:path w="368" h="486" extrusionOk="0">
                  <a:moveTo>
                    <a:pt x="368" y="218"/>
                  </a:moveTo>
                  <a:cubicBezTo>
                    <a:pt x="251" y="1"/>
                    <a:pt x="0" y="268"/>
                    <a:pt x="0" y="302"/>
                  </a:cubicBezTo>
                  <a:cubicBezTo>
                    <a:pt x="0" y="485"/>
                    <a:pt x="318" y="368"/>
                    <a:pt x="368" y="2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1"/>
            <p:cNvSpPr/>
            <p:nvPr/>
          </p:nvSpPr>
          <p:spPr>
            <a:xfrm>
              <a:off x="4815930" y="3915580"/>
              <a:ext cx="9348" cy="15314"/>
            </a:xfrm>
            <a:custGeom>
              <a:avLst/>
              <a:gdLst/>
              <a:ahLst/>
              <a:cxnLst/>
              <a:rect l="l" t="t" r="r" b="b"/>
              <a:pathLst>
                <a:path w="235" h="385" extrusionOk="0">
                  <a:moveTo>
                    <a:pt x="68" y="368"/>
                  </a:moveTo>
                  <a:cubicBezTo>
                    <a:pt x="218" y="385"/>
                    <a:pt x="235" y="351"/>
                    <a:pt x="235" y="184"/>
                  </a:cubicBezTo>
                  <a:cubicBezTo>
                    <a:pt x="235" y="50"/>
                    <a:pt x="235" y="17"/>
                    <a:pt x="101" y="0"/>
                  </a:cubicBezTo>
                  <a:cubicBezTo>
                    <a:pt x="1" y="101"/>
                    <a:pt x="34" y="234"/>
                    <a:pt x="68" y="3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1"/>
            <p:cNvSpPr/>
            <p:nvPr/>
          </p:nvSpPr>
          <p:spPr>
            <a:xfrm>
              <a:off x="4734186" y="2561743"/>
              <a:ext cx="7359" cy="15314"/>
            </a:xfrm>
            <a:custGeom>
              <a:avLst/>
              <a:gdLst/>
              <a:ahLst/>
              <a:cxnLst/>
              <a:rect l="l" t="t" r="r" b="b"/>
              <a:pathLst>
                <a:path w="185" h="385" extrusionOk="0">
                  <a:moveTo>
                    <a:pt x="151" y="384"/>
                  </a:moveTo>
                  <a:cubicBezTo>
                    <a:pt x="184" y="267"/>
                    <a:pt x="184" y="117"/>
                    <a:pt x="151" y="0"/>
                  </a:cubicBezTo>
                  <a:cubicBezTo>
                    <a:pt x="17" y="0"/>
                    <a:pt x="1" y="17"/>
                    <a:pt x="1" y="184"/>
                  </a:cubicBezTo>
                  <a:cubicBezTo>
                    <a:pt x="1" y="368"/>
                    <a:pt x="17" y="384"/>
                    <a:pt x="151" y="38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1"/>
            <p:cNvSpPr/>
            <p:nvPr/>
          </p:nvSpPr>
          <p:spPr>
            <a:xfrm>
              <a:off x="4488280" y="3051567"/>
              <a:ext cx="14638" cy="10660"/>
            </a:xfrm>
            <a:custGeom>
              <a:avLst/>
              <a:gdLst/>
              <a:ahLst/>
              <a:cxnLst/>
              <a:rect l="l" t="t" r="r" b="b"/>
              <a:pathLst>
                <a:path w="368" h="268" extrusionOk="0">
                  <a:moveTo>
                    <a:pt x="0" y="67"/>
                  </a:moveTo>
                  <a:cubicBezTo>
                    <a:pt x="0" y="268"/>
                    <a:pt x="201" y="268"/>
                    <a:pt x="368" y="251"/>
                  </a:cubicBezTo>
                  <a:cubicBezTo>
                    <a:pt x="368" y="34"/>
                    <a:pt x="50" y="0"/>
                    <a:pt x="0" y="6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1"/>
            <p:cNvSpPr/>
            <p:nvPr/>
          </p:nvSpPr>
          <p:spPr>
            <a:xfrm>
              <a:off x="4581320" y="3221020"/>
              <a:ext cx="13325" cy="17343"/>
            </a:xfrm>
            <a:custGeom>
              <a:avLst/>
              <a:gdLst/>
              <a:ahLst/>
              <a:cxnLst/>
              <a:rect l="l" t="t" r="r" b="b"/>
              <a:pathLst>
                <a:path w="335" h="436" extrusionOk="0">
                  <a:moveTo>
                    <a:pt x="34" y="318"/>
                  </a:moveTo>
                  <a:cubicBezTo>
                    <a:pt x="34" y="318"/>
                    <a:pt x="84" y="435"/>
                    <a:pt x="234" y="268"/>
                  </a:cubicBezTo>
                  <a:cubicBezTo>
                    <a:pt x="285" y="201"/>
                    <a:pt x="335" y="135"/>
                    <a:pt x="301" y="18"/>
                  </a:cubicBezTo>
                  <a:cubicBezTo>
                    <a:pt x="151" y="1"/>
                    <a:pt x="1" y="201"/>
                    <a:pt x="34" y="3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1"/>
            <p:cNvSpPr/>
            <p:nvPr/>
          </p:nvSpPr>
          <p:spPr>
            <a:xfrm>
              <a:off x="4428455" y="2631513"/>
              <a:ext cx="15314" cy="14678"/>
            </a:xfrm>
            <a:custGeom>
              <a:avLst/>
              <a:gdLst/>
              <a:ahLst/>
              <a:cxnLst/>
              <a:rect l="l" t="t" r="r" b="b"/>
              <a:pathLst>
                <a:path w="385" h="369" extrusionOk="0">
                  <a:moveTo>
                    <a:pt x="118" y="318"/>
                  </a:moveTo>
                  <a:cubicBezTo>
                    <a:pt x="235" y="368"/>
                    <a:pt x="218" y="318"/>
                    <a:pt x="268" y="234"/>
                  </a:cubicBezTo>
                  <a:cubicBezTo>
                    <a:pt x="368" y="117"/>
                    <a:pt x="385" y="184"/>
                    <a:pt x="368" y="17"/>
                  </a:cubicBezTo>
                  <a:cubicBezTo>
                    <a:pt x="184" y="0"/>
                    <a:pt x="1" y="134"/>
                    <a:pt x="118" y="3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1"/>
            <p:cNvSpPr/>
            <p:nvPr/>
          </p:nvSpPr>
          <p:spPr>
            <a:xfrm>
              <a:off x="4577343" y="3512154"/>
              <a:ext cx="15314" cy="15314"/>
            </a:xfrm>
            <a:custGeom>
              <a:avLst/>
              <a:gdLst/>
              <a:ahLst/>
              <a:cxnLst/>
              <a:rect l="l" t="t" r="r" b="b"/>
              <a:pathLst>
                <a:path w="385" h="385" extrusionOk="0">
                  <a:moveTo>
                    <a:pt x="101" y="385"/>
                  </a:moveTo>
                  <a:cubicBezTo>
                    <a:pt x="251" y="385"/>
                    <a:pt x="218" y="368"/>
                    <a:pt x="284" y="234"/>
                  </a:cubicBezTo>
                  <a:cubicBezTo>
                    <a:pt x="318" y="184"/>
                    <a:pt x="385" y="84"/>
                    <a:pt x="318" y="50"/>
                  </a:cubicBezTo>
                  <a:cubicBezTo>
                    <a:pt x="201" y="0"/>
                    <a:pt x="0" y="201"/>
                    <a:pt x="101" y="3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1"/>
            <p:cNvSpPr/>
            <p:nvPr/>
          </p:nvSpPr>
          <p:spPr>
            <a:xfrm>
              <a:off x="4576666" y="3437053"/>
              <a:ext cx="12689" cy="19292"/>
            </a:xfrm>
            <a:custGeom>
              <a:avLst/>
              <a:gdLst/>
              <a:ahLst/>
              <a:cxnLst/>
              <a:rect l="l" t="t" r="r" b="b"/>
              <a:pathLst>
                <a:path w="319" h="485" extrusionOk="0">
                  <a:moveTo>
                    <a:pt x="1" y="435"/>
                  </a:moveTo>
                  <a:cubicBezTo>
                    <a:pt x="101" y="468"/>
                    <a:pt x="134" y="485"/>
                    <a:pt x="201" y="401"/>
                  </a:cubicBezTo>
                  <a:cubicBezTo>
                    <a:pt x="218" y="384"/>
                    <a:pt x="318" y="234"/>
                    <a:pt x="285" y="184"/>
                  </a:cubicBezTo>
                  <a:cubicBezTo>
                    <a:pt x="201" y="0"/>
                    <a:pt x="17" y="284"/>
                    <a:pt x="1" y="4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1"/>
            <p:cNvSpPr/>
            <p:nvPr/>
          </p:nvSpPr>
          <p:spPr>
            <a:xfrm>
              <a:off x="4643811" y="3964745"/>
              <a:ext cx="11973" cy="17343"/>
            </a:xfrm>
            <a:custGeom>
              <a:avLst/>
              <a:gdLst/>
              <a:ahLst/>
              <a:cxnLst/>
              <a:rect l="l" t="t" r="r" b="b"/>
              <a:pathLst>
                <a:path w="301" h="436" extrusionOk="0">
                  <a:moveTo>
                    <a:pt x="17" y="435"/>
                  </a:moveTo>
                  <a:cubicBezTo>
                    <a:pt x="151" y="385"/>
                    <a:pt x="151" y="435"/>
                    <a:pt x="217" y="285"/>
                  </a:cubicBezTo>
                  <a:cubicBezTo>
                    <a:pt x="268" y="201"/>
                    <a:pt x="301" y="134"/>
                    <a:pt x="217" y="84"/>
                  </a:cubicBezTo>
                  <a:cubicBezTo>
                    <a:pt x="50" y="1"/>
                    <a:pt x="0" y="335"/>
                    <a:pt x="17" y="4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1"/>
            <p:cNvSpPr/>
            <p:nvPr/>
          </p:nvSpPr>
          <p:spPr>
            <a:xfrm>
              <a:off x="4618552" y="3834473"/>
              <a:ext cx="11337" cy="14678"/>
            </a:xfrm>
            <a:custGeom>
              <a:avLst/>
              <a:gdLst/>
              <a:ahLst/>
              <a:cxnLst/>
              <a:rect l="l" t="t" r="r" b="b"/>
              <a:pathLst>
                <a:path w="285" h="369" extrusionOk="0">
                  <a:moveTo>
                    <a:pt x="117" y="1"/>
                  </a:moveTo>
                  <a:cubicBezTo>
                    <a:pt x="0" y="168"/>
                    <a:pt x="50" y="368"/>
                    <a:pt x="268" y="368"/>
                  </a:cubicBezTo>
                  <a:cubicBezTo>
                    <a:pt x="284" y="302"/>
                    <a:pt x="268" y="235"/>
                    <a:pt x="251" y="135"/>
                  </a:cubicBezTo>
                  <a:cubicBezTo>
                    <a:pt x="217" y="18"/>
                    <a:pt x="217" y="18"/>
                    <a:pt x="117" y="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1"/>
            <p:cNvSpPr/>
            <p:nvPr/>
          </p:nvSpPr>
          <p:spPr>
            <a:xfrm>
              <a:off x="4677702" y="2084529"/>
              <a:ext cx="15991" cy="12649"/>
            </a:xfrm>
            <a:custGeom>
              <a:avLst/>
              <a:gdLst/>
              <a:ahLst/>
              <a:cxnLst/>
              <a:rect l="l" t="t" r="r" b="b"/>
              <a:pathLst>
                <a:path w="402" h="318" extrusionOk="0">
                  <a:moveTo>
                    <a:pt x="67" y="318"/>
                  </a:moveTo>
                  <a:cubicBezTo>
                    <a:pt x="234" y="318"/>
                    <a:pt x="401" y="101"/>
                    <a:pt x="301" y="0"/>
                  </a:cubicBezTo>
                  <a:cubicBezTo>
                    <a:pt x="201" y="0"/>
                    <a:pt x="0" y="101"/>
                    <a:pt x="67" y="3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1"/>
            <p:cNvSpPr/>
            <p:nvPr/>
          </p:nvSpPr>
          <p:spPr>
            <a:xfrm>
              <a:off x="4467675" y="3355310"/>
              <a:ext cx="18656" cy="14638"/>
            </a:xfrm>
            <a:custGeom>
              <a:avLst/>
              <a:gdLst/>
              <a:ahLst/>
              <a:cxnLst/>
              <a:rect l="l" t="t" r="r" b="b"/>
              <a:pathLst>
                <a:path w="469" h="368" extrusionOk="0">
                  <a:moveTo>
                    <a:pt x="17" y="50"/>
                  </a:moveTo>
                  <a:cubicBezTo>
                    <a:pt x="17" y="167"/>
                    <a:pt x="0" y="134"/>
                    <a:pt x="117" y="184"/>
                  </a:cubicBezTo>
                  <a:cubicBezTo>
                    <a:pt x="468" y="368"/>
                    <a:pt x="335" y="84"/>
                    <a:pt x="301" y="50"/>
                  </a:cubicBezTo>
                  <a:cubicBezTo>
                    <a:pt x="218" y="0"/>
                    <a:pt x="101" y="0"/>
                    <a:pt x="17" y="5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1"/>
            <p:cNvSpPr/>
            <p:nvPr/>
          </p:nvSpPr>
          <p:spPr>
            <a:xfrm>
              <a:off x="4618552" y="3070819"/>
              <a:ext cx="14002" cy="14678"/>
            </a:xfrm>
            <a:custGeom>
              <a:avLst/>
              <a:gdLst/>
              <a:ahLst/>
              <a:cxnLst/>
              <a:rect l="l" t="t" r="r" b="b"/>
              <a:pathLst>
                <a:path w="352" h="369" extrusionOk="0">
                  <a:moveTo>
                    <a:pt x="67" y="335"/>
                  </a:moveTo>
                  <a:cubicBezTo>
                    <a:pt x="184" y="368"/>
                    <a:pt x="184" y="352"/>
                    <a:pt x="251" y="251"/>
                  </a:cubicBezTo>
                  <a:cubicBezTo>
                    <a:pt x="301" y="168"/>
                    <a:pt x="334" y="118"/>
                    <a:pt x="351" y="18"/>
                  </a:cubicBezTo>
                  <a:cubicBezTo>
                    <a:pt x="201" y="1"/>
                    <a:pt x="0" y="168"/>
                    <a:pt x="67" y="3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1"/>
            <p:cNvSpPr/>
            <p:nvPr/>
          </p:nvSpPr>
          <p:spPr>
            <a:xfrm>
              <a:off x="4573365" y="3487571"/>
              <a:ext cx="19292" cy="19968"/>
            </a:xfrm>
            <a:custGeom>
              <a:avLst/>
              <a:gdLst/>
              <a:ahLst/>
              <a:cxnLst/>
              <a:rect l="l" t="t" r="r" b="b"/>
              <a:pathLst>
                <a:path w="485" h="502" extrusionOk="0">
                  <a:moveTo>
                    <a:pt x="334" y="84"/>
                  </a:moveTo>
                  <a:cubicBezTo>
                    <a:pt x="0" y="351"/>
                    <a:pt x="401" y="501"/>
                    <a:pt x="485" y="167"/>
                  </a:cubicBezTo>
                  <a:cubicBezTo>
                    <a:pt x="485" y="117"/>
                    <a:pt x="485" y="84"/>
                    <a:pt x="451" y="67"/>
                  </a:cubicBezTo>
                  <a:cubicBezTo>
                    <a:pt x="351" y="0"/>
                    <a:pt x="334" y="84"/>
                    <a:pt x="334" y="8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1"/>
            <p:cNvSpPr/>
            <p:nvPr/>
          </p:nvSpPr>
          <p:spPr>
            <a:xfrm>
              <a:off x="4526825" y="2600924"/>
              <a:ext cx="13325" cy="13365"/>
            </a:xfrm>
            <a:custGeom>
              <a:avLst/>
              <a:gdLst/>
              <a:ahLst/>
              <a:cxnLst/>
              <a:rect l="l" t="t" r="r" b="b"/>
              <a:pathLst>
                <a:path w="335" h="336" extrusionOk="0">
                  <a:moveTo>
                    <a:pt x="34" y="302"/>
                  </a:moveTo>
                  <a:cubicBezTo>
                    <a:pt x="218" y="335"/>
                    <a:pt x="318" y="151"/>
                    <a:pt x="335" y="68"/>
                  </a:cubicBezTo>
                  <a:cubicBezTo>
                    <a:pt x="285" y="34"/>
                    <a:pt x="318" y="51"/>
                    <a:pt x="268" y="1"/>
                  </a:cubicBezTo>
                  <a:cubicBezTo>
                    <a:pt x="134" y="18"/>
                    <a:pt x="0" y="135"/>
                    <a:pt x="34" y="3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1"/>
            <p:cNvSpPr/>
            <p:nvPr/>
          </p:nvSpPr>
          <p:spPr>
            <a:xfrm>
              <a:off x="4661751" y="3217718"/>
              <a:ext cx="12649" cy="14002"/>
            </a:xfrm>
            <a:custGeom>
              <a:avLst/>
              <a:gdLst/>
              <a:ahLst/>
              <a:cxnLst/>
              <a:rect l="l" t="t" r="r" b="b"/>
              <a:pathLst>
                <a:path w="318" h="352" extrusionOk="0">
                  <a:moveTo>
                    <a:pt x="34" y="335"/>
                  </a:moveTo>
                  <a:cubicBezTo>
                    <a:pt x="218" y="351"/>
                    <a:pt x="318" y="151"/>
                    <a:pt x="234" y="0"/>
                  </a:cubicBezTo>
                  <a:cubicBezTo>
                    <a:pt x="117" y="0"/>
                    <a:pt x="134" y="17"/>
                    <a:pt x="84" y="101"/>
                  </a:cubicBezTo>
                  <a:cubicBezTo>
                    <a:pt x="17" y="218"/>
                    <a:pt x="0" y="201"/>
                    <a:pt x="34" y="3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1"/>
            <p:cNvSpPr/>
            <p:nvPr/>
          </p:nvSpPr>
          <p:spPr>
            <a:xfrm>
              <a:off x="4752802" y="3062864"/>
              <a:ext cx="14002" cy="9984"/>
            </a:xfrm>
            <a:custGeom>
              <a:avLst/>
              <a:gdLst/>
              <a:ahLst/>
              <a:cxnLst/>
              <a:rect l="l" t="t" r="r" b="b"/>
              <a:pathLst>
                <a:path w="352" h="251" extrusionOk="0">
                  <a:moveTo>
                    <a:pt x="0" y="201"/>
                  </a:moveTo>
                  <a:cubicBezTo>
                    <a:pt x="84" y="251"/>
                    <a:pt x="251" y="218"/>
                    <a:pt x="351" y="201"/>
                  </a:cubicBezTo>
                  <a:cubicBezTo>
                    <a:pt x="351" y="50"/>
                    <a:pt x="318" y="0"/>
                    <a:pt x="167" y="34"/>
                  </a:cubicBezTo>
                  <a:cubicBezTo>
                    <a:pt x="50" y="50"/>
                    <a:pt x="0" y="101"/>
                    <a:pt x="0" y="2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1"/>
            <p:cNvSpPr/>
            <p:nvPr/>
          </p:nvSpPr>
          <p:spPr>
            <a:xfrm>
              <a:off x="4819271" y="4031890"/>
              <a:ext cx="11973" cy="16667"/>
            </a:xfrm>
            <a:custGeom>
              <a:avLst/>
              <a:gdLst/>
              <a:ahLst/>
              <a:cxnLst/>
              <a:rect l="l" t="t" r="r" b="b"/>
              <a:pathLst>
                <a:path w="301" h="419" extrusionOk="0">
                  <a:moveTo>
                    <a:pt x="268" y="0"/>
                  </a:moveTo>
                  <a:cubicBezTo>
                    <a:pt x="134" y="0"/>
                    <a:pt x="167" y="0"/>
                    <a:pt x="100" y="134"/>
                  </a:cubicBezTo>
                  <a:cubicBezTo>
                    <a:pt x="67" y="184"/>
                    <a:pt x="0" y="251"/>
                    <a:pt x="50" y="318"/>
                  </a:cubicBezTo>
                  <a:cubicBezTo>
                    <a:pt x="151" y="418"/>
                    <a:pt x="301" y="218"/>
                    <a:pt x="268" y="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1"/>
            <p:cNvSpPr/>
            <p:nvPr/>
          </p:nvSpPr>
          <p:spPr>
            <a:xfrm>
              <a:off x="4389234" y="2633502"/>
              <a:ext cx="13325" cy="23986"/>
            </a:xfrm>
            <a:custGeom>
              <a:avLst/>
              <a:gdLst/>
              <a:ahLst/>
              <a:cxnLst/>
              <a:rect l="l" t="t" r="r" b="b"/>
              <a:pathLst>
                <a:path w="335" h="603" extrusionOk="0">
                  <a:moveTo>
                    <a:pt x="51" y="535"/>
                  </a:moveTo>
                  <a:cubicBezTo>
                    <a:pt x="335" y="602"/>
                    <a:pt x="302" y="1"/>
                    <a:pt x="84" y="285"/>
                  </a:cubicBezTo>
                  <a:cubicBezTo>
                    <a:pt x="1" y="402"/>
                    <a:pt x="17" y="485"/>
                    <a:pt x="51" y="5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1"/>
            <p:cNvSpPr/>
            <p:nvPr/>
          </p:nvSpPr>
          <p:spPr>
            <a:xfrm>
              <a:off x="4532792" y="3262230"/>
              <a:ext cx="15354" cy="16667"/>
            </a:xfrm>
            <a:custGeom>
              <a:avLst/>
              <a:gdLst/>
              <a:ahLst/>
              <a:cxnLst/>
              <a:rect l="l" t="t" r="r" b="b"/>
              <a:pathLst>
                <a:path w="386" h="419" extrusionOk="0">
                  <a:moveTo>
                    <a:pt x="51" y="368"/>
                  </a:moveTo>
                  <a:cubicBezTo>
                    <a:pt x="201" y="419"/>
                    <a:pt x="385" y="168"/>
                    <a:pt x="318" y="101"/>
                  </a:cubicBezTo>
                  <a:cubicBezTo>
                    <a:pt x="218" y="1"/>
                    <a:pt x="1" y="201"/>
                    <a:pt x="51" y="3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1"/>
            <p:cNvSpPr/>
            <p:nvPr/>
          </p:nvSpPr>
          <p:spPr>
            <a:xfrm>
              <a:off x="4687010" y="3890321"/>
              <a:ext cx="14638" cy="19968"/>
            </a:xfrm>
            <a:custGeom>
              <a:avLst/>
              <a:gdLst/>
              <a:ahLst/>
              <a:cxnLst/>
              <a:rect l="l" t="t" r="r" b="b"/>
              <a:pathLst>
                <a:path w="368" h="502" extrusionOk="0">
                  <a:moveTo>
                    <a:pt x="134" y="0"/>
                  </a:moveTo>
                  <a:cubicBezTo>
                    <a:pt x="0" y="502"/>
                    <a:pt x="368" y="418"/>
                    <a:pt x="268" y="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1"/>
            <p:cNvSpPr/>
            <p:nvPr/>
          </p:nvSpPr>
          <p:spPr>
            <a:xfrm>
              <a:off x="4583309" y="3835825"/>
              <a:ext cx="15991" cy="25298"/>
            </a:xfrm>
            <a:custGeom>
              <a:avLst/>
              <a:gdLst/>
              <a:ahLst/>
              <a:cxnLst/>
              <a:rect l="l" t="t" r="r" b="b"/>
              <a:pathLst>
                <a:path w="402" h="636" extrusionOk="0">
                  <a:moveTo>
                    <a:pt x="402" y="485"/>
                  </a:moveTo>
                  <a:cubicBezTo>
                    <a:pt x="385" y="351"/>
                    <a:pt x="402" y="418"/>
                    <a:pt x="352" y="318"/>
                  </a:cubicBezTo>
                  <a:cubicBezTo>
                    <a:pt x="101" y="0"/>
                    <a:pt x="1" y="635"/>
                    <a:pt x="402" y="4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1"/>
            <p:cNvSpPr/>
            <p:nvPr/>
          </p:nvSpPr>
          <p:spPr>
            <a:xfrm>
              <a:off x="4350013" y="3837814"/>
              <a:ext cx="13365" cy="11337"/>
            </a:xfrm>
            <a:custGeom>
              <a:avLst/>
              <a:gdLst/>
              <a:ahLst/>
              <a:cxnLst/>
              <a:rect l="l" t="t" r="r" b="b"/>
              <a:pathLst>
                <a:path w="336" h="285" extrusionOk="0">
                  <a:moveTo>
                    <a:pt x="34" y="268"/>
                  </a:moveTo>
                  <a:cubicBezTo>
                    <a:pt x="135" y="284"/>
                    <a:pt x="151" y="284"/>
                    <a:pt x="252" y="218"/>
                  </a:cubicBezTo>
                  <a:cubicBezTo>
                    <a:pt x="318" y="151"/>
                    <a:pt x="335" y="117"/>
                    <a:pt x="302" y="34"/>
                  </a:cubicBezTo>
                  <a:cubicBezTo>
                    <a:pt x="135" y="0"/>
                    <a:pt x="1" y="101"/>
                    <a:pt x="34" y="2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1"/>
            <p:cNvSpPr/>
            <p:nvPr/>
          </p:nvSpPr>
          <p:spPr>
            <a:xfrm>
              <a:off x="4744171" y="3698234"/>
              <a:ext cx="13325" cy="14002"/>
            </a:xfrm>
            <a:custGeom>
              <a:avLst/>
              <a:gdLst/>
              <a:ahLst/>
              <a:cxnLst/>
              <a:rect l="l" t="t" r="r" b="b"/>
              <a:pathLst>
                <a:path w="335" h="352" extrusionOk="0">
                  <a:moveTo>
                    <a:pt x="234" y="301"/>
                  </a:moveTo>
                  <a:cubicBezTo>
                    <a:pt x="334" y="268"/>
                    <a:pt x="284" y="184"/>
                    <a:pt x="251" y="118"/>
                  </a:cubicBezTo>
                  <a:cubicBezTo>
                    <a:pt x="184" y="17"/>
                    <a:pt x="201" y="17"/>
                    <a:pt x="67" y="1"/>
                  </a:cubicBezTo>
                  <a:cubicBezTo>
                    <a:pt x="0" y="134"/>
                    <a:pt x="100" y="352"/>
                    <a:pt x="234" y="3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1"/>
            <p:cNvSpPr/>
            <p:nvPr/>
          </p:nvSpPr>
          <p:spPr>
            <a:xfrm>
              <a:off x="4804633" y="2854826"/>
              <a:ext cx="17979" cy="13325"/>
            </a:xfrm>
            <a:custGeom>
              <a:avLst/>
              <a:gdLst/>
              <a:ahLst/>
              <a:cxnLst/>
              <a:rect l="l" t="t" r="r" b="b"/>
              <a:pathLst>
                <a:path w="452" h="335" extrusionOk="0">
                  <a:moveTo>
                    <a:pt x="118" y="51"/>
                  </a:moveTo>
                  <a:cubicBezTo>
                    <a:pt x="1" y="168"/>
                    <a:pt x="268" y="335"/>
                    <a:pt x="352" y="251"/>
                  </a:cubicBezTo>
                  <a:cubicBezTo>
                    <a:pt x="452" y="151"/>
                    <a:pt x="251" y="34"/>
                    <a:pt x="218" y="34"/>
                  </a:cubicBezTo>
                  <a:cubicBezTo>
                    <a:pt x="84" y="1"/>
                    <a:pt x="134" y="34"/>
                    <a:pt x="118" y="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1"/>
            <p:cNvSpPr/>
            <p:nvPr/>
          </p:nvSpPr>
          <p:spPr>
            <a:xfrm>
              <a:off x="4759445" y="2735214"/>
              <a:ext cx="14678" cy="12649"/>
            </a:xfrm>
            <a:custGeom>
              <a:avLst/>
              <a:gdLst/>
              <a:ahLst/>
              <a:cxnLst/>
              <a:rect l="l" t="t" r="r" b="b"/>
              <a:pathLst>
                <a:path w="369" h="318" extrusionOk="0">
                  <a:moveTo>
                    <a:pt x="51" y="67"/>
                  </a:moveTo>
                  <a:cubicBezTo>
                    <a:pt x="0" y="201"/>
                    <a:pt x="201" y="317"/>
                    <a:pt x="351" y="284"/>
                  </a:cubicBezTo>
                  <a:cubicBezTo>
                    <a:pt x="368" y="100"/>
                    <a:pt x="168" y="0"/>
                    <a:pt x="51" y="6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1"/>
            <p:cNvSpPr/>
            <p:nvPr/>
          </p:nvSpPr>
          <p:spPr>
            <a:xfrm>
              <a:off x="4572013" y="2968471"/>
              <a:ext cx="17979" cy="12013"/>
            </a:xfrm>
            <a:custGeom>
              <a:avLst/>
              <a:gdLst/>
              <a:ahLst/>
              <a:cxnLst/>
              <a:rect l="l" t="t" r="r" b="b"/>
              <a:pathLst>
                <a:path w="452" h="302" extrusionOk="0">
                  <a:moveTo>
                    <a:pt x="352" y="34"/>
                  </a:moveTo>
                  <a:cubicBezTo>
                    <a:pt x="168" y="1"/>
                    <a:pt x="1" y="201"/>
                    <a:pt x="134" y="268"/>
                  </a:cubicBezTo>
                  <a:cubicBezTo>
                    <a:pt x="184" y="301"/>
                    <a:pt x="285" y="235"/>
                    <a:pt x="318" y="218"/>
                  </a:cubicBezTo>
                  <a:cubicBezTo>
                    <a:pt x="452" y="101"/>
                    <a:pt x="352" y="34"/>
                    <a:pt x="352" y="3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1"/>
            <p:cNvSpPr/>
            <p:nvPr/>
          </p:nvSpPr>
          <p:spPr>
            <a:xfrm>
              <a:off x="4431120" y="2573676"/>
              <a:ext cx="12013" cy="13325"/>
            </a:xfrm>
            <a:custGeom>
              <a:avLst/>
              <a:gdLst/>
              <a:ahLst/>
              <a:cxnLst/>
              <a:rect l="l" t="t" r="r" b="b"/>
              <a:pathLst>
                <a:path w="302" h="335" extrusionOk="0">
                  <a:moveTo>
                    <a:pt x="0" y="51"/>
                  </a:moveTo>
                  <a:cubicBezTo>
                    <a:pt x="17" y="201"/>
                    <a:pt x="84" y="335"/>
                    <a:pt x="234" y="268"/>
                  </a:cubicBezTo>
                  <a:cubicBezTo>
                    <a:pt x="301" y="135"/>
                    <a:pt x="184" y="34"/>
                    <a:pt x="84" y="1"/>
                  </a:cubicBezTo>
                  <a:cubicBezTo>
                    <a:pt x="34" y="18"/>
                    <a:pt x="17" y="18"/>
                    <a:pt x="0" y="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1"/>
            <p:cNvSpPr/>
            <p:nvPr/>
          </p:nvSpPr>
          <p:spPr>
            <a:xfrm>
              <a:off x="4779374" y="3783995"/>
              <a:ext cx="21321" cy="9984"/>
            </a:xfrm>
            <a:custGeom>
              <a:avLst/>
              <a:gdLst/>
              <a:ahLst/>
              <a:cxnLst/>
              <a:rect l="l" t="t" r="r" b="b"/>
              <a:pathLst>
                <a:path w="536" h="251" extrusionOk="0">
                  <a:moveTo>
                    <a:pt x="168" y="217"/>
                  </a:moveTo>
                  <a:cubicBezTo>
                    <a:pt x="235" y="251"/>
                    <a:pt x="535" y="167"/>
                    <a:pt x="251" y="33"/>
                  </a:cubicBezTo>
                  <a:lnTo>
                    <a:pt x="51" y="0"/>
                  </a:lnTo>
                  <a:cubicBezTo>
                    <a:pt x="1" y="100"/>
                    <a:pt x="101" y="167"/>
                    <a:pt x="168" y="21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1"/>
            <p:cNvSpPr/>
            <p:nvPr/>
          </p:nvSpPr>
          <p:spPr>
            <a:xfrm>
              <a:off x="4828579" y="3980696"/>
              <a:ext cx="9984" cy="14002"/>
            </a:xfrm>
            <a:custGeom>
              <a:avLst/>
              <a:gdLst/>
              <a:ahLst/>
              <a:cxnLst/>
              <a:rect l="l" t="t" r="r" b="b"/>
              <a:pathLst>
                <a:path w="251" h="352" extrusionOk="0">
                  <a:moveTo>
                    <a:pt x="201" y="17"/>
                  </a:moveTo>
                  <a:cubicBezTo>
                    <a:pt x="34" y="1"/>
                    <a:pt x="0" y="201"/>
                    <a:pt x="84" y="318"/>
                  </a:cubicBezTo>
                  <a:cubicBezTo>
                    <a:pt x="184" y="335"/>
                    <a:pt x="201" y="352"/>
                    <a:pt x="217" y="235"/>
                  </a:cubicBezTo>
                  <a:cubicBezTo>
                    <a:pt x="251" y="134"/>
                    <a:pt x="251" y="101"/>
                    <a:pt x="201" y="1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1"/>
            <p:cNvSpPr/>
            <p:nvPr/>
          </p:nvSpPr>
          <p:spPr>
            <a:xfrm>
              <a:off x="4465010" y="3318078"/>
              <a:ext cx="12689" cy="9348"/>
            </a:xfrm>
            <a:custGeom>
              <a:avLst/>
              <a:gdLst/>
              <a:ahLst/>
              <a:cxnLst/>
              <a:rect l="l" t="t" r="r" b="b"/>
              <a:pathLst>
                <a:path w="319" h="235" extrusionOk="0">
                  <a:moveTo>
                    <a:pt x="1" y="218"/>
                  </a:moveTo>
                  <a:cubicBezTo>
                    <a:pt x="134" y="234"/>
                    <a:pt x="234" y="234"/>
                    <a:pt x="318" y="134"/>
                  </a:cubicBezTo>
                  <a:cubicBezTo>
                    <a:pt x="301" y="34"/>
                    <a:pt x="268" y="0"/>
                    <a:pt x="151" y="34"/>
                  </a:cubicBezTo>
                  <a:cubicBezTo>
                    <a:pt x="34" y="51"/>
                    <a:pt x="17" y="101"/>
                    <a:pt x="1" y="2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1"/>
            <p:cNvSpPr/>
            <p:nvPr/>
          </p:nvSpPr>
          <p:spPr>
            <a:xfrm>
              <a:off x="4574678" y="3236971"/>
              <a:ext cx="15314" cy="19332"/>
            </a:xfrm>
            <a:custGeom>
              <a:avLst/>
              <a:gdLst/>
              <a:ahLst/>
              <a:cxnLst/>
              <a:rect l="l" t="t" r="r" b="b"/>
              <a:pathLst>
                <a:path w="385" h="486" extrusionOk="0">
                  <a:moveTo>
                    <a:pt x="84" y="369"/>
                  </a:moveTo>
                  <a:cubicBezTo>
                    <a:pt x="385" y="485"/>
                    <a:pt x="385" y="1"/>
                    <a:pt x="134" y="185"/>
                  </a:cubicBezTo>
                  <a:cubicBezTo>
                    <a:pt x="101" y="201"/>
                    <a:pt x="84" y="235"/>
                    <a:pt x="67" y="252"/>
                  </a:cubicBezTo>
                  <a:cubicBezTo>
                    <a:pt x="0" y="402"/>
                    <a:pt x="84" y="369"/>
                    <a:pt x="84" y="369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1"/>
            <p:cNvSpPr/>
            <p:nvPr/>
          </p:nvSpPr>
          <p:spPr>
            <a:xfrm>
              <a:off x="4814617" y="3761361"/>
              <a:ext cx="11337" cy="12013"/>
            </a:xfrm>
            <a:custGeom>
              <a:avLst/>
              <a:gdLst/>
              <a:ahLst/>
              <a:cxnLst/>
              <a:rect l="l" t="t" r="r" b="b"/>
              <a:pathLst>
                <a:path w="285" h="302" extrusionOk="0">
                  <a:moveTo>
                    <a:pt x="284" y="235"/>
                  </a:moveTo>
                  <a:cubicBezTo>
                    <a:pt x="284" y="118"/>
                    <a:pt x="201" y="1"/>
                    <a:pt x="84" y="18"/>
                  </a:cubicBezTo>
                  <a:cubicBezTo>
                    <a:pt x="0" y="151"/>
                    <a:pt x="50" y="218"/>
                    <a:pt x="134" y="3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1"/>
            <p:cNvSpPr/>
            <p:nvPr/>
          </p:nvSpPr>
          <p:spPr>
            <a:xfrm>
              <a:off x="4621218" y="2815605"/>
              <a:ext cx="13325" cy="12689"/>
            </a:xfrm>
            <a:custGeom>
              <a:avLst/>
              <a:gdLst/>
              <a:ahLst/>
              <a:cxnLst/>
              <a:rect l="l" t="t" r="r" b="b"/>
              <a:pathLst>
                <a:path w="335" h="319" extrusionOk="0">
                  <a:moveTo>
                    <a:pt x="0" y="118"/>
                  </a:moveTo>
                  <a:cubicBezTo>
                    <a:pt x="84" y="235"/>
                    <a:pt x="251" y="318"/>
                    <a:pt x="334" y="151"/>
                  </a:cubicBezTo>
                  <a:cubicBezTo>
                    <a:pt x="267" y="17"/>
                    <a:pt x="33" y="1"/>
                    <a:pt x="0" y="1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1"/>
            <p:cNvSpPr/>
            <p:nvPr/>
          </p:nvSpPr>
          <p:spPr>
            <a:xfrm>
              <a:off x="4883074" y="2749136"/>
              <a:ext cx="17303" cy="18019"/>
            </a:xfrm>
            <a:custGeom>
              <a:avLst/>
              <a:gdLst/>
              <a:ahLst/>
              <a:cxnLst/>
              <a:rect l="l" t="t" r="r" b="b"/>
              <a:pathLst>
                <a:path w="435" h="453" extrusionOk="0">
                  <a:moveTo>
                    <a:pt x="167" y="452"/>
                  </a:moveTo>
                  <a:lnTo>
                    <a:pt x="334" y="452"/>
                  </a:lnTo>
                  <a:cubicBezTo>
                    <a:pt x="435" y="1"/>
                    <a:pt x="0" y="185"/>
                    <a:pt x="167" y="45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1"/>
            <p:cNvSpPr/>
            <p:nvPr/>
          </p:nvSpPr>
          <p:spPr>
            <a:xfrm>
              <a:off x="4784028" y="3929542"/>
              <a:ext cx="10024" cy="14002"/>
            </a:xfrm>
            <a:custGeom>
              <a:avLst/>
              <a:gdLst/>
              <a:ahLst/>
              <a:cxnLst/>
              <a:rect l="l" t="t" r="r" b="b"/>
              <a:pathLst>
                <a:path w="252" h="352" extrusionOk="0">
                  <a:moveTo>
                    <a:pt x="51" y="351"/>
                  </a:moveTo>
                  <a:cubicBezTo>
                    <a:pt x="218" y="334"/>
                    <a:pt x="251" y="201"/>
                    <a:pt x="201" y="34"/>
                  </a:cubicBezTo>
                  <a:cubicBezTo>
                    <a:pt x="17" y="0"/>
                    <a:pt x="1" y="201"/>
                    <a:pt x="51" y="3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21"/>
            <p:cNvSpPr/>
            <p:nvPr/>
          </p:nvSpPr>
          <p:spPr>
            <a:xfrm>
              <a:off x="4673724" y="2950531"/>
              <a:ext cx="11973" cy="10660"/>
            </a:xfrm>
            <a:custGeom>
              <a:avLst/>
              <a:gdLst/>
              <a:ahLst/>
              <a:cxnLst/>
              <a:rect l="l" t="t" r="r" b="b"/>
              <a:pathLst>
                <a:path w="301" h="268" extrusionOk="0">
                  <a:moveTo>
                    <a:pt x="33" y="17"/>
                  </a:moveTo>
                  <a:cubicBezTo>
                    <a:pt x="0" y="201"/>
                    <a:pt x="134" y="268"/>
                    <a:pt x="284" y="218"/>
                  </a:cubicBezTo>
                  <a:cubicBezTo>
                    <a:pt x="301" y="118"/>
                    <a:pt x="301" y="84"/>
                    <a:pt x="217" y="34"/>
                  </a:cubicBezTo>
                  <a:cubicBezTo>
                    <a:pt x="167" y="17"/>
                    <a:pt x="67" y="1"/>
                    <a:pt x="33" y="1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1"/>
            <p:cNvSpPr/>
            <p:nvPr/>
          </p:nvSpPr>
          <p:spPr>
            <a:xfrm>
              <a:off x="4358684" y="2642134"/>
              <a:ext cx="11973" cy="14002"/>
            </a:xfrm>
            <a:custGeom>
              <a:avLst/>
              <a:gdLst/>
              <a:ahLst/>
              <a:cxnLst/>
              <a:rect l="l" t="t" r="r" b="b"/>
              <a:pathLst>
                <a:path w="301" h="352" extrusionOk="0">
                  <a:moveTo>
                    <a:pt x="234" y="335"/>
                  </a:moveTo>
                  <a:cubicBezTo>
                    <a:pt x="301" y="185"/>
                    <a:pt x="184" y="1"/>
                    <a:pt x="67" y="68"/>
                  </a:cubicBezTo>
                  <a:cubicBezTo>
                    <a:pt x="0" y="118"/>
                    <a:pt x="17" y="352"/>
                    <a:pt x="234" y="3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1"/>
            <p:cNvSpPr/>
            <p:nvPr/>
          </p:nvSpPr>
          <p:spPr>
            <a:xfrm>
              <a:off x="4881722" y="2659437"/>
              <a:ext cx="15991" cy="10660"/>
            </a:xfrm>
            <a:custGeom>
              <a:avLst/>
              <a:gdLst/>
              <a:ahLst/>
              <a:cxnLst/>
              <a:rect l="l" t="t" r="r" b="b"/>
              <a:pathLst>
                <a:path w="402" h="268" extrusionOk="0">
                  <a:moveTo>
                    <a:pt x="68" y="217"/>
                  </a:moveTo>
                  <a:cubicBezTo>
                    <a:pt x="101" y="234"/>
                    <a:pt x="1" y="268"/>
                    <a:pt x="185" y="251"/>
                  </a:cubicBezTo>
                  <a:cubicBezTo>
                    <a:pt x="235" y="251"/>
                    <a:pt x="402" y="151"/>
                    <a:pt x="302" y="50"/>
                  </a:cubicBezTo>
                  <a:cubicBezTo>
                    <a:pt x="251" y="0"/>
                    <a:pt x="1" y="50"/>
                    <a:pt x="68" y="21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1"/>
            <p:cNvSpPr/>
            <p:nvPr/>
          </p:nvSpPr>
          <p:spPr>
            <a:xfrm>
              <a:off x="4908333" y="2735214"/>
              <a:ext cx="11973" cy="14638"/>
            </a:xfrm>
            <a:custGeom>
              <a:avLst/>
              <a:gdLst/>
              <a:ahLst/>
              <a:cxnLst/>
              <a:rect l="l" t="t" r="r" b="b"/>
              <a:pathLst>
                <a:path w="301" h="368" extrusionOk="0">
                  <a:moveTo>
                    <a:pt x="50" y="84"/>
                  </a:moveTo>
                  <a:cubicBezTo>
                    <a:pt x="34" y="100"/>
                    <a:pt x="0" y="33"/>
                    <a:pt x="0" y="167"/>
                  </a:cubicBezTo>
                  <a:cubicBezTo>
                    <a:pt x="17" y="234"/>
                    <a:pt x="134" y="368"/>
                    <a:pt x="234" y="267"/>
                  </a:cubicBezTo>
                  <a:cubicBezTo>
                    <a:pt x="301" y="201"/>
                    <a:pt x="151" y="0"/>
                    <a:pt x="50" y="8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1"/>
            <p:cNvSpPr/>
            <p:nvPr/>
          </p:nvSpPr>
          <p:spPr>
            <a:xfrm>
              <a:off x="4450372" y="2741857"/>
              <a:ext cx="12689" cy="17303"/>
            </a:xfrm>
            <a:custGeom>
              <a:avLst/>
              <a:gdLst/>
              <a:ahLst/>
              <a:cxnLst/>
              <a:rect l="l" t="t" r="r" b="b"/>
              <a:pathLst>
                <a:path w="319" h="435" extrusionOk="0">
                  <a:moveTo>
                    <a:pt x="101" y="418"/>
                  </a:moveTo>
                  <a:cubicBezTo>
                    <a:pt x="185" y="435"/>
                    <a:pt x="218" y="435"/>
                    <a:pt x="252" y="384"/>
                  </a:cubicBezTo>
                  <a:cubicBezTo>
                    <a:pt x="268" y="351"/>
                    <a:pt x="302" y="318"/>
                    <a:pt x="302" y="284"/>
                  </a:cubicBezTo>
                  <a:cubicBezTo>
                    <a:pt x="318" y="0"/>
                    <a:pt x="1" y="234"/>
                    <a:pt x="101" y="4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1"/>
            <p:cNvSpPr/>
            <p:nvPr/>
          </p:nvSpPr>
          <p:spPr>
            <a:xfrm>
              <a:off x="4757456" y="3160558"/>
              <a:ext cx="17303" cy="8671"/>
            </a:xfrm>
            <a:custGeom>
              <a:avLst/>
              <a:gdLst/>
              <a:ahLst/>
              <a:cxnLst/>
              <a:rect l="l" t="t" r="r" b="b"/>
              <a:pathLst>
                <a:path w="435" h="218" extrusionOk="0">
                  <a:moveTo>
                    <a:pt x="385" y="17"/>
                  </a:moveTo>
                  <a:cubicBezTo>
                    <a:pt x="234" y="0"/>
                    <a:pt x="0" y="84"/>
                    <a:pt x="184" y="184"/>
                  </a:cubicBezTo>
                  <a:cubicBezTo>
                    <a:pt x="218" y="218"/>
                    <a:pt x="318" y="201"/>
                    <a:pt x="351" y="184"/>
                  </a:cubicBezTo>
                  <a:cubicBezTo>
                    <a:pt x="435" y="134"/>
                    <a:pt x="401" y="101"/>
                    <a:pt x="385" y="1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1"/>
            <p:cNvSpPr/>
            <p:nvPr/>
          </p:nvSpPr>
          <p:spPr>
            <a:xfrm>
              <a:off x="4653119" y="2067902"/>
              <a:ext cx="12649" cy="12689"/>
            </a:xfrm>
            <a:custGeom>
              <a:avLst/>
              <a:gdLst/>
              <a:ahLst/>
              <a:cxnLst/>
              <a:rect l="l" t="t" r="r" b="b"/>
              <a:pathLst>
                <a:path w="318" h="319" extrusionOk="0">
                  <a:moveTo>
                    <a:pt x="84" y="301"/>
                  </a:moveTo>
                  <a:cubicBezTo>
                    <a:pt x="284" y="318"/>
                    <a:pt x="318" y="84"/>
                    <a:pt x="217" y="34"/>
                  </a:cubicBezTo>
                  <a:cubicBezTo>
                    <a:pt x="150" y="1"/>
                    <a:pt x="0" y="168"/>
                    <a:pt x="84" y="3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21"/>
            <p:cNvSpPr/>
            <p:nvPr/>
          </p:nvSpPr>
          <p:spPr>
            <a:xfrm>
              <a:off x="4463698" y="3396480"/>
              <a:ext cx="12649" cy="13365"/>
            </a:xfrm>
            <a:custGeom>
              <a:avLst/>
              <a:gdLst/>
              <a:ahLst/>
              <a:cxnLst/>
              <a:rect l="l" t="t" r="r" b="b"/>
              <a:pathLst>
                <a:path w="318" h="336" extrusionOk="0">
                  <a:moveTo>
                    <a:pt x="267" y="335"/>
                  </a:moveTo>
                  <a:lnTo>
                    <a:pt x="318" y="268"/>
                  </a:lnTo>
                  <a:cubicBezTo>
                    <a:pt x="318" y="168"/>
                    <a:pt x="201" y="1"/>
                    <a:pt x="100" y="101"/>
                  </a:cubicBezTo>
                  <a:cubicBezTo>
                    <a:pt x="0" y="201"/>
                    <a:pt x="167" y="318"/>
                    <a:pt x="267" y="3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21"/>
            <p:cNvSpPr/>
            <p:nvPr/>
          </p:nvSpPr>
          <p:spPr>
            <a:xfrm>
              <a:off x="4363338" y="3634430"/>
              <a:ext cx="9984" cy="12689"/>
            </a:xfrm>
            <a:custGeom>
              <a:avLst/>
              <a:gdLst/>
              <a:ahLst/>
              <a:cxnLst/>
              <a:rect l="l" t="t" r="r" b="b"/>
              <a:pathLst>
                <a:path w="251" h="319" extrusionOk="0">
                  <a:moveTo>
                    <a:pt x="34" y="51"/>
                  </a:moveTo>
                  <a:cubicBezTo>
                    <a:pt x="0" y="218"/>
                    <a:pt x="34" y="318"/>
                    <a:pt x="201" y="268"/>
                  </a:cubicBezTo>
                  <a:cubicBezTo>
                    <a:pt x="234" y="201"/>
                    <a:pt x="251" y="134"/>
                    <a:pt x="184" y="51"/>
                  </a:cubicBezTo>
                  <a:cubicBezTo>
                    <a:pt x="151" y="1"/>
                    <a:pt x="117" y="17"/>
                    <a:pt x="34" y="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1"/>
            <p:cNvSpPr/>
            <p:nvPr/>
          </p:nvSpPr>
          <p:spPr>
            <a:xfrm>
              <a:off x="4457055" y="3847122"/>
              <a:ext cx="13325" cy="10660"/>
            </a:xfrm>
            <a:custGeom>
              <a:avLst/>
              <a:gdLst/>
              <a:ahLst/>
              <a:cxnLst/>
              <a:rect l="l" t="t" r="r" b="b"/>
              <a:pathLst>
                <a:path w="335" h="268" extrusionOk="0">
                  <a:moveTo>
                    <a:pt x="217" y="268"/>
                  </a:moveTo>
                  <a:cubicBezTo>
                    <a:pt x="217" y="184"/>
                    <a:pt x="334" y="184"/>
                    <a:pt x="251" y="17"/>
                  </a:cubicBezTo>
                  <a:lnTo>
                    <a:pt x="150" y="0"/>
                  </a:lnTo>
                  <a:cubicBezTo>
                    <a:pt x="67" y="101"/>
                    <a:pt x="0" y="251"/>
                    <a:pt x="217" y="2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1"/>
            <p:cNvSpPr/>
            <p:nvPr/>
          </p:nvSpPr>
          <p:spPr>
            <a:xfrm>
              <a:off x="4797314" y="3841116"/>
              <a:ext cx="12689" cy="13365"/>
            </a:xfrm>
            <a:custGeom>
              <a:avLst/>
              <a:gdLst/>
              <a:ahLst/>
              <a:cxnLst/>
              <a:rect l="l" t="t" r="r" b="b"/>
              <a:pathLst>
                <a:path w="319" h="336" extrusionOk="0">
                  <a:moveTo>
                    <a:pt x="68" y="285"/>
                  </a:moveTo>
                  <a:cubicBezTo>
                    <a:pt x="251" y="335"/>
                    <a:pt x="318" y="1"/>
                    <a:pt x="84" y="34"/>
                  </a:cubicBezTo>
                  <a:cubicBezTo>
                    <a:pt x="68" y="51"/>
                    <a:pt x="34" y="85"/>
                    <a:pt x="34" y="151"/>
                  </a:cubicBezTo>
                  <a:cubicBezTo>
                    <a:pt x="1" y="302"/>
                    <a:pt x="51" y="252"/>
                    <a:pt x="68" y="2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1"/>
            <p:cNvSpPr/>
            <p:nvPr/>
          </p:nvSpPr>
          <p:spPr>
            <a:xfrm>
              <a:off x="4500890" y="3774011"/>
              <a:ext cx="9348" cy="13325"/>
            </a:xfrm>
            <a:custGeom>
              <a:avLst/>
              <a:gdLst/>
              <a:ahLst/>
              <a:cxnLst/>
              <a:rect l="l" t="t" r="r" b="b"/>
              <a:pathLst>
                <a:path w="235" h="335" extrusionOk="0">
                  <a:moveTo>
                    <a:pt x="1" y="201"/>
                  </a:moveTo>
                  <a:cubicBezTo>
                    <a:pt x="1" y="301"/>
                    <a:pt x="235" y="335"/>
                    <a:pt x="168" y="17"/>
                  </a:cubicBezTo>
                  <a:cubicBezTo>
                    <a:pt x="18" y="0"/>
                    <a:pt x="1" y="51"/>
                    <a:pt x="1" y="2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1"/>
            <p:cNvSpPr/>
            <p:nvPr/>
          </p:nvSpPr>
          <p:spPr>
            <a:xfrm>
              <a:off x="4651091" y="2751801"/>
              <a:ext cx="12689" cy="8671"/>
            </a:xfrm>
            <a:custGeom>
              <a:avLst/>
              <a:gdLst/>
              <a:ahLst/>
              <a:cxnLst/>
              <a:rect l="l" t="t" r="r" b="b"/>
              <a:pathLst>
                <a:path w="319" h="218" extrusionOk="0">
                  <a:moveTo>
                    <a:pt x="34" y="68"/>
                  </a:moveTo>
                  <a:cubicBezTo>
                    <a:pt x="1" y="68"/>
                    <a:pt x="34" y="134"/>
                    <a:pt x="34" y="185"/>
                  </a:cubicBezTo>
                  <a:cubicBezTo>
                    <a:pt x="235" y="218"/>
                    <a:pt x="201" y="201"/>
                    <a:pt x="268" y="151"/>
                  </a:cubicBezTo>
                  <a:lnTo>
                    <a:pt x="285" y="68"/>
                  </a:lnTo>
                  <a:cubicBezTo>
                    <a:pt x="252" y="51"/>
                    <a:pt x="318" y="17"/>
                    <a:pt x="168" y="17"/>
                  </a:cubicBezTo>
                  <a:cubicBezTo>
                    <a:pt x="34" y="1"/>
                    <a:pt x="51" y="51"/>
                    <a:pt x="34" y="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1"/>
            <p:cNvSpPr/>
            <p:nvPr/>
          </p:nvSpPr>
          <p:spPr>
            <a:xfrm>
              <a:off x="4561392" y="2921294"/>
              <a:ext cx="14002" cy="10024"/>
            </a:xfrm>
            <a:custGeom>
              <a:avLst/>
              <a:gdLst/>
              <a:ahLst/>
              <a:cxnLst/>
              <a:rect l="l" t="t" r="r" b="b"/>
              <a:pathLst>
                <a:path w="352" h="252" extrusionOk="0">
                  <a:moveTo>
                    <a:pt x="84" y="218"/>
                  </a:moveTo>
                  <a:cubicBezTo>
                    <a:pt x="234" y="251"/>
                    <a:pt x="351" y="218"/>
                    <a:pt x="301" y="51"/>
                  </a:cubicBezTo>
                  <a:cubicBezTo>
                    <a:pt x="218" y="17"/>
                    <a:pt x="0" y="0"/>
                    <a:pt x="84" y="2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1"/>
            <p:cNvSpPr/>
            <p:nvPr/>
          </p:nvSpPr>
          <p:spPr>
            <a:xfrm>
              <a:off x="4889717" y="3716850"/>
              <a:ext cx="11337" cy="10660"/>
            </a:xfrm>
            <a:custGeom>
              <a:avLst/>
              <a:gdLst/>
              <a:ahLst/>
              <a:cxnLst/>
              <a:rect l="l" t="t" r="r" b="b"/>
              <a:pathLst>
                <a:path w="285" h="268" extrusionOk="0">
                  <a:moveTo>
                    <a:pt x="251" y="251"/>
                  </a:moveTo>
                  <a:cubicBezTo>
                    <a:pt x="284" y="117"/>
                    <a:pt x="218" y="0"/>
                    <a:pt x="50" y="51"/>
                  </a:cubicBezTo>
                  <a:cubicBezTo>
                    <a:pt x="0" y="201"/>
                    <a:pt x="117" y="268"/>
                    <a:pt x="251" y="2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1"/>
            <p:cNvSpPr/>
            <p:nvPr/>
          </p:nvSpPr>
          <p:spPr>
            <a:xfrm>
              <a:off x="4571336" y="2945877"/>
              <a:ext cx="10700" cy="11337"/>
            </a:xfrm>
            <a:custGeom>
              <a:avLst/>
              <a:gdLst/>
              <a:ahLst/>
              <a:cxnLst/>
              <a:rect l="l" t="t" r="r" b="b"/>
              <a:pathLst>
                <a:path w="269" h="285" extrusionOk="0">
                  <a:moveTo>
                    <a:pt x="1" y="51"/>
                  </a:moveTo>
                  <a:cubicBezTo>
                    <a:pt x="1" y="285"/>
                    <a:pt x="268" y="285"/>
                    <a:pt x="252" y="51"/>
                  </a:cubicBezTo>
                  <a:cubicBezTo>
                    <a:pt x="201" y="34"/>
                    <a:pt x="68" y="1"/>
                    <a:pt x="1" y="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1"/>
            <p:cNvSpPr/>
            <p:nvPr/>
          </p:nvSpPr>
          <p:spPr>
            <a:xfrm>
              <a:off x="4809963" y="2280594"/>
              <a:ext cx="12649" cy="14002"/>
            </a:xfrm>
            <a:custGeom>
              <a:avLst/>
              <a:gdLst/>
              <a:ahLst/>
              <a:cxnLst/>
              <a:rect l="l" t="t" r="r" b="b"/>
              <a:pathLst>
                <a:path w="318" h="352" extrusionOk="0">
                  <a:moveTo>
                    <a:pt x="117" y="101"/>
                  </a:moveTo>
                  <a:cubicBezTo>
                    <a:pt x="0" y="151"/>
                    <a:pt x="34" y="351"/>
                    <a:pt x="184" y="301"/>
                  </a:cubicBezTo>
                  <a:cubicBezTo>
                    <a:pt x="318" y="251"/>
                    <a:pt x="284" y="0"/>
                    <a:pt x="117" y="1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1"/>
            <p:cNvSpPr/>
            <p:nvPr/>
          </p:nvSpPr>
          <p:spPr>
            <a:xfrm>
              <a:off x="4690311" y="4013950"/>
              <a:ext cx="8671" cy="10660"/>
            </a:xfrm>
            <a:custGeom>
              <a:avLst/>
              <a:gdLst/>
              <a:ahLst/>
              <a:cxnLst/>
              <a:rect l="l" t="t" r="r" b="b"/>
              <a:pathLst>
                <a:path w="218" h="268" extrusionOk="0">
                  <a:moveTo>
                    <a:pt x="51" y="34"/>
                  </a:moveTo>
                  <a:cubicBezTo>
                    <a:pt x="1" y="167"/>
                    <a:pt x="17" y="268"/>
                    <a:pt x="185" y="251"/>
                  </a:cubicBezTo>
                  <a:cubicBezTo>
                    <a:pt x="218" y="167"/>
                    <a:pt x="218" y="100"/>
                    <a:pt x="185" y="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1"/>
            <p:cNvSpPr/>
            <p:nvPr/>
          </p:nvSpPr>
          <p:spPr>
            <a:xfrm>
              <a:off x="4659086" y="3379892"/>
              <a:ext cx="10024" cy="11337"/>
            </a:xfrm>
            <a:custGeom>
              <a:avLst/>
              <a:gdLst/>
              <a:ahLst/>
              <a:cxnLst/>
              <a:rect l="l" t="t" r="r" b="b"/>
              <a:pathLst>
                <a:path w="252" h="285" extrusionOk="0">
                  <a:moveTo>
                    <a:pt x="51" y="234"/>
                  </a:moveTo>
                  <a:cubicBezTo>
                    <a:pt x="218" y="284"/>
                    <a:pt x="251" y="217"/>
                    <a:pt x="251" y="67"/>
                  </a:cubicBezTo>
                  <a:cubicBezTo>
                    <a:pt x="101" y="0"/>
                    <a:pt x="0" y="67"/>
                    <a:pt x="51" y="23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1"/>
            <p:cNvSpPr/>
            <p:nvPr/>
          </p:nvSpPr>
          <p:spPr>
            <a:xfrm>
              <a:off x="4322129" y="3613149"/>
              <a:ext cx="15314" cy="15991"/>
            </a:xfrm>
            <a:custGeom>
              <a:avLst/>
              <a:gdLst/>
              <a:ahLst/>
              <a:cxnLst/>
              <a:rect l="l" t="t" r="r" b="b"/>
              <a:pathLst>
                <a:path w="385" h="402" extrusionOk="0">
                  <a:moveTo>
                    <a:pt x="117" y="402"/>
                  </a:moveTo>
                  <a:cubicBezTo>
                    <a:pt x="385" y="218"/>
                    <a:pt x="67" y="1"/>
                    <a:pt x="0" y="318"/>
                  </a:cubicBezTo>
                  <a:cubicBezTo>
                    <a:pt x="67" y="402"/>
                    <a:pt x="0" y="369"/>
                    <a:pt x="117" y="402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1"/>
            <p:cNvSpPr/>
            <p:nvPr/>
          </p:nvSpPr>
          <p:spPr>
            <a:xfrm>
              <a:off x="4333426" y="2703949"/>
              <a:ext cx="10660" cy="10024"/>
            </a:xfrm>
            <a:custGeom>
              <a:avLst/>
              <a:gdLst/>
              <a:ahLst/>
              <a:cxnLst/>
              <a:rect l="l" t="t" r="r" b="b"/>
              <a:pathLst>
                <a:path w="268" h="252" extrusionOk="0">
                  <a:moveTo>
                    <a:pt x="151" y="251"/>
                  </a:moveTo>
                  <a:cubicBezTo>
                    <a:pt x="234" y="201"/>
                    <a:pt x="268" y="184"/>
                    <a:pt x="234" y="51"/>
                  </a:cubicBezTo>
                  <a:cubicBezTo>
                    <a:pt x="134" y="1"/>
                    <a:pt x="101" y="17"/>
                    <a:pt x="50" y="101"/>
                  </a:cubicBezTo>
                  <a:cubicBezTo>
                    <a:pt x="0" y="218"/>
                    <a:pt x="50" y="235"/>
                    <a:pt x="151" y="2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1"/>
            <p:cNvSpPr/>
            <p:nvPr/>
          </p:nvSpPr>
          <p:spPr>
            <a:xfrm>
              <a:off x="4557414" y="3848435"/>
              <a:ext cx="11337" cy="10024"/>
            </a:xfrm>
            <a:custGeom>
              <a:avLst/>
              <a:gdLst/>
              <a:ahLst/>
              <a:cxnLst/>
              <a:rect l="l" t="t" r="r" b="b"/>
              <a:pathLst>
                <a:path w="285" h="252" extrusionOk="0">
                  <a:moveTo>
                    <a:pt x="201" y="251"/>
                  </a:moveTo>
                  <a:cubicBezTo>
                    <a:pt x="201" y="201"/>
                    <a:pt x="284" y="185"/>
                    <a:pt x="267" y="84"/>
                  </a:cubicBezTo>
                  <a:cubicBezTo>
                    <a:pt x="251" y="17"/>
                    <a:pt x="201" y="1"/>
                    <a:pt x="134" y="34"/>
                  </a:cubicBezTo>
                  <a:cubicBezTo>
                    <a:pt x="33" y="101"/>
                    <a:pt x="0" y="235"/>
                    <a:pt x="201" y="2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1"/>
            <p:cNvSpPr/>
            <p:nvPr/>
          </p:nvSpPr>
          <p:spPr>
            <a:xfrm>
              <a:off x="4617200" y="3894975"/>
              <a:ext cx="12013" cy="12649"/>
            </a:xfrm>
            <a:custGeom>
              <a:avLst/>
              <a:gdLst/>
              <a:ahLst/>
              <a:cxnLst/>
              <a:rect l="l" t="t" r="r" b="b"/>
              <a:pathLst>
                <a:path w="302" h="318" extrusionOk="0">
                  <a:moveTo>
                    <a:pt x="101" y="268"/>
                  </a:moveTo>
                  <a:cubicBezTo>
                    <a:pt x="235" y="318"/>
                    <a:pt x="302" y="218"/>
                    <a:pt x="285" y="101"/>
                  </a:cubicBezTo>
                  <a:cubicBezTo>
                    <a:pt x="218" y="0"/>
                    <a:pt x="1" y="84"/>
                    <a:pt x="101" y="26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1"/>
            <p:cNvSpPr/>
            <p:nvPr/>
          </p:nvSpPr>
          <p:spPr>
            <a:xfrm>
              <a:off x="4717559" y="3804600"/>
              <a:ext cx="13325" cy="10660"/>
            </a:xfrm>
            <a:custGeom>
              <a:avLst/>
              <a:gdLst/>
              <a:ahLst/>
              <a:cxnLst/>
              <a:rect l="l" t="t" r="r" b="b"/>
              <a:pathLst>
                <a:path w="335" h="268" extrusionOk="0">
                  <a:moveTo>
                    <a:pt x="235" y="217"/>
                  </a:moveTo>
                  <a:cubicBezTo>
                    <a:pt x="335" y="167"/>
                    <a:pt x="268" y="0"/>
                    <a:pt x="68" y="33"/>
                  </a:cubicBezTo>
                  <a:cubicBezTo>
                    <a:pt x="1" y="167"/>
                    <a:pt x="151" y="267"/>
                    <a:pt x="235" y="21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1"/>
            <p:cNvSpPr/>
            <p:nvPr/>
          </p:nvSpPr>
          <p:spPr>
            <a:xfrm>
              <a:off x="4681004" y="2872766"/>
              <a:ext cx="13365" cy="12689"/>
            </a:xfrm>
            <a:custGeom>
              <a:avLst/>
              <a:gdLst/>
              <a:ahLst/>
              <a:cxnLst/>
              <a:rect l="l" t="t" r="r" b="b"/>
              <a:pathLst>
                <a:path w="336" h="319" extrusionOk="0">
                  <a:moveTo>
                    <a:pt x="201" y="318"/>
                  </a:moveTo>
                  <a:cubicBezTo>
                    <a:pt x="235" y="268"/>
                    <a:pt x="335" y="1"/>
                    <a:pt x="118" y="118"/>
                  </a:cubicBezTo>
                  <a:cubicBezTo>
                    <a:pt x="34" y="168"/>
                    <a:pt x="1" y="301"/>
                    <a:pt x="201" y="318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1"/>
            <p:cNvSpPr/>
            <p:nvPr/>
          </p:nvSpPr>
          <p:spPr>
            <a:xfrm>
              <a:off x="4676350" y="2929250"/>
              <a:ext cx="13365" cy="11337"/>
            </a:xfrm>
            <a:custGeom>
              <a:avLst/>
              <a:gdLst/>
              <a:ahLst/>
              <a:cxnLst/>
              <a:rect l="l" t="t" r="r" b="b"/>
              <a:pathLst>
                <a:path w="336" h="285" extrusionOk="0">
                  <a:moveTo>
                    <a:pt x="268" y="235"/>
                  </a:moveTo>
                  <a:cubicBezTo>
                    <a:pt x="335" y="68"/>
                    <a:pt x="168" y="1"/>
                    <a:pt x="84" y="84"/>
                  </a:cubicBezTo>
                  <a:cubicBezTo>
                    <a:pt x="1" y="168"/>
                    <a:pt x="118" y="285"/>
                    <a:pt x="268" y="23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1"/>
            <p:cNvSpPr/>
            <p:nvPr/>
          </p:nvSpPr>
          <p:spPr>
            <a:xfrm>
              <a:off x="4796677" y="2886051"/>
              <a:ext cx="11973" cy="11337"/>
            </a:xfrm>
            <a:custGeom>
              <a:avLst/>
              <a:gdLst/>
              <a:ahLst/>
              <a:cxnLst/>
              <a:rect l="l" t="t" r="r" b="b"/>
              <a:pathLst>
                <a:path w="301" h="285" extrusionOk="0">
                  <a:moveTo>
                    <a:pt x="34" y="101"/>
                  </a:moveTo>
                  <a:cubicBezTo>
                    <a:pt x="0" y="235"/>
                    <a:pt x="100" y="285"/>
                    <a:pt x="217" y="235"/>
                  </a:cubicBezTo>
                  <a:cubicBezTo>
                    <a:pt x="301" y="118"/>
                    <a:pt x="201" y="1"/>
                    <a:pt x="34" y="1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1"/>
            <p:cNvSpPr/>
            <p:nvPr/>
          </p:nvSpPr>
          <p:spPr>
            <a:xfrm>
              <a:off x="4691664" y="2909321"/>
              <a:ext cx="10660" cy="10660"/>
            </a:xfrm>
            <a:custGeom>
              <a:avLst/>
              <a:gdLst/>
              <a:ahLst/>
              <a:cxnLst/>
              <a:rect l="l" t="t" r="r" b="b"/>
              <a:pathLst>
                <a:path w="268" h="268" extrusionOk="0">
                  <a:moveTo>
                    <a:pt x="0" y="84"/>
                  </a:moveTo>
                  <a:cubicBezTo>
                    <a:pt x="17" y="218"/>
                    <a:pt x="67" y="268"/>
                    <a:pt x="201" y="235"/>
                  </a:cubicBezTo>
                  <a:cubicBezTo>
                    <a:pt x="268" y="1"/>
                    <a:pt x="50" y="1"/>
                    <a:pt x="0" y="8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1"/>
            <p:cNvSpPr/>
            <p:nvPr/>
          </p:nvSpPr>
          <p:spPr>
            <a:xfrm>
              <a:off x="4745483" y="2824913"/>
              <a:ext cx="10660" cy="10024"/>
            </a:xfrm>
            <a:custGeom>
              <a:avLst/>
              <a:gdLst/>
              <a:ahLst/>
              <a:cxnLst/>
              <a:rect l="l" t="t" r="r" b="b"/>
              <a:pathLst>
                <a:path w="268" h="252" extrusionOk="0">
                  <a:moveTo>
                    <a:pt x="67" y="34"/>
                  </a:moveTo>
                  <a:cubicBezTo>
                    <a:pt x="17" y="168"/>
                    <a:pt x="134" y="251"/>
                    <a:pt x="268" y="184"/>
                  </a:cubicBezTo>
                  <a:cubicBezTo>
                    <a:pt x="268" y="118"/>
                    <a:pt x="268" y="17"/>
                    <a:pt x="151" y="1"/>
                  </a:cubicBezTo>
                  <a:cubicBezTo>
                    <a:pt x="1" y="1"/>
                    <a:pt x="134" y="1"/>
                    <a:pt x="67" y="3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1"/>
            <p:cNvSpPr/>
            <p:nvPr/>
          </p:nvSpPr>
          <p:spPr>
            <a:xfrm>
              <a:off x="4419823" y="2593645"/>
              <a:ext cx="12649" cy="9348"/>
            </a:xfrm>
            <a:custGeom>
              <a:avLst/>
              <a:gdLst/>
              <a:ahLst/>
              <a:cxnLst/>
              <a:rect l="l" t="t" r="r" b="b"/>
              <a:pathLst>
                <a:path w="318" h="235" extrusionOk="0">
                  <a:moveTo>
                    <a:pt x="84" y="50"/>
                  </a:moveTo>
                  <a:cubicBezTo>
                    <a:pt x="84" y="50"/>
                    <a:pt x="0" y="201"/>
                    <a:pt x="151" y="217"/>
                  </a:cubicBezTo>
                  <a:cubicBezTo>
                    <a:pt x="318" y="234"/>
                    <a:pt x="218" y="201"/>
                    <a:pt x="251" y="167"/>
                  </a:cubicBezTo>
                  <a:lnTo>
                    <a:pt x="268" y="67"/>
                  </a:lnTo>
                  <a:cubicBezTo>
                    <a:pt x="167" y="17"/>
                    <a:pt x="184" y="0"/>
                    <a:pt x="84" y="50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1"/>
            <p:cNvSpPr/>
            <p:nvPr/>
          </p:nvSpPr>
          <p:spPr>
            <a:xfrm>
              <a:off x="4782039" y="4039209"/>
              <a:ext cx="12013" cy="11973"/>
            </a:xfrm>
            <a:custGeom>
              <a:avLst/>
              <a:gdLst/>
              <a:ahLst/>
              <a:cxnLst/>
              <a:rect l="l" t="t" r="r" b="b"/>
              <a:pathLst>
                <a:path w="302" h="301" extrusionOk="0">
                  <a:moveTo>
                    <a:pt x="51" y="251"/>
                  </a:moveTo>
                  <a:cubicBezTo>
                    <a:pt x="301" y="301"/>
                    <a:pt x="251" y="100"/>
                    <a:pt x="168" y="67"/>
                  </a:cubicBezTo>
                  <a:cubicBezTo>
                    <a:pt x="1" y="0"/>
                    <a:pt x="34" y="184"/>
                    <a:pt x="51" y="25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1"/>
            <p:cNvSpPr/>
            <p:nvPr/>
          </p:nvSpPr>
          <p:spPr>
            <a:xfrm>
              <a:off x="4349376" y="2725230"/>
              <a:ext cx="8671" cy="8671"/>
            </a:xfrm>
            <a:custGeom>
              <a:avLst/>
              <a:gdLst/>
              <a:ahLst/>
              <a:cxnLst/>
              <a:rect l="l" t="t" r="r" b="b"/>
              <a:pathLst>
                <a:path w="218" h="218" extrusionOk="0">
                  <a:moveTo>
                    <a:pt x="0" y="184"/>
                  </a:moveTo>
                  <a:lnTo>
                    <a:pt x="167" y="218"/>
                  </a:lnTo>
                  <a:cubicBezTo>
                    <a:pt x="201" y="51"/>
                    <a:pt x="217" y="0"/>
                    <a:pt x="34" y="1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1"/>
            <p:cNvSpPr/>
            <p:nvPr/>
          </p:nvSpPr>
          <p:spPr>
            <a:xfrm>
              <a:off x="4484303" y="2793011"/>
              <a:ext cx="8671" cy="10660"/>
            </a:xfrm>
            <a:custGeom>
              <a:avLst/>
              <a:gdLst/>
              <a:ahLst/>
              <a:cxnLst/>
              <a:rect l="l" t="t" r="r" b="b"/>
              <a:pathLst>
                <a:path w="218" h="268" extrusionOk="0">
                  <a:moveTo>
                    <a:pt x="50" y="184"/>
                  </a:moveTo>
                  <a:cubicBezTo>
                    <a:pt x="201" y="268"/>
                    <a:pt x="217" y="218"/>
                    <a:pt x="217" y="67"/>
                  </a:cubicBezTo>
                  <a:lnTo>
                    <a:pt x="100" y="1"/>
                  </a:lnTo>
                  <a:cubicBezTo>
                    <a:pt x="50" y="67"/>
                    <a:pt x="0" y="67"/>
                    <a:pt x="50" y="184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1"/>
            <p:cNvSpPr/>
            <p:nvPr/>
          </p:nvSpPr>
          <p:spPr>
            <a:xfrm>
              <a:off x="4359997" y="3978707"/>
              <a:ext cx="12689" cy="13325"/>
            </a:xfrm>
            <a:custGeom>
              <a:avLst/>
              <a:gdLst/>
              <a:ahLst/>
              <a:cxnLst/>
              <a:rect l="l" t="t" r="r" b="b"/>
              <a:pathLst>
                <a:path w="319" h="335" extrusionOk="0">
                  <a:moveTo>
                    <a:pt x="168" y="1"/>
                  </a:moveTo>
                  <a:cubicBezTo>
                    <a:pt x="1" y="201"/>
                    <a:pt x="318" y="335"/>
                    <a:pt x="301" y="17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1"/>
            <p:cNvSpPr/>
            <p:nvPr/>
          </p:nvSpPr>
          <p:spPr>
            <a:xfrm>
              <a:off x="4505544" y="3038917"/>
              <a:ext cx="9348" cy="9348"/>
            </a:xfrm>
            <a:custGeom>
              <a:avLst/>
              <a:gdLst/>
              <a:ahLst/>
              <a:cxnLst/>
              <a:rect l="l" t="t" r="r" b="b"/>
              <a:pathLst>
                <a:path w="235" h="235" extrusionOk="0">
                  <a:moveTo>
                    <a:pt x="84" y="201"/>
                  </a:moveTo>
                  <a:cubicBezTo>
                    <a:pt x="218" y="235"/>
                    <a:pt x="235" y="151"/>
                    <a:pt x="201" y="51"/>
                  </a:cubicBezTo>
                  <a:cubicBezTo>
                    <a:pt x="151" y="34"/>
                    <a:pt x="151" y="1"/>
                    <a:pt x="84" y="51"/>
                  </a:cubicBezTo>
                  <a:cubicBezTo>
                    <a:pt x="1" y="151"/>
                    <a:pt x="84" y="201"/>
                    <a:pt x="84" y="201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1"/>
            <p:cNvSpPr/>
            <p:nvPr/>
          </p:nvSpPr>
          <p:spPr>
            <a:xfrm>
              <a:off x="4558727" y="4191399"/>
              <a:ext cx="15314" cy="15314"/>
            </a:xfrm>
            <a:custGeom>
              <a:avLst/>
              <a:gdLst/>
              <a:ahLst/>
              <a:cxnLst/>
              <a:rect l="l" t="t" r="r" b="b"/>
              <a:pathLst>
                <a:path w="385" h="385" extrusionOk="0">
                  <a:moveTo>
                    <a:pt x="117" y="385"/>
                  </a:moveTo>
                  <a:lnTo>
                    <a:pt x="184" y="385"/>
                  </a:lnTo>
                  <a:cubicBezTo>
                    <a:pt x="335" y="117"/>
                    <a:pt x="385" y="184"/>
                    <a:pt x="385" y="17"/>
                  </a:cubicBezTo>
                  <a:cubicBezTo>
                    <a:pt x="184" y="0"/>
                    <a:pt x="0" y="167"/>
                    <a:pt x="117" y="385"/>
                  </a:cubicBez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9" name="Google Shape;839;p21"/>
          <p:cNvSpPr/>
          <p:nvPr/>
        </p:nvSpPr>
        <p:spPr>
          <a:xfrm>
            <a:off x="956766" y="1523712"/>
            <a:ext cx="1358679" cy="1194121"/>
          </a:xfrm>
          <a:custGeom>
            <a:avLst/>
            <a:gdLst/>
            <a:ahLst/>
            <a:cxnLst/>
            <a:rect l="l" t="t" r="r" b="b"/>
            <a:pathLst>
              <a:path w="5563" h="5010" extrusionOk="0">
                <a:moveTo>
                  <a:pt x="3187" y="1"/>
                </a:moveTo>
                <a:cubicBezTo>
                  <a:pt x="2978" y="1"/>
                  <a:pt x="2765" y="20"/>
                  <a:pt x="2555" y="57"/>
                </a:cubicBezTo>
                <a:cubicBezTo>
                  <a:pt x="2496" y="52"/>
                  <a:pt x="2437" y="50"/>
                  <a:pt x="2379" y="50"/>
                </a:cubicBezTo>
                <a:cubicBezTo>
                  <a:pt x="1099" y="50"/>
                  <a:pt x="1" y="1250"/>
                  <a:pt x="48" y="2497"/>
                </a:cubicBezTo>
                <a:cubicBezTo>
                  <a:pt x="96" y="3952"/>
                  <a:pt x="1476" y="5009"/>
                  <a:pt x="2840" y="5009"/>
                </a:cubicBezTo>
                <a:cubicBezTo>
                  <a:pt x="2901" y="5009"/>
                  <a:pt x="2962" y="5007"/>
                  <a:pt x="3023" y="5003"/>
                </a:cubicBezTo>
                <a:lnTo>
                  <a:pt x="3190" y="5003"/>
                </a:lnTo>
                <a:cubicBezTo>
                  <a:pt x="3791" y="4986"/>
                  <a:pt x="4259" y="4719"/>
                  <a:pt x="4593" y="4318"/>
                </a:cubicBezTo>
                <a:cubicBezTo>
                  <a:pt x="5211" y="3750"/>
                  <a:pt x="5562" y="2881"/>
                  <a:pt x="5529" y="1995"/>
                </a:cubicBezTo>
                <a:cubicBezTo>
                  <a:pt x="5472" y="618"/>
                  <a:pt x="4377" y="1"/>
                  <a:pt x="3187" y="1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šviesos ypatybes</a:t>
            </a:r>
          </a:p>
        </p:txBody>
      </p:sp>
      <p:sp>
        <p:nvSpPr>
          <p:cNvPr id="840" name="Google Shape;840;p21"/>
          <p:cNvSpPr/>
          <p:nvPr/>
        </p:nvSpPr>
        <p:spPr>
          <a:xfrm>
            <a:off x="871050" y="3100096"/>
            <a:ext cx="1584670" cy="1369326"/>
          </a:xfrm>
          <a:custGeom>
            <a:avLst/>
            <a:gdLst/>
            <a:ahLst/>
            <a:cxnLst/>
            <a:rect l="l" t="t" r="r" b="b"/>
            <a:pathLst>
              <a:path w="5563" h="5010" extrusionOk="0">
                <a:moveTo>
                  <a:pt x="3187" y="1"/>
                </a:moveTo>
                <a:cubicBezTo>
                  <a:pt x="2978" y="1"/>
                  <a:pt x="2765" y="20"/>
                  <a:pt x="2555" y="57"/>
                </a:cubicBezTo>
                <a:cubicBezTo>
                  <a:pt x="2496" y="52"/>
                  <a:pt x="2437" y="50"/>
                  <a:pt x="2379" y="50"/>
                </a:cubicBezTo>
                <a:cubicBezTo>
                  <a:pt x="1099" y="50"/>
                  <a:pt x="1" y="1250"/>
                  <a:pt x="48" y="2497"/>
                </a:cubicBezTo>
                <a:cubicBezTo>
                  <a:pt x="96" y="3952"/>
                  <a:pt x="1476" y="5009"/>
                  <a:pt x="2840" y="5009"/>
                </a:cubicBezTo>
                <a:cubicBezTo>
                  <a:pt x="2901" y="5009"/>
                  <a:pt x="2962" y="5007"/>
                  <a:pt x="3023" y="5003"/>
                </a:cubicBezTo>
                <a:lnTo>
                  <a:pt x="3190" y="5003"/>
                </a:lnTo>
                <a:cubicBezTo>
                  <a:pt x="3791" y="4986"/>
                  <a:pt x="4259" y="4719"/>
                  <a:pt x="4593" y="4318"/>
                </a:cubicBezTo>
                <a:cubicBezTo>
                  <a:pt x="5211" y="3750"/>
                  <a:pt x="5562" y="2881"/>
                  <a:pt x="5529" y="1995"/>
                </a:cubicBezTo>
                <a:cubicBezTo>
                  <a:pt x="5472" y="618"/>
                  <a:pt x="4377" y="1"/>
                  <a:pt x="3187" y="1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Skirtingus šviesos šaltinius</a:t>
            </a:r>
          </a:p>
        </p:txBody>
      </p:sp>
      <p:sp>
        <p:nvSpPr>
          <p:cNvPr id="841" name="Google Shape;841;p21"/>
          <p:cNvSpPr/>
          <p:nvPr/>
        </p:nvSpPr>
        <p:spPr>
          <a:xfrm>
            <a:off x="6867296" y="997790"/>
            <a:ext cx="1591901" cy="1486861"/>
          </a:xfrm>
          <a:custGeom>
            <a:avLst/>
            <a:gdLst/>
            <a:ahLst/>
            <a:cxnLst/>
            <a:rect l="l" t="t" r="r" b="b"/>
            <a:pathLst>
              <a:path w="5563" h="5010" extrusionOk="0">
                <a:moveTo>
                  <a:pt x="3187" y="1"/>
                </a:moveTo>
                <a:cubicBezTo>
                  <a:pt x="2978" y="1"/>
                  <a:pt x="2765" y="20"/>
                  <a:pt x="2555" y="57"/>
                </a:cubicBezTo>
                <a:cubicBezTo>
                  <a:pt x="2496" y="52"/>
                  <a:pt x="2437" y="50"/>
                  <a:pt x="2379" y="50"/>
                </a:cubicBezTo>
                <a:cubicBezTo>
                  <a:pt x="1099" y="50"/>
                  <a:pt x="1" y="1250"/>
                  <a:pt x="48" y="2497"/>
                </a:cubicBezTo>
                <a:cubicBezTo>
                  <a:pt x="96" y="3952"/>
                  <a:pt x="1476" y="5009"/>
                  <a:pt x="2840" y="5009"/>
                </a:cubicBezTo>
                <a:cubicBezTo>
                  <a:pt x="2901" y="5009"/>
                  <a:pt x="2962" y="5007"/>
                  <a:pt x="3023" y="5003"/>
                </a:cubicBezTo>
                <a:lnTo>
                  <a:pt x="3190" y="5003"/>
                </a:lnTo>
                <a:cubicBezTo>
                  <a:pt x="3791" y="4986"/>
                  <a:pt x="4259" y="4719"/>
                  <a:pt x="4593" y="4318"/>
                </a:cubicBezTo>
                <a:cubicBezTo>
                  <a:pt x="5211" y="3750"/>
                  <a:pt x="5562" y="2881"/>
                  <a:pt x="5529" y="1995"/>
                </a:cubicBezTo>
                <a:cubicBezTo>
                  <a:pt x="5472" y="618"/>
                  <a:pt x="4377" y="1"/>
                  <a:pt x="3187" y="1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>
                <a:solidFill>
                  <a:schemeClr val="dk1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šviesos sklidimą, spindulius</a:t>
            </a:r>
          </a:p>
        </p:txBody>
      </p:sp>
      <p:sp>
        <p:nvSpPr>
          <p:cNvPr id="842" name="Google Shape;842;p21"/>
          <p:cNvSpPr/>
          <p:nvPr/>
        </p:nvSpPr>
        <p:spPr>
          <a:xfrm>
            <a:off x="6195093" y="2739111"/>
            <a:ext cx="2375760" cy="2257061"/>
          </a:xfrm>
          <a:custGeom>
            <a:avLst/>
            <a:gdLst/>
            <a:ahLst/>
            <a:cxnLst/>
            <a:rect l="l" t="t" r="r" b="b"/>
            <a:pathLst>
              <a:path w="5563" h="5010" extrusionOk="0">
                <a:moveTo>
                  <a:pt x="3187" y="1"/>
                </a:moveTo>
                <a:cubicBezTo>
                  <a:pt x="2978" y="1"/>
                  <a:pt x="2765" y="20"/>
                  <a:pt x="2555" y="57"/>
                </a:cubicBezTo>
                <a:cubicBezTo>
                  <a:pt x="2496" y="52"/>
                  <a:pt x="2437" y="50"/>
                  <a:pt x="2379" y="50"/>
                </a:cubicBezTo>
                <a:cubicBezTo>
                  <a:pt x="1099" y="50"/>
                  <a:pt x="1" y="1250"/>
                  <a:pt x="48" y="2497"/>
                </a:cubicBezTo>
                <a:cubicBezTo>
                  <a:pt x="96" y="3952"/>
                  <a:pt x="1476" y="5009"/>
                  <a:pt x="2840" y="5009"/>
                </a:cubicBezTo>
                <a:cubicBezTo>
                  <a:pt x="2901" y="5009"/>
                  <a:pt x="2962" y="5007"/>
                  <a:pt x="3023" y="5003"/>
                </a:cubicBezTo>
                <a:lnTo>
                  <a:pt x="3190" y="5003"/>
                </a:lnTo>
                <a:cubicBezTo>
                  <a:pt x="3791" y="4986"/>
                  <a:pt x="4259" y="4719"/>
                  <a:pt x="4593" y="4318"/>
                </a:cubicBezTo>
                <a:cubicBezTo>
                  <a:pt x="5211" y="3750"/>
                  <a:pt x="5562" y="2881"/>
                  <a:pt x="5529" y="1995"/>
                </a:cubicBezTo>
                <a:cubicBezTo>
                  <a:pt x="5472" y="618"/>
                  <a:pt x="4377" y="1"/>
                  <a:pt x="3187" y="1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skirtumus tarp šviesos šaltinių ir kūnų, atspindinčių šviesą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5D5C35-3ABD-E27F-BE96-EFA3C5763295}"/>
              </a:ext>
            </a:extLst>
          </p:cNvPr>
          <p:cNvSpPr txBox="1"/>
          <p:nvPr/>
        </p:nvSpPr>
        <p:spPr>
          <a:xfrm>
            <a:off x="3217421" y="844008"/>
            <a:ext cx="3151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Sužinoti daugiau apie..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1CF5C28-3EAA-5708-FB3B-2BD78C434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80" y="1793136"/>
            <a:ext cx="2866364" cy="2866364"/>
          </a:xfrm>
          <a:prstGeom prst="rect">
            <a:avLst/>
          </a:prstGeom>
          <a:noFill/>
          <a:ln w="76200">
            <a:solidFill>
              <a:schemeClr val="accent4">
                <a:lumMod val="9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524853-BF72-C8EB-CAF3-D79669456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459" y="111885"/>
            <a:ext cx="4353082" cy="1418899"/>
          </a:xfrm>
        </p:spPr>
        <p:txBody>
          <a:bodyPr/>
          <a:lstStyle/>
          <a:p>
            <a:r>
              <a:rPr lang="lt-LT" sz="5000"/>
              <a:t>Šviesos reikšmė mūsų planetoje</a:t>
            </a:r>
          </a:p>
        </p:txBody>
      </p:sp>
      <p:grpSp>
        <p:nvGrpSpPr>
          <p:cNvPr id="24" name="Google Shape;114;p19">
            <a:extLst>
              <a:ext uri="{FF2B5EF4-FFF2-40B4-BE49-F238E27FC236}">
                <a16:creationId xmlns:a16="http://schemas.microsoft.com/office/drawing/2014/main" id="{6045DBBB-739E-E425-6C0F-98071D990D8E}"/>
              </a:ext>
            </a:extLst>
          </p:cNvPr>
          <p:cNvGrpSpPr/>
          <p:nvPr/>
        </p:nvGrpSpPr>
        <p:grpSpPr>
          <a:xfrm>
            <a:off x="170986" y="-413959"/>
            <a:ext cx="1177890" cy="3629642"/>
            <a:chOff x="1569775" y="2825125"/>
            <a:chExt cx="618250" cy="1893100"/>
          </a:xfrm>
        </p:grpSpPr>
        <p:sp>
          <p:nvSpPr>
            <p:cNvPr id="25" name="Google Shape;115;p19">
              <a:extLst>
                <a:ext uri="{FF2B5EF4-FFF2-40B4-BE49-F238E27FC236}">
                  <a16:creationId xmlns:a16="http://schemas.microsoft.com/office/drawing/2014/main" id="{A3DB634B-F7CF-F164-7681-60BECDE99516}"/>
                </a:ext>
              </a:extLst>
            </p:cNvPr>
            <p:cNvSpPr/>
            <p:nvPr/>
          </p:nvSpPr>
          <p:spPr>
            <a:xfrm>
              <a:off x="1658750" y="4099550"/>
              <a:ext cx="442800" cy="508350"/>
            </a:xfrm>
            <a:custGeom>
              <a:avLst/>
              <a:gdLst/>
              <a:ahLst/>
              <a:cxnLst/>
              <a:rect l="l" t="t" r="r" b="b"/>
              <a:pathLst>
                <a:path w="17712" h="20334" extrusionOk="0">
                  <a:moveTo>
                    <a:pt x="7620" y="1"/>
                  </a:moveTo>
                  <a:cubicBezTo>
                    <a:pt x="7119" y="1"/>
                    <a:pt x="6634" y="34"/>
                    <a:pt x="6166" y="168"/>
                  </a:cubicBezTo>
                  <a:cubicBezTo>
                    <a:pt x="5882" y="235"/>
                    <a:pt x="5648" y="385"/>
                    <a:pt x="5431" y="569"/>
                  </a:cubicBezTo>
                  <a:cubicBezTo>
                    <a:pt x="5381" y="619"/>
                    <a:pt x="5348" y="669"/>
                    <a:pt x="5331" y="736"/>
                  </a:cubicBezTo>
                  <a:cubicBezTo>
                    <a:pt x="5231" y="1053"/>
                    <a:pt x="5130" y="1354"/>
                    <a:pt x="5147" y="1688"/>
                  </a:cubicBezTo>
                  <a:cubicBezTo>
                    <a:pt x="5147" y="1738"/>
                    <a:pt x="5130" y="1805"/>
                    <a:pt x="5114" y="1855"/>
                  </a:cubicBezTo>
                  <a:cubicBezTo>
                    <a:pt x="4997" y="2424"/>
                    <a:pt x="4780" y="2958"/>
                    <a:pt x="4495" y="3476"/>
                  </a:cubicBezTo>
                  <a:cubicBezTo>
                    <a:pt x="4395" y="3677"/>
                    <a:pt x="4295" y="3860"/>
                    <a:pt x="4195" y="4061"/>
                  </a:cubicBezTo>
                  <a:cubicBezTo>
                    <a:pt x="4028" y="4429"/>
                    <a:pt x="3794" y="4779"/>
                    <a:pt x="3543" y="5097"/>
                  </a:cubicBezTo>
                  <a:cubicBezTo>
                    <a:pt x="3075" y="5682"/>
                    <a:pt x="2607" y="6266"/>
                    <a:pt x="2140" y="6851"/>
                  </a:cubicBezTo>
                  <a:cubicBezTo>
                    <a:pt x="2039" y="6968"/>
                    <a:pt x="1939" y="7102"/>
                    <a:pt x="1822" y="7185"/>
                  </a:cubicBezTo>
                  <a:cubicBezTo>
                    <a:pt x="1571" y="7386"/>
                    <a:pt x="1371" y="7637"/>
                    <a:pt x="1154" y="7871"/>
                  </a:cubicBezTo>
                  <a:cubicBezTo>
                    <a:pt x="1037" y="8004"/>
                    <a:pt x="937" y="8138"/>
                    <a:pt x="853" y="8288"/>
                  </a:cubicBezTo>
                  <a:cubicBezTo>
                    <a:pt x="669" y="8639"/>
                    <a:pt x="485" y="9007"/>
                    <a:pt x="318" y="9374"/>
                  </a:cubicBezTo>
                  <a:cubicBezTo>
                    <a:pt x="251" y="9525"/>
                    <a:pt x="201" y="9692"/>
                    <a:pt x="185" y="9859"/>
                  </a:cubicBezTo>
                  <a:cubicBezTo>
                    <a:pt x="135" y="10176"/>
                    <a:pt x="51" y="10494"/>
                    <a:pt x="68" y="10811"/>
                  </a:cubicBezTo>
                  <a:cubicBezTo>
                    <a:pt x="68" y="10845"/>
                    <a:pt x="68" y="10861"/>
                    <a:pt x="68" y="10895"/>
                  </a:cubicBezTo>
                  <a:cubicBezTo>
                    <a:pt x="1" y="11079"/>
                    <a:pt x="1" y="11262"/>
                    <a:pt x="18" y="11446"/>
                  </a:cubicBezTo>
                  <a:lnTo>
                    <a:pt x="18" y="12866"/>
                  </a:lnTo>
                  <a:cubicBezTo>
                    <a:pt x="18" y="12933"/>
                    <a:pt x="18" y="13017"/>
                    <a:pt x="34" y="13084"/>
                  </a:cubicBezTo>
                  <a:cubicBezTo>
                    <a:pt x="118" y="13351"/>
                    <a:pt x="118" y="13618"/>
                    <a:pt x="135" y="13886"/>
                  </a:cubicBezTo>
                  <a:cubicBezTo>
                    <a:pt x="151" y="14103"/>
                    <a:pt x="185" y="14320"/>
                    <a:pt x="302" y="14487"/>
                  </a:cubicBezTo>
                  <a:cubicBezTo>
                    <a:pt x="435" y="14671"/>
                    <a:pt x="485" y="14855"/>
                    <a:pt x="552" y="15055"/>
                  </a:cubicBezTo>
                  <a:cubicBezTo>
                    <a:pt x="602" y="15239"/>
                    <a:pt x="669" y="15423"/>
                    <a:pt x="719" y="15607"/>
                  </a:cubicBezTo>
                  <a:cubicBezTo>
                    <a:pt x="769" y="15757"/>
                    <a:pt x="836" y="15891"/>
                    <a:pt x="953" y="16008"/>
                  </a:cubicBezTo>
                  <a:cubicBezTo>
                    <a:pt x="1053" y="16108"/>
                    <a:pt x="1120" y="16225"/>
                    <a:pt x="1154" y="16358"/>
                  </a:cubicBezTo>
                  <a:cubicBezTo>
                    <a:pt x="1254" y="16592"/>
                    <a:pt x="1371" y="16793"/>
                    <a:pt x="1505" y="17010"/>
                  </a:cubicBezTo>
                  <a:cubicBezTo>
                    <a:pt x="1739" y="17378"/>
                    <a:pt x="2006" y="17712"/>
                    <a:pt x="2357" y="17996"/>
                  </a:cubicBezTo>
                  <a:cubicBezTo>
                    <a:pt x="2741" y="18297"/>
                    <a:pt x="3175" y="18547"/>
                    <a:pt x="3543" y="18848"/>
                  </a:cubicBezTo>
                  <a:cubicBezTo>
                    <a:pt x="3593" y="18881"/>
                    <a:pt x="3643" y="18898"/>
                    <a:pt x="3693" y="18932"/>
                  </a:cubicBezTo>
                  <a:cubicBezTo>
                    <a:pt x="3994" y="19082"/>
                    <a:pt x="4295" y="19232"/>
                    <a:pt x="4596" y="19399"/>
                  </a:cubicBezTo>
                  <a:cubicBezTo>
                    <a:pt x="5064" y="19683"/>
                    <a:pt x="5548" y="19884"/>
                    <a:pt x="6066" y="20018"/>
                  </a:cubicBezTo>
                  <a:cubicBezTo>
                    <a:pt x="6200" y="20051"/>
                    <a:pt x="6317" y="20068"/>
                    <a:pt x="6450" y="20084"/>
                  </a:cubicBezTo>
                  <a:cubicBezTo>
                    <a:pt x="6751" y="20135"/>
                    <a:pt x="7069" y="20151"/>
                    <a:pt x="7369" y="20151"/>
                  </a:cubicBezTo>
                  <a:cubicBezTo>
                    <a:pt x="7520" y="20151"/>
                    <a:pt x="7687" y="20168"/>
                    <a:pt x="7837" y="20201"/>
                  </a:cubicBezTo>
                  <a:cubicBezTo>
                    <a:pt x="8038" y="20252"/>
                    <a:pt x="8221" y="20268"/>
                    <a:pt x="8422" y="20268"/>
                  </a:cubicBezTo>
                  <a:lnTo>
                    <a:pt x="9057" y="20268"/>
                  </a:lnTo>
                  <a:cubicBezTo>
                    <a:pt x="9157" y="20268"/>
                    <a:pt x="9257" y="20268"/>
                    <a:pt x="9358" y="20285"/>
                  </a:cubicBezTo>
                  <a:cubicBezTo>
                    <a:pt x="9589" y="20322"/>
                    <a:pt x="9825" y="20333"/>
                    <a:pt x="10063" y="20333"/>
                  </a:cubicBezTo>
                  <a:cubicBezTo>
                    <a:pt x="10256" y="20333"/>
                    <a:pt x="10450" y="20326"/>
                    <a:pt x="10644" y="20318"/>
                  </a:cubicBezTo>
                  <a:cubicBezTo>
                    <a:pt x="10828" y="20302"/>
                    <a:pt x="10995" y="20268"/>
                    <a:pt x="11145" y="20151"/>
                  </a:cubicBezTo>
                  <a:cubicBezTo>
                    <a:pt x="11212" y="20101"/>
                    <a:pt x="11279" y="20084"/>
                    <a:pt x="11346" y="20084"/>
                  </a:cubicBezTo>
                  <a:cubicBezTo>
                    <a:pt x="11413" y="20084"/>
                    <a:pt x="11480" y="20051"/>
                    <a:pt x="11546" y="20051"/>
                  </a:cubicBezTo>
                  <a:cubicBezTo>
                    <a:pt x="12081" y="19901"/>
                    <a:pt x="12599" y="19700"/>
                    <a:pt x="13084" y="19416"/>
                  </a:cubicBezTo>
                  <a:cubicBezTo>
                    <a:pt x="13134" y="19383"/>
                    <a:pt x="13201" y="19349"/>
                    <a:pt x="13267" y="19316"/>
                  </a:cubicBezTo>
                  <a:cubicBezTo>
                    <a:pt x="13585" y="19149"/>
                    <a:pt x="13886" y="18998"/>
                    <a:pt x="14186" y="18831"/>
                  </a:cubicBezTo>
                  <a:cubicBezTo>
                    <a:pt x="14237" y="18798"/>
                    <a:pt x="14287" y="18764"/>
                    <a:pt x="14320" y="18731"/>
                  </a:cubicBezTo>
                  <a:cubicBezTo>
                    <a:pt x="14470" y="18614"/>
                    <a:pt x="14621" y="18497"/>
                    <a:pt x="14771" y="18380"/>
                  </a:cubicBezTo>
                  <a:cubicBezTo>
                    <a:pt x="14855" y="18313"/>
                    <a:pt x="14955" y="18230"/>
                    <a:pt x="15005" y="18146"/>
                  </a:cubicBezTo>
                  <a:cubicBezTo>
                    <a:pt x="15072" y="18013"/>
                    <a:pt x="15172" y="17929"/>
                    <a:pt x="15289" y="17862"/>
                  </a:cubicBezTo>
                  <a:cubicBezTo>
                    <a:pt x="15557" y="17695"/>
                    <a:pt x="15757" y="17461"/>
                    <a:pt x="15924" y="17194"/>
                  </a:cubicBezTo>
                  <a:cubicBezTo>
                    <a:pt x="15974" y="17110"/>
                    <a:pt x="16024" y="17027"/>
                    <a:pt x="16091" y="16960"/>
                  </a:cubicBezTo>
                  <a:cubicBezTo>
                    <a:pt x="16225" y="16843"/>
                    <a:pt x="16308" y="16709"/>
                    <a:pt x="16392" y="16559"/>
                  </a:cubicBezTo>
                  <a:cubicBezTo>
                    <a:pt x="16492" y="16392"/>
                    <a:pt x="16592" y="16208"/>
                    <a:pt x="16709" y="16058"/>
                  </a:cubicBezTo>
                  <a:cubicBezTo>
                    <a:pt x="16826" y="15907"/>
                    <a:pt x="16927" y="15757"/>
                    <a:pt x="16993" y="15556"/>
                  </a:cubicBezTo>
                  <a:cubicBezTo>
                    <a:pt x="17077" y="15272"/>
                    <a:pt x="17177" y="14972"/>
                    <a:pt x="17261" y="14671"/>
                  </a:cubicBezTo>
                  <a:cubicBezTo>
                    <a:pt x="17294" y="14604"/>
                    <a:pt x="17311" y="14520"/>
                    <a:pt x="17344" y="14454"/>
                  </a:cubicBezTo>
                  <a:cubicBezTo>
                    <a:pt x="17528" y="14186"/>
                    <a:pt x="17612" y="13902"/>
                    <a:pt x="17612" y="13602"/>
                  </a:cubicBezTo>
                  <a:cubicBezTo>
                    <a:pt x="17628" y="13568"/>
                    <a:pt x="17628" y="13535"/>
                    <a:pt x="17628" y="13501"/>
                  </a:cubicBezTo>
                  <a:cubicBezTo>
                    <a:pt x="17712" y="13284"/>
                    <a:pt x="17712" y="13067"/>
                    <a:pt x="17712" y="12850"/>
                  </a:cubicBezTo>
                  <a:cubicBezTo>
                    <a:pt x="17695" y="12465"/>
                    <a:pt x="17679" y="12081"/>
                    <a:pt x="17695" y="11713"/>
                  </a:cubicBezTo>
                  <a:cubicBezTo>
                    <a:pt x="17712" y="11246"/>
                    <a:pt x="17595" y="10794"/>
                    <a:pt x="17595" y="10327"/>
                  </a:cubicBezTo>
                  <a:cubicBezTo>
                    <a:pt x="17595" y="10277"/>
                    <a:pt x="17578" y="10243"/>
                    <a:pt x="17562" y="10193"/>
                  </a:cubicBezTo>
                  <a:cubicBezTo>
                    <a:pt x="17545" y="10126"/>
                    <a:pt x="17528" y="10076"/>
                    <a:pt x="17528" y="10009"/>
                  </a:cubicBezTo>
                  <a:cubicBezTo>
                    <a:pt x="17528" y="9742"/>
                    <a:pt x="17445" y="9508"/>
                    <a:pt x="17328" y="9274"/>
                  </a:cubicBezTo>
                  <a:cubicBezTo>
                    <a:pt x="17211" y="9007"/>
                    <a:pt x="17060" y="8756"/>
                    <a:pt x="16943" y="8489"/>
                  </a:cubicBezTo>
                  <a:cubicBezTo>
                    <a:pt x="16726" y="8004"/>
                    <a:pt x="16359" y="7637"/>
                    <a:pt x="15974" y="7286"/>
                  </a:cubicBezTo>
                  <a:cubicBezTo>
                    <a:pt x="15824" y="7152"/>
                    <a:pt x="15690" y="7002"/>
                    <a:pt x="15557" y="6851"/>
                  </a:cubicBezTo>
                  <a:cubicBezTo>
                    <a:pt x="15105" y="6300"/>
                    <a:pt x="14654" y="5732"/>
                    <a:pt x="14203" y="5164"/>
                  </a:cubicBezTo>
                  <a:cubicBezTo>
                    <a:pt x="13919" y="4796"/>
                    <a:pt x="13652" y="4412"/>
                    <a:pt x="13451" y="3961"/>
                  </a:cubicBezTo>
                  <a:cubicBezTo>
                    <a:pt x="13401" y="3844"/>
                    <a:pt x="13334" y="3743"/>
                    <a:pt x="13284" y="3627"/>
                  </a:cubicBezTo>
                  <a:cubicBezTo>
                    <a:pt x="13034" y="3209"/>
                    <a:pt x="12833" y="2774"/>
                    <a:pt x="12699" y="2307"/>
                  </a:cubicBezTo>
                  <a:cubicBezTo>
                    <a:pt x="12633" y="2123"/>
                    <a:pt x="12566" y="1922"/>
                    <a:pt x="12566" y="1722"/>
                  </a:cubicBezTo>
                  <a:cubicBezTo>
                    <a:pt x="12549" y="1388"/>
                    <a:pt x="12465" y="1070"/>
                    <a:pt x="12365" y="736"/>
                  </a:cubicBezTo>
                  <a:cubicBezTo>
                    <a:pt x="12348" y="686"/>
                    <a:pt x="12315" y="619"/>
                    <a:pt x="12265" y="586"/>
                  </a:cubicBezTo>
                  <a:cubicBezTo>
                    <a:pt x="12081" y="402"/>
                    <a:pt x="11864" y="268"/>
                    <a:pt x="11613" y="185"/>
                  </a:cubicBezTo>
                  <a:cubicBezTo>
                    <a:pt x="11480" y="151"/>
                    <a:pt x="11346" y="118"/>
                    <a:pt x="11229" y="101"/>
                  </a:cubicBezTo>
                  <a:cubicBezTo>
                    <a:pt x="10928" y="17"/>
                    <a:pt x="10644" y="17"/>
                    <a:pt x="10360" y="1"/>
                  </a:cubicBezTo>
                  <a:lnTo>
                    <a:pt x="8856" y="1"/>
                  </a:lnTo>
                  <a:cubicBezTo>
                    <a:pt x="8578" y="1"/>
                    <a:pt x="8299" y="8"/>
                    <a:pt x="8026" y="8"/>
                  </a:cubicBezTo>
                  <a:cubicBezTo>
                    <a:pt x="7889" y="8"/>
                    <a:pt x="7754" y="6"/>
                    <a:pt x="7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16;p19">
              <a:extLst>
                <a:ext uri="{FF2B5EF4-FFF2-40B4-BE49-F238E27FC236}">
                  <a16:creationId xmlns:a16="http://schemas.microsoft.com/office/drawing/2014/main" id="{E8348F5E-44C1-6077-7D10-329044677B5F}"/>
                </a:ext>
              </a:extLst>
            </p:cNvPr>
            <p:cNvSpPr/>
            <p:nvPr/>
          </p:nvSpPr>
          <p:spPr>
            <a:xfrm>
              <a:off x="1672550" y="4108625"/>
              <a:ext cx="426075" cy="490550"/>
            </a:xfrm>
            <a:custGeom>
              <a:avLst/>
              <a:gdLst/>
              <a:ahLst/>
              <a:cxnLst/>
              <a:rect l="l" t="t" r="r" b="b"/>
              <a:pathLst>
                <a:path w="17043" h="19622" extrusionOk="0">
                  <a:moveTo>
                    <a:pt x="6215" y="0"/>
                  </a:moveTo>
                  <a:cubicBezTo>
                    <a:pt x="5844" y="0"/>
                    <a:pt x="5502" y="112"/>
                    <a:pt x="5213" y="490"/>
                  </a:cubicBezTo>
                  <a:cubicBezTo>
                    <a:pt x="4612" y="1275"/>
                    <a:pt x="4445" y="2311"/>
                    <a:pt x="4127" y="3230"/>
                  </a:cubicBezTo>
                  <a:cubicBezTo>
                    <a:pt x="3659" y="4517"/>
                    <a:pt x="2757" y="5569"/>
                    <a:pt x="1888" y="6589"/>
                  </a:cubicBezTo>
                  <a:cubicBezTo>
                    <a:pt x="1153" y="7457"/>
                    <a:pt x="819" y="8193"/>
                    <a:pt x="518" y="9295"/>
                  </a:cubicBezTo>
                  <a:cubicBezTo>
                    <a:pt x="201" y="10431"/>
                    <a:pt x="0" y="11434"/>
                    <a:pt x="0" y="12620"/>
                  </a:cubicBezTo>
                  <a:cubicBezTo>
                    <a:pt x="0" y="13773"/>
                    <a:pt x="318" y="14625"/>
                    <a:pt x="852" y="15611"/>
                  </a:cubicBezTo>
                  <a:cubicBezTo>
                    <a:pt x="1404" y="16647"/>
                    <a:pt x="2122" y="17382"/>
                    <a:pt x="3024" y="18117"/>
                  </a:cubicBezTo>
                  <a:cubicBezTo>
                    <a:pt x="3877" y="18836"/>
                    <a:pt x="4779" y="19488"/>
                    <a:pt x="5915" y="19588"/>
                  </a:cubicBezTo>
                  <a:cubicBezTo>
                    <a:pt x="6191" y="19611"/>
                    <a:pt x="6462" y="19621"/>
                    <a:pt x="6731" y="19621"/>
                  </a:cubicBezTo>
                  <a:cubicBezTo>
                    <a:pt x="7635" y="19621"/>
                    <a:pt x="8510" y="19501"/>
                    <a:pt x="9424" y="19320"/>
                  </a:cubicBezTo>
                  <a:cubicBezTo>
                    <a:pt x="10660" y="19053"/>
                    <a:pt x="11763" y="18919"/>
                    <a:pt x="12816" y="18168"/>
                  </a:cubicBezTo>
                  <a:cubicBezTo>
                    <a:pt x="14604" y="16881"/>
                    <a:pt x="15673" y="14926"/>
                    <a:pt x="16508" y="12954"/>
                  </a:cubicBezTo>
                  <a:cubicBezTo>
                    <a:pt x="16893" y="12052"/>
                    <a:pt x="17043" y="10849"/>
                    <a:pt x="16859" y="9880"/>
                  </a:cubicBezTo>
                  <a:cubicBezTo>
                    <a:pt x="16692" y="8911"/>
                    <a:pt x="16074" y="8310"/>
                    <a:pt x="15389" y="7641"/>
                  </a:cubicBezTo>
                  <a:cubicBezTo>
                    <a:pt x="14520" y="6789"/>
                    <a:pt x="13451" y="5920"/>
                    <a:pt x="13016" y="4734"/>
                  </a:cubicBezTo>
                  <a:cubicBezTo>
                    <a:pt x="12599" y="3581"/>
                    <a:pt x="12465" y="2395"/>
                    <a:pt x="11780" y="1342"/>
                  </a:cubicBezTo>
                  <a:cubicBezTo>
                    <a:pt x="11111" y="323"/>
                    <a:pt x="10092" y="106"/>
                    <a:pt x="8956" y="39"/>
                  </a:cubicBezTo>
                  <a:cubicBezTo>
                    <a:pt x="8895" y="35"/>
                    <a:pt x="8832" y="34"/>
                    <a:pt x="8769" y="34"/>
                  </a:cubicBezTo>
                  <a:cubicBezTo>
                    <a:pt x="8300" y="34"/>
                    <a:pt x="7776" y="116"/>
                    <a:pt x="7282" y="116"/>
                  </a:cubicBezTo>
                  <a:cubicBezTo>
                    <a:pt x="7187" y="116"/>
                    <a:pt x="7093" y="113"/>
                    <a:pt x="7001" y="106"/>
                  </a:cubicBezTo>
                  <a:cubicBezTo>
                    <a:pt x="6731" y="52"/>
                    <a:pt x="6466" y="0"/>
                    <a:pt x="6215" y="0"/>
                  </a:cubicBezTo>
                  <a:close/>
                </a:path>
              </a:pathLst>
            </a:custGeom>
            <a:solidFill>
              <a:srgbClr val="AAC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17;p19">
              <a:extLst>
                <a:ext uri="{FF2B5EF4-FFF2-40B4-BE49-F238E27FC236}">
                  <a16:creationId xmlns:a16="http://schemas.microsoft.com/office/drawing/2014/main" id="{90133D48-7FC7-48C5-73CA-E443D0907C4A}"/>
                </a:ext>
              </a:extLst>
            </p:cNvPr>
            <p:cNvSpPr/>
            <p:nvPr/>
          </p:nvSpPr>
          <p:spPr>
            <a:xfrm>
              <a:off x="1872625" y="2825125"/>
              <a:ext cx="12150" cy="1123650"/>
            </a:xfrm>
            <a:custGeom>
              <a:avLst/>
              <a:gdLst/>
              <a:ahLst/>
              <a:cxnLst/>
              <a:rect l="l" t="t" r="r" b="b"/>
              <a:pathLst>
                <a:path w="486" h="44946" extrusionOk="0">
                  <a:moveTo>
                    <a:pt x="485" y="21136"/>
                  </a:moveTo>
                  <a:lnTo>
                    <a:pt x="468" y="21136"/>
                  </a:lnTo>
                  <a:cubicBezTo>
                    <a:pt x="452" y="18948"/>
                    <a:pt x="452" y="2556"/>
                    <a:pt x="435" y="368"/>
                  </a:cubicBezTo>
                  <a:cubicBezTo>
                    <a:pt x="435" y="0"/>
                    <a:pt x="418" y="719"/>
                    <a:pt x="402" y="368"/>
                  </a:cubicBezTo>
                  <a:cubicBezTo>
                    <a:pt x="402" y="301"/>
                    <a:pt x="385" y="418"/>
                    <a:pt x="385" y="368"/>
                  </a:cubicBezTo>
                  <a:cubicBezTo>
                    <a:pt x="368" y="267"/>
                    <a:pt x="301" y="351"/>
                    <a:pt x="235" y="368"/>
                  </a:cubicBezTo>
                  <a:cubicBezTo>
                    <a:pt x="168" y="368"/>
                    <a:pt x="118" y="267"/>
                    <a:pt x="101" y="368"/>
                  </a:cubicBezTo>
                  <a:cubicBezTo>
                    <a:pt x="84" y="435"/>
                    <a:pt x="84" y="284"/>
                    <a:pt x="67" y="368"/>
                  </a:cubicBezTo>
                  <a:cubicBezTo>
                    <a:pt x="67" y="535"/>
                    <a:pt x="51" y="184"/>
                    <a:pt x="51" y="368"/>
                  </a:cubicBezTo>
                  <a:cubicBezTo>
                    <a:pt x="34" y="2189"/>
                    <a:pt x="17" y="17711"/>
                    <a:pt x="17" y="19532"/>
                  </a:cubicBezTo>
                  <a:cubicBezTo>
                    <a:pt x="1" y="22256"/>
                    <a:pt x="1" y="37678"/>
                    <a:pt x="1" y="40418"/>
                  </a:cubicBezTo>
                  <a:cubicBezTo>
                    <a:pt x="1" y="40786"/>
                    <a:pt x="17" y="44044"/>
                    <a:pt x="51" y="44411"/>
                  </a:cubicBezTo>
                  <a:cubicBezTo>
                    <a:pt x="51" y="44562"/>
                    <a:pt x="101" y="44712"/>
                    <a:pt x="151" y="44862"/>
                  </a:cubicBezTo>
                  <a:cubicBezTo>
                    <a:pt x="151" y="44896"/>
                    <a:pt x="201" y="44913"/>
                    <a:pt x="235" y="44929"/>
                  </a:cubicBezTo>
                  <a:cubicBezTo>
                    <a:pt x="285" y="44946"/>
                    <a:pt x="318" y="44913"/>
                    <a:pt x="335" y="44846"/>
                  </a:cubicBezTo>
                  <a:cubicBezTo>
                    <a:pt x="368" y="44712"/>
                    <a:pt x="418" y="44578"/>
                    <a:pt x="435" y="44428"/>
                  </a:cubicBezTo>
                  <a:cubicBezTo>
                    <a:pt x="468" y="44127"/>
                    <a:pt x="485" y="40969"/>
                    <a:pt x="485" y="406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18;p19">
              <a:extLst>
                <a:ext uri="{FF2B5EF4-FFF2-40B4-BE49-F238E27FC236}">
                  <a16:creationId xmlns:a16="http://schemas.microsoft.com/office/drawing/2014/main" id="{47CB5E11-5647-594D-9E1C-F1045A38BABB}"/>
                </a:ext>
              </a:extLst>
            </p:cNvPr>
            <p:cNvSpPr/>
            <p:nvPr/>
          </p:nvSpPr>
          <p:spPr>
            <a:xfrm>
              <a:off x="1807875" y="4058675"/>
              <a:ext cx="143725" cy="36725"/>
            </a:xfrm>
            <a:custGeom>
              <a:avLst/>
              <a:gdLst/>
              <a:ahLst/>
              <a:cxnLst/>
              <a:rect l="l" t="t" r="r" b="b"/>
              <a:pathLst>
                <a:path w="5749" h="1469" extrusionOk="0">
                  <a:moveTo>
                    <a:pt x="2725" y="0"/>
                  </a:moveTo>
                  <a:cubicBezTo>
                    <a:pt x="2440" y="0"/>
                    <a:pt x="2156" y="13"/>
                    <a:pt x="1872" y="32"/>
                  </a:cubicBezTo>
                  <a:cubicBezTo>
                    <a:pt x="1780" y="32"/>
                    <a:pt x="1688" y="36"/>
                    <a:pt x="1596" y="36"/>
                  </a:cubicBezTo>
                  <a:cubicBezTo>
                    <a:pt x="1505" y="36"/>
                    <a:pt x="1413" y="32"/>
                    <a:pt x="1321" y="15"/>
                  </a:cubicBezTo>
                  <a:cubicBezTo>
                    <a:pt x="1258" y="11"/>
                    <a:pt x="1194" y="9"/>
                    <a:pt x="1130" y="9"/>
                  </a:cubicBezTo>
                  <a:cubicBezTo>
                    <a:pt x="954" y="9"/>
                    <a:pt x="774" y="24"/>
                    <a:pt x="602" y="48"/>
                  </a:cubicBezTo>
                  <a:cubicBezTo>
                    <a:pt x="452" y="199"/>
                    <a:pt x="318" y="349"/>
                    <a:pt x="168" y="483"/>
                  </a:cubicBezTo>
                  <a:cubicBezTo>
                    <a:pt x="101" y="566"/>
                    <a:pt x="34" y="650"/>
                    <a:pt x="18" y="767"/>
                  </a:cubicBezTo>
                  <a:cubicBezTo>
                    <a:pt x="1" y="951"/>
                    <a:pt x="1" y="1135"/>
                    <a:pt x="1" y="1302"/>
                  </a:cubicBezTo>
                  <a:cubicBezTo>
                    <a:pt x="1" y="1352"/>
                    <a:pt x="18" y="1419"/>
                    <a:pt x="34" y="1469"/>
                  </a:cubicBezTo>
                  <a:cubicBezTo>
                    <a:pt x="118" y="1452"/>
                    <a:pt x="201" y="1452"/>
                    <a:pt x="268" y="1435"/>
                  </a:cubicBezTo>
                  <a:cubicBezTo>
                    <a:pt x="535" y="1337"/>
                    <a:pt x="826" y="1298"/>
                    <a:pt x="1121" y="1298"/>
                  </a:cubicBezTo>
                  <a:cubicBezTo>
                    <a:pt x="1176" y="1298"/>
                    <a:pt x="1232" y="1299"/>
                    <a:pt x="1287" y="1302"/>
                  </a:cubicBezTo>
                  <a:lnTo>
                    <a:pt x="4312" y="1302"/>
                  </a:lnTo>
                  <a:cubicBezTo>
                    <a:pt x="4393" y="1298"/>
                    <a:pt x="4473" y="1296"/>
                    <a:pt x="4553" y="1296"/>
                  </a:cubicBezTo>
                  <a:cubicBezTo>
                    <a:pt x="4885" y="1296"/>
                    <a:pt x="5208" y="1331"/>
                    <a:pt x="5531" y="1452"/>
                  </a:cubicBezTo>
                  <a:cubicBezTo>
                    <a:pt x="5556" y="1460"/>
                    <a:pt x="5586" y="1460"/>
                    <a:pt x="5619" y="1460"/>
                  </a:cubicBezTo>
                  <a:cubicBezTo>
                    <a:pt x="5652" y="1460"/>
                    <a:pt x="5690" y="1460"/>
                    <a:pt x="5732" y="1469"/>
                  </a:cubicBezTo>
                  <a:cubicBezTo>
                    <a:pt x="5732" y="1385"/>
                    <a:pt x="5749" y="1302"/>
                    <a:pt x="5749" y="1235"/>
                  </a:cubicBezTo>
                  <a:cubicBezTo>
                    <a:pt x="5749" y="1084"/>
                    <a:pt x="5732" y="951"/>
                    <a:pt x="5732" y="800"/>
                  </a:cubicBezTo>
                  <a:cubicBezTo>
                    <a:pt x="5715" y="583"/>
                    <a:pt x="5581" y="449"/>
                    <a:pt x="5381" y="383"/>
                  </a:cubicBezTo>
                  <a:cubicBezTo>
                    <a:pt x="5180" y="316"/>
                    <a:pt x="4963" y="249"/>
                    <a:pt x="4763" y="216"/>
                  </a:cubicBezTo>
                  <a:cubicBezTo>
                    <a:pt x="4312" y="149"/>
                    <a:pt x="3877" y="99"/>
                    <a:pt x="3426" y="32"/>
                  </a:cubicBezTo>
                  <a:cubicBezTo>
                    <a:pt x="3192" y="9"/>
                    <a:pt x="2958" y="0"/>
                    <a:pt x="27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19;p19">
              <a:extLst>
                <a:ext uri="{FF2B5EF4-FFF2-40B4-BE49-F238E27FC236}">
                  <a16:creationId xmlns:a16="http://schemas.microsoft.com/office/drawing/2014/main" id="{759B7A2C-DC9E-5DC3-3B73-242F08FBDE92}"/>
                </a:ext>
              </a:extLst>
            </p:cNvPr>
            <p:cNvSpPr/>
            <p:nvPr/>
          </p:nvSpPr>
          <p:spPr>
            <a:xfrm>
              <a:off x="1820425" y="4020325"/>
              <a:ext cx="118650" cy="37475"/>
            </a:xfrm>
            <a:custGeom>
              <a:avLst/>
              <a:gdLst/>
              <a:ahLst/>
              <a:cxnLst/>
              <a:rect l="l" t="t" r="r" b="b"/>
              <a:pathLst>
                <a:path w="4746" h="1499" extrusionOk="0">
                  <a:moveTo>
                    <a:pt x="1494" y="1"/>
                  </a:moveTo>
                  <a:cubicBezTo>
                    <a:pt x="1202" y="1"/>
                    <a:pt x="910" y="33"/>
                    <a:pt x="618" y="45"/>
                  </a:cubicBezTo>
                  <a:cubicBezTo>
                    <a:pt x="334" y="45"/>
                    <a:pt x="217" y="279"/>
                    <a:pt x="50" y="413"/>
                  </a:cubicBezTo>
                  <a:cubicBezTo>
                    <a:pt x="33" y="413"/>
                    <a:pt x="17" y="446"/>
                    <a:pt x="17" y="463"/>
                  </a:cubicBezTo>
                  <a:cubicBezTo>
                    <a:pt x="33" y="630"/>
                    <a:pt x="0" y="797"/>
                    <a:pt x="50" y="948"/>
                  </a:cubicBezTo>
                  <a:cubicBezTo>
                    <a:pt x="84" y="1115"/>
                    <a:pt x="150" y="1298"/>
                    <a:pt x="134" y="1499"/>
                  </a:cubicBezTo>
                  <a:cubicBezTo>
                    <a:pt x="251" y="1482"/>
                    <a:pt x="351" y="1449"/>
                    <a:pt x="451" y="1432"/>
                  </a:cubicBezTo>
                  <a:cubicBezTo>
                    <a:pt x="735" y="1365"/>
                    <a:pt x="1019" y="1282"/>
                    <a:pt x="1303" y="1248"/>
                  </a:cubicBezTo>
                  <a:cubicBezTo>
                    <a:pt x="1634" y="1202"/>
                    <a:pt x="1964" y="1177"/>
                    <a:pt x="2292" y="1177"/>
                  </a:cubicBezTo>
                  <a:cubicBezTo>
                    <a:pt x="2561" y="1177"/>
                    <a:pt x="2828" y="1194"/>
                    <a:pt x="3091" y="1232"/>
                  </a:cubicBezTo>
                  <a:cubicBezTo>
                    <a:pt x="3559" y="1298"/>
                    <a:pt x="4044" y="1332"/>
                    <a:pt x="4495" y="1449"/>
                  </a:cubicBezTo>
                  <a:lnTo>
                    <a:pt x="4578" y="1449"/>
                  </a:lnTo>
                  <a:cubicBezTo>
                    <a:pt x="4612" y="1332"/>
                    <a:pt x="4612" y="1215"/>
                    <a:pt x="4662" y="1098"/>
                  </a:cubicBezTo>
                  <a:cubicBezTo>
                    <a:pt x="4745" y="897"/>
                    <a:pt x="4729" y="697"/>
                    <a:pt x="4712" y="480"/>
                  </a:cubicBezTo>
                  <a:cubicBezTo>
                    <a:pt x="4678" y="463"/>
                    <a:pt x="4645" y="446"/>
                    <a:pt x="4612" y="430"/>
                  </a:cubicBezTo>
                  <a:cubicBezTo>
                    <a:pt x="4495" y="379"/>
                    <a:pt x="4394" y="346"/>
                    <a:pt x="4277" y="313"/>
                  </a:cubicBezTo>
                  <a:cubicBezTo>
                    <a:pt x="3576" y="112"/>
                    <a:pt x="2874" y="29"/>
                    <a:pt x="2139" y="12"/>
                  </a:cubicBezTo>
                  <a:cubicBezTo>
                    <a:pt x="2061" y="12"/>
                    <a:pt x="1975" y="19"/>
                    <a:pt x="1892" y="19"/>
                  </a:cubicBezTo>
                  <a:cubicBezTo>
                    <a:pt x="1851" y="19"/>
                    <a:pt x="1810" y="17"/>
                    <a:pt x="1771" y="12"/>
                  </a:cubicBezTo>
                  <a:cubicBezTo>
                    <a:pt x="1679" y="4"/>
                    <a:pt x="1586" y="1"/>
                    <a:pt x="14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0;p19">
              <a:extLst>
                <a:ext uri="{FF2B5EF4-FFF2-40B4-BE49-F238E27FC236}">
                  <a16:creationId xmlns:a16="http://schemas.microsoft.com/office/drawing/2014/main" id="{EF4D19B7-6F56-EFE9-0D40-B840293B0375}"/>
                </a:ext>
              </a:extLst>
            </p:cNvPr>
            <p:cNvSpPr/>
            <p:nvPr/>
          </p:nvSpPr>
          <p:spPr>
            <a:xfrm>
              <a:off x="1830850" y="3970025"/>
              <a:ext cx="97775" cy="51025"/>
            </a:xfrm>
            <a:custGeom>
              <a:avLst/>
              <a:gdLst/>
              <a:ahLst/>
              <a:cxnLst/>
              <a:rect l="l" t="t" r="r" b="b"/>
              <a:pathLst>
                <a:path w="3911" h="2041" extrusionOk="0">
                  <a:moveTo>
                    <a:pt x="1866" y="1"/>
                  </a:moveTo>
                  <a:cubicBezTo>
                    <a:pt x="1706" y="1"/>
                    <a:pt x="1543" y="9"/>
                    <a:pt x="1388" y="69"/>
                  </a:cubicBezTo>
                  <a:cubicBezTo>
                    <a:pt x="1337" y="86"/>
                    <a:pt x="1287" y="86"/>
                    <a:pt x="1254" y="86"/>
                  </a:cubicBezTo>
                  <a:cubicBezTo>
                    <a:pt x="987" y="153"/>
                    <a:pt x="736" y="203"/>
                    <a:pt x="535" y="420"/>
                  </a:cubicBezTo>
                  <a:cubicBezTo>
                    <a:pt x="452" y="503"/>
                    <a:pt x="352" y="587"/>
                    <a:pt x="251" y="670"/>
                  </a:cubicBezTo>
                  <a:cubicBezTo>
                    <a:pt x="101" y="771"/>
                    <a:pt x="34" y="921"/>
                    <a:pt x="34" y="1105"/>
                  </a:cubicBezTo>
                  <a:cubicBezTo>
                    <a:pt x="51" y="1339"/>
                    <a:pt x="34" y="1556"/>
                    <a:pt x="34" y="1773"/>
                  </a:cubicBezTo>
                  <a:cubicBezTo>
                    <a:pt x="34" y="1823"/>
                    <a:pt x="1" y="1874"/>
                    <a:pt x="68" y="1924"/>
                  </a:cubicBezTo>
                  <a:cubicBezTo>
                    <a:pt x="118" y="1907"/>
                    <a:pt x="151" y="1907"/>
                    <a:pt x="201" y="1890"/>
                  </a:cubicBezTo>
                  <a:cubicBezTo>
                    <a:pt x="452" y="1807"/>
                    <a:pt x="719" y="1790"/>
                    <a:pt x="970" y="1773"/>
                  </a:cubicBezTo>
                  <a:cubicBezTo>
                    <a:pt x="1221" y="1773"/>
                    <a:pt x="1471" y="1773"/>
                    <a:pt x="1722" y="1757"/>
                  </a:cubicBezTo>
                  <a:cubicBezTo>
                    <a:pt x="1782" y="1754"/>
                    <a:pt x="1842" y="1753"/>
                    <a:pt x="1902" y="1753"/>
                  </a:cubicBezTo>
                  <a:cubicBezTo>
                    <a:pt x="2306" y="1753"/>
                    <a:pt x="2701" y="1801"/>
                    <a:pt x="3109" y="1874"/>
                  </a:cubicBezTo>
                  <a:cubicBezTo>
                    <a:pt x="3359" y="1924"/>
                    <a:pt x="3627" y="1974"/>
                    <a:pt x="3911" y="2041"/>
                  </a:cubicBezTo>
                  <a:cubicBezTo>
                    <a:pt x="3894" y="1924"/>
                    <a:pt x="3877" y="1840"/>
                    <a:pt x="3877" y="1740"/>
                  </a:cubicBezTo>
                  <a:cubicBezTo>
                    <a:pt x="3894" y="1556"/>
                    <a:pt x="3777" y="1456"/>
                    <a:pt x="3627" y="1406"/>
                  </a:cubicBezTo>
                  <a:cubicBezTo>
                    <a:pt x="3576" y="1389"/>
                    <a:pt x="3510" y="1356"/>
                    <a:pt x="3443" y="1339"/>
                  </a:cubicBezTo>
                  <a:cubicBezTo>
                    <a:pt x="3092" y="1255"/>
                    <a:pt x="2724" y="1172"/>
                    <a:pt x="2340" y="1172"/>
                  </a:cubicBezTo>
                  <a:cubicBezTo>
                    <a:pt x="2106" y="1172"/>
                    <a:pt x="1872" y="1172"/>
                    <a:pt x="1638" y="1138"/>
                  </a:cubicBezTo>
                  <a:cubicBezTo>
                    <a:pt x="1446" y="1117"/>
                    <a:pt x="1253" y="1089"/>
                    <a:pt x="1060" y="1089"/>
                  </a:cubicBezTo>
                  <a:cubicBezTo>
                    <a:pt x="952" y="1089"/>
                    <a:pt x="844" y="1098"/>
                    <a:pt x="736" y="1122"/>
                  </a:cubicBezTo>
                  <a:cubicBezTo>
                    <a:pt x="719" y="1122"/>
                    <a:pt x="703" y="1123"/>
                    <a:pt x="686" y="1123"/>
                  </a:cubicBezTo>
                  <a:cubicBezTo>
                    <a:pt x="654" y="1123"/>
                    <a:pt x="625" y="1116"/>
                    <a:pt x="602" y="1071"/>
                  </a:cubicBezTo>
                  <a:cubicBezTo>
                    <a:pt x="619" y="1005"/>
                    <a:pt x="686" y="1021"/>
                    <a:pt x="736" y="1005"/>
                  </a:cubicBezTo>
                  <a:cubicBezTo>
                    <a:pt x="936" y="971"/>
                    <a:pt x="1154" y="955"/>
                    <a:pt x="1354" y="904"/>
                  </a:cubicBezTo>
                  <a:cubicBezTo>
                    <a:pt x="1505" y="871"/>
                    <a:pt x="1655" y="838"/>
                    <a:pt x="1805" y="838"/>
                  </a:cubicBezTo>
                  <a:lnTo>
                    <a:pt x="2240" y="838"/>
                  </a:lnTo>
                  <a:cubicBezTo>
                    <a:pt x="2284" y="836"/>
                    <a:pt x="2329" y="835"/>
                    <a:pt x="2373" y="835"/>
                  </a:cubicBezTo>
                  <a:cubicBezTo>
                    <a:pt x="2858" y="835"/>
                    <a:pt x="3317" y="920"/>
                    <a:pt x="3777" y="1088"/>
                  </a:cubicBezTo>
                  <a:lnTo>
                    <a:pt x="3860" y="1088"/>
                  </a:lnTo>
                  <a:cubicBezTo>
                    <a:pt x="3877" y="988"/>
                    <a:pt x="3877" y="888"/>
                    <a:pt x="3810" y="821"/>
                  </a:cubicBezTo>
                  <a:cubicBezTo>
                    <a:pt x="3593" y="587"/>
                    <a:pt x="3359" y="353"/>
                    <a:pt x="3058" y="203"/>
                  </a:cubicBezTo>
                  <a:cubicBezTo>
                    <a:pt x="3042" y="186"/>
                    <a:pt x="3008" y="186"/>
                    <a:pt x="2992" y="186"/>
                  </a:cubicBezTo>
                  <a:cubicBezTo>
                    <a:pt x="2808" y="136"/>
                    <a:pt x="2641" y="102"/>
                    <a:pt x="2457" y="52"/>
                  </a:cubicBezTo>
                  <a:cubicBezTo>
                    <a:pt x="2323" y="2"/>
                    <a:pt x="2190" y="2"/>
                    <a:pt x="2056" y="2"/>
                  </a:cubicBezTo>
                  <a:cubicBezTo>
                    <a:pt x="1994" y="2"/>
                    <a:pt x="1930" y="1"/>
                    <a:pt x="18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1;p19">
              <a:extLst>
                <a:ext uri="{FF2B5EF4-FFF2-40B4-BE49-F238E27FC236}">
                  <a16:creationId xmlns:a16="http://schemas.microsoft.com/office/drawing/2014/main" id="{94EC3512-9756-A291-2886-4D20A9344B7D}"/>
                </a:ext>
              </a:extLst>
            </p:cNvPr>
            <p:cNvSpPr/>
            <p:nvPr/>
          </p:nvSpPr>
          <p:spPr>
            <a:xfrm>
              <a:off x="1834625" y="3975400"/>
              <a:ext cx="90850" cy="26650"/>
            </a:xfrm>
            <a:custGeom>
              <a:avLst/>
              <a:gdLst/>
              <a:ahLst/>
              <a:cxnLst/>
              <a:rect l="l" t="t" r="r" b="b"/>
              <a:pathLst>
                <a:path w="3634" h="1066" extrusionOk="0">
                  <a:moveTo>
                    <a:pt x="1546" y="1"/>
                  </a:moveTo>
                  <a:cubicBezTo>
                    <a:pt x="1093" y="1"/>
                    <a:pt x="237" y="215"/>
                    <a:pt x="50" y="589"/>
                  </a:cubicBezTo>
                  <a:cubicBezTo>
                    <a:pt x="0" y="689"/>
                    <a:pt x="0" y="823"/>
                    <a:pt x="100" y="907"/>
                  </a:cubicBezTo>
                  <a:cubicBezTo>
                    <a:pt x="100" y="907"/>
                    <a:pt x="100" y="907"/>
                    <a:pt x="117" y="923"/>
                  </a:cubicBezTo>
                  <a:cubicBezTo>
                    <a:pt x="171" y="972"/>
                    <a:pt x="231" y="993"/>
                    <a:pt x="288" y="993"/>
                  </a:cubicBezTo>
                  <a:cubicBezTo>
                    <a:pt x="409" y="993"/>
                    <a:pt x="523" y="903"/>
                    <a:pt x="568" y="790"/>
                  </a:cubicBezTo>
                  <a:cubicBezTo>
                    <a:pt x="754" y="635"/>
                    <a:pt x="1328" y="537"/>
                    <a:pt x="1570" y="537"/>
                  </a:cubicBezTo>
                  <a:cubicBezTo>
                    <a:pt x="1589" y="537"/>
                    <a:pt x="1606" y="538"/>
                    <a:pt x="1621" y="539"/>
                  </a:cubicBezTo>
                  <a:cubicBezTo>
                    <a:pt x="1905" y="572"/>
                    <a:pt x="2958" y="639"/>
                    <a:pt x="3075" y="923"/>
                  </a:cubicBezTo>
                  <a:cubicBezTo>
                    <a:pt x="3122" y="1024"/>
                    <a:pt x="3200" y="1066"/>
                    <a:pt x="3280" y="1066"/>
                  </a:cubicBezTo>
                  <a:cubicBezTo>
                    <a:pt x="3452" y="1066"/>
                    <a:pt x="3634" y="873"/>
                    <a:pt x="3542" y="656"/>
                  </a:cubicBezTo>
                  <a:cubicBezTo>
                    <a:pt x="3292" y="121"/>
                    <a:pt x="2122" y="71"/>
                    <a:pt x="1638" y="4"/>
                  </a:cubicBezTo>
                  <a:cubicBezTo>
                    <a:pt x="1610" y="2"/>
                    <a:pt x="1579" y="1"/>
                    <a:pt x="1546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2;p19">
              <a:extLst>
                <a:ext uri="{FF2B5EF4-FFF2-40B4-BE49-F238E27FC236}">
                  <a16:creationId xmlns:a16="http://schemas.microsoft.com/office/drawing/2014/main" id="{409D07C5-C585-7376-26DE-02018E0A7E74}"/>
                </a:ext>
              </a:extLst>
            </p:cNvPr>
            <p:cNvSpPr/>
            <p:nvPr/>
          </p:nvSpPr>
          <p:spPr>
            <a:xfrm>
              <a:off x="1827925" y="3999450"/>
              <a:ext cx="94850" cy="19950"/>
            </a:xfrm>
            <a:custGeom>
              <a:avLst/>
              <a:gdLst/>
              <a:ahLst/>
              <a:cxnLst/>
              <a:rect l="l" t="t" r="r" b="b"/>
              <a:pathLst>
                <a:path w="3794" h="798" extrusionOk="0">
                  <a:moveTo>
                    <a:pt x="1652" y="0"/>
                  </a:moveTo>
                  <a:cubicBezTo>
                    <a:pt x="1167" y="0"/>
                    <a:pt x="691" y="67"/>
                    <a:pt x="201" y="245"/>
                  </a:cubicBezTo>
                  <a:cubicBezTo>
                    <a:pt x="101" y="279"/>
                    <a:pt x="1" y="379"/>
                    <a:pt x="1" y="496"/>
                  </a:cubicBezTo>
                  <a:cubicBezTo>
                    <a:pt x="1" y="513"/>
                    <a:pt x="18" y="529"/>
                    <a:pt x="18" y="546"/>
                  </a:cubicBezTo>
                  <a:cubicBezTo>
                    <a:pt x="28" y="711"/>
                    <a:pt x="165" y="793"/>
                    <a:pt x="296" y="793"/>
                  </a:cubicBezTo>
                  <a:cubicBezTo>
                    <a:pt x="378" y="793"/>
                    <a:pt x="457" y="761"/>
                    <a:pt x="502" y="697"/>
                  </a:cubicBezTo>
                  <a:cubicBezTo>
                    <a:pt x="905" y="576"/>
                    <a:pt x="1319" y="520"/>
                    <a:pt x="1735" y="520"/>
                  </a:cubicBezTo>
                  <a:cubicBezTo>
                    <a:pt x="1836" y="520"/>
                    <a:pt x="1938" y="523"/>
                    <a:pt x="2039" y="529"/>
                  </a:cubicBezTo>
                  <a:cubicBezTo>
                    <a:pt x="2307" y="563"/>
                    <a:pt x="3075" y="546"/>
                    <a:pt x="3309" y="680"/>
                  </a:cubicBezTo>
                  <a:cubicBezTo>
                    <a:pt x="3363" y="756"/>
                    <a:pt x="3451" y="798"/>
                    <a:pt x="3538" y="798"/>
                  </a:cubicBezTo>
                  <a:cubicBezTo>
                    <a:pt x="3641" y="798"/>
                    <a:pt x="3741" y="740"/>
                    <a:pt x="3777" y="613"/>
                  </a:cubicBezTo>
                  <a:cubicBezTo>
                    <a:pt x="3777" y="596"/>
                    <a:pt x="3777" y="596"/>
                    <a:pt x="3777" y="596"/>
                  </a:cubicBezTo>
                  <a:cubicBezTo>
                    <a:pt x="3794" y="496"/>
                    <a:pt x="3777" y="396"/>
                    <a:pt x="3710" y="329"/>
                  </a:cubicBezTo>
                  <a:cubicBezTo>
                    <a:pt x="3426" y="62"/>
                    <a:pt x="2774" y="78"/>
                    <a:pt x="2390" y="45"/>
                  </a:cubicBezTo>
                  <a:cubicBezTo>
                    <a:pt x="2140" y="17"/>
                    <a:pt x="1894" y="0"/>
                    <a:pt x="1652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3;p19">
              <a:extLst>
                <a:ext uri="{FF2B5EF4-FFF2-40B4-BE49-F238E27FC236}">
                  <a16:creationId xmlns:a16="http://schemas.microsoft.com/office/drawing/2014/main" id="{B9907C82-DCD6-6977-D2E1-C36E17735694}"/>
                </a:ext>
              </a:extLst>
            </p:cNvPr>
            <p:cNvSpPr/>
            <p:nvPr/>
          </p:nvSpPr>
          <p:spPr>
            <a:xfrm>
              <a:off x="1822075" y="4032475"/>
              <a:ext cx="112500" cy="29750"/>
            </a:xfrm>
            <a:custGeom>
              <a:avLst/>
              <a:gdLst/>
              <a:ahLst/>
              <a:cxnLst/>
              <a:rect l="l" t="t" r="r" b="b"/>
              <a:pathLst>
                <a:path w="4500" h="1190" extrusionOk="0">
                  <a:moveTo>
                    <a:pt x="2510" y="0"/>
                  </a:moveTo>
                  <a:cubicBezTo>
                    <a:pt x="1841" y="0"/>
                    <a:pt x="1180" y="48"/>
                    <a:pt x="519" y="127"/>
                  </a:cubicBezTo>
                  <a:lnTo>
                    <a:pt x="502" y="127"/>
                  </a:lnTo>
                  <a:cubicBezTo>
                    <a:pt x="485" y="144"/>
                    <a:pt x="469" y="144"/>
                    <a:pt x="435" y="144"/>
                  </a:cubicBezTo>
                  <a:cubicBezTo>
                    <a:pt x="302" y="161"/>
                    <a:pt x="252" y="261"/>
                    <a:pt x="252" y="378"/>
                  </a:cubicBezTo>
                  <a:cubicBezTo>
                    <a:pt x="1" y="462"/>
                    <a:pt x="18" y="896"/>
                    <a:pt x="335" y="896"/>
                  </a:cubicBezTo>
                  <a:cubicBezTo>
                    <a:pt x="987" y="896"/>
                    <a:pt x="1622" y="846"/>
                    <a:pt x="2273" y="846"/>
                  </a:cubicBezTo>
                  <a:cubicBezTo>
                    <a:pt x="2300" y="845"/>
                    <a:pt x="2327" y="845"/>
                    <a:pt x="2354" y="845"/>
                  </a:cubicBezTo>
                  <a:cubicBezTo>
                    <a:pt x="2958" y="845"/>
                    <a:pt x="3519" y="1020"/>
                    <a:pt x="4095" y="1180"/>
                  </a:cubicBezTo>
                  <a:cubicBezTo>
                    <a:pt x="4119" y="1187"/>
                    <a:pt x="4142" y="1190"/>
                    <a:pt x="4165" y="1190"/>
                  </a:cubicBezTo>
                  <a:cubicBezTo>
                    <a:pt x="4375" y="1190"/>
                    <a:pt x="4499" y="928"/>
                    <a:pt x="4379" y="762"/>
                  </a:cubicBezTo>
                  <a:cubicBezTo>
                    <a:pt x="4445" y="679"/>
                    <a:pt x="4445" y="545"/>
                    <a:pt x="4345" y="445"/>
                  </a:cubicBezTo>
                  <a:cubicBezTo>
                    <a:pt x="4028" y="111"/>
                    <a:pt x="3493" y="44"/>
                    <a:pt x="3042" y="10"/>
                  </a:cubicBezTo>
                  <a:cubicBezTo>
                    <a:pt x="2864" y="3"/>
                    <a:pt x="2687" y="0"/>
                    <a:pt x="2510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4;p19">
              <a:extLst>
                <a:ext uri="{FF2B5EF4-FFF2-40B4-BE49-F238E27FC236}">
                  <a16:creationId xmlns:a16="http://schemas.microsoft.com/office/drawing/2014/main" id="{91856EDD-3DB9-3907-ECA2-E9844E16CD66}"/>
                </a:ext>
              </a:extLst>
            </p:cNvPr>
            <p:cNvSpPr/>
            <p:nvPr/>
          </p:nvSpPr>
          <p:spPr>
            <a:xfrm>
              <a:off x="1813725" y="4061500"/>
              <a:ext cx="138125" cy="35175"/>
            </a:xfrm>
            <a:custGeom>
              <a:avLst/>
              <a:gdLst/>
              <a:ahLst/>
              <a:cxnLst/>
              <a:rect l="l" t="t" r="r" b="b"/>
              <a:pathLst>
                <a:path w="5525" h="1407" extrusionOk="0">
                  <a:moveTo>
                    <a:pt x="3319" y="0"/>
                  </a:moveTo>
                  <a:cubicBezTo>
                    <a:pt x="2913" y="0"/>
                    <a:pt x="2527" y="30"/>
                    <a:pt x="2256" y="36"/>
                  </a:cubicBezTo>
                  <a:cubicBezTo>
                    <a:pt x="2202" y="36"/>
                    <a:pt x="2106" y="34"/>
                    <a:pt x="1986" y="34"/>
                  </a:cubicBezTo>
                  <a:cubicBezTo>
                    <a:pt x="1367" y="34"/>
                    <a:pt x="89" y="81"/>
                    <a:pt x="285" y="654"/>
                  </a:cubicBezTo>
                  <a:cubicBezTo>
                    <a:pt x="251" y="671"/>
                    <a:pt x="218" y="704"/>
                    <a:pt x="168" y="721"/>
                  </a:cubicBezTo>
                  <a:cubicBezTo>
                    <a:pt x="1" y="821"/>
                    <a:pt x="1" y="1172"/>
                    <a:pt x="235" y="1205"/>
                  </a:cubicBezTo>
                  <a:cubicBezTo>
                    <a:pt x="1204" y="1339"/>
                    <a:pt x="2173" y="1372"/>
                    <a:pt x="3159" y="1406"/>
                  </a:cubicBezTo>
                  <a:cubicBezTo>
                    <a:pt x="3263" y="1406"/>
                    <a:pt x="3371" y="1407"/>
                    <a:pt x="3480" y="1407"/>
                  </a:cubicBezTo>
                  <a:cubicBezTo>
                    <a:pt x="3807" y="1407"/>
                    <a:pt x="4149" y="1397"/>
                    <a:pt x="4462" y="1322"/>
                  </a:cubicBezTo>
                  <a:cubicBezTo>
                    <a:pt x="4512" y="1331"/>
                    <a:pt x="4566" y="1335"/>
                    <a:pt x="4623" y="1335"/>
                  </a:cubicBezTo>
                  <a:cubicBezTo>
                    <a:pt x="4679" y="1335"/>
                    <a:pt x="4738" y="1331"/>
                    <a:pt x="4796" y="1322"/>
                  </a:cubicBezTo>
                  <a:cubicBezTo>
                    <a:pt x="4846" y="1322"/>
                    <a:pt x="4896" y="1306"/>
                    <a:pt x="4930" y="1289"/>
                  </a:cubicBezTo>
                  <a:cubicBezTo>
                    <a:pt x="4930" y="1289"/>
                    <a:pt x="4946" y="1306"/>
                    <a:pt x="4963" y="1306"/>
                  </a:cubicBezTo>
                  <a:cubicBezTo>
                    <a:pt x="5020" y="1358"/>
                    <a:pt x="5082" y="1380"/>
                    <a:pt x="5142" y="1380"/>
                  </a:cubicBezTo>
                  <a:cubicBezTo>
                    <a:pt x="5348" y="1380"/>
                    <a:pt x="5525" y="1119"/>
                    <a:pt x="5331" y="938"/>
                  </a:cubicBezTo>
                  <a:cubicBezTo>
                    <a:pt x="5297" y="905"/>
                    <a:pt x="5264" y="888"/>
                    <a:pt x="5231" y="854"/>
                  </a:cubicBezTo>
                  <a:cubicBezTo>
                    <a:pt x="5231" y="804"/>
                    <a:pt x="5231" y="754"/>
                    <a:pt x="5197" y="687"/>
                  </a:cubicBezTo>
                  <a:cubicBezTo>
                    <a:pt x="4934" y="107"/>
                    <a:pt x="4091" y="0"/>
                    <a:pt x="3319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5;p19">
              <a:extLst>
                <a:ext uri="{FF2B5EF4-FFF2-40B4-BE49-F238E27FC236}">
                  <a16:creationId xmlns:a16="http://schemas.microsoft.com/office/drawing/2014/main" id="{F15F4081-3823-9793-828B-47C70157C772}"/>
                </a:ext>
              </a:extLst>
            </p:cNvPr>
            <p:cNvSpPr/>
            <p:nvPr/>
          </p:nvSpPr>
          <p:spPr>
            <a:xfrm>
              <a:off x="1648325" y="3937475"/>
              <a:ext cx="462850" cy="679225"/>
            </a:xfrm>
            <a:custGeom>
              <a:avLst/>
              <a:gdLst/>
              <a:ahLst/>
              <a:cxnLst/>
              <a:rect l="l" t="t" r="r" b="b"/>
              <a:pathLst>
                <a:path w="18514" h="27169" extrusionOk="0">
                  <a:moveTo>
                    <a:pt x="12431" y="6434"/>
                  </a:moveTo>
                  <a:cubicBezTo>
                    <a:pt x="12582" y="6500"/>
                    <a:pt x="12715" y="6601"/>
                    <a:pt x="12899" y="6617"/>
                  </a:cubicBezTo>
                  <a:cubicBezTo>
                    <a:pt x="12949" y="6634"/>
                    <a:pt x="13033" y="6668"/>
                    <a:pt x="13066" y="6701"/>
                  </a:cubicBezTo>
                  <a:cubicBezTo>
                    <a:pt x="13166" y="6868"/>
                    <a:pt x="13300" y="7035"/>
                    <a:pt x="13300" y="7236"/>
                  </a:cubicBezTo>
                  <a:cubicBezTo>
                    <a:pt x="13317" y="7319"/>
                    <a:pt x="13317" y="7386"/>
                    <a:pt x="13317" y="7453"/>
                  </a:cubicBezTo>
                  <a:cubicBezTo>
                    <a:pt x="13300" y="7587"/>
                    <a:pt x="13317" y="7704"/>
                    <a:pt x="13384" y="7820"/>
                  </a:cubicBezTo>
                  <a:cubicBezTo>
                    <a:pt x="13434" y="7887"/>
                    <a:pt x="13434" y="7988"/>
                    <a:pt x="13451" y="8054"/>
                  </a:cubicBezTo>
                  <a:cubicBezTo>
                    <a:pt x="13467" y="8121"/>
                    <a:pt x="13467" y="8188"/>
                    <a:pt x="13451" y="8255"/>
                  </a:cubicBezTo>
                  <a:cubicBezTo>
                    <a:pt x="13417" y="8572"/>
                    <a:pt x="13534" y="8840"/>
                    <a:pt x="13668" y="9107"/>
                  </a:cubicBezTo>
                  <a:cubicBezTo>
                    <a:pt x="13684" y="9174"/>
                    <a:pt x="13718" y="9241"/>
                    <a:pt x="13751" y="9308"/>
                  </a:cubicBezTo>
                  <a:cubicBezTo>
                    <a:pt x="13801" y="9458"/>
                    <a:pt x="13868" y="9625"/>
                    <a:pt x="13935" y="9759"/>
                  </a:cubicBezTo>
                  <a:cubicBezTo>
                    <a:pt x="13969" y="9842"/>
                    <a:pt x="14019" y="9926"/>
                    <a:pt x="14069" y="9976"/>
                  </a:cubicBezTo>
                  <a:cubicBezTo>
                    <a:pt x="14236" y="10093"/>
                    <a:pt x="14303" y="10243"/>
                    <a:pt x="14370" y="10410"/>
                  </a:cubicBezTo>
                  <a:cubicBezTo>
                    <a:pt x="14403" y="10494"/>
                    <a:pt x="14453" y="10561"/>
                    <a:pt x="14486" y="10628"/>
                  </a:cubicBezTo>
                  <a:cubicBezTo>
                    <a:pt x="14520" y="10678"/>
                    <a:pt x="14570" y="10711"/>
                    <a:pt x="14587" y="10761"/>
                  </a:cubicBezTo>
                  <a:cubicBezTo>
                    <a:pt x="14720" y="11012"/>
                    <a:pt x="14904" y="11196"/>
                    <a:pt x="15105" y="11396"/>
                  </a:cubicBezTo>
                  <a:cubicBezTo>
                    <a:pt x="15172" y="11446"/>
                    <a:pt x="15222" y="11513"/>
                    <a:pt x="15255" y="11580"/>
                  </a:cubicBezTo>
                  <a:cubicBezTo>
                    <a:pt x="15339" y="11714"/>
                    <a:pt x="15405" y="11864"/>
                    <a:pt x="15489" y="11998"/>
                  </a:cubicBezTo>
                  <a:cubicBezTo>
                    <a:pt x="15606" y="12215"/>
                    <a:pt x="15756" y="12415"/>
                    <a:pt x="15957" y="12582"/>
                  </a:cubicBezTo>
                  <a:cubicBezTo>
                    <a:pt x="16341" y="12967"/>
                    <a:pt x="16725" y="13368"/>
                    <a:pt x="17076" y="13785"/>
                  </a:cubicBezTo>
                  <a:cubicBezTo>
                    <a:pt x="17344" y="14120"/>
                    <a:pt x="17578" y="14487"/>
                    <a:pt x="17795" y="14855"/>
                  </a:cubicBezTo>
                  <a:cubicBezTo>
                    <a:pt x="17928" y="15089"/>
                    <a:pt x="18012" y="15373"/>
                    <a:pt x="18112" y="15640"/>
                  </a:cubicBezTo>
                  <a:cubicBezTo>
                    <a:pt x="18196" y="15841"/>
                    <a:pt x="18263" y="16041"/>
                    <a:pt x="18329" y="16258"/>
                  </a:cubicBezTo>
                  <a:cubicBezTo>
                    <a:pt x="18396" y="16425"/>
                    <a:pt x="18446" y="16626"/>
                    <a:pt x="18430" y="16810"/>
                  </a:cubicBezTo>
                  <a:cubicBezTo>
                    <a:pt x="18430" y="17077"/>
                    <a:pt x="18430" y="17328"/>
                    <a:pt x="18430" y="17578"/>
                  </a:cubicBezTo>
                  <a:cubicBezTo>
                    <a:pt x="18430" y="17779"/>
                    <a:pt x="18430" y="17979"/>
                    <a:pt x="18446" y="18180"/>
                  </a:cubicBezTo>
                  <a:cubicBezTo>
                    <a:pt x="18513" y="18681"/>
                    <a:pt x="18497" y="19182"/>
                    <a:pt x="18463" y="19684"/>
                  </a:cubicBezTo>
                  <a:cubicBezTo>
                    <a:pt x="18430" y="20068"/>
                    <a:pt x="18346" y="20452"/>
                    <a:pt x="18229" y="20836"/>
                  </a:cubicBezTo>
                  <a:cubicBezTo>
                    <a:pt x="18129" y="21154"/>
                    <a:pt x="17995" y="21471"/>
                    <a:pt x="17845" y="21789"/>
                  </a:cubicBezTo>
                  <a:cubicBezTo>
                    <a:pt x="17661" y="22173"/>
                    <a:pt x="17427" y="22524"/>
                    <a:pt x="17277" y="22925"/>
                  </a:cubicBezTo>
                  <a:cubicBezTo>
                    <a:pt x="17277" y="22942"/>
                    <a:pt x="17277" y="22958"/>
                    <a:pt x="17260" y="22975"/>
                  </a:cubicBezTo>
                  <a:cubicBezTo>
                    <a:pt x="17093" y="23209"/>
                    <a:pt x="16926" y="23460"/>
                    <a:pt x="16759" y="23710"/>
                  </a:cubicBezTo>
                  <a:cubicBezTo>
                    <a:pt x="16725" y="23760"/>
                    <a:pt x="16692" y="23794"/>
                    <a:pt x="16659" y="23844"/>
                  </a:cubicBezTo>
                  <a:cubicBezTo>
                    <a:pt x="16358" y="24379"/>
                    <a:pt x="15923" y="24780"/>
                    <a:pt x="15439" y="25164"/>
                  </a:cubicBezTo>
                  <a:cubicBezTo>
                    <a:pt x="15305" y="25281"/>
                    <a:pt x="15155" y="25398"/>
                    <a:pt x="15004" y="25498"/>
                  </a:cubicBezTo>
                  <a:cubicBezTo>
                    <a:pt x="14954" y="25548"/>
                    <a:pt x="14887" y="25598"/>
                    <a:pt x="14821" y="25648"/>
                  </a:cubicBezTo>
                  <a:cubicBezTo>
                    <a:pt x="14486" y="25816"/>
                    <a:pt x="14169" y="25999"/>
                    <a:pt x="13852" y="26166"/>
                  </a:cubicBezTo>
                  <a:cubicBezTo>
                    <a:pt x="13668" y="26267"/>
                    <a:pt x="13467" y="26367"/>
                    <a:pt x="13267" y="26467"/>
                  </a:cubicBezTo>
                  <a:cubicBezTo>
                    <a:pt x="12866" y="26684"/>
                    <a:pt x="12431" y="26818"/>
                    <a:pt x="11980" y="26935"/>
                  </a:cubicBezTo>
                  <a:cubicBezTo>
                    <a:pt x="11930" y="26952"/>
                    <a:pt x="11863" y="26952"/>
                    <a:pt x="11796" y="26952"/>
                  </a:cubicBezTo>
                  <a:cubicBezTo>
                    <a:pt x="11763" y="26968"/>
                    <a:pt x="11730" y="26952"/>
                    <a:pt x="11696" y="26968"/>
                  </a:cubicBezTo>
                  <a:cubicBezTo>
                    <a:pt x="11412" y="27136"/>
                    <a:pt x="11095" y="27152"/>
                    <a:pt x="10794" y="27169"/>
                  </a:cubicBezTo>
                  <a:cubicBezTo>
                    <a:pt x="10025" y="27169"/>
                    <a:pt x="9257" y="27169"/>
                    <a:pt x="8488" y="27169"/>
                  </a:cubicBezTo>
                  <a:cubicBezTo>
                    <a:pt x="8338" y="27169"/>
                    <a:pt x="8171" y="27152"/>
                    <a:pt x="8004" y="27085"/>
                  </a:cubicBezTo>
                  <a:cubicBezTo>
                    <a:pt x="7836" y="27035"/>
                    <a:pt x="7636" y="27002"/>
                    <a:pt x="7452" y="27002"/>
                  </a:cubicBezTo>
                  <a:cubicBezTo>
                    <a:pt x="7335" y="27002"/>
                    <a:pt x="7235" y="26968"/>
                    <a:pt x="7118" y="26968"/>
                  </a:cubicBezTo>
                  <a:cubicBezTo>
                    <a:pt x="7034" y="26952"/>
                    <a:pt x="6951" y="26952"/>
                    <a:pt x="6884" y="26952"/>
                  </a:cubicBezTo>
                  <a:cubicBezTo>
                    <a:pt x="6684" y="26968"/>
                    <a:pt x="6516" y="26935"/>
                    <a:pt x="6333" y="26885"/>
                  </a:cubicBezTo>
                  <a:cubicBezTo>
                    <a:pt x="5815" y="26735"/>
                    <a:pt x="5313" y="26534"/>
                    <a:pt x="4846" y="26267"/>
                  </a:cubicBezTo>
                  <a:cubicBezTo>
                    <a:pt x="4545" y="26100"/>
                    <a:pt x="4227" y="25933"/>
                    <a:pt x="3910" y="25765"/>
                  </a:cubicBezTo>
                  <a:cubicBezTo>
                    <a:pt x="3743" y="25682"/>
                    <a:pt x="3592" y="25582"/>
                    <a:pt x="3459" y="25465"/>
                  </a:cubicBezTo>
                  <a:cubicBezTo>
                    <a:pt x="3342" y="25364"/>
                    <a:pt x="3208" y="25281"/>
                    <a:pt x="3091" y="25181"/>
                  </a:cubicBezTo>
                  <a:cubicBezTo>
                    <a:pt x="2707" y="24897"/>
                    <a:pt x="2373" y="24562"/>
                    <a:pt x="2072" y="24195"/>
                  </a:cubicBezTo>
                  <a:cubicBezTo>
                    <a:pt x="2005" y="24095"/>
                    <a:pt x="1938" y="23994"/>
                    <a:pt x="1888" y="23894"/>
                  </a:cubicBezTo>
                  <a:cubicBezTo>
                    <a:pt x="1872" y="23877"/>
                    <a:pt x="1855" y="23844"/>
                    <a:pt x="1838" y="23827"/>
                  </a:cubicBezTo>
                  <a:cubicBezTo>
                    <a:pt x="1638" y="23627"/>
                    <a:pt x="1521" y="23359"/>
                    <a:pt x="1354" y="23142"/>
                  </a:cubicBezTo>
                  <a:cubicBezTo>
                    <a:pt x="1303" y="23059"/>
                    <a:pt x="1237" y="22975"/>
                    <a:pt x="1203" y="22875"/>
                  </a:cubicBezTo>
                  <a:cubicBezTo>
                    <a:pt x="1136" y="22691"/>
                    <a:pt x="1036" y="22507"/>
                    <a:pt x="936" y="22340"/>
                  </a:cubicBezTo>
                  <a:cubicBezTo>
                    <a:pt x="602" y="21689"/>
                    <a:pt x="267" y="21020"/>
                    <a:pt x="134" y="20285"/>
                  </a:cubicBezTo>
                  <a:cubicBezTo>
                    <a:pt x="34" y="19800"/>
                    <a:pt x="0" y="19299"/>
                    <a:pt x="17" y="18815"/>
                  </a:cubicBezTo>
                  <a:cubicBezTo>
                    <a:pt x="34" y="18564"/>
                    <a:pt x="67" y="18313"/>
                    <a:pt x="84" y="18080"/>
                  </a:cubicBezTo>
                  <a:cubicBezTo>
                    <a:pt x="100" y="17946"/>
                    <a:pt x="100" y="17795"/>
                    <a:pt x="100" y="17662"/>
                  </a:cubicBezTo>
                  <a:cubicBezTo>
                    <a:pt x="100" y="17411"/>
                    <a:pt x="84" y="17161"/>
                    <a:pt x="84" y="16893"/>
                  </a:cubicBezTo>
                  <a:cubicBezTo>
                    <a:pt x="67" y="16659"/>
                    <a:pt x="117" y="16409"/>
                    <a:pt x="201" y="16175"/>
                  </a:cubicBezTo>
                  <a:cubicBezTo>
                    <a:pt x="351" y="15841"/>
                    <a:pt x="468" y="15473"/>
                    <a:pt x="602" y="15122"/>
                  </a:cubicBezTo>
                  <a:cubicBezTo>
                    <a:pt x="618" y="15055"/>
                    <a:pt x="652" y="14972"/>
                    <a:pt x="685" y="14905"/>
                  </a:cubicBezTo>
                  <a:cubicBezTo>
                    <a:pt x="919" y="14487"/>
                    <a:pt x="1170" y="14086"/>
                    <a:pt x="1487" y="13719"/>
                  </a:cubicBezTo>
                  <a:cubicBezTo>
                    <a:pt x="1805" y="13368"/>
                    <a:pt x="2139" y="13017"/>
                    <a:pt x="2473" y="12666"/>
                  </a:cubicBezTo>
                  <a:cubicBezTo>
                    <a:pt x="2506" y="12633"/>
                    <a:pt x="2540" y="12599"/>
                    <a:pt x="2573" y="12566"/>
                  </a:cubicBezTo>
                  <a:cubicBezTo>
                    <a:pt x="2757" y="12449"/>
                    <a:pt x="2857" y="12265"/>
                    <a:pt x="2974" y="12098"/>
                  </a:cubicBezTo>
                  <a:cubicBezTo>
                    <a:pt x="3075" y="11931"/>
                    <a:pt x="3158" y="11764"/>
                    <a:pt x="3258" y="11597"/>
                  </a:cubicBezTo>
                  <a:cubicBezTo>
                    <a:pt x="3308" y="11496"/>
                    <a:pt x="3375" y="11413"/>
                    <a:pt x="3459" y="11346"/>
                  </a:cubicBezTo>
                  <a:cubicBezTo>
                    <a:pt x="3793" y="11029"/>
                    <a:pt x="4027" y="10661"/>
                    <a:pt x="4211" y="10243"/>
                  </a:cubicBezTo>
                  <a:cubicBezTo>
                    <a:pt x="4227" y="10193"/>
                    <a:pt x="4261" y="10126"/>
                    <a:pt x="4311" y="10093"/>
                  </a:cubicBezTo>
                  <a:cubicBezTo>
                    <a:pt x="4545" y="9926"/>
                    <a:pt x="4628" y="9675"/>
                    <a:pt x="4729" y="9424"/>
                  </a:cubicBezTo>
                  <a:cubicBezTo>
                    <a:pt x="4829" y="9207"/>
                    <a:pt x="4896" y="8973"/>
                    <a:pt x="4996" y="8739"/>
                  </a:cubicBezTo>
                  <a:cubicBezTo>
                    <a:pt x="5029" y="8656"/>
                    <a:pt x="5063" y="8556"/>
                    <a:pt x="5063" y="8455"/>
                  </a:cubicBezTo>
                  <a:cubicBezTo>
                    <a:pt x="5046" y="8338"/>
                    <a:pt x="5046" y="8221"/>
                    <a:pt x="5063" y="8105"/>
                  </a:cubicBezTo>
                  <a:cubicBezTo>
                    <a:pt x="5063" y="8004"/>
                    <a:pt x="5080" y="7904"/>
                    <a:pt x="5113" y="7837"/>
                  </a:cubicBezTo>
                  <a:cubicBezTo>
                    <a:pt x="5197" y="7720"/>
                    <a:pt x="5213" y="7587"/>
                    <a:pt x="5197" y="7470"/>
                  </a:cubicBezTo>
                  <a:cubicBezTo>
                    <a:pt x="5163" y="7202"/>
                    <a:pt x="5280" y="6985"/>
                    <a:pt x="5397" y="6785"/>
                  </a:cubicBezTo>
                  <a:cubicBezTo>
                    <a:pt x="5447" y="6701"/>
                    <a:pt x="5531" y="6634"/>
                    <a:pt x="5614" y="6634"/>
                  </a:cubicBezTo>
                  <a:cubicBezTo>
                    <a:pt x="5798" y="6617"/>
                    <a:pt x="5932" y="6484"/>
                    <a:pt x="6115" y="6450"/>
                  </a:cubicBezTo>
                  <a:cubicBezTo>
                    <a:pt x="6032" y="6166"/>
                    <a:pt x="6032" y="5882"/>
                    <a:pt x="5999" y="5598"/>
                  </a:cubicBezTo>
                  <a:cubicBezTo>
                    <a:pt x="5982" y="5364"/>
                    <a:pt x="6049" y="5164"/>
                    <a:pt x="6216" y="5013"/>
                  </a:cubicBezTo>
                  <a:cubicBezTo>
                    <a:pt x="6316" y="4913"/>
                    <a:pt x="6433" y="4813"/>
                    <a:pt x="6500" y="4679"/>
                  </a:cubicBezTo>
                  <a:cubicBezTo>
                    <a:pt x="6500" y="4663"/>
                    <a:pt x="6500" y="4629"/>
                    <a:pt x="6500" y="4612"/>
                  </a:cubicBezTo>
                  <a:cubicBezTo>
                    <a:pt x="6316" y="4312"/>
                    <a:pt x="6349" y="3994"/>
                    <a:pt x="6366" y="3660"/>
                  </a:cubicBezTo>
                  <a:cubicBezTo>
                    <a:pt x="6366" y="3510"/>
                    <a:pt x="6433" y="3376"/>
                    <a:pt x="6567" y="3292"/>
                  </a:cubicBezTo>
                  <a:cubicBezTo>
                    <a:pt x="6600" y="3276"/>
                    <a:pt x="6633" y="3242"/>
                    <a:pt x="6667" y="3226"/>
                  </a:cubicBezTo>
                  <a:cubicBezTo>
                    <a:pt x="6734" y="3176"/>
                    <a:pt x="6784" y="3092"/>
                    <a:pt x="6784" y="2992"/>
                  </a:cubicBezTo>
                  <a:cubicBezTo>
                    <a:pt x="6784" y="2858"/>
                    <a:pt x="6767" y="2724"/>
                    <a:pt x="6767" y="2591"/>
                  </a:cubicBezTo>
                  <a:cubicBezTo>
                    <a:pt x="6767" y="2457"/>
                    <a:pt x="6767" y="2340"/>
                    <a:pt x="6784" y="2223"/>
                  </a:cubicBezTo>
                  <a:cubicBezTo>
                    <a:pt x="6817" y="1939"/>
                    <a:pt x="6934" y="1705"/>
                    <a:pt x="7185" y="1555"/>
                  </a:cubicBezTo>
                  <a:cubicBezTo>
                    <a:pt x="7369" y="1455"/>
                    <a:pt x="7552" y="1354"/>
                    <a:pt x="7736" y="1237"/>
                  </a:cubicBezTo>
                  <a:cubicBezTo>
                    <a:pt x="7770" y="1137"/>
                    <a:pt x="7786" y="1037"/>
                    <a:pt x="7820" y="920"/>
                  </a:cubicBezTo>
                  <a:cubicBezTo>
                    <a:pt x="7887" y="552"/>
                    <a:pt x="8121" y="302"/>
                    <a:pt x="8421" y="118"/>
                  </a:cubicBezTo>
                  <a:cubicBezTo>
                    <a:pt x="8538" y="51"/>
                    <a:pt x="8672" y="18"/>
                    <a:pt x="8822" y="18"/>
                  </a:cubicBezTo>
                  <a:cubicBezTo>
                    <a:pt x="8956" y="18"/>
                    <a:pt x="9106" y="34"/>
                    <a:pt x="9257" y="18"/>
                  </a:cubicBezTo>
                  <a:cubicBezTo>
                    <a:pt x="9507" y="1"/>
                    <a:pt x="9758" y="51"/>
                    <a:pt x="10009" y="118"/>
                  </a:cubicBezTo>
                  <a:cubicBezTo>
                    <a:pt x="10359" y="235"/>
                    <a:pt x="10560" y="485"/>
                    <a:pt x="10677" y="820"/>
                  </a:cubicBezTo>
                  <a:cubicBezTo>
                    <a:pt x="10727" y="953"/>
                    <a:pt x="10744" y="1104"/>
                    <a:pt x="10777" y="1254"/>
                  </a:cubicBezTo>
                  <a:cubicBezTo>
                    <a:pt x="10944" y="1338"/>
                    <a:pt x="11111" y="1421"/>
                    <a:pt x="11278" y="1521"/>
                  </a:cubicBezTo>
                  <a:cubicBezTo>
                    <a:pt x="11596" y="1688"/>
                    <a:pt x="11730" y="1972"/>
                    <a:pt x="11746" y="2323"/>
                  </a:cubicBezTo>
                  <a:cubicBezTo>
                    <a:pt x="11746" y="2457"/>
                    <a:pt x="11746" y="2607"/>
                    <a:pt x="11746" y="2741"/>
                  </a:cubicBezTo>
                  <a:cubicBezTo>
                    <a:pt x="11746" y="2808"/>
                    <a:pt x="11746" y="2858"/>
                    <a:pt x="11746" y="2925"/>
                  </a:cubicBezTo>
                  <a:cubicBezTo>
                    <a:pt x="11730" y="3075"/>
                    <a:pt x="11780" y="3192"/>
                    <a:pt x="11913" y="3276"/>
                  </a:cubicBezTo>
                  <a:cubicBezTo>
                    <a:pt x="12097" y="3376"/>
                    <a:pt x="12164" y="3526"/>
                    <a:pt x="12164" y="3727"/>
                  </a:cubicBezTo>
                  <a:cubicBezTo>
                    <a:pt x="12147" y="3844"/>
                    <a:pt x="12147" y="3944"/>
                    <a:pt x="12164" y="4061"/>
                  </a:cubicBezTo>
                  <a:cubicBezTo>
                    <a:pt x="12164" y="4228"/>
                    <a:pt x="12131" y="4379"/>
                    <a:pt x="12064" y="4529"/>
                  </a:cubicBezTo>
                  <a:cubicBezTo>
                    <a:pt x="11997" y="4629"/>
                    <a:pt x="12014" y="4729"/>
                    <a:pt x="12097" y="4796"/>
                  </a:cubicBezTo>
                  <a:cubicBezTo>
                    <a:pt x="12181" y="4880"/>
                    <a:pt x="12248" y="4963"/>
                    <a:pt x="12331" y="5047"/>
                  </a:cubicBezTo>
                  <a:cubicBezTo>
                    <a:pt x="12481" y="5197"/>
                    <a:pt x="12532" y="5381"/>
                    <a:pt x="12515" y="5582"/>
                  </a:cubicBezTo>
                  <a:cubicBezTo>
                    <a:pt x="12481" y="5866"/>
                    <a:pt x="12465" y="6150"/>
                    <a:pt x="12431" y="6434"/>
                  </a:cubicBezTo>
                  <a:close/>
                  <a:moveTo>
                    <a:pt x="9257" y="6484"/>
                  </a:moveTo>
                  <a:lnTo>
                    <a:pt x="9257" y="6484"/>
                  </a:lnTo>
                  <a:cubicBezTo>
                    <a:pt x="8856" y="6484"/>
                    <a:pt x="8438" y="6484"/>
                    <a:pt x="8037" y="6484"/>
                  </a:cubicBezTo>
                  <a:cubicBezTo>
                    <a:pt x="7536" y="6484"/>
                    <a:pt x="7051" y="6517"/>
                    <a:pt x="6567" y="6651"/>
                  </a:cubicBezTo>
                  <a:cubicBezTo>
                    <a:pt x="6283" y="6718"/>
                    <a:pt x="6049" y="6868"/>
                    <a:pt x="5848" y="7052"/>
                  </a:cubicBezTo>
                  <a:cubicBezTo>
                    <a:pt x="5798" y="7102"/>
                    <a:pt x="5765" y="7152"/>
                    <a:pt x="5748" y="7219"/>
                  </a:cubicBezTo>
                  <a:cubicBezTo>
                    <a:pt x="5648" y="7520"/>
                    <a:pt x="5547" y="7837"/>
                    <a:pt x="5547" y="8171"/>
                  </a:cubicBezTo>
                  <a:cubicBezTo>
                    <a:pt x="5547" y="8221"/>
                    <a:pt x="5547" y="8288"/>
                    <a:pt x="5531" y="8338"/>
                  </a:cubicBezTo>
                  <a:cubicBezTo>
                    <a:pt x="5414" y="8907"/>
                    <a:pt x="5180" y="9441"/>
                    <a:pt x="4912" y="9959"/>
                  </a:cubicBezTo>
                  <a:cubicBezTo>
                    <a:pt x="4812" y="10160"/>
                    <a:pt x="4695" y="10343"/>
                    <a:pt x="4612" y="10544"/>
                  </a:cubicBezTo>
                  <a:cubicBezTo>
                    <a:pt x="4428" y="10912"/>
                    <a:pt x="4211" y="11246"/>
                    <a:pt x="3943" y="11580"/>
                  </a:cubicBezTo>
                  <a:cubicBezTo>
                    <a:pt x="3492" y="12165"/>
                    <a:pt x="3024" y="12749"/>
                    <a:pt x="2557" y="13334"/>
                  </a:cubicBezTo>
                  <a:cubicBezTo>
                    <a:pt x="2456" y="13451"/>
                    <a:pt x="2356" y="13585"/>
                    <a:pt x="2239" y="13668"/>
                  </a:cubicBezTo>
                  <a:cubicBezTo>
                    <a:pt x="1972" y="13869"/>
                    <a:pt x="1788" y="14120"/>
                    <a:pt x="1571" y="14354"/>
                  </a:cubicBezTo>
                  <a:cubicBezTo>
                    <a:pt x="1454" y="14470"/>
                    <a:pt x="1354" y="14621"/>
                    <a:pt x="1270" y="14771"/>
                  </a:cubicBezTo>
                  <a:cubicBezTo>
                    <a:pt x="1086" y="15122"/>
                    <a:pt x="902" y="15490"/>
                    <a:pt x="735" y="15857"/>
                  </a:cubicBezTo>
                  <a:cubicBezTo>
                    <a:pt x="668" y="16008"/>
                    <a:pt x="618" y="16175"/>
                    <a:pt x="585" y="16342"/>
                  </a:cubicBezTo>
                  <a:cubicBezTo>
                    <a:pt x="552" y="16659"/>
                    <a:pt x="451" y="16977"/>
                    <a:pt x="485" y="17294"/>
                  </a:cubicBezTo>
                  <a:cubicBezTo>
                    <a:pt x="485" y="17328"/>
                    <a:pt x="485" y="17344"/>
                    <a:pt x="468" y="17378"/>
                  </a:cubicBezTo>
                  <a:cubicBezTo>
                    <a:pt x="418" y="17545"/>
                    <a:pt x="418" y="17729"/>
                    <a:pt x="418" y="17912"/>
                  </a:cubicBezTo>
                  <a:lnTo>
                    <a:pt x="435" y="19333"/>
                  </a:lnTo>
                  <a:cubicBezTo>
                    <a:pt x="435" y="19416"/>
                    <a:pt x="435" y="19483"/>
                    <a:pt x="451" y="19550"/>
                  </a:cubicBezTo>
                  <a:cubicBezTo>
                    <a:pt x="518" y="19817"/>
                    <a:pt x="535" y="20101"/>
                    <a:pt x="552" y="20369"/>
                  </a:cubicBezTo>
                  <a:cubicBezTo>
                    <a:pt x="568" y="20586"/>
                    <a:pt x="602" y="20803"/>
                    <a:pt x="719" y="20970"/>
                  </a:cubicBezTo>
                  <a:cubicBezTo>
                    <a:pt x="852" y="21154"/>
                    <a:pt x="902" y="21338"/>
                    <a:pt x="969" y="21538"/>
                  </a:cubicBezTo>
                  <a:cubicBezTo>
                    <a:pt x="1019" y="21722"/>
                    <a:pt x="1086" y="21906"/>
                    <a:pt x="1136" y="22090"/>
                  </a:cubicBezTo>
                  <a:cubicBezTo>
                    <a:pt x="1186" y="22240"/>
                    <a:pt x="1253" y="22374"/>
                    <a:pt x="1354" y="22491"/>
                  </a:cubicBezTo>
                  <a:cubicBezTo>
                    <a:pt x="1454" y="22591"/>
                    <a:pt x="1521" y="22708"/>
                    <a:pt x="1571" y="22841"/>
                  </a:cubicBezTo>
                  <a:cubicBezTo>
                    <a:pt x="1654" y="23059"/>
                    <a:pt x="1788" y="23276"/>
                    <a:pt x="1922" y="23493"/>
                  </a:cubicBezTo>
                  <a:cubicBezTo>
                    <a:pt x="2156" y="23861"/>
                    <a:pt x="2406" y="24195"/>
                    <a:pt x="2757" y="24479"/>
                  </a:cubicBezTo>
                  <a:cubicBezTo>
                    <a:pt x="3141" y="24780"/>
                    <a:pt x="3576" y="25014"/>
                    <a:pt x="3960" y="25331"/>
                  </a:cubicBezTo>
                  <a:cubicBezTo>
                    <a:pt x="4010" y="25364"/>
                    <a:pt x="4060" y="25381"/>
                    <a:pt x="4110" y="25415"/>
                  </a:cubicBezTo>
                  <a:cubicBezTo>
                    <a:pt x="4411" y="25565"/>
                    <a:pt x="4712" y="25715"/>
                    <a:pt x="4996" y="25882"/>
                  </a:cubicBezTo>
                  <a:cubicBezTo>
                    <a:pt x="5464" y="26150"/>
                    <a:pt x="5965" y="26367"/>
                    <a:pt x="6483" y="26501"/>
                  </a:cubicBezTo>
                  <a:cubicBezTo>
                    <a:pt x="6600" y="26534"/>
                    <a:pt x="6734" y="26551"/>
                    <a:pt x="6867" y="26567"/>
                  </a:cubicBezTo>
                  <a:cubicBezTo>
                    <a:pt x="7168" y="26618"/>
                    <a:pt x="7469" y="26634"/>
                    <a:pt x="7786" y="26634"/>
                  </a:cubicBezTo>
                  <a:cubicBezTo>
                    <a:pt x="7937" y="26634"/>
                    <a:pt x="8104" y="26651"/>
                    <a:pt x="8237" y="26684"/>
                  </a:cubicBezTo>
                  <a:cubicBezTo>
                    <a:pt x="8438" y="26735"/>
                    <a:pt x="8638" y="26751"/>
                    <a:pt x="8839" y="26751"/>
                  </a:cubicBezTo>
                  <a:cubicBezTo>
                    <a:pt x="9056" y="26751"/>
                    <a:pt x="9257" y="26751"/>
                    <a:pt x="9474" y="26751"/>
                  </a:cubicBezTo>
                  <a:cubicBezTo>
                    <a:pt x="9574" y="26751"/>
                    <a:pt x="9674" y="26751"/>
                    <a:pt x="9775" y="26768"/>
                  </a:cubicBezTo>
                  <a:cubicBezTo>
                    <a:pt x="10192" y="26835"/>
                    <a:pt x="10627" y="26818"/>
                    <a:pt x="11045" y="26785"/>
                  </a:cubicBezTo>
                  <a:cubicBezTo>
                    <a:pt x="11228" y="26785"/>
                    <a:pt x="11412" y="26735"/>
                    <a:pt x="11562" y="26634"/>
                  </a:cubicBezTo>
                  <a:cubicBezTo>
                    <a:pt x="11629" y="26584"/>
                    <a:pt x="11696" y="26567"/>
                    <a:pt x="11763" y="26567"/>
                  </a:cubicBezTo>
                  <a:cubicBezTo>
                    <a:pt x="11830" y="26551"/>
                    <a:pt x="11897" y="26534"/>
                    <a:pt x="11947" y="26517"/>
                  </a:cubicBezTo>
                  <a:cubicBezTo>
                    <a:pt x="12498" y="26384"/>
                    <a:pt x="13016" y="26183"/>
                    <a:pt x="13484" y="25899"/>
                  </a:cubicBezTo>
                  <a:cubicBezTo>
                    <a:pt x="13551" y="25866"/>
                    <a:pt x="13618" y="25832"/>
                    <a:pt x="13684" y="25799"/>
                  </a:cubicBezTo>
                  <a:cubicBezTo>
                    <a:pt x="13985" y="25632"/>
                    <a:pt x="14303" y="25465"/>
                    <a:pt x="14603" y="25314"/>
                  </a:cubicBezTo>
                  <a:cubicBezTo>
                    <a:pt x="14654" y="25281"/>
                    <a:pt x="14687" y="25247"/>
                    <a:pt x="14737" y="25214"/>
                  </a:cubicBezTo>
                  <a:cubicBezTo>
                    <a:pt x="14887" y="25097"/>
                    <a:pt x="15038" y="24980"/>
                    <a:pt x="15188" y="24863"/>
                  </a:cubicBezTo>
                  <a:cubicBezTo>
                    <a:pt x="15272" y="24796"/>
                    <a:pt x="15355" y="24713"/>
                    <a:pt x="15405" y="24629"/>
                  </a:cubicBezTo>
                  <a:cubicBezTo>
                    <a:pt x="15489" y="24496"/>
                    <a:pt x="15589" y="24412"/>
                    <a:pt x="15706" y="24345"/>
                  </a:cubicBezTo>
                  <a:cubicBezTo>
                    <a:pt x="15974" y="24178"/>
                    <a:pt x="16174" y="23944"/>
                    <a:pt x="16341" y="23677"/>
                  </a:cubicBezTo>
                  <a:cubicBezTo>
                    <a:pt x="16391" y="23593"/>
                    <a:pt x="16441" y="23510"/>
                    <a:pt x="16508" y="23443"/>
                  </a:cubicBezTo>
                  <a:cubicBezTo>
                    <a:pt x="16642" y="23326"/>
                    <a:pt x="16709" y="23176"/>
                    <a:pt x="16792" y="23042"/>
                  </a:cubicBezTo>
                  <a:cubicBezTo>
                    <a:pt x="16893" y="22875"/>
                    <a:pt x="16993" y="22691"/>
                    <a:pt x="17126" y="22541"/>
                  </a:cubicBezTo>
                  <a:cubicBezTo>
                    <a:pt x="17243" y="22390"/>
                    <a:pt x="17344" y="22223"/>
                    <a:pt x="17410" y="22039"/>
                  </a:cubicBezTo>
                  <a:cubicBezTo>
                    <a:pt x="17494" y="21755"/>
                    <a:pt x="17578" y="21455"/>
                    <a:pt x="17678" y="21154"/>
                  </a:cubicBezTo>
                  <a:cubicBezTo>
                    <a:pt x="17695" y="21070"/>
                    <a:pt x="17711" y="20987"/>
                    <a:pt x="17761" y="20937"/>
                  </a:cubicBezTo>
                  <a:cubicBezTo>
                    <a:pt x="17945" y="20669"/>
                    <a:pt x="18012" y="20385"/>
                    <a:pt x="18029" y="20085"/>
                  </a:cubicBezTo>
                  <a:cubicBezTo>
                    <a:pt x="18029" y="20051"/>
                    <a:pt x="18029" y="20001"/>
                    <a:pt x="18045" y="19968"/>
                  </a:cubicBezTo>
                  <a:cubicBezTo>
                    <a:pt x="18129" y="19767"/>
                    <a:pt x="18129" y="19550"/>
                    <a:pt x="18129" y="19333"/>
                  </a:cubicBezTo>
                  <a:cubicBezTo>
                    <a:pt x="18112" y="18948"/>
                    <a:pt x="18079" y="18581"/>
                    <a:pt x="18112" y="18213"/>
                  </a:cubicBezTo>
                  <a:cubicBezTo>
                    <a:pt x="18129" y="17745"/>
                    <a:pt x="18012" y="17277"/>
                    <a:pt x="18012" y="16826"/>
                  </a:cubicBezTo>
                  <a:cubicBezTo>
                    <a:pt x="18012" y="16776"/>
                    <a:pt x="17995" y="16726"/>
                    <a:pt x="17979" y="16693"/>
                  </a:cubicBezTo>
                  <a:cubicBezTo>
                    <a:pt x="17962" y="16626"/>
                    <a:pt x="17945" y="16559"/>
                    <a:pt x="17945" y="16492"/>
                  </a:cubicBezTo>
                  <a:cubicBezTo>
                    <a:pt x="17945" y="16242"/>
                    <a:pt x="17862" y="15991"/>
                    <a:pt x="17745" y="15774"/>
                  </a:cubicBezTo>
                  <a:cubicBezTo>
                    <a:pt x="17628" y="15506"/>
                    <a:pt x="17477" y="15239"/>
                    <a:pt x="17360" y="14988"/>
                  </a:cubicBezTo>
                  <a:cubicBezTo>
                    <a:pt x="17143" y="14504"/>
                    <a:pt x="16776" y="14136"/>
                    <a:pt x="16391" y="13769"/>
                  </a:cubicBezTo>
                  <a:cubicBezTo>
                    <a:pt x="16241" y="13635"/>
                    <a:pt x="16107" y="13501"/>
                    <a:pt x="15974" y="13351"/>
                  </a:cubicBezTo>
                  <a:cubicBezTo>
                    <a:pt x="15522" y="12783"/>
                    <a:pt x="15071" y="12215"/>
                    <a:pt x="14620" y="11663"/>
                  </a:cubicBezTo>
                  <a:cubicBezTo>
                    <a:pt x="14336" y="11279"/>
                    <a:pt x="14069" y="10895"/>
                    <a:pt x="13868" y="10460"/>
                  </a:cubicBezTo>
                  <a:cubicBezTo>
                    <a:pt x="13818" y="10343"/>
                    <a:pt x="13751" y="10226"/>
                    <a:pt x="13701" y="10126"/>
                  </a:cubicBezTo>
                  <a:cubicBezTo>
                    <a:pt x="13451" y="9709"/>
                    <a:pt x="13250" y="9257"/>
                    <a:pt x="13116" y="8806"/>
                  </a:cubicBezTo>
                  <a:cubicBezTo>
                    <a:pt x="13050" y="8606"/>
                    <a:pt x="12983" y="8405"/>
                    <a:pt x="12983" y="8221"/>
                  </a:cubicBezTo>
                  <a:cubicBezTo>
                    <a:pt x="12966" y="7871"/>
                    <a:pt x="12882" y="7553"/>
                    <a:pt x="12782" y="7236"/>
                  </a:cubicBezTo>
                  <a:cubicBezTo>
                    <a:pt x="12765" y="7169"/>
                    <a:pt x="12732" y="7119"/>
                    <a:pt x="12682" y="7069"/>
                  </a:cubicBezTo>
                  <a:cubicBezTo>
                    <a:pt x="12498" y="6902"/>
                    <a:pt x="12281" y="6751"/>
                    <a:pt x="12030" y="6684"/>
                  </a:cubicBezTo>
                  <a:cubicBezTo>
                    <a:pt x="11897" y="6651"/>
                    <a:pt x="11763" y="6617"/>
                    <a:pt x="11646" y="6584"/>
                  </a:cubicBezTo>
                  <a:cubicBezTo>
                    <a:pt x="11345" y="6517"/>
                    <a:pt x="11061" y="6500"/>
                    <a:pt x="10777" y="6500"/>
                  </a:cubicBezTo>
                  <a:cubicBezTo>
                    <a:pt x="10259" y="6484"/>
                    <a:pt x="9758" y="6484"/>
                    <a:pt x="9257" y="6484"/>
                  </a:cubicBezTo>
                  <a:close/>
                  <a:moveTo>
                    <a:pt x="7001" y="4896"/>
                  </a:moveTo>
                  <a:cubicBezTo>
                    <a:pt x="6851" y="5047"/>
                    <a:pt x="6700" y="5181"/>
                    <a:pt x="6567" y="5331"/>
                  </a:cubicBezTo>
                  <a:cubicBezTo>
                    <a:pt x="6483" y="5414"/>
                    <a:pt x="6416" y="5498"/>
                    <a:pt x="6400" y="5615"/>
                  </a:cubicBezTo>
                  <a:cubicBezTo>
                    <a:pt x="6400" y="5782"/>
                    <a:pt x="6383" y="5966"/>
                    <a:pt x="6383" y="6150"/>
                  </a:cubicBezTo>
                  <a:cubicBezTo>
                    <a:pt x="6383" y="6200"/>
                    <a:pt x="6400" y="6250"/>
                    <a:pt x="6416" y="6317"/>
                  </a:cubicBezTo>
                  <a:cubicBezTo>
                    <a:pt x="6500" y="6300"/>
                    <a:pt x="6583" y="6300"/>
                    <a:pt x="6650" y="6283"/>
                  </a:cubicBezTo>
                  <a:cubicBezTo>
                    <a:pt x="6968" y="6166"/>
                    <a:pt x="7318" y="6133"/>
                    <a:pt x="7669" y="6133"/>
                  </a:cubicBezTo>
                  <a:cubicBezTo>
                    <a:pt x="8672" y="6150"/>
                    <a:pt x="9691" y="6150"/>
                    <a:pt x="10694" y="6133"/>
                  </a:cubicBezTo>
                  <a:cubicBezTo>
                    <a:pt x="11111" y="6133"/>
                    <a:pt x="11512" y="6150"/>
                    <a:pt x="11913" y="6300"/>
                  </a:cubicBezTo>
                  <a:cubicBezTo>
                    <a:pt x="11963" y="6317"/>
                    <a:pt x="12030" y="6300"/>
                    <a:pt x="12114" y="6300"/>
                  </a:cubicBezTo>
                  <a:cubicBezTo>
                    <a:pt x="12114" y="6216"/>
                    <a:pt x="12131" y="6150"/>
                    <a:pt x="12131" y="6083"/>
                  </a:cubicBezTo>
                  <a:cubicBezTo>
                    <a:pt x="12131" y="5932"/>
                    <a:pt x="12114" y="5799"/>
                    <a:pt x="12114" y="5648"/>
                  </a:cubicBezTo>
                  <a:cubicBezTo>
                    <a:pt x="12097" y="5431"/>
                    <a:pt x="11963" y="5297"/>
                    <a:pt x="11763" y="5231"/>
                  </a:cubicBezTo>
                  <a:cubicBezTo>
                    <a:pt x="11562" y="5164"/>
                    <a:pt x="11345" y="5097"/>
                    <a:pt x="11145" y="5064"/>
                  </a:cubicBezTo>
                  <a:cubicBezTo>
                    <a:pt x="10694" y="4980"/>
                    <a:pt x="10259" y="4930"/>
                    <a:pt x="9808" y="4880"/>
                  </a:cubicBezTo>
                  <a:cubicBezTo>
                    <a:pt x="9290" y="4830"/>
                    <a:pt x="8772" y="4846"/>
                    <a:pt x="8254" y="4880"/>
                  </a:cubicBezTo>
                  <a:cubicBezTo>
                    <a:pt x="8070" y="4880"/>
                    <a:pt x="7887" y="4880"/>
                    <a:pt x="7703" y="4863"/>
                  </a:cubicBezTo>
                  <a:cubicBezTo>
                    <a:pt x="7469" y="4830"/>
                    <a:pt x="7218" y="4863"/>
                    <a:pt x="7001" y="4896"/>
                  </a:cubicBezTo>
                  <a:close/>
                  <a:moveTo>
                    <a:pt x="11596" y="3794"/>
                  </a:moveTo>
                  <a:cubicBezTo>
                    <a:pt x="11562" y="3777"/>
                    <a:pt x="11529" y="3760"/>
                    <a:pt x="11496" y="3744"/>
                  </a:cubicBezTo>
                  <a:cubicBezTo>
                    <a:pt x="11395" y="3693"/>
                    <a:pt x="11278" y="3660"/>
                    <a:pt x="11161" y="3627"/>
                  </a:cubicBezTo>
                  <a:cubicBezTo>
                    <a:pt x="10460" y="3443"/>
                    <a:pt x="9758" y="3343"/>
                    <a:pt x="9039" y="3343"/>
                  </a:cubicBezTo>
                  <a:cubicBezTo>
                    <a:pt x="8906" y="3343"/>
                    <a:pt x="8772" y="3343"/>
                    <a:pt x="8655" y="3326"/>
                  </a:cubicBezTo>
                  <a:cubicBezTo>
                    <a:pt x="8271" y="3309"/>
                    <a:pt x="7887" y="3343"/>
                    <a:pt x="7502" y="3359"/>
                  </a:cubicBezTo>
                  <a:cubicBezTo>
                    <a:pt x="7218" y="3359"/>
                    <a:pt x="7118" y="3593"/>
                    <a:pt x="6934" y="3727"/>
                  </a:cubicBezTo>
                  <a:cubicBezTo>
                    <a:pt x="6917" y="3744"/>
                    <a:pt x="6917" y="3760"/>
                    <a:pt x="6917" y="3777"/>
                  </a:cubicBezTo>
                  <a:cubicBezTo>
                    <a:pt x="6917" y="3944"/>
                    <a:pt x="6884" y="4111"/>
                    <a:pt x="6934" y="4262"/>
                  </a:cubicBezTo>
                  <a:cubicBezTo>
                    <a:pt x="6968" y="4445"/>
                    <a:pt x="7034" y="4612"/>
                    <a:pt x="7018" y="4813"/>
                  </a:cubicBezTo>
                  <a:cubicBezTo>
                    <a:pt x="7135" y="4796"/>
                    <a:pt x="7235" y="4763"/>
                    <a:pt x="7335" y="4746"/>
                  </a:cubicBezTo>
                  <a:cubicBezTo>
                    <a:pt x="7619" y="4679"/>
                    <a:pt x="7903" y="4596"/>
                    <a:pt x="8187" y="4562"/>
                  </a:cubicBezTo>
                  <a:cubicBezTo>
                    <a:pt x="8789" y="4479"/>
                    <a:pt x="9390" y="4479"/>
                    <a:pt x="9975" y="4562"/>
                  </a:cubicBezTo>
                  <a:cubicBezTo>
                    <a:pt x="10443" y="4629"/>
                    <a:pt x="10928" y="4663"/>
                    <a:pt x="11379" y="4763"/>
                  </a:cubicBezTo>
                  <a:cubicBezTo>
                    <a:pt x="11412" y="4780"/>
                    <a:pt x="11446" y="4763"/>
                    <a:pt x="11462" y="4763"/>
                  </a:cubicBezTo>
                  <a:cubicBezTo>
                    <a:pt x="11496" y="4646"/>
                    <a:pt x="11496" y="4529"/>
                    <a:pt x="11546" y="4412"/>
                  </a:cubicBezTo>
                  <a:cubicBezTo>
                    <a:pt x="11629" y="4211"/>
                    <a:pt x="11613" y="4011"/>
                    <a:pt x="11596" y="3794"/>
                  </a:cubicBezTo>
                  <a:close/>
                  <a:moveTo>
                    <a:pt x="11212" y="3343"/>
                  </a:moveTo>
                  <a:cubicBezTo>
                    <a:pt x="11195" y="3226"/>
                    <a:pt x="11178" y="3125"/>
                    <a:pt x="11178" y="3042"/>
                  </a:cubicBezTo>
                  <a:cubicBezTo>
                    <a:pt x="11195" y="2858"/>
                    <a:pt x="11078" y="2758"/>
                    <a:pt x="10928" y="2708"/>
                  </a:cubicBezTo>
                  <a:cubicBezTo>
                    <a:pt x="10877" y="2674"/>
                    <a:pt x="10811" y="2658"/>
                    <a:pt x="10744" y="2641"/>
                  </a:cubicBezTo>
                  <a:cubicBezTo>
                    <a:pt x="10393" y="2541"/>
                    <a:pt x="10025" y="2474"/>
                    <a:pt x="9641" y="2474"/>
                  </a:cubicBezTo>
                  <a:cubicBezTo>
                    <a:pt x="9407" y="2474"/>
                    <a:pt x="9173" y="2474"/>
                    <a:pt x="8939" y="2440"/>
                  </a:cubicBezTo>
                  <a:cubicBezTo>
                    <a:pt x="8638" y="2407"/>
                    <a:pt x="8338" y="2357"/>
                    <a:pt x="8037" y="2424"/>
                  </a:cubicBezTo>
                  <a:cubicBezTo>
                    <a:pt x="7987" y="2424"/>
                    <a:pt x="7937" y="2440"/>
                    <a:pt x="7903" y="2373"/>
                  </a:cubicBezTo>
                  <a:cubicBezTo>
                    <a:pt x="7920" y="2307"/>
                    <a:pt x="7987" y="2323"/>
                    <a:pt x="8037" y="2307"/>
                  </a:cubicBezTo>
                  <a:cubicBezTo>
                    <a:pt x="8237" y="2273"/>
                    <a:pt x="8455" y="2257"/>
                    <a:pt x="8655" y="2206"/>
                  </a:cubicBezTo>
                  <a:cubicBezTo>
                    <a:pt x="8806" y="2173"/>
                    <a:pt x="8956" y="2140"/>
                    <a:pt x="9106" y="2140"/>
                  </a:cubicBezTo>
                  <a:cubicBezTo>
                    <a:pt x="9257" y="2140"/>
                    <a:pt x="9407" y="2140"/>
                    <a:pt x="9541" y="2123"/>
                  </a:cubicBezTo>
                  <a:cubicBezTo>
                    <a:pt x="10075" y="2123"/>
                    <a:pt x="10577" y="2206"/>
                    <a:pt x="11078" y="2390"/>
                  </a:cubicBezTo>
                  <a:cubicBezTo>
                    <a:pt x="11095" y="2390"/>
                    <a:pt x="11128" y="2390"/>
                    <a:pt x="11161" y="2390"/>
                  </a:cubicBezTo>
                  <a:cubicBezTo>
                    <a:pt x="11178" y="2290"/>
                    <a:pt x="11178" y="2190"/>
                    <a:pt x="11111" y="2123"/>
                  </a:cubicBezTo>
                  <a:cubicBezTo>
                    <a:pt x="10894" y="1889"/>
                    <a:pt x="10660" y="1655"/>
                    <a:pt x="10359" y="1505"/>
                  </a:cubicBezTo>
                  <a:cubicBezTo>
                    <a:pt x="10343" y="1488"/>
                    <a:pt x="10309" y="1488"/>
                    <a:pt x="10293" y="1488"/>
                  </a:cubicBezTo>
                  <a:cubicBezTo>
                    <a:pt x="10109" y="1438"/>
                    <a:pt x="9925" y="1404"/>
                    <a:pt x="9758" y="1354"/>
                  </a:cubicBezTo>
                  <a:cubicBezTo>
                    <a:pt x="9624" y="1304"/>
                    <a:pt x="9491" y="1287"/>
                    <a:pt x="9357" y="1304"/>
                  </a:cubicBezTo>
                  <a:cubicBezTo>
                    <a:pt x="9123" y="1304"/>
                    <a:pt x="8906" y="1287"/>
                    <a:pt x="8689" y="1371"/>
                  </a:cubicBezTo>
                  <a:cubicBezTo>
                    <a:pt x="8638" y="1388"/>
                    <a:pt x="8588" y="1371"/>
                    <a:pt x="8555" y="1388"/>
                  </a:cubicBezTo>
                  <a:cubicBezTo>
                    <a:pt x="8288" y="1455"/>
                    <a:pt x="8037" y="1505"/>
                    <a:pt x="7836" y="1722"/>
                  </a:cubicBezTo>
                  <a:cubicBezTo>
                    <a:pt x="7753" y="1805"/>
                    <a:pt x="7653" y="1889"/>
                    <a:pt x="7552" y="1972"/>
                  </a:cubicBezTo>
                  <a:cubicBezTo>
                    <a:pt x="7402" y="2073"/>
                    <a:pt x="7335" y="2223"/>
                    <a:pt x="7335" y="2407"/>
                  </a:cubicBezTo>
                  <a:cubicBezTo>
                    <a:pt x="7352" y="2624"/>
                    <a:pt x="7335" y="2858"/>
                    <a:pt x="7335" y="3075"/>
                  </a:cubicBezTo>
                  <a:cubicBezTo>
                    <a:pt x="7335" y="3125"/>
                    <a:pt x="7318" y="3176"/>
                    <a:pt x="7385" y="3226"/>
                  </a:cubicBezTo>
                  <a:cubicBezTo>
                    <a:pt x="7419" y="3209"/>
                    <a:pt x="7452" y="3209"/>
                    <a:pt x="7502" y="3192"/>
                  </a:cubicBezTo>
                  <a:cubicBezTo>
                    <a:pt x="7753" y="3109"/>
                    <a:pt x="8020" y="3075"/>
                    <a:pt x="8288" y="3075"/>
                  </a:cubicBezTo>
                  <a:cubicBezTo>
                    <a:pt x="8538" y="3075"/>
                    <a:pt x="8772" y="3075"/>
                    <a:pt x="9023" y="3059"/>
                  </a:cubicBezTo>
                  <a:cubicBezTo>
                    <a:pt x="9491" y="3042"/>
                    <a:pt x="9958" y="3092"/>
                    <a:pt x="10410" y="3176"/>
                  </a:cubicBezTo>
                  <a:cubicBezTo>
                    <a:pt x="10660" y="3209"/>
                    <a:pt x="10928" y="3276"/>
                    <a:pt x="11212" y="3343"/>
                  </a:cubicBezTo>
                  <a:close/>
                  <a:moveTo>
                    <a:pt x="8087" y="1204"/>
                  </a:moveTo>
                  <a:cubicBezTo>
                    <a:pt x="8338" y="1137"/>
                    <a:pt x="8572" y="1070"/>
                    <a:pt x="8806" y="1020"/>
                  </a:cubicBezTo>
                  <a:cubicBezTo>
                    <a:pt x="8856" y="1003"/>
                    <a:pt x="8923" y="987"/>
                    <a:pt x="8989" y="987"/>
                  </a:cubicBezTo>
                  <a:cubicBezTo>
                    <a:pt x="9173" y="987"/>
                    <a:pt x="9357" y="987"/>
                    <a:pt x="9541" y="987"/>
                  </a:cubicBezTo>
                  <a:cubicBezTo>
                    <a:pt x="9591" y="987"/>
                    <a:pt x="9641" y="1003"/>
                    <a:pt x="9708" y="1003"/>
                  </a:cubicBezTo>
                  <a:cubicBezTo>
                    <a:pt x="9925" y="1070"/>
                    <a:pt x="10142" y="1120"/>
                    <a:pt x="10359" y="1187"/>
                  </a:cubicBezTo>
                  <a:cubicBezTo>
                    <a:pt x="10376" y="1187"/>
                    <a:pt x="10410" y="1187"/>
                    <a:pt x="10443" y="1170"/>
                  </a:cubicBezTo>
                  <a:cubicBezTo>
                    <a:pt x="10410" y="937"/>
                    <a:pt x="10293" y="753"/>
                    <a:pt x="10126" y="586"/>
                  </a:cubicBezTo>
                  <a:cubicBezTo>
                    <a:pt x="10025" y="485"/>
                    <a:pt x="9925" y="435"/>
                    <a:pt x="9791" y="435"/>
                  </a:cubicBezTo>
                  <a:cubicBezTo>
                    <a:pt x="9624" y="419"/>
                    <a:pt x="9457" y="368"/>
                    <a:pt x="9290" y="368"/>
                  </a:cubicBezTo>
                  <a:cubicBezTo>
                    <a:pt x="9140" y="368"/>
                    <a:pt x="8973" y="402"/>
                    <a:pt x="8806" y="435"/>
                  </a:cubicBezTo>
                  <a:cubicBezTo>
                    <a:pt x="8755" y="435"/>
                    <a:pt x="8705" y="435"/>
                    <a:pt x="8655" y="452"/>
                  </a:cubicBezTo>
                  <a:cubicBezTo>
                    <a:pt x="8588" y="452"/>
                    <a:pt x="8538" y="469"/>
                    <a:pt x="8505" y="502"/>
                  </a:cubicBezTo>
                  <a:cubicBezTo>
                    <a:pt x="8271" y="669"/>
                    <a:pt x="8121" y="886"/>
                    <a:pt x="8087" y="120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6;p19">
              <a:extLst>
                <a:ext uri="{FF2B5EF4-FFF2-40B4-BE49-F238E27FC236}">
                  <a16:creationId xmlns:a16="http://schemas.microsoft.com/office/drawing/2014/main" id="{F527E14C-BCAE-F898-1CCE-09400ACC4980}"/>
                </a:ext>
              </a:extLst>
            </p:cNvPr>
            <p:cNvSpPr/>
            <p:nvPr/>
          </p:nvSpPr>
          <p:spPr>
            <a:xfrm>
              <a:off x="1593600" y="4519350"/>
              <a:ext cx="60175" cy="33875"/>
            </a:xfrm>
            <a:custGeom>
              <a:avLst/>
              <a:gdLst/>
              <a:ahLst/>
              <a:cxnLst/>
              <a:rect l="l" t="t" r="r" b="b"/>
              <a:pathLst>
                <a:path w="2407" h="1355" extrusionOk="0">
                  <a:moveTo>
                    <a:pt x="2139" y="18"/>
                  </a:moveTo>
                  <a:cubicBezTo>
                    <a:pt x="1454" y="135"/>
                    <a:pt x="852" y="669"/>
                    <a:pt x="218" y="953"/>
                  </a:cubicBezTo>
                  <a:cubicBezTo>
                    <a:pt x="0" y="1070"/>
                    <a:pt x="167" y="1354"/>
                    <a:pt x="385" y="1321"/>
                  </a:cubicBezTo>
                  <a:cubicBezTo>
                    <a:pt x="1070" y="1204"/>
                    <a:pt x="1755" y="686"/>
                    <a:pt x="2289" y="268"/>
                  </a:cubicBezTo>
                  <a:cubicBezTo>
                    <a:pt x="2406" y="168"/>
                    <a:pt x="2273" y="1"/>
                    <a:pt x="2139" y="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7;p19">
              <a:extLst>
                <a:ext uri="{FF2B5EF4-FFF2-40B4-BE49-F238E27FC236}">
                  <a16:creationId xmlns:a16="http://schemas.microsoft.com/office/drawing/2014/main" id="{3E3739AE-D9CC-0BFD-996F-52B2EFE7B53E}"/>
                </a:ext>
              </a:extLst>
            </p:cNvPr>
            <p:cNvSpPr/>
            <p:nvPr/>
          </p:nvSpPr>
          <p:spPr>
            <a:xfrm>
              <a:off x="1713050" y="4615850"/>
              <a:ext cx="28450" cy="50575"/>
            </a:xfrm>
            <a:custGeom>
              <a:avLst/>
              <a:gdLst/>
              <a:ahLst/>
              <a:cxnLst/>
              <a:rect l="l" t="t" r="r" b="b"/>
              <a:pathLst>
                <a:path w="1138" h="2023" extrusionOk="0">
                  <a:moveTo>
                    <a:pt x="836" y="84"/>
                  </a:moveTo>
                  <a:cubicBezTo>
                    <a:pt x="602" y="301"/>
                    <a:pt x="452" y="569"/>
                    <a:pt x="335" y="869"/>
                  </a:cubicBezTo>
                  <a:cubicBezTo>
                    <a:pt x="201" y="1170"/>
                    <a:pt x="1" y="1538"/>
                    <a:pt x="34" y="1872"/>
                  </a:cubicBezTo>
                  <a:cubicBezTo>
                    <a:pt x="51" y="1955"/>
                    <a:pt x="135" y="2022"/>
                    <a:pt x="201" y="1972"/>
                  </a:cubicBezTo>
                  <a:cubicBezTo>
                    <a:pt x="452" y="1822"/>
                    <a:pt x="569" y="1521"/>
                    <a:pt x="669" y="1254"/>
                  </a:cubicBezTo>
                  <a:cubicBezTo>
                    <a:pt x="820" y="919"/>
                    <a:pt x="987" y="585"/>
                    <a:pt x="1087" y="234"/>
                  </a:cubicBezTo>
                  <a:cubicBezTo>
                    <a:pt x="1137" y="84"/>
                    <a:pt x="953" y="1"/>
                    <a:pt x="836" y="8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8;p19">
              <a:extLst>
                <a:ext uri="{FF2B5EF4-FFF2-40B4-BE49-F238E27FC236}">
                  <a16:creationId xmlns:a16="http://schemas.microsoft.com/office/drawing/2014/main" id="{59774558-0988-70E2-14BD-A4093DE6DC6D}"/>
                </a:ext>
              </a:extLst>
            </p:cNvPr>
            <p:cNvSpPr/>
            <p:nvPr/>
          </p:nvSpPr>
          <p:spPr>
            <a:xfrm>
              <a:off x="1893100" y="4653025"/>
              <a:ext cx="17150" cy="65200"/>
            </a:xfrm>
            <a:custGeom>
              <a:avLst/>
              <a:gdLst/>
              <a:ahLst/>
              <a:cxnLst/>
              <a:rect l="l" t="t" r="r" b="b"/>
              <a:pathLst>
                <a:path w="686" h="2608" extrusionOk="0">
                  <a:moveTo>
                    <a:pt x="335" y="134"/>
                  </a:moveTo>
                  <a:cubicBezTo>
                    <a:pt x="251" y="1"/>
                    <a:pt x="67" y="67"/>
                    <a:pt x="50" y="218"/>
                  </a:cubicBezTo>
                  <a:cubicBezTo>
                    <a:pt x="17" y="803"/>
                    <a:pt x="0" y="1454"/>
                    <a:pt x="34" y="2056"/>
                  </a:cubicBezTo>
                  <a:cubicBezTo>
                    <a:pt x="17" y="2123"/>
                    <a:pt x="17" y="2189"/>
                    <a:pt x="50" y="2256"/>
                  </a:cubicBezTo>
                  <a:cubicBezTo>
                    <a:pt x="67" y="2473"/>
                    <a:pt x="485" y="2607"/>
                    <a:pt x="535" y="2240"/>
                  </a:cubicBezTo>
                  <a:cubicBezTo>
                    <a:pt x="602" y="1554"/>
                    <a:pt x="685" y="752"/>
                    <a:pt x="335" y="1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9;p19">
              <a:extLst>
                <a:ext uri="{FF2B5EF4-FFF2-40B4-BE49-F238E27FC236}">
                  <a16:creationId xmlns:a16="http://schemas.microsoft.com/office/drawing/2014/main" id="{2471496F-00B9-37E7-DB89-481F370DC4F9}"/>
                </a:ext>
              </a:extLst>
            </p:cNvPr>
            <p:cNvSpPr/>
            <p:nvPr/>
          </p:nvSpPr>
          <p:spPr>
            <a:xfrm>
              <a:off x="2032625" y="4615850"/>
              <a:ext cx="48875" cy="39700"/>
            </a:xfrm>
            <a:custGeom>
              <a:avLst/>
              <a:gdLst/>
              <a:ahLst/>
              <a:cxnLst/>
              <a:rect l="l" t="t" r="r" b="b"/>
              <a:pathLst>
                <a:path w="1955" h="1588" extrusionOk="0">
                  <a:moveTo>
                    <a:pt x="1270" y="569"/>
                  </a:moveTo>
                  <a:cubicBezTo>
                    <a:pt x="952" y="351"/>
                    <a:pt x="602" y="134"/>
                    <a:pt x="234" y="51"/>
                  </a:cubicBezTo>
                  <a:cubicBezTo>
                    <a:pt x="67" y="1"/>
                    <a:pt x="0" y="184"/>
                    <a:pt x="84" y="301"/>
                  </a:cubicBezTo>
                  <a:cubicBezTo>
                    <a:pt x="251" y="518"/>
                    <a:pt x="518" y="686"/>
                    <a:pt x="752" y="853"/>
                  </a:cubicBezTo>
                  <a:cubicBezTo>
                    <a:pt x="902" y="953"/>
                    <a:pt x="1053" y="1053"/>
                    <a:pt x="1203" y="1153"/>
                  </a:cubicBezTo>
                  <a:cubicBezTo>
                    <a:pt x="1236" y="1187"/>
                    <a:pt x="1287" y="1220"/>
                    <a:pt x="1337" y="1254"/>
                  </a:cubicBezTo>
                  <a:cubicBezTo>
                    <a:pt x="1454" y="1354"/>
                    <a:pt x="1370" y="1337"/>
                    <a:pt x="1387" y="1187"/>
                  </a:cubicBezTo>
                  <a:cubicBezTo>
                    <a:pt x="1337" y="1488"/>
                    <a:pt x="1721" y="1588"/>
                    <a:pt x="1838" y="1320"/>
                  </a:cubicBezTo>
                  <a:cubicBezTo>
                    <a:pt x="1955" y="1003"/>
                    <a:pt x="1470" y="702"/>
                    <a:pt x="1270" y="5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30;p19">
              <a:extLst>
                <a:ext uri="{FF2B5EF4-FFF2-40B4-BE49-F238E27FC236}">
                  <a16:creationId xmlns:a16="http://schemas.microsoft.com/office/drawing/2014/main" id="{B05FBA71-6A0E-E2B2-177D-B86105BB57F6}"/>
                </a:ext>
              </a:extLst>
            </p:cNvPr>
            <p:cNvSpPr/>
            <p:nvPr/>
          </p:nvSpPr>
          <p:spPr>
            <a:xfrm>
              <a:off x="2137875" y="4454200"/>
              <a:ext cx="50150" cy="17150"/>
            </a:xfrm>
            <a:custGeom>
              <a:avLst/>
              <a:gdLst/>
              <a:ahLst/>
              <a:cxnLst/>
              <a:rect l="l" t="t" r="r" b="b"/>
              <a:pathLst>
                <a:path w="2006" h="686" extrusionOk="0">
                  <a:moveTo>
                    <a:pt x="1855" y="334"/>
                  </a:moveTo>
                  <a:cubicBezTo>
                    <a:pt x="1571" y="268"/>
                    <a:pt x="1270" y="234"/>
                    <a:pt x="986" y="151"/>
                  </a:cubicBezTo>
                  <a:cubicBezTo>
                    <a:pt x="702" y="84"/>
                    <a:pt x="435" y="0"/>
                    <a:pt x="151" y="0"/>
                  </a:cubicBezTo>
                  <a:cubicBezTo>
                    <a:pt x="17" y="0"/>
                    <a:pt x="1" y="151"/>
                    <a:pt x="84" y="218"/>
                  </a:cubicBezTo>
                  <a:cubicBezTo>
                    <a:pt x="535" y="535"/>
                    <a:pt x="1321" y="685"/>
                    <a:pt x="1855" y="602"/>
                  </a:cubicBezTo>
                  <a:cubicBezTo>
                    <a:pt x="2006" y="568"/>
                    <a:pt x="1989" y="351"/>
                    <a:pt x="1855" y="3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31;p19">
              <a:extLst>
                <a:ext uri="{FF2B5EF4-FFF2-40B4-BE49-F238E27FC236}">
                  <a16:creationId xmlns:a16="http://schemas.microsoft.com/office/drawing/2014/main" id="{F948B2D0-0972-529D-1FE2-C3B0CD9AED61}"/>
                </a:ext>
              </a:extLst>
            </p:cNvPr>
            <p:cNvSpPr/>
            <p:nvPr/>
          </p:nvSpPr>
          <p:spPr>
            <a:xfrm>
              <a:off x="2093175" y="4234050"/>
              <a:ext cx="40975" cy="33875"/>
            </a:xfrm>
            <a:custGeom>
              <a:avLst/>
              <a:gdLst/>
              <a:ahLst/>
              <a:cxnLst/>
              <a:rect l="l" t="t" r="r" b="b"/>
              <a:pathLst>
                <a:path w="1639" h="1355" extrusionOk="0">
                  <a:moveTo>
                    <a:pt x="1505" y="151"/>
                  </a:moveTo>
                  <a:cubicBezTo>
                    <a:pt x="1354" y="1"/>
                    <a:pt x="1104" y="68"/>
                    <a:pt x="1053" y="268"/>
                  </a:cubicBezTo>
                  <a:cubicBezTo>
                    <a:pt x="1053" y="285"/>
                    <a:pt x="886" y="402"/>
                    <a:pt x="853" y="435"/>
                  </a:cubicBezTo>
                  <a:cubicBezTo>
                    <a:pt x="753" y="519"/>
                    <a:pt x="636" y="602"/>
                    <a:pt x="519" y="669"/>
                  </a:cubicBezTo>
                  <a:cubicBezTo>
                    <a:pt x="335" y="786"/>
                    <a:pt x="101" y="870"/>
                    <a:pt x="17" y="1087"/>
                  </a:cubicBezTo>
                  <a:cubicBezTo>
                    <a:pt x="1" y="1137"/>
                    <a:pt x="34" y="1221"/>
                    <a:pt x="84" y="1254"/>
                  </a:cubicBezTo>
                  <a:cubicBezTo>
                    <a:pt x="318" y="1354"/>
                    <a:pt x="552" y="1204"/>
                    <a:pt x="753" y="1070"/>
                  </a:cubicBezTo>
                  <a:cubicBezTo>
                    <a:pt x="886" y="987"/>
                    <a:pt x="1003" y="903"/>
                    <a:pt x="1120" y="803"/>
                  </a:cubicBezTo>
                  <a:cubicBezTo>
                    <a:pt x="1187" y="753"/>
                    <a:pt x="1321" y="602"/>
                    <a:pt x="1388" y="586"/>
                  </a:cubicBezTo>
                  <a:cubicBezTo>
                    <a:pt x="1571" y="536"/>
                    <a:pt x="1638" y="285"/>
                    <a:pt x="1505" y="15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32;p19">
              <a:extLst>
                <a:ext uri="{FF2B5EF4-FFF2-40B4-BE49-F238E27FC236}">
                  <a16:creationId xmlns:a16="http://schemas.microsoft.com/office/drawing/2014/main" id="{0EC9A746-DECD-A548-ADAD-CC879A16C03E}"/>
                </a:ext>
              </a:extLst>
            </p:cNvPr>
            <p:cNvSpPr/>
            <p:nvPr/>
          </p:nvSpPr>
          <p:spPr>
            <a:xfrm>
              <a:off x="1628275" y="4234900"/>
              <a:ext cx="30100" cy="26325"/>
            </a:xfrm>
            <a:custGeom>
              <a:avLst/>
              <a:gdLst/>
              <a:ahLst/>
              <a:cxnLst/>
              <a:rect l="l" t="t" r="r" b="b"/>
              <a:pathLst>
                <a:path w="1204" h="1053" extrusionOk="0">
                  <a:moveTo>
                    <a:pt x="719" y="318"/>
                  </a:moveTo>
                  <a:cubicBezTo>
                    <a:pt x="568" y="184"/>
                    <a:pt x="318" y="0"/>
                    <a:pt x="134" y="167"/>
                  </a:cubicBezTo>
                  <a:cubicBezTo>
                    <a:pt x="0" y="284"/>
                    <a:pt x="117" y="468"/>
                    <a:pt x="267" y="468"/>
                  </a:cubicBezTo>
                  <a:cubicBezTo>
                    <a:pt x="267" y="485"/>
                    <a:pt x="267" y="485"/>
                    <a:pt x="284" y="485"/>
                  </a:cubicBezTo>
                  <a:cubicBezTo>
                    <a:pt x="318" y="502"/>
                    <a:pt x="334" y="535"/>
                    <a:pt x="368" y="552"/>
                  </a:cubicBezTo>
                  <a:cubicBezTo>
                    <a:pt x="435" y="602"/>
                    <a:pt x="501" y="669"/>
                    <a:pt x="568" y="736"/>
                  </a:cubicBezTo>
                  <a:cubicBezTo>
                    <a:pt x="702" y="852"/>
                    <a:pt x="852" y="1020"/>
                    <a:pt x="1019" y="1053"/>
                  </a:cubicBezTo>
                  <a:cubicBezTo>
                    <a:pt x="1136" y="1053"/>
                    <a:pt x="1203" y="986"/>
                    <a:pt x="1186" y="886"/>
                  </a:cubicBezTo>
                  <a:cubicBezTo>
                    <a:pt x="1153" y="652"/>
                    <a:pt x="886" y="451"/>
                    <a:pt x="719" y="3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33;p19">
              <a:extLst>
                <a:ext uri="{FF2B5EF4-FFF2-40B4-BE49-F238E27FC236}">
                  <a16:creationId xmlns:a16="http://schemas.microsoft.com/office/drawing/2014/main" id="{AB53B919-EDB7-0FC0-484D-C01925443E2D}"/>
                </a:ext>
              </a:extLst>
            </p:cNvPr>
            <p:cNvSpPr/>
            <p:nvPr/>
          </p:nvSpPr>
          <p:spPr>
            <a:xfrm>
              <a:off x="1569775" y="4343075"/>
              <a:ext cx="44325" cy="18000"/>
            </a:xfrm>
            <a:custGeom>
              <a:avLst/>
              <a:gdLst/>
              <a:ahLst/>
              <a:cxnLst/>
              <a:rect l="l" t="t" r="r" b="b"/>
              <a:pathLst>
                <a:path w="1773" h="720" extrusionOk="0">
                  <a:moveTo>
                    <a:pt x="1722" y="218"/>
                  </a:moveTo>
                  <a:cubicBezTo>
                    <a:pt x="1555" y="101"/>
                    <a:pt x="1304" y="118"/>
                    <a:pt x="1120" y="101"/>
                  </a:cubicBezTo>
                  <a:cubicBezTo>
                    <a:pt x="1003" y="101"/>
                    <a:pt x="870" y="101"/>
                    <a:pt x="753" y="101"/>
                  </a:cubicBezTo>
                  <a:cubicBezTo>
                    <a:pt x="686" y="101"/>
                    <a:pt x="636" y="101"/>
                    <a:pt x="569" y="101"/>
                  </a:cubicBezTo>
                  <a:cubicBezTo>
                    <a:pt x="569" y="101"/>
                    <a:pt x="552" y="101"/>
                    <a:pt x="536" y="101"/>
                  </a:cubicBezTo>
                  <a:cubicBezTo>
                    <a:pt x="452" y="1"/>
                    <a:pt x="268" y="1"/>
                    <a:pt x="201" y="168"/>
                  </a:cubicBezTo>
                  <a:cubicBezTo>
                    <a:pt x="1" y="719"/>
                    <a:pt x="1488" y="586"/>
                    <a:pt x="1722" y="402"/>
                  </a:cubicBezTo>
                  <a:cubicBezTo>
                    <a:pt x="1772" y="352"/>
                    <a:pt x="1772" y="268"/>
                    <a:pt x="1722" y="2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34;p19">
              <a:extLst>
                <a:ext uri="{FF2B5EF4-FFF2-40B4-BE49-F238E27FC236}">
                  <a16:creationId xmlns:a16="http://schemas.microsoft.com/office/drawing/2014/main" id="{8E941CE5-40E8-036D-78F6-F9437512E7A7}"/>
                </a:ext>
              </a:extLst>
            </p:cNvPr>
            <p:cNvSpPr/>
            <p:nvPr/>
          </p:nvSpPr>
          <p:spPr>
            <a:xfrm>
              <a:off x="1759550" y="4143600"/>
              <a:ext cx="232150" cy="313650"/>
            </a:xfrm>
            <a:custGeom>
              <a:avLst/>
              <a:gdLst/>
              <a:ahLst/>
              <a:cxnLst/>
              <a:rect l="l" t="t" r="r" b="b"/>
              <a:pathLst>
                <a:path w="9286" h="12546" extrusionOk="0">
                  <a:moveTo>
                    <a:pt x="3138" y="8366"/>
                  </a:moveTo>
                  <a:cubicBezTo>
                    <a:pt x="3287" y="8366"/>
                    <a:pt x="3470" y="8508"/>
                    <a:pt x="3688" y="8799"/>
                  </a:cubicBezTo>
                  <a:cubicBezTo>
                    <a:pt x="3688" y="8932"/>
                    <a:pt x="3672" y="9083"/>
                    <a:pt x="3655" y="9216"/>
                  </a:cubicBezTo>
                  <a:cubicBezTo>
                    <a:pt x="3605" y="9701"/>
                    <a:pt x="3471" y="10102"/>
                    <a:pt x="3154" y="10469"/>
                  </a:cubicBezTo>
                  <a:cubicBezTo>
                    <a:pt x="3103" y="10536"/>
                    <a:pt x="3037" y="10603"/>
                    <a:pt x="2970" y="10653"/>
                  </a:cubicBezTo>
                  <a:cubicBezTo>
                    <a:pt x="2669" y="10018"/>
                    <a:pt x="2585" y="9266"/>
                    <a:pt x="2836" y="8665"/>
                  </a:cubicBezTo>
                  <a:cubicBezTo>
                    <a:pt x="2912" y="8466"/>
                    <a:pt x="3013" y="8366"/>
                    <a:pt x="3138" y="8366"/>
                  </a:cubicBezTo>
                  <a:close/>
                  <a:moveTo>
                    <a:pt x="5863" y="8853"/>
                  </a:moveTo>
                  <a:cubicBezTo>
                    <a:pt x="5964" y="8853"/>
                    <a:pt x="6039" y="8941"/>
                    <a:pt x="6094" y="9116"/>
                  </a:cubicBezTo>
                  <a:cubicBezTo>
                    <a:pt x="6245" y="9383"/>
                    <a:pt x="6278" y="9634"/>
                    <a:pt x="6295" y="9935"/>
                  </a:cubicBezTo>
                  <a:cubicBezTo>
                    <a:pt x="6295" y="10302"/>
                    <a:pt x="6144" y="10687"/>
                    <a:pt x="5944" y="11038"/>
                  </a:cubicBezTo>
                  <a:cubicBezTo>
                    <a:pt x="5727" y="10687"/>
                    <a:pt x="5576" y="10252"/>
                    <a:pt x="5543" y="9885"/>
                  </a:cubicBezTo>
                  <a:cubicBezTo>
                    <a:pt x="5493" y="9601"/>
                    <a:pt x="5509" y="9317"/>
                    <a:pt x="5560" y="9032"/>
                  </a:cubicBezTo>
                  <a:cubicBezTo>
                    <a:pt x="5680" y="8912"/>
                    <a:pt x="5780" y="8853"/>
                    <a:pt x="5863" y="8853"/>
                  </a:cubicBezTo>
                  <a:close/>
                  <a:moveTo>
                    <a:pt x="6235" y="0"/>
                  </a:moveTo>
                  <a:cubicBezTo>
                    <a:pt x="6130" y="0"/>
                    <a:pt x="6028" y="59"/>
                    <a:pt x="5994" y="194"/>
                  </a:cubicBezTo>
                  <a:cubicBezTo>
                    <a:pt x="5844" y="845"/>
                    <a:pt x="5927" y="1447"/>
                    <a:pt x="6044" y="2098"/>
                  </a:cubicBezTo>
                  <a:cubicBezTo>
                    <a:pt x="6161" y="2884"/>
                    <a:pt x="6211" y="3669"/>
                    <a:pt x="6311" y="4454"/>
                  </a:cubicBezTo>
                  <a:cubicBezTo>
                    <a:pt x="6495" y="5791"/>
                    <a:pt x="6930" y="6994"/>
                    <a:pt x="7782" y="8047"/>
                  </a:cubicBezTo>
                  <a:cubicBezTo>
                    <a:pt x="8350" y="8732"/>
                    <a:pt x="8784" y="9216"/>
                    <a:pt x="8550" y="10169"/>
                  </a:cubicBezTo>
                  <a:cubicBezTo>
                    <a:pt x="8383" y="10870"/>
                    <a:pt x="7865" y="11622"/>
                    <a:pt x="7097" y="11689"/>
                  </a:cubicBezTo>
                  <a:cubicBezTo>
                    <a:pt x="7058" y="11693"/>
                    <a:pt x="7020" y="11696"/>
                    <a:pt x="6983" y="11696"/>
                  </a:cubicBezTo>
                  <a:cubicBezTo>
                    <a:pt x="6728" y="11696"/>
                    <a:pt x="6501" y="11599"/>
                    <a:pt x="6311" y="11439"/>
                  </a:cubicBezTo>
                  <a:cubicBezTo>
                    <a:pt x="6679" y="10837"/>
                    <a:pt x="6913" y="10135"/>
                    <a:pt x="6779" y="9433"/>
                  </a:cubicBezTo>
                  <a:cubicBezTo>
                    <a:pt x="6662" y="8882"/>
                    <a:pt x="6295" y="8247"/>
                    <a:pt x="5693" y="8247"/>
                  </a:cubicBezTo>
                  <a:cubicBezTo>
                    <a:pt x="5689" y="8247"/>
                    <a:pt x="5685" y="8247"/>
                    <a:pt x="5681" y="8247"/>
                  </a:cubicBezTo>
                  <a:cubicBezTo>
                    <a:pt x="4361" y="8247"/>
                    <a:pt x="5143" y="10939"/>
                    <a:pt x="5576" y="11439"/>
                  </a:cubicBezTo>
                  <a:cubicBezTo>
                    <a:pt x="5593" y="11455"/>
                    <a:pt x="5626" y="11472"/>
                    <a:pt x="5643" y="11505"/>
                  </a:cubicBezTo>
                  <a:cubicBezTo>
                    <a:pt x="5372" y="11853"/>
                    <a:pt x="5063" y="12011"/>
                    <a:pt x="4723" y="12011"/>
                  </a:cubicBezTo>
                  <a:cubicBezTo>
                    <a:pt x="4476" y="12011"/>
                    <a:pt x="4213" y="11928"/>
                    <a:pt x="3939" y="11773"/>
                  </a:cubicBezTo>
                  <a:cubicBezTo>
                    <a:pt x="3688" y="11622"/>
                    <a:pt x="3438" y="11388"/>
                    <a:pt x="3237" y="11138"/>
                  </a:cubicBezTo>
                  <a:cubicBezTo>
                    <a:pt x="3571" y="10837"/>
                    <a:pt x="3839" y="10503"/>
                    <a:pt x="3972" y="10152"/>
                  </a:cubicBezTo>
                  <a:cubicBezTo>
                    <a:pt x="4173" y="9617"/>
                    <a:pt x="4440" y="8515"/>
                    <a:pt x="4006" y="8030"/>
                  </a:cubicBezTo>
                  <a:cubicBezTo>
                    <a:pt x="3817" y="7802"/>
                    <a:pt x="3598" y="7703"/>
                    <a:pt x="3374" y="7703"/>
                  </a:cubicBezTo>
                  <a:cubicBezTo>
                    <a:pt x="3123" y="7703"/>
                    <a:pt x="2865" y="7827"/>
                    <a:pt x="2636" y="8030"/>
                  </a:cubicBezTo>
                  <a:cubicBezTo>
                    <a:pt x="1951" y="8615"/>
                    <a:pt x="2134" y="9818"/>
                    <a:pt x="2368" y="10570"/>
                  </a:cubicBezTo>
                  <a:cubicBezTo>
                    <a:pt x="2418" y="10703"/>
                    <a:pt x="2468" y="10837"/>
                    <a:pt x="2535" y="10971"/>
                  </a:cubicBezTo>
                  <a:cubicBezTo>
                    <a:pt x="2255" y="11141"/>
                    <a:pt x="1933" y="11269"/>
                    <a:pt x="1630" y="11269"/>
                  </a:cubicBezTo>
                  <a:cubicBezTo>
                    <a:pt x="1427" y="11269"/>
                    <a:pt x="1232" y="11212"/>
                    <a:pt x="1065" y="11071"/>
                  </a:cubicBezTo>
                  <a:cubicBezTo>
                    <a:pt x="714" y="10770"/>
                    <a:pt x="647" y="10219"/>
                    <a:pt x="614" y="9801"/>
                  </a:cubicBezTo>
                  <a:cubicBezTo>
                    <a:pt x="564" y="8899"/>
                    <a:pt x="697" y="7980"/>
                    <a:pt x="931" y="7111"/>
                  </a:cubicBezTo>
                  <a:cubicBezTo>
                    <a:pt x="1132" y="6326"/>
                    <a:pt x="1650" y="5657"/>
                    <a:pt x="2001" y="4939"/>
                  </a:cubicBezTo>
                  <a:cubicBezTo>
                    <a:pt x="2569" y="3753"/>
                    <a:pt x="2986" y="2082"/>
                    <a:pt x="2736" y="778"/>
                  </a:cubicBezTo>
                  <a:cubicBezTo>
                    <a:pt x="2709" y="644"/>
                    <a:pt x="2608" y="585"/>
                    <a:pt x="2502" y="585"/>
                  </a:cubicBezTo>
                  <a:cubicBezTo>
                    <a:pt x="2346" y="585"/>
                    <a:pt x="2178" y="713"/>
                    <a:pt x="2218" y="912"/>
                  </a:cubicBezTo>
                  <a:cubicBezTo>
                    <a:pt x="2468" y="2182"/>
                    <a:pt x="1967" y="3786"/>
                    <a:pt x="1416" y="4905"/>
                  </a:cubicBezTo>
                  <a:cubicBezTo>
                    <a:pt x="864" y="6058"/>
                    <a:pt x="347" y="6927"/>
                    <a:pt x="179" y="8230"/>
                  </a:cubicBezTo>
                  <a:cubicBezTo>
                    <a:pt x="0" y="9498"/>
                    <a:pt x="61" y="11830"/>
                    <a:pt x="1620" y="11830"/>
                  </a:cubicBezTo>
                  <a:cubicBezTo>
                    <a:pt x="1808" y="11830"/>
                    <a:pt x="2018" y="11796"/>
                    <a:pt x="2251" y="11723"/>
                  </a:cubicBezTo>
                  <a:cubicBezTo>
                    <a:pt x="2452" y="11656"/>
                    <a:pt x="2636" y="11555"/>
                    <a:pt x="2836" y="11439"/>
                  </a:cubicBezTo>
                  <a:cubicBezTo>
                    <a:pt x="3314" y="12070"/>
                    <a:pt x="4041" y="12546"/>
                    <a:pt x="4747" y="12546"/>
                  </a:cubicBezTo>
                  <a:cubicBezTo>
                    <a:pt x="5200" y="12546"/>
                    <a:pt x="5645" y="12350"/>
                    <a:pt x="6011" y="11873"/>
                  </a:cubicBezTo>
                  <a:cubicBezTo>
                    <a:pt x="6027" y="11873"/>
                    <a:pt x="6027" y="11856"/>
                    <a:pt x="6044" y="11856"/>
                  </a:cubicBezTo>
                  <a:cubicBezTo>
                    <a:pt x="6364" y="12080"/>
                    <a:pt x="6701" y="12183"/>
                    <a:pt x="7031" y="12183"/>
                  </a:cubicBezTo>
                  <a:cubicBezTo>
                    <a:pt x="7787" y="12183"/>
                    <a:pt x="8506" y="11642"/>
                    <a:pt x="8901" y="10770"/>
                  </a:cubicBezTo>
                  <a:cubicBezTo>
                    <a:pt x="9119" y="10319"/>
                    <a:pt x="9286" y="9651"/>
                    <a:pt x="9135" y="9149"/>
                  </a:cubicBezTo>
                  <a:cubicBezTo>
                    <a:pt x="8918" y="8347"/>
                    <a:pt x="8233" y="7813"/>
                    <a:pt x="7765" y="7161"/>
                  </a:cubicBezTo>
                  <a:cubicBezTo>
                    <a:pt x="7097" y="6175"/>
                    <a:pt x="6896" y="4939"/>
                    <a:pt x="6746" y="3786"/>
                  </a:cubicBezTo>
                  <a:cubicBezTo>
                    <a:pt x="6629" y="2733"/>
                    <a:pt x="6261" y="1363"/>
                    <a:pt x="6512" y="327"/>
                  </a:cubicBezTo>
                  <a:cubicBezTo>
                    <a:pt x="6552" y="128"/>
                    <a:pt x="6390" y="0"/>
                    <a:pt x="6235" y="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E6ECDAC-57E9-3C1F-FC8C-8A75303CED71}"/>
              </a:ext>
            </a:extLst>
          </p:cNvPr>
          <p:cNvSpPr txBox="1"/>
          <p:nvPr/>
        </p:nvSpPr>
        <p:spPr>
          <a:xfrm>
            <a:off x="3653348" y="1923018"/>
            <a:ext cx="49455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Svarbiausias Žemės šviesos šaltinis yra </a:t>
            </a:r>
            <a:r>
              <a:rPr lang="lt-LT" sz="1800" b="1">
                <a:solidFill>
                  <a:schemeClr val="accent4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Saulė</a:t>
            </a: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. Be saulės šviesos, gyvybė žemėje neegzistuotų.</a:t>
            </a:r>
            <a:endParaRPr lang="en-GB" sz="180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 Šviesos energija reikalinga augalams, kurie vykdo </a:t>
            </a:r>
            <a:r>
              <a:rPr lang="lt-LT" sz="1800" u="sng">
                <a:latin typeface="Cavolini" panose="03000502040302020204" pitchFamily="66" charset="0"/>
                <a:cs typeface="Cavolini" panose="03000502040302020204" pitchFamily="66" charset="0"/>
              </a:rPr>
              <a:t>fotosintezę</a:t>
            </a: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. </a:t>
            </a:r>
            <a:r>
              <a:rPr lang="lt-LT" sz="1800" b="1">
                <a:solidFill>
                  <a:schemeClr val="accent4">
                    <a:lumMod val="9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Jos metu augalai sau pasigamina maisto medžiagas ir tuo pačiu išskiria į aplinką deguonį, kuriuo mes kvėpuojame.</a:t>
            </a:r>
          </a:p>
        </p:txBody>
      </p:sp>
    </p:spTree>
    <p:extLst>
      <p:ext uri="{BB962C8B-B14F-4D97-AF65-F5344CB8AC3E}">
        <p14:creationId xmlns:p14="http://schemas.microsoft.com/office/powerpoint/2010/main" val="3274900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675;p34">
            <a:extLst>
              <a:ext uri="{FF2B5EF4-FFF2-40B4-BE49-F238E27FC236}">
                <a16:creationId xmlns:a16="http://schemas.microsoft.com/office/drawing/2014/main" id="{A9D96107-B156-69AE-34FB-99E0DDFE075E}"/>
              </a:ext>
            </a:extLst>
          </p:cNvPr>
          <p:cNvSpPr/>
          <p:nvPr/>
        </p:nvSpPr>
        <p:spPr>
          <a:xfrm rot="1836851">
            <a:off x="4013442" y="1415746"/>
            <a:ext cx="859445" cy="859272"/>
          </a:xfrm>
          <a:custGeom>
            <a:avLst/>
            <a:gdLst/>
            <a:ahLst/>
            <a:cxnLst/>
            <a:rect l="l" t="t" r="r" b="b"/>
            <a:pathLst>
              <a:path w="22903" h="22901" extrusionOk="0">
                <a:moveTo>
                  <a:pt x="11452" y="4551"/>
                </a:moveTo>
                <a:cubicBezTo>
                  <a:pt x="15263" y="4551"/>
                  <a:pt x="18352" y="7640"/>
                  <a:pt x="18352" y="11451"/>
                </a:cubicBezTo>
                <a:cubicBezTo>
                  <a:pt x="18352" y="15262"/>
                  <a:pt x="15263" y="18350"/>
                  <a:pt x="11452" y="18350"/>
                </a:cubicBezTo>
                <a:lnTo>
                  <a:pt x="11452" y="18351"/>
                </a:lnTo>
                <a:cubicBezTo>
                  <a:pt x="7640" y="18351"/>
                  <a:pt x="4552" y="15262"/>
                  <a:pt x="4552" y="11451"/>
                </a:cubicBezTo>
                <a:cubicBezTo>
                  <a:pt x="4552" y="7640"/>
                  <a:pt x="7640" y="4551"/>
                  <a:pt x="11452" y="4551"/>
                </a:cubicBezTo>
                <a:close/>
                <a:moveTo>
                  <a:pt x="9850" y="0"/>
                </a:moveTo>
                <a:cubicBezTo>
                  <a:pt x="9464" y="0"/>
                  <a:pt x="9152" y="312"/>
                  <a:pt x="9152" y="698"/>
                </a:cubicBezTo>
                <a:lnTo>
                  <a:pt x="9152" y="2564"/>
                </a:lnTo>
                <a:cubicBezTo>
                  <a:pt x="8324" y="2777"/>
                  <a:pt x="7530" y="3105"/>
                  <a:pt x="6793" y="3539"/>
                </a:cubicBezTo>
                <a:lnTo>
                  <a:pt x="5474" y="2221"/>
                </a:lnTo>
                <a:cubicBezTo>
                  <a:pt x="5338" y="2085"/>
                  <a:pt x="5159" y="2017"/>
                  <a:pt x="4981" y="2017"/>
                </a:cubicBezTo>
                <a:cubicBezTo>
                  <a:pt x="4802" y="2017"/>
                  <a:pt x="4624" y="2085"/>
                  <a:pt x="4487" y="2221"/>
                </a:cubicBezTo>
                <a:lnTo>
                  <a:pt x="2222" y="4487"/>
                </a:lnTo>
                <a:cubicBezTo>
                  <a:pt x="1949" y="4759"/>
                  <a:pt x="1949" y="5201"/>
                  <a:pt x="2222" y="5473"/>
                </a:cubicBezTo>
                <a:lnTo>
                  <a:pt x="3541" y="6791"/>
                </a:lnTo>
                <a:cubicBezTo>
                  <a:pt x="3107" y="7528"/>
                  <a:pt x="2777" y="8322"/>
                  <a:pt x="2564" y="9150"/>
                </a:cubicBezTo>
                <a:lnTo>
                  <a:pt x="699" y="9150"/>
                </a:lnTo>
                <a:cubicBezTo>
                  <a:pt x="313" y="9150"/>
                  <a:pt x="1" y="9462"/>
                  <a:pt x="1" y="9848"/>
                </a:cubicBezTo>
                <a:lnTo>
                  <a:pt x="1" y="13053"/>
                </a:lnTo>
                <a:cubicBezTo>
                  <a:pt x="1" y="13438"/>
                  <a:pt x="313" y="13751"/>
                  <a:pt x="699" y="13751"/>
                </a:cubicBezTo>
                <a:lnTo>
                  <a:pt x="2564" y="13751"/>
                </a:lnTo>
                <a:cubicBezTo>
                  <a:pt x="2777" y="14579"/>
                  <a:pt x="3106" y="15373"/>
                  <a:pt x="3541" y="16109"/>
                </a:cubicBezTo>
                <a:lnTo>
                  <a:pt x="2222" y="17427"/>
                </a:lnTo>
                <a:cubicBezTo>
                  <a:pt x="1949" y="17701"/>
                  <a:pt x="1949" y="18142"/>
                  <a:pt x="2222" y="18415"/>
                </a:cubicBezTo>
                <a:lnTo>
                  <a:pt x="4487" y="20681"/>
                </a:lnTo>
                <a:cubicBezTo>
                  <a:pt x="4624" y="20817"/>
                  <a:pt x="4802" y="20885"/>
                  <a:pt x="4981" y="20885"/>
                </a:cubicBezTo>
                <a:cubicBezTo>
                  <a:pt x="5159" y="20885"/>
                  <a:pt x="5338" y="20817"/>
                  <a:pt x="5474" y="20681"/>
                </a:cubicBezTo>
                <a:lnTo>
                  <a:pt x="6793" y="19362"/>
                </a:lnTo>
                <a:cubicBezTo>
                  <a:pt x="7530" y="19796"/>
                  <a:pt x="8324" y="20124"/>
                  <a:pt x="9152" y="20339"/>
                </a:cubicBezTo>
                <a:lnTo>
                  <a:pt x="9152" y="22204"/>
                </a:lnTo>
                <a:cubicBezTo>
                  <a:pt x="9152" y="22588"/>
                  <a:pt x="9464" y="22901"/>
                  <a:pt x="9850" y="22901"/>
                </a:cubicBezTo>
                <a:lnTo>
                  <a:pt x="13055" y="22901"/>
                </a:lnTo>
                <a:cubicBezTo>
                  <a:pt x="13439" y="22901"/>
                  <a:pt x="13751" y="22588"/>
                  <a:pt x="13751" y="22204"/>
                </a:cubicBezTo>
                <a:lnTo>
                  <a:pt x="13751" y="20339"/>
                </a:lnTo>
                <a:cubicBezTo>
                  <a:pt x="14581" y="20124"/>
                  <a:pt x="15373" y="19796"/>
                  <a:pt x="16110" y="19362"/>
                </a:cubicBezTo>
                <a:lnTo>
                  <a:pt x="17429" y="20680"/>
                </a:lnTo>
                <a:cubicBezTo>
                  <a:pt x="17566" y="20816"/>
                  <a:pt x="17744" y="20884"/>
                  <a:pt x="17923" y="20884"/>
                </a:cubicBezTo>
                <a:cubicBezTo>
                  <a:pt x="18101" y="20884"/>
                  <a:pt x="18280" y="20816"/>
                  <a:pt x="18416" y="20680"/>
                </a:cubicBezTo>
                <a:lnTo>
                  <a:pt x="20682" y="18414"/>
                </a:lnTo>
                <a:cubicBezTo>
                  <a:pt x="20954" y="18142"/>
                  <a:pt x="20954" y="17700"/>
                  <a:pt x="20682" y="17427"/>
                </a:cubicBezTo>
                <a:lnTo>
                  <a:pt x="19364" y="16109"/>
                </a:lnTo>
                <a:cubicBezTo>
                  <a:pt x="19798" y="15373"/>
                  <a:pt x="20126" y="14579"/>
                  <a:pt x="20339" y="13751"/>
                </a:cubicBezTo>
                <a:lnTo>
                  <a:pt x="22205" y="13751"/>
                </a:lnTo>
                <a:cubicBezTo>
                  <a:pt x="22591" y="13751"/>
                  <a:pt x="22903" y="13438"/>
                  <a:pt x="22903" y="13053"/>
                </a:cubicBezTo>
                <a:lnTo>
                  <a:pt x="22903" y="9850"/>
                </a:lnTo>
                <a:cubicBezTo>
                  <a:pt x="22903" y="9465"/>
                  <a:pt x="22592" y="9152"/>
                  <a:pt x="22208" y="9152"/>
                </a:cubicBezTo>
                <a:cubicBezTo>
                  <a:pt x="22207" y="9152"/>
                  <a:pt x="22206" y="9152"/>
                  <a:pt x="22205" y="9152"/>
                </a:cubicBezTo>
                <a:lnTo>
                  <a:pt x="20339" y="9152"/>
                </a:lnTo>
                <a:cubicBezTo>
                  <a:pt x="20126" y="8322"/>
                  <a:pt x="19798" y="7530"/>
                  <a:pt x="19364" y="6793"/>
                </a:cubicBezTo>
                <a:lnTo>
                  <a:pt x="20682" y="5473"/>
                </a:lnTo>
                <a:cubicBezTo>
                  <a:pt x="20954" y="5201"/>
                  <a:pt x="20954" y="4759"/>
                  <a:pt x="20682" y="4487"/>
                </a:cubicBezTo>
                <a:lnTo>
                  <a:pt x="18416" y="2221"/>
                </a:lnTo>
                <a:cubicBezTo>
                  <a:pt x="18280" y="2085"/>
                  <a:pt x="18101" y="2017"/>
                  <a:pt x="17923" y="2017"/>
                </a:cubicBezTo>
                <a:cubicBezTo>
                  <a:pt x="17744" y="2017"/>
                  <a:pt x="17566" y="2085"/>
                  <a:pt x="17429" y="2221"/>
                </a:cubicBezTo>
                <a:lnTo>
                  <a:pt x="16110" y="3541"/>
                </a:lnTo>
                <a:cubicBezTo>
                  <a:pt x="15373" y="3105"/>
                  <a:pt x="14581" y="2777"/>
                  <a:pt x="13751" y="2564"/>
                </a:cubicBezTo>
                <a:lnTo>
                  <a:pt x="13751" y="698"/>
                </a:lnTo>
                <a:cubicBezTo>
                  <a:pt x="13751" y="312"/>
                  <a:pt x="13439" y="0"/>
                  <a:pt x="13055" y="0"/>
                </a:cubicBezTo>
                <a:close/>
              </a:path>
            </a:pathLst>
          </a:custGeom>
          <a:solidFill>
            <a:srgbClr val="F06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n>
                <a:solidFill>
                  <a:srgbClr val="F06000"/>
                </a:solidFill>
              </a:ln>
              <a:solidFill>
                <a:srgbClr val="F27420"/>
              </a:solidFill>
            </a:endParaRPr>
          </a:p>
        </p:txBody>
      </p:sp>
      <p:sp>
        <p:nvSpPr>
          <p:cNvPr id="847" name="Google Shape;847;p22"/>
          <p:cNvSpPr/>
          <p:nvPr/>
        </p:nvSpPr>
        <p:spPr>
          <a:xfrm>
            <a:off x="1849238" y="7518425"/>
            <a:ext cx="336925" cy="298575"/>
          </a:xfrm>
          <a:custGeom>
            <a:avLst/>
            <a:gdLst/>
            <a:ahLst/>
            <a:cxnLst/>
            <a:rect l="l" t="t" r="r" b="b"/>
            <a:pathLst>
              <a:path w="13477" h="11943" extrusionOk="0">
                <a:moveTo>
                  <a:pt x="1735" y="1"/>
                </a:moveTo>
                <a:cubicBezTo>
                  <a:pt x="768" y="1"/>
                  <a:pt x="1" y="768"/>
                  <a:pt x="1" y="1735"/>
                </a:cubicBezTo>
                <a:lnTo>
                  <a:pt x="1" y="10175"/>
                </a:lnTo>
                <a:cubicBezTo>
                  <a:pt x="1" y="11142"/>
                  <a:pt x="768" y="11942"/>
                  <a:pt x="1735" y="11942"/>
                </a:cubicBezTo>
                <a:lnTo>
                  <a:pt x="11709" y="11942"/>
                </a:lnTo>
                <a:cubicBezTo>
                  <a:pt x="12676" y="11942"/>
                  <a:pt x="13477" y="11142"/>
                  <a:pt x="13477" y="10175"/>
                </a:cubicBezTo>
                <a:lnTo>
                  <a:pt x="13477" y="1735"/>
                </a:lnTo>
                <a:cubicBezTo>
                  <a:pt x="13477" y="768"/>
                  <a:pt x="12676" y="1"/>
                  <a:pt x="11709" y="1"/>
                </a:cubicBezTo>
                <a:close/>
              </a:path>
            </a:pathLst>
          </a:custGeom>
          <a:solidFill>
            <a:srgbClr val="E0E0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22"/>
          <p:cNvSpPr/>
          <p:nvPr/>
        </p:nvSpPr>
        <p:spPr>
          <a:xfrm>
            <a:off x="1849238" y="7518425"/>
            <a:ext cx="336925" cy="298575"/>
          </a:xfrm>
          <a:custGeom>
            <a:avLst/>
            <a:gdLst/>
            <a:ahLst/>
            <a:cxnLst/>
            <a:rect l="l" t="t" r="r" b="b"/>
            <a:pathLst>
              <a:path w="13477" h="11943" extrusionOk="0">
                <a:moveTo>
                  <a:pt x="1735" y="1"/>
                </a:moveTo>
                <a:cubicBezTo>
                  <a:pt x="768" y="1"/>
                  <a:pt x="1" y="768"/>
                  <a:pt x="1" y="1735"/>
                </a:cubicBezTo>
                <a:lnTo>
                  <a:pt x="1" y="10175"/>
                </a:lnTo>
                <a:cubicBezTo>
                  <a:pt x="1" y="11142"/>
                  <a:pt x="768" y="11942"/>
                  <a:pt x="1735" y="11942"/>
                </a:cubicBezTo>
                <a:lnTo>
                  <a:pt x="11709" y="11942"/>
                </a:lnTo>
                <a:cubicBezTo>
                  <a:pt x="12676" y="11942"/>
                  <a:pt x="13477" y="11142"/>
                  <a:pt x="13477" y="10175"/>
                </a:cubicBezTo>
                <a:lnTo>
                  <a:pt x="13477" y="1735"/>
                </a:lnTo>
                <a:cubicBezTo>
                  <a:pt x="13477" y="768"/>
                  <a:pt x="12676" y="1"/>
                  <a:pt x="11709" y="1"/>
                </a:cubicBezTo>
                <a:close/>
              </a:path>
            </a:pathLst>
          </a:custGeom>
          <a:solidFill>
            <a:srgbClr val="E0E0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22"/>
          <p:cNvSpPr/>
          <p:nvPr/>
        </p:nvSpPr>
        <p:spPr>
          <a:xfrm>
            <a:off x="1879263" y="7546525"/>
            <a:ext cx="272700" cy="239875"/>
          </a:xfrm>
          <a:custGeom>
            <a:avLst/>
            <a:gdLst/>
            <a:ahLst/>
            <a:cxnLst/>
            <a:rect l="l" t="t" r="r" b="b"/>
            <a:pathLst>
              <a:path w="10908" h="9595" extrusionOk="0">
                <a:moveTo>
                  <a:pt x="5449" y="0"/>
                </a:moveTo>
                <a:cubicBezTo>
                  <a:pt x="4833" y="0"/>
                  <a:pt x="4207" y="121"/>
                  <a:pt x="3603" y="378"/>
                </a:cubicBezTo>
                <a:cubicBezTo>
                  <a:pt x="1168" y="1412"/>
                  <a:pt x="0" y="4214"/>
                  <a:pt x="1034" y="6649"/>
                </a:cubicBezTo>
                <a:cubicBezTo>
                  <a:pt x="1787" y="8480"/>
                  <a:pt x="3578" y="9595"/>
                  <a:pt x="5455" y="9595"/>
                </a:cubicBezTo>
                <a:cubicBezTo>
                  <a:pt x="6074" y="9595"/>
                  <a:pt x="6702" y="9474"/>
                  <a:pt x="7306" y="9217"/>
                </a:cubicBezTo>
                <a:cubicBezTo>
                  <a:pt x="9741" y="8183"/>
                  <a:pt x="10908" y="5381"/>
                  <a:pt x="9874" y="2946"/>
                </a:cubicBezTo>
                <a:cubicBezTo>
                  <a:pt x="9096" y="1115"/>
                  <a:pt x="7319" y="0"/>
                  <a:pt x="5449" y="0"/>
                </a:cubicBezTo>
                <a:close/>
              </a:path>
            </a:pathLst>
          </a:custGeom>
          <a:solidFill>
            <a:srgbClr val="BDBDB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22"/>
          <p:cNvSpPr/>
          <p:nvPr/>
        </p:nvSpPr>
        <p:spPr>
          <a:xfrm>
            <a:off x="1907613" y="7557625"/>
            <a:ext cx="219350" cy="219350"/>
          </a:xfrm>
          <a:custGeom>
            <a:avLst/>
            <a:gdLst/>
            <a:ahLst/>
            <a:cxnLst/>
            <a:rect l="l" t="t" r="r" b="b"/>
            <a:pathLst>
              <a:path w="8774" h="8774" extrusionOk="0">
                <a:moveTo>
                  <a:pt x="4404" y="0"/>
                </a:moveTo>
                <a:cubicBezTo>
                  <a:pt x="1969" y="0"/>
                  <a:pt x="1" y="1968"/>
                  <a:pt x="1" y="4404"/>
                </a:cubicBezTo>
                <a:cubicBezTo>
                  <a:pt x="1" y="6839"/>
                  <a:pt x="1969" y="8773"/>
                  <a:pt x="4404" y="8773"/>
                </a:cubicBezTo>
                <a:cubicBezTo>
                  <a:pt x="6805" y="8773"/>
                  <a:pt x="8773" y="6839"/>
                  <a:pt x="8773" y="4404"/>
                </a:cubicBezTo>
                <a:cubicBezTo>
                  <a:pt x="8773" y="1968"/>
                  <a:pt x="6805" y="0"/>
                  <a:pt x="4404" y="0"/>
                </a:cubicBez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22"/>
          <p:cNvSpPr/>
          <p:nvPr/>
        </p:nvSpPr>
        <p:spPr>
          <a:xfrm>
            <a:off x="1907613" y="7673550"/>
            <a:ext cx="219350" cy="143450"/>
          </a:xfrm>
          <a:custGeom>
            <a:avLst/>
            <a:gdLst/>
            <a:ahLst/>
            <a:cxnLst/>
            <a:rect l="l" t="t" r="r" b="b"/>
            <a:pathLst>
              <a:path w="8774" h="5738" extrusionOk="0">
                <a:moveTo>
                  <a:pt x="1" y="0"/>
                </a:moveTo>
                <a:cubicBezTo>
                  <a:pt x="34" y="1134"/>
                  <a:pt x="401" y="3436"/>
                  <a:pt x="1001" y="5737"/>
                </a:cubicBezTo>
                <a:lnTo>
                  <a:pt x="7773" y="5737"/>
                </a:lnTo>
                <a:cubicBezTo>
                  <a:pt x="8373" y="3436"/>
                  <a:pt x="8740" y="1134"/>
                  <a:pt x="8773" y="0"/>
                </a:cubicBezTo>
                <a:lnTo>
                  <a:pt x="8773" y="0"/>
                </a:lnTo>
                <a:cubicBezTo>
                  <a:pt x="8673" y="2302"/>
                  <a:pt x="6739" y="4136"/>
                  <a:pt x="4404" y="4136"/>
                </a:cubicBezTo>
                <a:cubicBezTo>
                  <a:pt x="2035" y="4136"/>
                  <a:pt x="134" y="2302"/>
                  <a:pt x="1" y="0"/>
                </a:cubicBezTo>
                <a:close/>
              </a:path>
            </a:pathLst>
          </a:custGeom>
          <a:solidFill>
            <a:srgbClr val="3535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B66647-9EC2-9576-C1DE-E42026F48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3033" y="329386"/>
            <a:ext cx="4677933" cy="481200"/>
          </a:xfrm>
          <a:noFill/>
          <a:ln>
            <a:noFill/>
          </a:ln>
        </p:spPr>
        <p:txBody>
          <a:bodyPr/>
          <a:lstStyle/>
          <a:p>
            <a:r>
              <a:rPr lang="lt-LT" sz="5000"/>
              <a:t>Kas yra </a:t>
            </a:r>
            <a:r>
              <a:rPr lang="lt-LT" sz="5000">
                <a:solidFill>
                  <a:schemeClr val="tx1"/>
                </a:solidFill>
                <a:highlight>
                  <a:srgbClr val="FF9933"/>
                </a:highlight>
              </a:rPr>
              <a:t>šviesa</a:t>
            </a:r>
            <a:r>
              <a:rPr lang="lt-LT" sz="5000"/>
              <a:t>?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3363806-8494-D96F-C0DF-1373BF4F0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18033" y="1898216"/>
            <a:ext cx="2838524" cy="25546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CBFFCF-CF78-23C3-D95B-D1D7C4415CF0}"/>
              </a:ext>
            </a:extLst>
          </p:cNvPr>
          <p:cNvSpPr/>
          <p:nvPr/>
        </p:nvSpPr>
        <p:spPr>
          <a:xfrm>
            <a:off x="6890991" y="2895391"/>
            <a:ext cx="1007543" cy="335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Bangos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794213-3CF1-220F-75C9-C1EF397ED47A}"/>
              </a:ext>
            </a:extLst>
          </p:cNvPr>
          <p:cNvSpPr/>
          <p:nvPr/>
        </p:nvSpPr>
        <p:spPr>
          <a:xfrm>
            <a:off x="6809970" y="4227628"/>
            <a:ext cx="1084521" cy="255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Dalelės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1AD184-8585-BF49-B6C0-63090AFB7645}"/>
              </a:ext>
            </a:extLst>
          </p:cNvPr>
          <p:cNvSpPr txBox="1"/>
          <p:nvPr/>
        </p:nvSpPr>
        <p:spPr>
          <a:xfrm>
            <a:off x="169590" y="1872556"/>
            <a:ext cx="381166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300">
                <a:latin typeface="Cavolini" panose="03000502040302020204" pitchFamily="66" charset="0"/>
                <a:cs typeface="Cavolini" panose="03000502040302020204" pitchFamily="66" charset="0"/>
              </a:rPr>
              <a:t>Šviesa – tai ir </a:t>
            </a:r>
            <a:r>
              <a:rPr lang="lt-LT" sz="2300" b="1">
                <a:solidFill>
                  <a:srgbClr val="FF993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elektromagnetinės bangos </a:t>
            </a:r>
            <a:r>
              <a:rPr lang="lt-LT" sz="2300">
                <a:latin typeface="Cavolini" panose="03000502040302020204" pitchFamily="66" charset="0"/>
                <a:cs typeface="Cavolini" panose="03000502040302020204" pitchFamily="66" charset="0"/>
              </a:rPr>
              <a:t>ir </a:t>
            </a:r>
            <a:r>
              <a:rPr lang="lt-LT" sz="2300" b="1">
                <a:solidFill>
                  <a:srgbClr val="FF993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dalelės</a:t>
            </a:r>
            <a:r>
              <a:rPr lang="lt-LT" sz="2300">
                <a:latin typeface="Cavolini" panose="03000502040302020204" pitchFamily="66" charset="0"/>
                <a:cs typeface="Cavolini" panose="03000502040302020204" pitchFamily="66" charset="0"/>
              </a:rPr>
              <a:t> (fotonai)</a:t>
            </a:r>
          </a:p>
        </p:txBody>
      </p:sp>
      <p:grpSp>
        <p:nvGrpSpPr>
          <p:cNvPr id="2" name="Google Shape;2047;p43">
            <a:extLst>
              <a:ext uri="{FF2B5EF4-FFF2-40B4-BE49-F238E27FC236}">
                <a16:creationId xmlns:a16="http://schemas.microsoft.com/office/drawing/2014/main" id="{98DC4089-5825-5A63-9FD0-BB5D8221805B}"/>
              </a:ext>
            </a:extLst>
          </p:cNvPr>
          <p:cNvGrpSpPr/>
          <p:nvPr/>
        </p:nvGrpSpPr>
        <p:grpSpPr>
          <a:xfrm>
            <a:off x="4107974" y="1479814"/>
            <a:ext cx="2022086" cy="2951357"/>
            <a:chOff x="457200" y="1168098"/>
            <a:chExt cx="1818253" cy="2795942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Google Shape;2048;p43">
              <a:extLst>
                <a:ext uri="{FF2B5EF4-FFF2-40B4-BE49-F238E27FC236}">
                  <a16:creationId xmlns:a16="http://schemas.microsoft.com/office/drawing/2014/main" id="{78FBF2A4-3226-80A8-FA8E-D2555904ED3D}"/>
                </a:ext>
              </a:extLst>
            </p:cNvPr>
            <p:cNvSpPr/>
            <p:nvPr/>
          </p:nvSpPr>
          <p:spPr>
            <a:xfrm>
              <a:off x="457200" y="1168098"/>
              <a:ext cx="1818253" cy="2172813"/>
            </a:xfrm>
            <a:custGeom>
              <a:avLst/>
              <a:gdLst/>
              <a:ahLst/>
              <a:cxnLst/>
              <a:rect l="l" t="t" r="r" b="b"/>
              <a:pathLst>
                <a:path w="21682" h="25910" extrusionOk="0">
                  <a:moveTo>
                    <a:pt x="13490" y="11456"/>
                  </a:moveTo>
                  <a:lnTo>
                    <a:pt x="14419" y="12373"/>
                  </a:lnTo>
                  <a:lnTo>
                    <a:pt x="14847" y="11956"/>
                  </a:lnTo>
                  <a:lnTo>
                    <a:pt x="11752" y="24017"/>
                  </a:lnTo>
                  <a:lnTo>
                    <a:pt x="9656" y="24017"/>
                  </a:lnTo>
                  <a:lnTo>
                    <a:pt x="6584" y="12027"/>
                  </a:lnTo>
                  <a:lnTo>
                    <a:pt x="6930" y="12373"/>
                  </a:lnTo>
                  <a:lnTo>
                    <a:pt x="7870" y="11456"/>
                  </a:lnTo>
                  <a:lnTo>
                    <a:pt x="8799" y="12373"/>
                  </a:lnTo>
                  <a:lnTo>
                    <a:pt x="9739" y="11456"/>
                  </a:lnTo>
                  <a:lnTo>
                    <a:pt x="10680" y="12373"/>
                  </a:lnTo>
                  <a:lnTo>
                    <a:pt x="11609" y="11456"/>
                  </a:lnTo>
                  <a:lnTo>
                    <a:pt x="12549" y="12373"/>
                  </a:lnTo>
                  <a:lnTo>
                    <a:pt x="13490" y="11456"/>
                  </a:lnTo>
                  <a:close/>
                  <a:moveTo>
                    <a:pt x="10942" y="1895"/>
                  </a:moveTo>
                  <a:cubicBezTo>
                    <a:pt x="15824" y="1966"/>
                    <a:pt x="19776" y="5991"/>
                    <a:pt x="19741" y="10884"/>
                  </a:cubicBezTo>
                  <a:cubicBezTo>
                    <a:pt x="19729" y="12789"/>
                    <a:pt x="19122" y="14599"/>
                    <a:pt x="18002" y="16135"/>
                  </a:cubicBezTo>
                  <a:lnTo>
                    <a:pt x="16419" y="18707"/>
                  </a:lnTo>
                  <a:cubicBezTo>
                    <a:pt x="15776" y="19885"/>
                    <a:pt x="15145" y="21326"/>
                    <a:pt x="14919" y="22648"/>
                  </a:cubicBezTo>
                  <a:cubicBezTo>
                    <a:pt x="14835" y="23124"/>
                    <a:pt x="14704" y="23588"/>
                    <a:pt x="14526" y="24017"/>
                  </a:cubicBezTo>
                  <a:lnTo>
                    <a:pt x="12311" y="24017"/>
                  </a:lnTo>
                  <a:lnTo>
                    <a:pt x="15824" y="10313"/>
                  </a:lnTo>
                  <a:lnTo>
                    <a:pt x="15300" y="10170"/>
                  </a:lnTo>
                  <a:lnTo>
                    <a:pt x="15109" y="10944"/>
                  </a:lnTo>
                  <a:lnTo>
                    <a:pt x="14419" y="11622"/>
                  </a:lnTo>
                  <a:lnTo>
                    <a:pt x="13490" y="10694"/>
                  </a:lnTo>
                  <a:lnTo>
                    <a:pt x="12549" y="11622"/>
                  </a:lnTo>
                  <a:lnTo>
                    <a:pt x="11609" y="10694"/>
                  </a:lnTo>
                  <a:lnTo>
                    <a:pt x="10680" y="11622"/>
                  </a:lnTo>
                  <a:lnTo>
                    <a:pt x="9739" y="10694"/>
                  </a:lnTo>
                  <a:lnTo>
                    <a:pt x="8799" y="11622"/>
                  </a:lnTo>
                  <a:lnTo>
                    <a:pt x="7870" y="10694"/>
                  </a:lnTo>
                  <a:lnTo>
                    <a:pt x="6930" y="11622"/>
                  </a:lnTo>
                  <a:lnTo>
                    <a:pt x="6322" y="11027"/>
                  </a:lnTo>
                  <a:lnTo>
                    <a:pt x="6108" y="10170"/>
                  </a:lnTo>
                  <a:lnTo>
                    <a:pt x="5584" y="10313"/>
                  </a:lnTo>
                  <a:lnTo>
                    <a:pt x="5822" y="11241"/>
                  </a:lnTo>
                  <a:lnTo>
                    <a:pt x="5810" y="11265"/>
                  </a:lnTo>
                  <a:lnTo>
                    <a:pt x="5834" y="11301"/>
                  </a:lnTo>
                  <a:lnTo>
                    <a:pt x="9097" y="24017"/>
                  </a:lnTo>
                  <a:lnTo>
                    <a:pt x="7120" y="24017"/>
                  </a:lnTo>
                  <a:cubicBezTo>
                    <a:pt x="6942" y="23588"/>
                    <a:pt x="6799" y="23124"/>
                    <a:pt x="6727" y="22648"/>
                  </a:cubicBezTo>
                  <a:cubicBezTo>
                    <a:pt x="6275" y="20016"/>
                    <a:pt x="4834" y="17730"/>
                    <a:pt x="4001" y="16611"/>
                  </a:cubicBezTo>
                  <a:lnTo>
                    <a:pt x="3977" y="16564"/>
                  </a:lnTo>
                  <a:lnTo>
                    <a:pt x="3929" y="16516"/>
                  </a:lnTo>
                  <a:cubicBezTo>
                    <a:pt x="2608" y="14920"/>
                    <a:pt x="1881" y="12896"/>
                    <a:pt x="1881" y="10825"/>
                  </a:cubicBezTo>
                  <a:cubicBezTo>
                    <a:pt x="1881" y="5896"/>
                    <a:pt x="5894" y="1895"/>
                    <a:pt x="10811" y="1895"/>
                  </a:cubicBezTo>
                  <a:close/>
                  <a:moveTo>
                    <a:pt x="10814" y="1"/>
                  </a:moveTo>
                  <a:cubicBezTo>
                    <a:pt x="4847" y="1"/>
                    <a:pt x="0" y="4851"/>
                    <a:pt x="0" y="10825"/>
                  </a:cubicBezTo>
                  <a:cubicBezTo>
                    <a:pt x="0" y="13444"/>
                    <a:pt x="929" y="15849"/>
                    <a:pt x="2477" y="17730"/>
                  </a:cubicBezTo>
                  <a:cubicBezTo>
                    <a:pt x="3132" y="18611"/>
                    <a:pt x="4477" y="20671"/>
                    <a:pt x="4858" y="22969"/>
                  </a:cubicBezTo>
                  <a:cubicBezTo>
                    <a:pt x="4977" y="23672"/>
                    <a:pt x="5167" y="24279"/>
                    <a:pt x="5394" y="24803"/>
                  </a:cubicBezTo>
                  <a:cubicBezTo>
                    <a:pt x="5679" y="25469"/>
                    <a:pt x="6334" y="25910"/>
                    <a:pt x="7061" y="25910"/>
                  </a:cubicBezTo>
                  <a:lnTo>
                    <a:pt x="14573" y="25910"/>
                  </a:lnTo>
                  <a:cubicBezTo>
                    <a:pt x="15312" y="25910"/>
                    <a:pt x="15966" y="25469"/>
                    <a:pt x="16252" y="24803"/>
                  </a:cubicBezTo>
                  <a:cubicBezTo>
                    <a:pt x="16467" y="24279"/>
                    <a:pt x="16669" y="23672"/>
                    <a:pt x="16776" y="22969"/>
                  </a:cubicBezTo>
                  <a:cubicBezTo>
                    <a:pt x="17205" y="20493"/>
                    <a:pt x="19526" y="17254"/>
                    <a:pt x="19526" y="17254"/>
                  </a:cubicBezTo>
                  <a:lnTo>
                    <a:pt x="19515" y="17254"/>
                  </a:lnTo>
                  <a:cubicBezTo>
                    <a:pt x="20836" y="15468"/>
                    <a:pt x="21622" y="13277"/>
                    <a:pt x="21634" y="10896"/>
                  </a:cubicBezTo>
                  <a:cubicBezTo>
                    <a:pt x="21681" y="4979"/>
                    <a:pt x="16883" y="85"/>
                    <a:pt x="10966" y="2"/>
                  </a:cubicBezTo>
                  <a:cubicBezTo>
                    <a:pt x="10915" y="1"/>
                    <a:pt x="10864" y="1"/>
                    <a:pt x="10814" y="1"/>
                  </a:cubicBezTo>
                  <a:close/>
                </a:path>
              </a:pathLst>
            </a:custGeom>
            <a:grpFill/>
            <a:ln>
              <a:solidFill>
                <a:srgbClr val="F2742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049;p43">
              <a:extLst>
                <a:ext uri="{FF2B5EF4-FFF2-40B4-BE49-F238E27FC236}">
                  <a16:creationId xmlns:a16="http://schemas.microsoft.com/office/drawing/2014/main" id="{F2E5A424-C14F-3DC2-5834-5208E092601C}"/>
                </a:ext>
              </a:extLst>
            </p:cNvPr>
            <p:cNvSpPr/>
            <p:nvPr/>
          </p:nvSpPr>
          <p:spPr>
            <a:xfrm>
              <a:off x="986364" y="3391855"/>
              <a:ext cx="755914" cy="150780"/>
            </a:xfrm>
            <a:custGeom>
              <a:avLst/>
              <a:gdLst/>
              <a:ahLst/>
              <a:cxnLst/>
              <a:rect l="l" t="t" r="r" b="b"/>
              <a:pathLst>
                <a:path w="9014" h="1798" extrusionOk="0">
                  <a:moveTo>
                    <a:pt x="560" y="0"/>
                  </a:moveTo>
                  <a:cubicBezTo>
                    <a:pt x="251" y="0"/>
                    <a:pt x="0" y="250"/>
                    <a:pt x="0" y="560"/>
                  </a:cubicBezTo>
                  <a:lnTo>
                    <a:pt x="0" y="1226"/>
                  </a:lnTo>
                  <a:cubicBezTo>
                    <a:pt x="0" y="1536"/>
                    <a:pt x="251" y="1798"/>
                    <a:pt x="560" y="1798"/>
                  </a:cubicBezTo>
                  <a:lnTo>
                    <a:pt x="8442" y="1798"/>
                  </a:lnTo>
                  <a:cubicBezTo>
                    <a:pt x="8763" y="1798"/>
                    <a:pt x="9014" y="1536"/>
                    <a:pt x="9014" y="1226"/>
                  </a:cubicBezTo>
                  <a:lnTo>
                    <a:pt x="9014" y="560"/>
                  </a:lnTo>
                  <a:cubicBezTo>
                    <a:pt x="9014" y="250"/>
                    <a:pt x="8763" y="0"/>
                    <a:pt x="8442" y="0"/>
                  </a:cubicBezTo>
                  <a:close/>
                </a:path>
              </a:pathLst>
            </a:custGeom>
            <a:grpFill/>
            <a:ln>
              <a:solidFill>
                <a:srgbClr val="F2742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050;p43">
              <a:extLst>
                <a:ext uri="{FF2B5EF4-FFF2-40B4-BE49-F238E27FC236}">
                  <a16:creationId xmlns:a16="http://schemas.microsoft.com/office/drawing/2014/main" id="{4130E13D-3F37-EF7F-CF3D-9B45AC903017}"/>
                </a:ext>
              </a:extLst>
            </p:cNvPr>
            <p:cNvSpPr/>
            <p:nvPr/>
          </p:nvSpPr>
          <p:spPr>
            <a:xfrm>
              <a:off x="986364" y="3604528"/>
              <a:ext cx="755914" cy="150780"/>
            </a:xfrm>
            <a:custGeom>
              <a:avLst/>
              <a:gdLst/>
              <a:ahLst/>
              <a:cxnLst/>
              <a:rect l="l" t="t" r="r" b="b"/>
              <a:pathLst>
                <a:path w="9014" h="1798" extrusionOk="0">
                  <a:moveTo>
                    <a:pt x="560" y="0"/>
                  </a:moveTo>
                  <a:cubicBezTo>
                    <a:pt x="251" y="0"/>
                    <a:pt x="0" y="250"/>
                    <a:pt x="0" y="560"/>
                  </a:cubicBezTo>
                  <a:lnTo>
                    <a:pt x="0" y="1226"/>
                  </a:lnTo>
                  <a:cubicBezTo>
                    <a:pt x="0" y="1536"/>
                    <a:pt x="251" y="1798"/>
                    <a:pt x="560" y="1798"/>
                  </a:cubicBezTo>
                  <a:lnTo>
                    <a:pt x="8442" y="1798"/>
                  </a:lnTo>
                  <a:cubicBezTo>
                    <a:pt x="8763" y="1798"/>
                    <a:pt x="9014" y="1536"/>
                    <a:pt x="9014" y="1226"/>
                  </a:cubicBezTo>
                  <a:lnTo>
                    <a:pt x="9014" y="560"/>
                  </a:lnTo>
                  <a:cubicBezTo>
                    <a:pt x="9014" y="250"/>
                    <a:pt x="8763" y="0"/>
                    <a:pt x="8442" y="0"/>
                  </a:cubicBezTo>
                  <a:close/>
                </a:path>
              </a:pathLst>
            </a:custGeom>
            <a:grpFill/>
            <a:ln>
              <a:solidFill>
                <a:srgbClr val="F2742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051;p43">
              <a:extLst>
                <a:ext uri="{FF2B5EF4-FFF2-40B4-BE49-F238E27FC236}">
                  <a16:creationId xmlns:a16="http://schemas.microsoft.com/office/drawing/2014/main" id="{0773B595-78A9-7351-7ACE-52837DDD3F07}"/>
                </a:ext>
              </a:extLst>
            </p:cNvPr>
            <p:cNvSpPr/>
            <p:nvPr/>
          </p:nvSpPr>
          <p:spPr>
            <a:xfrm>
              <a:off x="1148132" y="3820136"/>
              <a:ext cx="432382" cy="143904"/>
            </a:xfrm>
            <a:custGeom>
              <a:avLst/>
              <a:gdLst/>
              <a:ahLst/>
              <a:cxnLst/>
              <a:rect l="l" t="t" r="r" b="b"/>
              <a:pathLst>
                <a:path w="5156" h="1716" extrusionOk="0">
                  <a:moveTo>
                    <a:pt x="0" y="1"/>
                  </a:moveTo>
                  <a:lnTo>
                    <a:pt x="0" y="715"/>
                  </a:lnTo>
                  <a:cubicBezTo>
                    <a:pt x="0" y="1275"/>
                    <a:pt x="453" y="1715"/>
                    <a:pt x="1000" y="1715"/>
                  </a:cubicBezTo>
                  <a:lnTo>
                    <a:pt x="4156" y="1715"/>
                  </a:lnTo>
                  <a:cubicBezTo>
                    <a:pt x="4703" y="1715"/>
                    <a:pt x="5156" y="1275"/>
                    <a:pt x="5156" y="715"/>
                  </a:cubicBezTo>
                  <a:lnTo>
                    <a:pt x="5156" y="1"/>
                  </a:lnTo>
                  <a:close/>
                </a:path>
              </a:pathLst>
            </a:custGeom>
            <a:grpFill/>
            <a:ln>
              <a:solidFill>
                <a:srgbClr val="F2742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1672;p34">
            <a:extLst>
              <a:ext uri="{FF2B5EF4-FFF2-40B4-BE49-F238E27FC236}">
                <a16:creationId xmlns:a16="http://schemas.microsoft.com/office/drawing/2014/main" id="{99ADDCAC-249D-3B90-164A-A75DE08AC4BB}"/>
              </a:ext>
            </a:extLst>
          </p:cNvPr>
          <p:cNvSpPr/>
          <p:nvPr/>
        </p:nvSpPr>
        <p:spPr>
          <a:xfrm rot="1220336">
            <a:off x="5645091" y="-86213"/>
            <a:ext cx="946633" cy="938908"/>
          </a:xfrm>
          <a:custGeom>
            <a:avLst/>
            <a:gdLst/>
            <a:ahLst/>
            <a:cxnLst/>
            <a:rect l="l" t="t" r="r" b="b"/>
            <a:pathLst>
              <a:path w="25486" h="25278" extrusionOk="0">
                <a:moveTo>
                  <a:pt x="12746" y="4905"/>
                </a:moveTo>
                <a:cubicBezTo>
                  <a:pt x="13701" y="4905"/>
                  <a:pt x="14672" y="5083"/>
                  <a:pt x="15613" y="5460"/>
                </a:cubicBezTo>
                <a:cubicBezTo>
                  <a:pt x="19580" y="7047"/>
                  <a:pt x="21508" y="11545"/>
                  <a:pt x="19923" y="15511"/>
                </a:cubicBezTo>
                <a:cubicBezTo>
                  <a:pt x="18714" y="18534"/>
                  <a:pt x="15811" y="20374"/>
                  <a:pt x="12742" y="20374"/>
                </a:cubicBezTo>
                <a:cubicBezTo>
                  <a:pt x="11786" y="20374"/>
                  <a:pt x="10814" y="20196"/>
                  <a:pt x="9873" y="19819"/>
                </a:cubicBezTo>
                <a:cubicBezTo>
                  <a:pt x="5908" y="18234"/>
                  <a:pt x="3978" y="13734"/>
                  <a:pt x="5563" y="9769"/>
                </a:cubicBezTo>
                <a:cubicBezTo>
                  <a:pt x="6772" y="6745"/>
                  <a:pt x="9676" y="4905"/>
                  <a:pt x="12746" y="4905"/>
                </a:cubicBezTo>
                <a:close/>
                <a:moveTo>
                  <a:pt x="15551" y="1"/>
                </a:moveTo>
                <a:cubicBezTo>
                  <a:pt x="15240" y="1"/>
                  <a:pt x="14946" y="187"/>
                  <a:pt x="14824" y="492"/>
                </a:cubicBezTo>
                <a:lnTo>
                  <a:pt x="14047" y="2435"/>
                </a:lnTo>
                <a:cubicBezTo>
                  <a:pt x="13612" y="2378"/>
                  <a:pt x="13174" y="2350"/>
                  <a:pt x="12736" y="2350"/>
                </a:cubicBezTo>
                <a:cubicBezTo>
                  <a:pt x="12218" y="2350"/>
                  <a:pt x="11700" y="2390"/>
                  <a:pt x="11187" y="2469"/>
                </a:cubicBezTo>
                <a:lnTo>
                  <a:pt x="10364" y="547"/>
                </a:lnTo>
                <a:cubicBezTo>
                  <a:pt x="10238" y="251"/>
                  <a:pt x="9949" y="73"/>
                  <a:pt x="9646" y="73"/>
                </a:cubicBezTo>
                <a:cubicBezTo>
                  <a:pt x="9543" y="73"/>
                  <a:pt x="9438" y="93"/>
                  <a:pt x="9338" y="137"/>
                </a:cubicBezTo>
                <a:lnTo>
                  <a:pt x="6036" y="1553"/>
                </a:lnTo>
                <a:cubicBezTo>
                  <a:pt x="5640" y="1722"/>
                  <a:pt x="5456" y="2182"/>
                  <a:pt x="5626" y="2579"/>
                </a:cubicBezTo>
                <a:lnTo>
                  <a:pt x="6449" y="4501"/>
                </a:lnTo>
                <a:cubicBezTo>
                  <a:pt x="5690" y="5085"/>
                  <a:pt x="5019" y="5775"/>
                  <a:pt x="4452" y="6549"/>
                </a:cubicBezTo>
                <a:lnTo>
                  <a:pt x="2510" y="5772"/>
                </a:lnTo>
                <a:cubicBezTo>
                  <a:pt x="2414" y="5734"/>
                  <a:pt x="2316" y="5716"/>
                  <a:pt x="2219" y="5716"/>
                </a:cubicBezTo>
                <a:cubicBezTo>
                  <a:pt x="1910" y="5716"/>
                  <a:pt x="1616" y="5901"/>
                  <a:pt x="1493" y="6208"/>
                </a:cubicBezTo>
                <a:lnTo>
                  <a:pt x="161" y="9542"/>
                </a:lnTo>
                <a:cubicBezTo>
                  <a:pt x="0" y="9944"/>
                  <a:pt x="194" y="10398"/>
                  <a:pt x="596" y="10558"/>
                </a:cubicBezTo>
                <a:lnTo>
                  <a:pt x="2537" y="11335"/>
                </a:lnTo>
                <a:cubicBezTo>
                  <a:pt x="2415" y="12285"/>
                  <a:pt x="2426" y="13249"/>
                  <a:pt x="2572" y="14195"/>
                </a:cubicBezTo>
                <a:lnTo>
                  <a:pt x="651" y="15018"/>
                </a:lnTo>
                <a:cubicBezTo>
                  <a:pt x="253" y="15189"/>
                  <a:pt x="71" y="15649"/>
                  <a:pt x="241" y="16046"/>
                </a:cubicBezTo>
                <a:lnTo>
                  <a:pt x="1655" y="19347"/>
                </a:lnTo>
                <a:cubicBezTo>
                  <a:pt x="1781" y="19643"/>
                  <a:pt x="2070" y="19821"/>
                  <a:pt x="2373" y="19821"/>
                </a:cubicBezTo>
                <a:cubicBezTo>
                  <a:pt x="2476" y="19821"/>
                  <a:pt x="2581" y="19800"/>
                  <a:pt x="2681" y="19756"/>
                </a:cubicBezTo>
                <a:lnTo>
                  <a:pt x="4603" y="18933"/>
                </a:lnTo>
                <a:cubicBezTo>
                  <a:pt x="5189" y="19692"/>
                  <a:pt x="5879" y="20365"/>
                  <a:pt x="6651" y="20930"/>
                </a:cubicBezTo>
                <a:lnTo>
                  <a:pt x="5874" y="22873"/>
                </a:lnTo>
                <a:cubicBezTo>
                  <a:pt x="5714" y="23273"/>
                  <a:pt x="5909" y="23728"/>
                  <a:pt x="6310" y="23888"/>
                </a:cubicBezTo>
                <a:lnTo>
                  <a:pt x="9645" y="25222"/>
                </a:lnTo>
                <a:cubicBezTo>
                  <a:pt x="9740" y="25260"/>
                  <a:pt x="9838" y="25278"/>
                  <a:pt x="9935" y="25278"/>
                </a:cubicBezTo>
                <a:cubicBezTo>
                  <a:pt x="10245" y="25278"/>
                  <a:pt x="10538" y="25092"/>
                  <a:pt x="10660" y="24786"/>
                </a:cubicBezTo>
                <a:lnTo>
                  <a:pt x="11437" y="22845"/>
                </a:lnTo>
                <a:cubicBezTo>
                  <a:pt x="11871" y="22901"/>
                  <a:pt x="12308" y="22929"/>
                  <a:pt x="12745" y="22929"/>
                </a:cubicBezTo>
                <a:cubicBezTo>
                  <a:pt x="13264" y="22929"/>
                  <a:pt x="13784" y="22889"/>
                  <a:pt x="14299" y="22810"/>
                </a:cubicBezTo>
                <a:lnTo>
                  <a:pt x="15122" y="24732"/>
                </a:lnTo>
                <a:cubicBezTo>
                  <a:pt x="15248" y="25028"/>
                  <a:pt x="15536" y="25206"/>
                  <a:pt x="15839" y="25206"/>
                </a:cubicBezTo>
                <a:cubicBezTo>
                  <a:pt x="15943" y="25206"/>
                  <a:pt x="16047" y="25185"/>
                  <a:pt x="16148" y="25142"/>
                </a:cubicBezTo>
                <a:lnTo>
                  <a:pt x="19449" y="23728"/>
                </a:lnTo>
                <a:cubicBezTo>
                  <a:pt x="19846" y="23558"/>
                  <a:pt x="20030" y="23098"/>
                  <a:pt x="19860" y="22701"/>
                </a:cubicBezTo>
                <a:lnTo>
                  <a:pt x="19037" y="20780"/>
                </a:lnTo>
                <a:cubicBezTo>
                  <a:pt x="19794" y="20194"/>
                  <a:pt x="20467" y="19503"/>
                  <a:pt x="21034" y="18732"/>
                </a:cubicBezTo>
                <a:lnTo>
                  <a:pt x="22975" y="19508"/>
                </a:lnTo>
                <a:cubicBezTo>
                  <a:pt x="23070" y="19546"/>
                  <a:pt x="23168" y="19564"/>
                  <a:pt x="23265" y="19564"/>
                </a:cubicBezTo>
                <a:cubicBezTo>
                  <a:pt x="23576" y="19564"/>
                  <a:pt x="23869" y="19378"/>
                  <a:pt x="23992" y="19073"/>
                </a:cubicBezTo>
                <a:lnTo>
                  <a:pt x="25326" y="15737"/>
                </a:lnTo>
                <a:cubicBezTo>
                  <a:pt x="25486" y="15337"/>
                  <a:pt x="25290" y="14882"/>
                  <a:pt x="24890" y="14722"/>
                </a:cubicBezTo>
                <a:lnTo>
                  <a:pt x="22948" y="13945"/>
                </a:lnTo>
                <a:cubicBezTo>
                  <a:pt x="23071" y="12994"/>
                  <a:pt x="23060" y="12032"/>
                  <a:pt x="22914" y="11084"/>
                </a:cubicBezTo>
                <a:lnTo>
                  <a:pt x="24835" y="10261"/>
                </a:lnTo>
                <a:cubicBezTo>
                  <a:pt x="25231" y="10091"/>
                  <a:pt x="25415" y="9631"/>
                  <a:pt x="25245" y="9234"/>
                </a:cubicBezTo>
                <a:lnTo>
                  <a:pt x="23830" y="5934"/>
                </a:lnTo>
                <a:cubicBezTo>
                  <a:pt x="23703" y="5637"/>
                  <a:pt x="23414" y="5459"/>
                  <a:pt x="23111" y="5459"/>
                </a:cubicBezTo>
                <a:cubicBezTo>
                  <a:pt x="23008" y="5459"/>
                  <a:pt x="22904" y="5479"/>
                  <a:pt x="22803" y="5522"/>
                </a:cubicBezTo>
                <a:lnTo>
                  <a:pt x="20882" y="6347"/>
                </a:lnTo>
                <a:cubicBezTo>
                  <a:pt x="20297" y="5588"/>
                  <a:pt x="19607" y="4915"/>
                  <a:pt x="18835" y="4348"/>
                </a:cubicBezTo>
                <a:lnTo>
                  <a:pt x="19610" y="2408"/>
                </a:lnTo>
                <a:cubicBezTo>
                  <a:pt x="19770" y="2006"/>
                  <a:pt x="19577" y="1551"/>
                  <a:pt x="19175" y="1391"/>
                </a:cubicBezTo>
                <a:lnTo>
                  <a:pt x="15841" y="57"/>
                </a:lnTo>
                <a:cubicBezTo>
                  <a:pt x="15745" y="19"/>
                  <a:pt x="15647" y="1"/>
                  <a:pt x="1555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F1128D-3FCC-FC3B-A30F-2ADC4B379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437" y="142640"/>
            <a:ext cx="5201126" cy="481200"/>
          </a:xfrm>
        </p:spPr>
        <p:txBody>
          <a:bodyPr/>
          <a:lstStyle/>
          <a:p>
            <a:r>
              <a:rPr lang="en-GB" sz="5000"/>
              <a:t>Šviesos </a:t>
            </a:r>
            <a:r>
              <a:rPr lang="en-GB" sz="5000">
                <a:solidFill>
                  <a:schemeClr val="tx1"/>
                </a:solidFill>
              </a:rPr>
              <a:t>greitis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2F5F8C5-413D-C03D-CC24-C7348ED1A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88" y="877121"/>
            <a:ext cx="3204116" cy="4005145"/>
          </a:xfrm>
          <a:prstGeom prst="rect">
            <a:avLst/>
          </a:prstGeom>
          <a:noFill/>
          <a:ln w="76200">
            <a:solidFill>
              <a:srgbClr val="AAC6F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oogle Shape;114;p19">
            <a:extLst>
              <a:ext uri="{FF2B5EF4-FFF2-40B4-BE49-F238E27FC236}">
                <a16:creationId xmlns:a16="http://schemas.microsoft.com/office/drawing/2014/main" id="{2F345EBE-8BB5-A56B-94F2-AED918638DD4}"/>
              </a:ext>
            </a:extLst>
          </p:cNvPr>
          <p:cNvGrpSpPr/>
          <p:nvPr/>
        </p:nvGrpSpPr>
        <p:grpSpPr>
          <a:xfrm>
            <a:off x="238654" y="-749948"/>
            <a:ext cx="1177890" cy="3629641"/>
            <a:chOff x="1569775" y="2825125"/>
            <a:chExt cx="618250" cy="1893100"/>
          </a:xfrm>
        </p:grpSpPr>
        <p:sp>
          <p:nvSpPr>
            <p:cNvPr id="26" name="Google Shape;115;p19">
              <a:extLst>
                <a:ext uri="{FF2B5EF4-FFF2-40B4-BE49-F238E27FC236}">
                  <a16:creationId xmlns:a16="http://schemas.microsoft.com/office/drawing/2014/main" id="{F29F8250-7534-CED7-EC33-8D3A846297C5}"/>
                </a:ext>
              </a:extLst>
            </p:cNvPr>
            <p:cNvSpPr/>
            <p:nvPr/>
          </p:nvSpPr>
          <p:spPr>
            <a:xfrm>
              <a:off x="1658750" y="4099550"/>
              <a:ext cx="442800" cy="508350"/>
            </a:xfrm>
            <a:custGeom>
              <a:avLst/>
              <a:gdLst/>
              <a:ahLst/>
              <a:cxnLst/>
              <a:rect l="l" t="t" r="r" b="b"/>
              <a:pathLst>
                <a:path w="17712" h="20334" extrusionOk="0">
                  <a:moveTo>
                    <a:pt x="7620" y="1"/>
                  </a:moveTo>
                  <a:cubicBezTo>
                    <a:pt x="7119" y="1"/>
                    <a:pt x="6634" y="34"/>
                    <a:pt x="6166" y="168"/>
                  </a:cubicBezTo>
                  <a:cubicBezTo>
                    <a:pt x="5882" y="235"/>
                    <a:pt x="5648" y="385"/>
                    <a:pt x="5431" y="569"/>
                  </a:cubicBezTo>
                  <a:cubicBezTo>
                    <a:pt x="5381" y="619"/>
                    <a:pt x="5348" y="669"/>
                    <a:pt x="5331" y="736"/>
                  </a:cubicBezTo>
                  <a:cubicBezTo>
                    <a:pt x="5231" y="1053"/>
                    <a:pt x="5130" y="1354"/>
                    <a:pt x="5147" y="1688"/>
                  </a:cubicBezTo>
                  <a:cubicBezTo>
                    <a:pt x="5147" y="1738"/>
                    <a:pt x="5130" y="1805"/>
                    <a:pt x="5114" y="1855"/>
                  </a:cubicBezTo>
                  <a:cubicBezTo>
                    <a:pt x="4997" y="2424"/>
                    <a:pt x="4780" y="2958"/>
                    <a:pt x="4495" y="3476"/>
                  </a:cubicBezTo>
                  <a:cubicBezTo>
                    <a:pt x="4395" y="3677"/>
                    <a:pt x="4295" y="3860"/>
                    <a:pt x="4195" y="4061"/>
                  </a:cubicBezTo>
                  <a:cubicBezTo>
                    <a:pt x="4028" y="4429"/>
                    <a:pt x="3794" y="4779"/>
                    <a:pt x="3543" y="5097"/>
                  </a:cubicBezTo>
                  <a:cubicBezTo>
                    <a:pt x="3075" y="5682"/>
                    <a:pt x="2607" y="6266"/>
                    <a:pt x="2140" y="6851"/>
                  </a:cubicBezTo>
                  <a:cubicBezTo>
                    <a:pt x="2039" y="6968"/>
                    <a:pt x="1939" y="7102"/>
                    <a:pt x="1822" y="7185"/>
                  </a:cubicBezTo>
                  <a:cubicBezTo>
                    <a:pt x="1571" y="7386"/>
                    <a:pt x="1371" y="7637"/>
                    <a:pt x="1154" y="7871"/>
                  </a:cubicBezTo>
                  <a:cubicBezTo>
                    <a:pt x="1037" y="8004"/>
                    <a:pt x="937" y="8138"/>
                    <a:pt x="853" y="8288"/>
                  </a:cubicBezTo>
                  <a:cubicBezTo>
                    <a:pt x="669" y="8639"/>
                    <a:pt x="485" y="9007"/>
                    <a:pt x="318" y="9374"/>
                  </a:cubicBezTo>
                  <a:cubicBezTo>
                    <a:pt x="251" y="9525"/>
                    <a:pt x="201" y="9692"/>
                    <a:pt x="185" y="9859"/>
                  </a:cubicBezTo>
                  <a:cubicBezTo>
                    <a:pt x="135" y="10176"/>
                    <a:pt x="51" y="10494"/>
                    <a:pt x="68" y="10811"/>
                  </a:cubicBezTo>
                  <a:cubicBezTo>
                    <a:pt x="68" y="10845"/>
                    <a:pt x="68" y="10861"/>
                    <a:pt x="68" y="10895"/>
                  </a:cubicBezTo>
                  <a:cubicBezTo>
                    <a:pt x="1" y="11079"/>
                    <a:pt x="1" y="11262"/>
                    <a:pt x="18" y="11446"/>
                  </a:cubicBezTo>
                  <a:lnTo>
                    <a:pt x="18" y="12866"/>
                  </a:lnTo>
                  <a:cubicBezTo>
                    <a:pt x="18" y="12933"/>
                    <a:pt x="18" y="13017"/>
                    <a:pt x="34" y="13084"/>
                  </a:cubicBezTo>
                  <a:cubicBezTo>
                    <a:pt x="118" y="13351"/>
                    <a:pt x="118" y="13618"/>
                    <a:pt x="135" y="13886"/>
                  </a:cubicBezTo>
                  <a:cubicBezTo>
                    <a:pt x="151" y="14103"/>
                    <a:pt x="185" y="14320"/>
                    <a:pt x="302" y="14487"/>
                  </a:cubicBezTo>
                  <a:cubicBezTo>
                    <a:pt x="435" y="14671"/>
                    <a:pt x="485" y="14855"/>
                    <a:pt x="552" y="15055"/>
                  </a:cubicBezTo>
                  <a:cubicBezTo>
                    <a:pt x="602" y="15239"/>
                    <a:pt x="669" y="15423"/>
                    <a:pt x="719" y="15607"/>
                  </a:cubicBezTo>
                  <a:cubicBezTo>
                    <a:pt x="769" y="15757"/>
                    <a:pt x="836" y="15891"/>
                    <a:pt x="953" y="16008"/>
                  </a:cubicBezTo>
                  <a:cubicBezTo>
                    <a:pt x="1053" y="16108"/>
                    <a:pt x="1120" y="16225"/>
                    <a:pt x="1154" y="16358"/>
                  </a:cubicBezTo>
                  <a:cubicBezTo>
                    <a:pt x="1254" y="16592"/>
                    <a:pt x="1371" y="16793"/>
                    <a:pt x="1505" y="17010"/>
                  </a:cubicBezTo>
                  <a:cubicBezTo>
                    <a:pt x="1739" y="17378"/>
                    <a:pt x="2006" y="17712"/>
                    <a:pt x="2357" y="17996"/>
                  </a:cubicBezTo>
                  <a:cubicBezTo>
                    <a:pt x="2741" y="18297"/>
                    <a:pt x="3175" y="18547"/>
                    <a:pt x="3543" y="18848"/>
                  </a:cubicBezTo>
                  <a:cubicBezTo>
                    <a:pt x="3593" y="18881"/>
                    <a:pt x="3643" y="18898"/>
                    <a:pt x="3693" y="18932"/>
                  </a:cubicBezTo>
                  <a:cubicBezTo>
                    <a:pt x="3994" y="19082"/>
                    <a:pt x="4295" y="19232"/>
                    <a:pt x="4596" y="19399"/>
                  </a:cubicBezTo>
                  <a:cubicBezTo>
                    <a:pt x="5064" y="19683"/>
                    <a:pt x="5548" y="19884"/>
                    <a:pt x="6066" y="20018"/>
                  </a:cubicBezTo>
                  <a:cubicBezTo>
                    <a:pt x="6200" y="20051"/>
                    <a:pt x="6317" y="20068"/>
                    <a:pt x="6450" y="20084"/>
                  </a:cubicBezTo>
                  <a:cubicBezTo>
                    <a:pt x="6751" y="20135"/>
                    <a:pt x="7069" y="20151"/>
                    <a:pt x="7369" y="20151"/>
                  </a:cubicBezTo>
                  <a:cubicBezTo>
                    <a:pt x="7520" y="20151"/>
                    <a:pt x="7687" y="20168"/>
                    <a:pt x="7837" y="20201"/>
                  </a:cubicBezTo>
                  <a:cubicBezTo>
                    <a:pt x="8038" y="20252"/>
                    <a:pt x="8221" y="20268"/>
                    <a:pt x="8422" y="20268"/>
                  </a:cubicBezTo>
                  <a:lnTo>
                    <a:pt x="9057" y="20268"/>
                  </a:lnTo>
                  <a:cubicBezTo>
                    <a:pt x="9157" y="20268"/>
                    <a:pt x="9257" y="20268"/>
                    <a:pt x="9358" y="20285"/>
                  </a:cubicBezTo>
                  <a:cubicBezTo>
                    <a:pt x="9589" y="20322"/>
                    <a:pt x="9825" y="20333"/>
                    <a:pt x="10063" y="20333"/>
                  </a:cubicBezTo>
                  <a:cubicBezTo>
                    <a:pt x="10256" y="20333"/>
                    <a:pt x="10450" y="20326"/>
                    <a:pt x="10644" y="20318"/>
                  </a:cubicBezTo>
                  <a:cubicBezTo>
                    <a:pt x="10828" y="20302"/>
                    <a:pt x="10995" y="20268"/>
                    <a:pt x="11145" y="20151"/>
                  </a:cubicBezTo>
                  <a:cubicBezTo>
                    <a:pt x="11212" y="20101"/>
                    <a:pt x="11279" y="20084"/>
                    <a:pt x="11346" y="20084"/>
                  </a:cubicBezTo>
                  <a:cubicBezTo>
                    <a:pt x="11413" y="20084"/>
                    <a:pt x="11480" y="20051"/>
                    <a:pt x="11546" y="20051"/>
                  </a:cubicBezTo>
                  <a:cubicBezTo>
                    <a:pt x="12081" y="19901"/>
                    <a:pt x="12599" y="19700"/>
                    <a:pt x="13084" y="19416"/>
                  </a:cubicBezTo>
                  <a:cubicBezTo>
                    <a:pt x="13134" y="19383"/>
                    <a:pt x="13201" y="19349"/>
                    <a:pt x="13267" y="19316"/>
                  </a:cubicBezTo>
                  <a:cubicBezTo>
                    <a:pt x="13585" y="19149"/>
                    <a:pt x="13886" y="18998"/>
                    <a:pt x="14186" y="18831"/>
                  </a:cubicBezTo>
                  <a:cubicBezTo>
                    <a:pt x="14237" y="18798"/>
                    <a:pt x="14287" y="18764"/>
                    <a:pt x="14320" y="18731"/>
                  </a:cubicBezTo>
                  <a:cubicBezTo>
                    <a:pt x="14470" y="18614"/>
                    <a:pt x="14621" y="18497"/>
                    <a:pt x="14771" y="18380"/>
                  </a:cubicBezTo>
                  <a:cubicBezTo>
                    <a:pt x="14855" y="18313"/>
                    <a:pt x="14955" y="18230"/>
                    <a:pt x="15005" y="18146"/>
                  </a:cubicBezTo>
                  <a:cubicBezTo>
                    <a:pt x="15072" y="18013"/>
                    <a:pt x="15172" y="17929"/>
                    <a:pt x="15289" y="17862"/>
                  </a:cubicBezTo>
                  <a:cubicBezTo>
                    <a:pt x="15557" y="17695"/>
                    <a:pt x="15757" y="17461"/>
                    <a:pt x="15924" y="17194"/>
                  </a:cubicBezTo>
                  <a:cubicBezTo>
                    <a:pt x="15974" y="17110"/>
                    <a:pt x="16024" y="17027"/>
                    <a:pt x="16091" y="16960"/>
                  </a:cubicBezTo>
                  <a:cubicBezTo>
                    <a:pt x="16225" y="16843"/>
                    <a:pt x="16308" y="16709"/>
                    <a:pt x="16392" y="16559"/>
                  </a:cubicBezTo>
                  <a:cubicBezTo>
                    <a:pt x="16492" y="16392"/>
                    <a:pt x="16592" y="16208"/>
                    <a:pt x="16709" y="16058"/>
                  </a:cubicBezTo>
                  <a:cubicBezTo>
                    <a:pt x="16826" y="15907"/>
                    <a:pt x="16927" y="15757"/>
                    <a:pt x="16993" y="15556"/>
                  </a:cubicBezTo>
                  <a:cubicBezTo>
                    <a:pt x="17077" y="15272"/>
                    <a:pt x="17177" y="14972"/>
                    <a:pt x="17261" y="14671"/>
                  </a:cubicBezTo>
                  <a:cubicBezTo>
                    <a:pt x="17294" y="14604"/>
                    <a:pt x="17311" y="14520"/>
                    <a:pt x="17344" y="14454"/>
                  </a:cubicBezTo>
                  <a:cubicBezTo>
                    <a:pt x="17528" y="14186"/>
                    <a:pt x="17612" y="13902"/>
                    <a:pt x="17612" y="13602"/>
                  </a:cubicBezTo>
                  <a:cubicBezTo>
                    <a:pt x="17628" y="13568"/>
                    <a:pt x="17628" y="13535"/>
                    <a:pt x="17628" y="13501"/>
                  </a:cubicBezTo>
                  <a:cubicBezTo>
                    <a:pt x="17712" y="13284"/>
                    <a:pt x="17712" y="13067"/>
                    <a:pt x="17712" y="12850"/>
                  </a:cubicBezTo>
                  <a:cubicBezTo>
                    <a:pt x="17695" y="12465"/>
                    <a:pt x="17679" y="12081"/>
                    <a:pt x="17695" y="11713"/>
                  </a:cubicBezTo>
                  <a:cubicBezTo>
                    <a:pt x="17712" y="11246"/>
                    <a:pt x="17595" y="10794"/>
                    <a:pt x="17595" y="10327"/>
                  </a:cubicBezTo>
                  <a:cubicBezTo>
                    <a:pt x="17595" y="10277"/>
                    <a:pt x="17578" y="10243"/>
                    <a:pt x="17562" y="10193"/>
                  </a:cubicBezTo>
                  <a:cubicBezTo>
                    <a:pt x="17545" y="10126"/>
                    <a:pt x="17528" y="10076"/>
                    <a:pt x="17528" y="10009"/>
                  </a:cubicBezTo>
                  <a:cubicBezTo>
                    <a:pt x="17528" y="9742"/>
                    <a:pt x="17445" y="9508"/>
                    <a:pt x="17328" y="9274"/>
                  </a:cubicBezTo>
                  <a:cubicBezTo>
                    <a:pt x="17211" y="9007"/>
                    <a:pt x="17060" y="8756"/>
                    <a:pt x="16943" y="8489"/>
                  </a:cubicBezTo>
                  <a:cubicBezTo>
                    <a:pt x="16726" y="8004"/>
                    <a:pt x="16359" y="7637"/>
                    <a:pt x="15974" y="7286"/>
                  </a:cubicBezTo>
                  <a:cubicBezTo>
                    <a:pt x="15824" y="7152"/>
                    <a:pt x="15690" y="7002"/>
                    <a:pt x="15557" y="6851"/>
                  </a:cubicBezTo>
                  <a:cubicBezTo>
                    <a:pt x="15105" y="6300"/>
                    <a:pt x="14654" y="5732"/>
                    <a:pt x="14203" y="5164"/>
                  </a:cubicBezTo>
                  <a:cubicBezTo>
                    <a:pt x="13919" y="4796"/>
                    <a:pt x="13652" y="4412"/>
                    <a:pt x="13451" y="3961"/>
                  </a:cubicBezTo>
                  <a:cubicBezTo>
                    <a:pt x="13401" y="3844"/>
                    <a:pt x="13334" y="3743"/>
                    <a:pt x="13284" y="3627"/>
                  </a:cubicBezTo>
                  <a:cubicBezTo>
                    <a:pt x="13034" y="3209"/>
                    <a:pt x="12833" y="2774"/>
                    <a:pt x="12699" y="2307"/>
                  </a:cubicBezTo>
                  <a:cubicBezTo>
                    <a:pt x="12633" y="2123"/>
                    <a:pt x="12566" y="1922"/>
                    <a:pt x="12566" y="1722"/>
                  </a:cubicBezTo>
                  <a:cubicBezTo>
                    <a:pt x="12549" y="1388"/>
                    <a:pt x="12465" y="1070"/>
                    <a:pt x="12365" y="736"/>
                  </a:cubicBezTo>
                  <a:cubicBezTo>
                    <a:pt x="12348" y="686"/>
                    <a:pt x="12315" y="619"/>
                    <a:pt x="12265" y="586"/>
                  </a:cubicBezTo>
                  <a:cubicBezTo>
                    <a:pt x="12081" y="402"/>
                    <a:pt x="11864" y="268"/>
                    <a:pt x="11613" y="185"/>
                  </a:cubicBezTo>
                  <a:cubicBezTo>
                    <a:pt x="11480" y="151"/>
                    <a:pt x="11346" y="118"/>
                    <a:pt x="11229" y="101"/>
                  </a:cubicBezTo>
                  <a:cubicBezTo>
                    <a:pt x="10928" y="17"/>
                    <a:pt x="10644" y="17"/>
                    <a:pt x="10360" y="1"/>
                  </a:cubicBezTo>
                  <a:lnTo>
                    <a:pt x="8856" y="1"/>
                  </a:lnTo>
                  <a:cubicBezTo>
                    <a:pt x="8578" y="1"/>
                    <a:pt x="8299" y="8"/>
                    <a:pt x="8026" y="8"/>
                  </a:cubicBezTo>
                  <a:cubicBezTo>
                    <a:pt x="7889" y="8"/>
                    <a:pt x="7754" y="6"/>
                    <a:pt x="7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16;p19">
              <a:extLst>
                <a:ext uri="{FF2B5EF4-FFF2-40B4-BE49-F238E27FC236}">
                  <a16:creationId xmlns:a16="http://schemas.microsoft.com/office/drawing/2014/main" id="{52604B73-458F-DB8A-0124-B9206C55D31E}"/>
                </a:ext>
              </a:extLst>
            </p:cNvPr>
            <p:cNvSpPr/>
            <p:nvPr/>
          </p:nvSpPr>
          <p:spPr>
            <a:xfrm>
              <a:off x="1672550" y="4108625"/>
              <a:ext cx="426075" cy="490550"/>
            </a:xfrm>
            <a:custGeom>
              <a:avLst/>
              <a:gdLst/>
              <a:ahLst/>
              <a:cxnLst/>
              <a:rect l="l" t="t" r="r" b="b"/>
              <a:pathLst>
                <a:path w="17043" h="19622" extrusionOk="0">
                  <a:moveTo>
                    <a:pt x="6215" y="0"/>
                  </a:moveTo>
                  <a:cubicBezTo>
                    <a:pt x="5844" y="0"/>
                    <a:pt x="5502" y="112"/>
                    <a:pt x="5213" y="490"/>
                  </a:cubicBezTo>
                  <a:cubicBezTo>
                    <a:pt x="4612" y="1275"/>
                    <a:pt x="4445" y="2311"/>
                    <a:pt x="4127" y="3230"/>
                  </a:cubicBezTo>
                  <a:cubicBezTo>
                    <a:pt x="3659" y="4517"/>
                    <a:pt x="2757" y="5569"/>
                    <a:pt x="1888" y="6589"/>
                  </a:cubicBezTo>
                  <a:cubicBezTo>
                    <a:pt x="1153" y="7457"/>
                    <a:pt x="819" y="8193"/>
                    <a:pt x="518" y="9295"/>
                  </a:cubicBezTo>
                  <a:cubicBezTo>
                    <a:pt x="201" y="10431"/>
                    <a:pt x="0" y="11434"/>
                    <a:pt x="0" y="12620"/>
                  </a:cubicBezTo>
                  <a:cubicBezTo>
                    <a:pt x="0" y="13773"/>
                    <a:pt x="318" y="14625"/>
                    <a:pt x="852" y="15611"/>
                  </a:cubicBezTo>
                  <a:cubicBezTo>
                    <a:pt x="1404" y="16647"/>
                    <a:pt x="2122" y="17382"/>
                    <a:pt x="3024" y="18117"/>
                  </a:cubicBezTo>
                  <a:cubicBezTo>
                    <a:pt x="3877" y="18836"/>
                    <a:pt x="4779" y="19488"/>
                    <a:pt x="5915" y="19588"/>
                  </a:cubicBezTo>
                  <a:cubicBezTo>
                    <a:pt x="6191" y="19611"/>
                    <a:pt x="6462" y="19621"/>
                    <a:pt x="6731" y="19621"/>
                  </a:cubicBezTo>
                  <a:cubicBezTo>
                    <a:pt x="7635" y="19621"/>
                    <a:pt x="8510" y="19501"/>
                    <a:pt x="9424" y="19320"/>
                  </a:cubicBezTo>
                  <a:cubicBezTo>
                    <a:pt x="10660" y="19053"/>
                    <a:pt x="11763" y="18919"/>
                    <a:pt x="12816" y="18168"/>
                  </a:cubicBezTo>
                  <a:cubicBezTo>
                    <a:pt x="14604" y="16881"/>
                    <a:pt x="15673" y="14926"/>
                    <a:pt x="16508" y="12954"/>
                  </a:cubicBezTo>
                  <a:cubicBezTo>
                    <a:pt x="16893" y="12052"/>
                    <a:pt x="17043" y="10849"/>
                    <a:pt x="16859" y="9880"/>
                  </a:cubicBezTo>
                  <a:cubicBezTo>
                    <a:pt x="16692" y="8911"/>
                    <a:pt x="16074" y="8310"/>
                    <a:pt x="15389" y="7641"/>
                  </a:cubicBezTo>
                  <a:cubicBezTo>
                    <a:pt x="14520" y="6789"/>
                    <a:pt x="13451" y="5920"/>
                    <a:pt x="13016" y="4734"/>
                  </a:cubicBezTo>
                  <a:cubicBezTo>
                    <a:pt x="12599" y="3581"/>
                    <a:pt x="12465" y="2395"/>
                    <a:pt x="11780" y="1342"/>
                  </a:cubicBezTo>
                  <a:cubicBezTo>
                    <a:pt x="11111" y="323"/>
                    <a:pt x="10092" y="106"/>
                    <a:pt x="8956" y="39"/>
                  </a:cubicBezTo>
                  <a:cubicBezTo>
                    <a:pt x="8895" y="35"/>
                    <a:pt x="8832" y="34"/>
                    <a:pt x="8769" y="34"/>
                  </a:cubicBezTo>
                  <a:cubicBezTo>
                    <a:pt x="8300" y="34"/>
                    <a:pt x="7776" y="116"/>
                    <a:pt x="7282" y="116"/>
                  </a:cubicBezTo>
                  <a:cubicBezTo>
                    <a:pt x="7187" y="116"/>
                    <a:pt x="7093" y="113"/>
                    <a:pt x="7001" y="106"/>
                  </a:cubicBezTo>
                  <a:cubicBezTo>
                    <a:pt x="6731" y="52"/>
                    <a:pt x="6466" y="0"/>
                    <a:pt x="6215" y="0"/>
                  </a:cubicBezTo>
                  <a:close/>
                </a:path>
              </a:pathLst>
            </a:custGeom>
            <a:solidFill>
              <a:srgbClr val="AAC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17;p19">
              <a:extLst>
                <a:ext uri="{FF2B5EF4-FFF2-40B4-BE49-F238E27FC236}">
                  <a16:creationId xmlns:a16="http://schemas.microsoft.com/office/drawing/2014/main" id="{4BAC3C71-4A63-35A0-F0F5-EC95F8A7B957}"/>
                </a:ext>
              </a:extLst>
            </p:cNvPr>
            <p:cNvSpPr/>
            <p:nvPr/>
          </p:nvSpPr>
          <p:spPr>
            <a:xfrm>
              <a:off x="1872625" y="2825125"/>
              <a:ext cx="12150" cy="1123650"/>
            </a:xfrm>
            <a:custGeom>
              <a:avLst/>
              <a:gdLst/>
              <a:ahLst/>
              <a:cxnLst/>
              <a:rect l="l" t="t" r="r" b="b"/>
              <a:pathLst>
                <a:path w="486" h="44946" extrusionOk="0">
                  <a:moveTo>
                    <a:pt x="485" y="21136"/>
                  </a:moveTo>
                  <a:lnTo>
                    <a:pt x="468" y="21136"/>
                  </a:lnTo>
                  <a:cubicBezTo>
                    <a:pt x="452" y="18948"/>
                    <a:pt x="452" y="2556"/>
                    <a:pt x="435" y="368"/>
                  </a:cubicBezTo>
                  <a:cubicBezTo>
                    <a:pt x="435" y="0"/>
                    <a:pt x="418" y="719"/>
                    <a:pt x="402" y="368"/>
                  </a:cubicBezTo>
                  <a:cubicBezTo>
                    <a:pt x="402" y="301"/>
                    <a:pt x="385" y="418"/>
                    <a:pt x="385" y="368"/>
                  </a:cubicBezTo>
                  <a:cubicBezTo>
                    <a:pt x="368" y="267"/>
                    <a:pt x="301" y="351"/>
                    <a:pt x="235" y="368"/>
                  </a:cubicBezTo>
                  <a:cubicBezTo>
                    <a:pt x="168" y="368"/>
                    <a:pt x="118" y="267"/>
                    <a:pt x="101" y="368"/>
                  </a:cubicBezTo>
                  <a:cubicBezTo>
                    <a:pt x="84" y="435"/>
                    <a:pt x="84" y="284"/>
                    <a:pt x="67" y="368"/>
                  </a:cubicBezTo>
                  <a:cubicBezTo>
                    <a:pt x="67" y="535"/>
                    <a:pt x="51" y="184"/>
                    <a:pt x="51" y="368"/>
                  </a:cubicBezTo>
                  <a:cubicBezTo>
                    <a:pt x="34" y="2189"/>
                    <a:pt x="17" y="17711"/>
                    <a:pt x="17" y="19532"/>
                  </a:cubicBezTo>
                  <a:cubicBezTo>
                    <a:pt x="1" y="22256"/>
                    <a:pt x="1" y="37678"/>
                    <a:pt x="1" y="40418"/>
                  </a:cubicBezTo>
                  <a:cubicBezTo>
                    <a:pt x="1" y="40786"/>
                    <a:pt x="17" y="44044"/>
                    <a:pt x="51" y="44411"/>
                  </a:cubicBezTo>
                  <a:cubicBezTo>
                    <a:pt x="51" y="44562"/>
                    <a:pt x="101" y="44712"/>
                    <a:pt x="151" y="44862"/>
                  </a:cubicBezTo>
                  <a:cubicBezTo>
                    <a:pt x="151" y="44896"/>
                    <a:pt x="201" y="44913"/>
                    <a:pt x="235" y="44929"/>
                  </a:cubicBezTo>
                  <a:cubicBezTo>
                    <a:pt x="285" y="44946"/>
                    <a:pt x="318" y="44913"/>
                    <a:pt x="335" y="44846"/>
                  </a:cubicBezTo>
                  <a:cubicBezTo>
                    <a:pt x="368" y="44712"/>
                    <a:pt x="418" y="44578"/>
                    <a:pt x="435" y="44428"/>
                  </a:cubicBezTo>
                  <a:cubicBezTo>
                    <a:pt x="468" y="44127"/>
                    <a:pt x="485" y="40969"/>
                    <a:pt x="485" y="406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18;p19">
              <a:extLst>
                <a:ext uri="{FF2B5EF4-FFF2-40B4-BE49-F238E27FC236}">
                  <a16:creationId xmlns:a16="http://schemas.microsoft.com/office/drawing/2014/main" id="{8D2087C4-9A15-EA5F-15A5-E2A597B5D232}"/>
                </a:ext>
              </a:extLst>
            </p:cNvPr>
            <p:cNvSpPr/>
            <p:nvPr/>
          </p:nvSpPr>
          <p:spPr>
            <a:xfrm>
              <a:off x="1807875" y="4058675"/>
              <a:ext cx="143725" cy="36725"/>
            </a:xfrm>
            <a:custGeom>
              <a:avLst/>
              <a:gdLst/>
              <a:ahLst/>
              <a:cxnLst/>
              <a:rect l="l" t="t" r="r" b="b"/>
              <a:pathLst>
                <a:path w="5749" h="1469" extrusionOk="0">
                  <a:moveTo>
                    <a:pt x="2725" y="0"/>
                  </a:moveTo>
                  <a:cubicBezTo>
                    <a:pt x="2440" y="0"/>
                    <a:pt x="2156" y="13"/>
                    <a:pt x="1872" y="32"/>
                  </a:cubicBezTo>
                  <a:cubicBezTo>
                    <a:pt x="1780" y="32"/>
                    <a:pt x="1688" y="36"/>
                    <a:pt x="1596" y="36"/>
                  </a:cubicBezTo>
                  <a:cubicBezTo>
                    <a:pt x="1505" y="36"/>
                    <a:pt x="1413" y="32"/>
                    <a:pt x="1321" y="15"/>
                  </a:cubicBezTo>
                  <a:cubicBezTo>
                    <a:pt x="1258" y="11"/>
                    <a:pt x="1194" y="9"/>
                    <a:pt x="1130" y="9"/>
                  </a:cubicBezTo>
                  <a:cubicBezTo>
                    <a:pt x="954" y="9"/>
                    <a:pt x="774" y="24"/>
                    <a:pt x="602" y="48"/>
                  </a:cubicBezTo>
                  <a:cubicBezTo>
                    <a:pt x="452" y="199"/>
                    <a:pt x="318" y="349"/>
                    <a:pt x="168" y="483"/>
                  </a:cubicBezTo>
                  <a:cubicBezTo>
                    <a:pt x="101" y="566"/>
                    <a:pt x="34" y="650"/>
                    <a:pt x="18" y="767"/>
                  </a:cubicBezTo>
                  <a:cubicBezTo>
                    <a:pt x="1" y="951"/>
                    <a:pt x="1" y="1135"/>
                    <a:pt x="1" y="1302"/>
                  </a:cubicBezTo>
                  <a:cubicBezTo>
                    <a:pt x="1" y="1352"/>
                    <a:pt x="18" y="1419"/>
                    <a:pt x="34" y="1469"/>
                  </a:cubicBezTo>
                  <a:cubicBezTo>
                    <a:pt x="118" y="1452"/>
                    <a:pt x="201" y="1452"/>
                    <a:pt x="268" y="1435"/>
                  </a:cubicBezTo>
                  <a:cubicBezTo>
                    <a:pt x="535" y="1337"/>
                    <a:pt x="826" y="1298"/>
                    <a:pt x="1121" y="1298"/>
                  </a:cubicBezTo>
                  <a:cubicBezTo>
                    <a:pt x="1176" y="1298"/>
                    <a:pt x="1232" y="1299"/>
                    <a:pt x="1287" y="1302"/>
                  </a:cubicBezTo>
                  <a:lnTo>
                    <a:pt x="4312" y="1302"/>
                  </a:lnTo>
                  <a:cubicBezTo>
                    <a:pt x="4393" y="1298"/>
                    <a:pt x="4473" y="1296"/>
                    <a:pt x="4553" y="1296"/>
                  </a:cubicBezTo>
                  <a:cubicBezTo>
                    <a:pt x="4885" y="1296"/>
                    <a:pt x="5208" y="1331"/>
                    <a:pt x="5531" y="1452"/>
                  </a:cubicBezTo>
                  <a:cubicBezTo>
                    <a:pt x="5556" y="1460"/>
                    <a:pt x="5586" y="1460"/>
                    <a:pt x="5619" y="1460"/>
                  </a:cubicBezTo>
                  <a:cubicBezTo>
                    <a:pt x="5652" y="1460"/>
                    <a:pt x="5690" y="1460"/>
                    <a:pt x="5732" y="1469"/>
                  </a:cubicBezTo>
                  <a:cubicBezTo>
                    <a:pt x="5732" y="1385"/>
                    <a:pt x="5749" y="1302"/>
                    <a:pt x="5749" y="1235"/>
                  </a:cubicBezTo>
                  <a:cubicBezTo>
                    <a:pt x="5749" y="1084"/>
                    <a:pt x="5732" y="951"/>
                    <a:pt x="5732" y="800"/>
                  </a:cubicBezTo>
                  <a:cubicBezTo>
                    <a:pt x="5715" y="583"/>
                    <a:pt x="5581" y="449"/>
                    <a:pt x="5381" y="383"/>
                  </a:cubicBezTo>
                  <a:cubicBezTo>
                    <a:pt x="5180" y="316"/>
                    <a:pt x="4963" y="249"/>
                    <a:pt x="4763" y="216"/>
                  </a:cubicBezTo>
                  <a:cubicBezTo>
                    <a:pt x="4312" y="149"/>
                    <a:pt x="3877" y="99"/>
                    <a:pt x="3426" y="32"/>
                  </a:cubicBezTo>
                  <a:cubicBezTo>
                    <a:pt x="3192" y="9"/>
                    <a:pt x="2958" y="0"/>
                    <a:pt x="27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19;p19">
              <a:extLst>
                <a:ext uri="{FF2B5EF4-FFF2-40B4-BE49-F238E27FC236}">
                  <a16:creationId xmlns:a16="http://schemas.microsoft.com/office/drawing/2014/main" id="{681E02C4-92E1-2BB0-1B73-A73AED34258E}"/>
                </a:ext>
              </a:extLst>
            </p:cNvPr>
            <p:cNvSpPr/>
            <p:nvPr/>
          </p:nvSpPr>
          <p:spPr>
            <a:xfrm>
              <a:off x="1820425" y="4020325"/>
              <a:ext cx="118650" cy="37475"/>
            </a:xfrm>
            <a:custGeom>
              <a:avLst/>
              <a:gdLst/>
              <a:ahLst/>
              <a:cxnLst/>
              <a:rect l="l" t="t" r="r" b="b"/>
              <a:pathLst>
                <a:path w="4746" h="1499" extrusionOk="0">
                  <a:moveTo>
                    <a:pt x="1494" y="1"/>
                  </a:moveTo>
                  <a:cubicBezTo>
                    <a:pt x="1202" y="1"/>
                    <a:pt x="910" y="33"/>
                    <a:pt x="618" y="45"/>
                  </a:cubicBezTo>
                  <a:cubicBezTo>
                    <a:pt x="334" y="45"/>
                    <a:pt x="217" y="279"/>
                    <a:pt x="50" y="413"/>
                  </a:cubicBezTo>
                  <a:cubicBezTo>
                    <a:pt x="33" y="413"/>
                    <a:pt x="17" y="446"/>
                    <a:pt x="17" y="463"/>
                  </a:cubicBezTo>
                  <a:cubicBezTo>
                    <a:pt x="33" y="630"/>
                    <a:pt x="0" y="797"/>
                    <a:pt x="50" y="948"/>
                  </a:cubicBezTo>
                  <a:cubicBezTo>
                    <a:pt x="84" y="1115"/>
                    <a:pt x="150" y="1298"/>
                    <a:pt x="134" y="1499"/>
                  </a:cubicBezTo>
                  <a:cubicBezTo>
                    <a:pt x="251" y="1482"/>
                    <a:pt x="351" y="1449"/>
                    <a:pt x="451" y="1432"/>
                  </a:cubicBezTo>
                  <a:cubicBezTo>
                    <a:pt x="735" y="1365"/>
                    <a:pt x="1019" y="1282"/>
                    <a:pt x="1303" y="1248"/>
                  </a:cubicBezTo>
                  <a:cubicBezTo>
                    <a:pt x="1634" y="1202"/>
                    <a:pt x="1964" y="1177"/>
                    <a:pt x="2292" y="1177"/>
                  </a:cubicBezTo>
                  <a:cubicBezTo>
                    <a:pt x="2561" y="1177"/>
                    <a:pt x="2828" y="1194"/>
                    <a:pt x="3091" y="1232"/>
                  </a:cubicBezTo>
                  <a:cubicBezTo>
                    <a:pt x="3559" y="1298"/>
                    <a:pt x="4044" y="1332"/>
                    <a:pt x="4495" y="1449"/>
                  </a:cubicBezTo>
                  <a:lnTo>
                    <a:pt x="4578" y="1449"/>
                  </a:lnTo>
                  <a:cubicBezTo>
                    <a:pt x="4612" y="1332"/>
                    <a:pt x="4612" y="1215"/>
                    <a:pt x="4662" y="1098"/>
                  </a:cubicBezTo>
                  <a:cubicBezTo>
                    <a:pt x="4745" y="897"/>
                    <a:pt x="4729" y="697"/>
                    <a:pt x="4712" y="480"/>
                  </a:cubicBezTo>
                  <a:cubicBezTo>
                    <a:pt x="4678" y="463"/>
                    <a:pt x="4645" y="446"/>
                    <a:pt x="4612" y="430"/>
                  </a:cubicBezTo>
                  <a:cubicBezTo>
                    <a:pt x="4495" y="379"/>
                    <a:pt x="4394" y="346"/>
                    <a:pt x="4277" y="313"/>
                  </a:cubicBezTo>
                  <a:cubicBezTo>
                    <a:pt x="3576" y="112"/>
                    <a:pt x="2874" y="29"/>
                    <a:pt x="2139" y="12"/>
                  </a:cubicBezTo>
                  <a:cubicBezTo>
                    <a:pt x="2061" y="12"/>
                    <a:pt x="1975" y="19"/>
                    <a:pt x="1892" y="19"/>
                  </a:cubicBezTo>
                  <a:cubicBezTo>
                    <a:pt x="1851" y="19"/>
                    <a:pt x="1810" y="17"/>
                    <a:pt x="1771" y="12"/>
                  </a:cubicBezTo>
                  <a:cubicBezTo>
                    <a:pt x="1679" y="4"/>
                    <a:pt x="1586" y="1"/>
                    <a:pt x="14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0;p19">
              <a:extLst>
                <a:ext uri="{FF2B5EF4-FFF2-40B4-BE49-F238E27FC236}">
                  <a16:creationId xmlns:a16="http://schemas.microsoft.com/office/drawing/2014/main" id="{1A97161A-7D4A-BED8-A997-A44C2B4F54A5}"/>
                </a:ext>
              </a:extLst>
            </p:cNvPr>
            <p:cNvSpPr/>
            <p:nvPr/>
          </p:nvSpPr>
          <p:spPr>
            <a:xfrm>
              <a:off x="1830850" y="3970025"/>
              <a:ext cx="97775" cy="51025"/>
            </a:xfrm>
            <a:custGeom>
              <a:avLst/>
              <a:gdLst/>
              <a:ahLst/>
              <a:cxnLst/>
              <a:rect l="l" t="t" r="r" b="b"/>
              <a:pathLst>
                <a:path w="3911" h="2041" extrusionOk="0">
                  <a:moveTo>
                    <a:pt x="1866" y="1"/>
                  </a:moveTo>
                  <a:cubicBezTo>
                    <a:pt x="1706" y="1"/>
                    <a:pt x="1543" y="9"/>
                    <a:pt x="1388" y="69"/>
                  </a:cubicBezTo>
                  <a:cubicBezTo>
                    <a:pt x="1337" y="86"/>
                    <a:pt x="1287" y="86"/>
                    <a:pt x="1254" y="86"/>
                  </a:cubicBezTo>
                  <a:cubicBezTo>
                    <a:pt x="987" y="153"/>
                    <a:pt x="736" y="203"/>
                    <a:pt x="535" y="420"/>
                  </a:cubicBezTo>
                  <a:cubicBezTo>
                    <a:pt x="452" y="503"/>
                    <a:pt x="352" y="587"/>
                    <a:pt x="251" y="670"/>
                  </a:cubicBezTo>
                  <a:cubicBezTo>
                    <a:pt x="101" y="771"/>
                    <a:pt x="34" y="921"/>
                    <a:pt x="34" y="1105"/>
                  </a:cubicBezTo>
                  <a:cubicBezTo>
                    <a:pt x="51" y="1339"/>
                    <a:pt x="34" y="1556"/>
                    <a:pt x="34" y="1773"/>
                  </a:cubicBezTo>
                  <a:cubicBezTo>
                    <a:pt x="34" y="1823"/>
                    <a:pt x="1" y="1874"/>
                    <a:pt x="68" y="1924"/>
                  </a:cubicBezTo>
                  <a:cubicBezTo>
                    <a:pt x="118" y="1907"/>
                    <a:pt x="151" y="1907"/>
                    <a:pt x="201" y="1890"/>
                  </a:cubicBezTo>
                  <a:cubicBezTo>
                    <a:pt x="452" y="1807"/>
                    <a:pt x="719" y="1790"/>
                    <a:pt x="970" y="1773"/>
                  </a:cubicBezTo>
                  <a:cubicBezTo>
                    <a:pt x="1221" y="1773"/>
                    <a:pt x="1471" y="1773"/>
                    <a:pt x="1722" y="1757"/>
                  </a:cubicBezTo>
                  <a:cubicBezTo>
                    <a:pt x="1782" y="1754"/>
                    <a:pt x="1842" y="1753"/>
                    <a:pt x="1902" y="1753"/>
                  </a:cubicBezTo>
                  <a:cubicBezTo>
                    <a:pt x="2306" y="1753"/>
                    <a:pt x="2701" y="1801"/>
                    <a:pt x="3109" y="1874"/>
                  </a:cubicBezTo>
                  <a:cubicBezTo>
                    <a:pt x="3359" y="1924"/>
                    <a:pt x="3627" y="1974"/>
                    <a:pt x="3911" y="2041"/>
                  </a:cubicBezTo>
                  <a:cubicBezTo>
                    <a:pt x="3894" y="1924"/>
                    <a:pt x="3877" y="1840"/>
                    <a:pt x="3877" y="1740"/>
                  </a:cubicBezTo>
                  <a:cubicBezTo>
                    <a:pt x="3894" y="1556"/>
                    <a:pt x="3777" y="1456"/>
                    <a:pt x="3627" y="1406"/>
                  </a:cubicBezTo>
                  <a:cubicBezTo>
                    <a:pt x="3576" y="1389"/>
                    <a:pt x="3510" y="1356"/>
                    <a:pt x="3443" y="1339"/>
                  </a:cubicBezTo>
                  <a:cubicBezTo>
                    <a:pt x="3092" y="1255"/>
                    <a:pt x="2724" y="1172"/>
                    <a:pt x="2340" y="1172"/>
                  </a:cubicBezTo>
                  <a:cubicBezTo>
                    <a:pt x="2106" y="1172"/>
                    <a:pt x="1872" y="1172"/>
                    <a:pt x="1638" y="1138"/>
                  </a:cubicBezTo>
                  <a:cubicBezTo>
                    <a:pt x="1446" y="1117"/>
                    <a:pt x="1253" y="1089"/>
                    <a:pt x="1060" y="1089"/>
                  </a:cubicBezTo>
                  <a:cubicBezTo>
                    <a:pt x="952" y="1089"/>
                    <a:pt x="844" y="1098"/>
                    <a:pt x="736" y="1122"/>
                  </a:cubicBezTo>
                  <a:cubicBezTo>
                    <a:pt x="719" y="1122"/>
                    <a:pt x="703" y="1123"/>
                    <a:pt x="686" y="1123"/>
                  </a:cubicBezTo>
                  <a:cubicBezTo>
                    <a:pt x="654" y="1123"/>
                    <a:pt x="625" y="1116"/>
                    <a:pt x="602" y="1071"/>
                  </a:cubicBezTo>
                  <a:cubicBezTo>
                    <a:pt x="619" y="1005"/>
                    <a:pt x="686" y="1021"/>
                    <a:pt x="736" y="1005"/>
                  </a:cubicBezTo>
                  <a:cubicBezTo>
                    <a:pt x="936" y="971"/>
                    <a:pt x="1154" y="955"/>
                    <a:pt x="1354" y="904"/>
                  </a:cubicBezTo>
                  <a:cubicBezTo>
                    <a:pt x="1505" y="871"/>
                    <a:pt x="1655" y="838"/>
                    <a:pt x="1805" y="838"/>
                  </a:cubicBezTo>
                  <a:lnTo>
                    <a:pt x="2240" y="838"/>
                  </a:lnTo>
                  <a:cubicBezTo>
                    <a:pt x="2284" y="836"/>
                    <a:pt x="2329" y="835"/>
                    <a:pt x="2373" y="835"/>
                  </a:cubicBezTo>
                  <a:cubicBezTo>
                    <a:pt x="2858" y="835"/>
                    <a:pt x="3317" y="920"/>
                    <a:pt x="3777" y="1088"/>
                  </a:cubicBezTo>
                  <a:lnTo>
                    <a:pt x="3860" y="1088"/>
                  </a:lnTo>
                  <a:cubicBezTo>
                    <a:pt x="3877" y="988"/>
                    <a:pt x="3877" y="888"/>
                    <a:pt x="3810" y="821"/>
                  </a:cubicBezTo>
                  <a:cubicBezTo>
                    <a:pt x="3593" y="587"/>
                    <a:pt x="3359" y="353"/>
                    <a:pt x="3058" y="203"/>
                  </a:cubicBezTo>
                  <a:cubicBezTo>
                    <a:pt x="3042" y="186"/>
                    <a:pt x="3008" y="186"/>
                    <a:pt x="2992" y="186"/>
                  </a:cubicBezTo>
                  <a:cubicBezTo>
                    <a:pt x="2808" y="136"/>
                    <a:pt x="2641" y="102"/>
                    <a:pt x="2457" y="52"/>
                  </a:cubicBezTo>
                  <a:cubicBezTo>
                    <a:pt x="2323" y="2"/>
                    <a:pt x="2190" y="2"/>
                    <a:pt x="2056" y="2"/>
                  </a:cubicBezTo>
                  <a:cubicBezTo>
                    <a:pt x="1994" y="2"/>
                    <a:pt x="1930" y="1"/>
                    <a:pt x="18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1;p19">
              <a:extLst>
                <a:ext uri="{FF2B5EF4-FFF2-40B4-BE49-F238E27FC236}">
                  <a16:creationId xmlns:a16="http://schemas.microsoft.com/office/drawing/2014/main" id="{D487E102-F627-33F4-90E0-03123E0C7131}"/>
                </a:ext>
              </a:extLst>
            </p:cNvPr>
            <p:cNvSpPr/>
            <p:nvPr/>
          </p:nvSpPr>
          <p:spPr>
            <a:xfrm>
              <a:off x="1834625" y="3975400"/>
              <a:ext cx="90850" cy="26650"/>
            </a:xfrm>
            <a:custGeom>
              <a:avLst/>
              <a:gdLst/>
              <a:ahLst/>
              <a:cxnLst/>
              <a:rect l="l" t="t" r="r" b="b"/>
              <a:pathLst>
                <a:path w="3634" h="1066" extrusionOk="0">
                  <a:moveTo>
                    <a:pt x="1546" y="1"/>
                  </a:moveTo>
                  <a:cubicBezTo>
                    <a:pt x="1093" y="1"/>
                    <a:pt x="237" y="215"/>
                    <a:pt x="50" y="589"/>
                  </a:cubicBezTo>
                  <a:cubicBezTo>
                    <a:pt x="0" y="689"/>
                    <a:pt x="0" y="823"/>
                    <a:pt x="100" y="907"/>
                  </a:cubicBezTo>
                  <a:cubicBezTo>
                    <a:pt x="100" y="907"/>
                    <a:pt x="100" y="907"/>
                    <a:pt x="117" y="923"/>
                  </a:cubicBezTo>
                  <a:cubicBezTo>
                    <a:pt x="171" y="972"/>
                    <a:pt x="231" y="993"/>
                    <a:pt x="288" y="993"/>
                  </a:cubicBezTo>
                  <a:cubicBezTo>
                    <a:pt x="409" y="993"/>
                    <a:pt x="523" y="903"/>
                    <a:pt x="568" y="790"/>
                  </a:cubicBezTo>
                  <a:cubicBezTo>
                    <a:pt x="754" y="635"/>
                    <a:pt x="1328" y="537"/>
                    <a:pt x="1570" y="537"/>
                  </a:cubicBezTo>
                  <a:cubicBezTo>
                    <a:pt x="1589" y="537"/>
                    <a:pt x="1606" y="538"/>
                    <a:pt x="1621" y="539"/>
                  </a:cubicBezTo>
                  <a:cubicBezTo>
                    <a:pt x="1905" y="572"/>
                    <a:pt x="2958" y="639"/>
                    <a:pt x="3075" y="923"/>
                  </a:cubicBezTo>
                  <a:cubicBezTo>
                    <a:pt x="3122" y="1024"/>
                    <a:pt x="3200" y="1066"/>
                    <a:pt x="3280" y="1066"/>
                  </a:cubicBezTo>
                  <a:cubicBezTo>
                    <a:pt x="3452" y="1066"/>
                    <a:pt x="3634" y="873"/>
                    <a:pt x="3542" y="656"/>
                  </a:cubicBezTo>
                  <a:cubicBezTo>
                    <a:pt x="3292" y="121"/>
                    <a:pt x="2122" y="71"/>
                    <a:pt x="1638" y="4"/>
                  </a:cubicBezTo>
                  <a:cubicBezTo>
                    <a:pt x="1610" y="2"/>
                    <a:pt x="1579" y="1"/>
                    <a:pt x="1546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2;p19">
              <a:extLst>
                <a:ext uri="{FF2B5EF4-FFF2-40B4-BE49-F238E27FC236}">
                  <a16:creationId xmlns:a16="http://schemas.microsoft.com/office/drawing/2014/main" id="{0DDB4254-EB14-DE72-9DE1-56ACD95D5108}"/>
                </a:ext>
              </a:extLst>
            </p:cNvPr>
            <p:cNvSpPr/>
            <p:nvPr/>
          </p:nvSpPr>
          <p:spPr>
            <a:xfrm>
              <a:off x="1827925" y="3999450"/>
              <a:ext cx="94850" cy="19950"/>
            </a:xfrm>
            <a:custGeom>
              <a:avLst/>
              <a:gdLst/>
              <a:ahLst/>
              <a:cxnLst/>
              <a:rect l="l" t="t" r="r" b="b"/>
              <a:pathLst>
                <a:path w="3794" h="798" extrusionOk="0">
                  <a:moveTo>
                    <a:pt x="1652" y="0"/>
                  </a:moveTo>
                  <a:cubicBezTo>
                    <a:pt x="1167" y="0"/>
                    <a:pt x="691" y="67"/>
                    <a:pt x="201" y="245"/>
                  </a:cubicBezTo>
                  <a:cubicBezTo>
                    <a:pt x="101" y="279"/>
                    <a:pt x="1" y="379"/>
                    <a:pt x="1" y="496"/>
                  </a:cubicBezTo>
                  <a:cubicBezTo>
                    <a:pt x="1" y="513"/>
                    <a:pt x="18" y="529"/>
                    <a:pt x="18" y="546"/>
                  </a:cubicBezTo>
                  <a:cubicBezTo>
                    <a:pt x="28" y="711"/>
                    <a:pt x="165" y="793"/>
                    <a:pt x="296" y="793"/>
                  </a:cubicBezTo>
                  <a:cubicBezTo>
                    <a:pt x="378" y="793"/>
                    <a:pt x="457" y="761"/>
                    <a:pt x="502" y="697"/>
                  </a:cubicBezTo>
                  <a:cubicBezTo>
                    <a:pt x="905" y="576"/>
                    <a:pt x="1319" y="520"/>
                    <a:pt x="1735" y="520"/>
                  </a:cubicBezTo>
                  <a:cubicBezTo>
                    <a:pt x="1836" y="520"/>
                    <a:pt x="1938" y="523"/>
                    <a:pt x="2039" y="529"/>
                  </a:cubicBezTo>
                  <a:cubicBezTo>
                    <a:pt x="2307" y="563"/>
                    <a:pt x="3075" y="546"/>
                    <a:pt x="3309" y="680"/>
                  </a:cubicBezTo>
                  <a:cubicBezTo>
                    <a:pt x="3363" y="756"/>
                    <a:pt x="3451" y="798"/>
                    <a:pt x="3538" y="798"/>
                  </a:cubicBezTo>
                  <a:cubicBezTo>
                    <a:pt x="3641" y="798"/>
                    <a:pt x="3741" y="740"/>
                    <a:pt x="3777" y="613"/>
                  </a:cubicBezTo>
                  <a:cubicBezTo>
                    <a:pt x="3777" y="596"/>
                    <a:pt x="3777" y="596"/>
                    <a:pt x="3777" y="596"/>
                  </a:cubicBezTo>
                  <a:cubicBezTo>
                    <a:pt x="3794" y="496"/>
                    <a:pt x="3777" y="396"/>
                    <a:pt x="3710" y="329"/>
                  </a:cubicBezTo>
                  <a:cubicBezTo>
                    <a:pt x="3426" y="62"/>
                    <a:pt x="2774" y="78"/>
                    <a:pt x="2390" y="45"/>
                  </a:cubicBezTo>
                  <a:cubicBezTo>
                    <a:pt x="2140" y="17"/>
                    <a:pt x="1894" y="0"/>
                    <a:pt x="1652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;p19">
              <a:extLst>
                <a:ext uri="{FF2B5EF4-FFF2-40B4-BE49-F238E27FC236}">
                  <a16:creationId xmlns:a16="http://schemas.microsoft.com/office/drawing/2014/main" id="{99E0266C-6283-D4AD-5A4A-389FF98D6D70}"/>
                </a:ext>
              </a:extLst>
            </p:cNvPr>
            <p:cNvSpPr/>
            <p:nvPr/>
          </p:nvSpPr>
          <p:spPr>
            <a:xfrm>
              <a:off x="1822075" y="4032475"/>
              <a:ext cx="112500" cy="29750"/>
            </a:xfrm>
            <a:custGeom>
              <a:avLst/>
              <a:gdLst/>
              <a:ahLst/>
              <a:cxnLst/>
              <a:rect l="l" t="t" r="r" b="b"/>
              <a:pathLst>
                <a:path w="4500" h="1190" extrusionOk="0">
                  <a:moveTo>
                    <a:pt x="2510" y="0"/>
                  </a:moveTo>
                  <a:cubicBezTo>
                    <a:pt x="1841" y="0"/>
                    <a:pt x="1180" y="48"/>
                    <a:pt x="519" y="127"/>
                  </a:cubicBezTo>
                  <a:lnTo>
                    <a:pt x="502" y="127"/>
                  </a:lnTo>
                  <a:cubicBezTo>
                    <a:pt x="485" y="144"/>
                    <a:pt x="469" y="144"/>
                    <a:pt x="435" y="144"/>
                  </a:cubicBezTo>
                  <a:cubicBezTo>
                    <a:pt x="302" y="161"/>
                    <a:pt x="252" y="261"/>
                    <a:pt x="252" y="378"/>
                  </a:cubicBezTo>
                  <a:cubicBezTo>
                    <a:pt x="1" y="462"/>
                    <a:pt x="18" y="896"/>
                    <a:pt x="335" y="896"/>
                  </a:cubicBezTo>
                  <a:cubicBezTo>
                    <a:pt x="987" y="896"/>
                    <a:pt x="1622" y="846"/>
                    <a:pt x="2273" y="846"/>
                  </a:cubicBezTo>
                  <a:cubicBezTo>
                    <a:pt x="2300" y="845"/>
                    <a:pt x="2327" y="845"/>
                    <a:pt x="2354" y="845"/>
                  </a:cubicBezTo>
                  <a:cubicBezTo>
                    <a:pt x="2958" y="845"/>
                    <a:pt x="3519" y="1020"/>
                    <a:pt x="4095" y="1180"/>
                  </a:cubicBezTo>
                  <a:cubicBezTo>
                    <a:pt x="4119" y="1187"/>
                    <a:pt x="4142" y="1190"/>
                    <a:pt x="4165" y="1190"/>
                  </a:cubicBezTo>
                  <a:cubicBezTo>
                    <a:pt x="4375" y="1190"/>
                    <a:pt x="4499" y="928"/>
                    <a:pt x="4379" y="762"/>
                  </a:cubicBezTo>
                  <a:cubicBezTo>
                    <a:pt x="4445" y="679"/>
                    <a:pt x="4445" y="545"/>
                    <a:pt x="4345" y="445"/>
                  </a:cubicBezTo>
                  <a:cubicBezTo>
                    <a:pt x="4028" y="111"/>
                    <a:pt x="3493" y="44"/>
                    <a:pt x="3042" y="10"/>
                  </a:cubicBezTo>
                  <a:cubicBezTo>
                    <a:pt x="2864" y="3"/>
                    <a:pt x="2687" y="0"/>
                    <a:pt x="2510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4;p19">
              <a:extLst>
                <a:ext uri="{FF2B5EF4-FFF2-40B4-BE49-F238E27FC236}">
                  <a16:creationId xmlns:a16="http://schemas.microsoft.com/office/drawing/2014/main" id="{A169B438-3F65-6BD3-66D8-65722DD91D62}"/>
                </a:ext>
              </a:extLst>
            </p:cNvPr>
            <p:cNvSpPr/>
            <p:nvPr/>
          </p:nvSpPr>
          <p:spPr>
            <a:xfrm>
              <a:off x="1813725" y="4061500"/>
              <a:ext cx="138125" cy="35175"/>
            </a:xfrm>
            <a:custGeom>
              <a:avLst/>
              <a:gdLst/>
              <a:ahLst/>
              <a:cxnLst/>
              <a:rect l="l" t="t" r="r" b="b"/>
              <a:pathLst>
                <a:path w="5525" h="1407" extrusionOk="0">
                  <a:moveTo>
                    <a:pt x="3319" y="0"/>
                  </a:moveTo>
                  <a:cubicBezTo>
                    <a:pt x="2913" y="0"/>
                    <a:pt x="2527" y="30"/>
                    <a:pt x="2256" y="36"/>
                  </a:cubicBezTo>
                  <a:cubicBezTo>
                    <a:pt x="2202" y="36"/>
                    <a:pt x="2106" y="34"/>
                    <a:pt x="1986" y="34"/>
                  </a:cubicBezTo>
                  <a:cubicBezTo>
                    <a:pt x="1367" y="34"/>
                    <a:pt x="89" y="81"/>
                    <a:pt x="285" y="654"/>
                  </a:cubicBezTo>
                  <a:cubicBezTo>
                    <a:pt x="251" y="671"/>
                    <a:pt x="218" y="704"/>
                    <a:pt x="168" y="721"/>
                  </a:cubicBezTo>
                  <a:cubicBezTo>
                    <a:pt x="1" y="821"/>
                    <a:pt x="1" y="1172"/>
                    <a:pt x="235" y="1205"/>
                  </a:cubicBezTo>
                  <a:cubicBezTo>
                    <a:pt x="1204" y="1339"/>
                    <a:pt x="2173" y="1372"/>
                    <a:pt x="3159" y="1406"/>
                  </a:cubicBezTo>
                  <a:cubicBezTo>
                    <a:pt x="3263" y="1406"/>
                    <a:pt x="3371" y="1407"/>
                    <a:pt x="3480" y="1407"/>
                  </a:cubicBezTo>
                  <a:cubicBezTo>
                    <a:pt x="3807" y="1407"/>
                    <a:pt x="4149" y="1397"/>
                    <a:pt x="4462" y="1322"/>
                  </a:cubicBezTo>
                  <a:cubicBezTo>
                    <a:pt x="4512" y="1331"/>
                    <a:pt x="4566" y="1335"/>
                    <a:pt x="4623" y="1335"/>
                  </a:cubicBezTo>
                  <a:cubicBezTo>
                    <a:pt x="4679" y="1335"/>
                    <a:pt x="4738" y="1331"/>
                    <a:pt x="4796" y="1322"/>
                  </a:cubicBezTo>
                  <a:cubicBezTo>
                    <a:pt x="4846" y="1322"/>
                    <a:pt x="4896" y="1306"/>
                    <a:pt x="4930" y="1289"/>
                  </a:cubicBezTo>
                  <a:cubicBezTo>
                    <a:pt x="4930" y="1289"/>
                    <a:pt x="4946" y="1306"/>
                    <a:pt x="4963" y="1306"/>
                  </a:cubicBezTo>
                  <a:cubicBezTo>
                    <a:pt x="5020" y="1358"/>
                    <a:pt x="5082" y="1380"/>
                    <a:pt x="5142" y="1380"/>
                  </a:cubicBezTo>
                  <a:cubicBezTo>
                    <a:pt x="5348" y="1380"/>
                    <a:pt x="5525" y="1119"/>
                    <a:pt x="5331" y="938"/>
                  </a:cubicBezTo>
                  <a:cubicBezTo>
                    <a:pt x="5297" y="905"/>
                    <a:pt x="5264" y="888"/>
                    <a:pt x="5231" y="854"/>
                  </a:cubicBezTo>
                  <a:cubicBezTo>
                    <a:pt x="5231" y="804"/>
                    <a:pt x="5231" y="754"/>
                    <a:pt x="5197" y="687"/>
                  </a:cubicBezTo>
                  <a:cubicBezTo>
                    <a:pt x="4934" y="107"/>
                    <a:pt x="4091" y="0"/>
                    <a:pt x="3319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5;p19">
              <a:extLst>
                <a:ext uri="{FF2B5EF4-FFF2-40B4-BE49-F238E27FC236}">
                  <a16:creationId xmlns:a16="http://schemas.microsoft.com/office/drawing/2014/main" id="{26B8EDF3-1865-0EB5-574C-06ADBBD1ECFB}"/>
                </a:ext>
              </a:extLst>
            </p:cNvPr>
            <p:cNvSpPr/>
            <p:nvPr/>
          </p:nvSpPr>
          <p:spPr>
            <a:xfrm>
              <a:off x="1648325" y="3937475"/>
              <a:ext cx="462850" cy="679225"/>
            </a:xfrm>
            <a:custGeom>
              <a:avLst/>
              <a:gdLst/>
              <a:ahLst/>
              <a:cxnLst/>
              <a:rect l="l" t="t" r="r" b="b"/>
              <a:pathLst>
                <a:path w="18514" h="27169" extrusionOk="0">
                  <a:moveTo>
                    <a:pt x="12431" y="6434"/>
                  </a:moveTo>
                  <a:cubicBezTo>
                    <a:pt x="12582" y="6500"/>
                    <a:pt x="12715" y="6601"/>
                    <a:pt x="12899" y="6617"/>
                  </a:cubicBezTo>
                  <a:cubicBezTo>
                    <a:pt x="12949" y="6634"/>
                    <a:pt x="13033" y="6668"/>
                    <a:pt x="13066" y="6701"/>
                  </a:cubicBezTo>
                  <a:cubicBezTo>
                    <a:pt x="13166" y="6868"/>
                    <a:pt x="13300" y="7035"/>
                    <a:pt x="13300" y="7236"/>
                  </a:cubicBezTo>
                  <a:cubicBezTo>
                    <a:pt x="13317" y="7319"/>
                    <a:pt x="13317" y="7386"/>
                    <a:pt x="13317" y="7453"/>
                  </a:cubicBezTo>
                  <a:cubicBezTo>
                    <a:pt x="13300" y="7587"/>
                    <a:pt x="13317" y="7704"/>
                    <a:pt x="13384" y="7820"/>
                  </a:cubicBezTo>
                  <a:cubicBezTo>
                    <a:pt x="13434" y="7887"/>
                    <a:pt x="13434" y="7988"/>
                    <a:pt x="13451" y="8054"/>
                  </a:cubicBezTo>
                  <a:cubicBezTo>
                    <a:pt x="13467" y="8121"/>
                    <a:pt x="13467" y="8188"/>
                    <a:pt x="13451" y="8255"/>
                  </a:cubicBezTo>
                  <a:cubicBezTo>
                    <a:pt x="13417" y="8572"/>
                    <a:pt x="13534" y="8840"/>
                    <a:pt x="13668" y="9107"/>
                  </a:cubicBezTo>
                  <a:cubicBezTo>
                    <a:pt x="13684" y="9174"/>
                    <a:pt x="13718" y="9241"/>
                    <a:pt x="13751" y="9308"/>
                  </a:cubicBezTo>
                  <a:cubicBezTo>
                    <a:pt x="13801" y="9458"/>
                    <a:pt x="13868" y="9625"/>
                    <a:pt x="13935" y="9759"/>
                  </a:cubicBezTo>
                  <a:cubicBezTo>
                    <a:pt x="13969" y="9842"/>
                    <a:pt x="14019" y="9926"/>
                    <a:pt x="14069" y="9976"/>
                  </a:cubicBezTo>
                  <a:cubicBezTo>
                    <a:pt x="14236" y="10093"/>
                    <a:pt x="14303" y="10243"/>
                    <a:pt x="14370" y="10410"/>
                  </a:cubicBezTo>
                  <a:cubicBezTo>
                    <a:pt x="14403" y="10494"/>
                    <a:pt x="14453" y="10561"/>
                    <a:pt x="14486" y="10628"/>
                  </a:cubicBezTo>
                  <a:cubicBezTo>
                    <a:pt x="14520" y="10678"/>
                    <a:pt x="14570" y="10711"/>
                    <a:pt x="14587" y="10761"/>
                  </a:cubicBezTo>
                  <a:cubicBezTo>
                    <a:pt x="14720" y="11012"/>
                    <a:pt x="14904" y="11196"/>
                    <a:pt x="15105" y="11396"/>
                  </a:cubicBezTo>
                  <a:cubicBezTo>
                    <a:pt x="15172" y="11446"/>
                    <a:pt x="15222" y="11513"/>
                    <a:pt x="15255" y="11580"/>
                  </a:cubicBezTo>
                  <a:cubicBezTo>
                    <a:pt x="15339" y="11714"/>
                    <a:pt x="15405" y="11864"/>
                    <a:pt x="15489" y="11998"/>
                  </a:cubicBezTo>
                  <a:cubicBezTo>
                    <a:pt x="15606" y="12215"/>
                    <a:pt x="15756" y="12415"/>
                    <a:pt x="15957" y="12582"/>
                  </a:cubicBezTo>
                  <a:cubicBezTo>
                    <a:pt x="16341" y="12967"/>
                    <a:pt x="16725" y="13368"/>
                    <a:pt x="17076" y="13785"/>
                  </a:cubicBezTo>
                  <a:cubicBezTo>
                    <a:pt x="17344" y="14120"/>
                    <a:pt x="17578" y="14487"/>
                    <a:pt x="17795" y="14855"/>
                  </a:cubicBezTo>
                  <a:cubicBezTo>
                    <a:pt x="17928" y="15089"/>
                    <a:pt x="18012" y="15373"/>
                    <a:pt x="18112" y="15640"/>
                  </a:cubicBezTo>
                  <a:cubicBezTo>
                    <a:pt x="18196" y="15841"/>
                    <a:pt x="18263" y="16041"/>
                    <a:pt x="18329" y="16258"/>
                  </a:cubicBezTo>
                  <a:cubicBezTo>
                    <a:pt x="18396" y="16425"/>
                    <a:pt x="18446" y="16626"/>
                    <a:pt x="18430" y="16810"/>
                  </a:cubicBezTo>
                  <a:cubicBezTo>
                    <a:pt x="18430" y="17077"/>
                    <a:pt x="18430" y="17328"/>
                    <a:pt x="18430" y="17578"/>
                  </a:cubicBezTo>
                  <a:cubicBezTo>
                    <a:pt x="18430" y="17779"/>
                    <a:pt x="18430" y="17979"/>
                    <a:pt x="18446" y="18180"/>
                  </a:cubicBezTo>
                  <a:cubicBezTo>
                    <a:pt x="18513" y="18681"/>
                    <a:pt x="18497" y="19182"/>
                    <a:pt x="18463" y="19684"/>
                  </a:cubicBezTo>
                  <a:cubicBezTo>
                    <a:pt x="18430" y="20068"/>
                    <a:pt x="18346" y="20452"/>
                    <a:pt x="18229" y="20836"/>
                  </a:cubicBezTo>
                  <a:cubicBezTo>
                    <a:pt x="18129" y="21154"/>
                    <a:pt x="17995" y="21471"/>
                    <a:pt x="17845" y="21789"/>
                  </a:cubicBezTo>
                  <a:cubicBezTo>
                    <a:pt x="17661" y="22173"/>
                    <a:pt x="17427" y="22524"/>
                    <a:pt x="17277" y="22925"/>
                  </a:cubicBezTo>
                  <a:cubicBezTo>
                    <a:pt x="17277" y="22942"/>
                    <a:pt x="17277" y="22958"/>
                    <a:pt x="17260" y="22975"/>
                  </a:cubicBezTo>
                  <a:cubicBezTo>
                    <a:pt x="17093" y="23209"/>
                    <a:pt x="16926" y="23460"/>
                    <a:pt x="16759" y="23710"/>
                  </a:cubicBezTo>
                  <a:cubicBezTo>
                    <a:pt x="16725" y="23760"/>
                    <a:pt x="16692" y="23794"/>
                    <a:pt x="16659" y="23844"/>
                  </a:cubicBezTo>
                  <a:cubicBezTo>
                    <a:pt x="16358" y="24379"/>
                    <a:pt x="15923" y="24780"/>
                    <a:pt x="15439" y="25164"/>
                  </a:cubicBezTo>
                  <a:cubicBezTo>
                    <a:pt x="15305" y="25281"/>
                    <a:pt x="15155" y="25398"/>
                    <a:pt x="15004" y="25498"/>
                  </a:cubicBezTo>
                  <a:cubicBezTo>
                    <a:pt x="14954" y="25548"/>
                    <a:pt x="14887" y="25598"/>
                    <a:pt x="14821" y="25648"/>
                  </a:cubicBezTo>
                  <a:cubicBezTo>
                    <a:pt x="14486" y="25816"/>
                    <a:pt x="14169" y="25999"/>
                    <a:pt x="13852" y="26166"/>
                  </a:cubicBezTo>
                  <a:cubicBezTo>
                    <a:pt x="13668" y="26267"/>
                    <a:pt x="13467" y="26367"/>
                    <a:pt x="13267" y="26467"/>
                  </a:cubicBezTo>
                  <a:cubicBezTo>
                    <a:pt x="12866" y="26684"/>
                    <a:pt x="12431" y="26818"/>
                    <a:pt x="11980" y="26935"/>
                  </a:cubicBezTo>
                  <a:cubicBezTo>
                    <a:pt x="11930" y="26952"/>
                    <a:pt x="11863" y="26952"/>
                    <a:pt x="11796" y="26952"/>
                  </a:cubicBezTo>
                  <a:cubicBezTo>
                    <a:pt x="11763" y="26968"/>
                    <a:pt x="11730" y="26952"/>
                    <a:pt x="11696" y="26968"/>
                  </a:cubicBezTo>
                  <a:cubicBezTo>
                    <a:pt x="11412" y="27136"/>
                    <a:pt x="11095" y="27152"/>
                    <a:pt x="10794" y="27169"/>
                  </a:cubicBezTo>
                  <a:cubicBezTo>
                    <a:pt x="10025" y="27169"/>
                    <a:pt x="9257" y="27169"/>
                    <a:pt x="8488" y="27169"/>
                  </a:cubicBezTo>
                  <a:cubicBezTo>
                    <a:pt x="8338" y="27169"/>
                    <a:pt x="8171" y="27152"/>
                    <a:pt x="8004" y="27085"/>
                  </a:cubicBezTo>
                  <a:cubicBezTo>
                    <a:pt x="7836" y="27035"/>
                    <a:pt x="7636" y="27002"/>
                    <a:pt x="7452" y="27002"/>
                  </a:cubicBezTo>
                  <a:cubicBezTo>
                    <a:pt x="7335" y="27002"/>
                    <a:pt x="7235" y="26968"/>
                    <a:pt x="7118" y="26968"/>
                  </a:cubicBezTo>
                  <a:cubicBezTo>
                    <a:pt x="7034" y="26952"/>
                    <a:pt x="6951" y="26952"/>
                    <a:pt x="6884" y="26952"/>
                  </a:cubicBezTo>
                  <a:cubicBezTo>
                    <a:pt x="6684" y="26968"/>
                    <a:pt x="6516" y="26935"/>
                    <a:pt x="6333" y="26885"/>
                  </a:cubicBezTo>
                  <a:cubicBezTo>
                    <a:pt x="5815" y="26735"/>
                    <a:pt x="5313" y="26534"/>
                    <a:pt x="4846" y="26267"/>
                  </a:cubicBezTo>
                  <a:cubicBezTo>
                    <a:pt x="4545" y="26100"/>
                    <a:pt x="4227" y="25933"/>
                    <a:pt x="3910" y="25765"/>
                  </a:cubicBezTo>
                  <a:cubicBezTo>
                    <a:pt x="3743" y="25682"/>
                    <a:pt x="3592" y="25582"/>
                    <a:pt x="3459" y="25465"/>
                  </a:cubicBezTo>
                  <a:cubicBezTo>
                    <a:pt x="3342" y="25364"/>
                    <a:pt x="3208" y="25281"/>
                    <a:pt x="3091" y="25181"/>
                  </a:cubicBezTo>
                  <a:cubicBezTo>
                    <a:pt x="2707" y="24897"/>
                    <a:pt x="2373" y="24562"/>
                    <a:pt x="2072" y="24195"/>
                  </a:cubicBezTo>
                  <a:cubicBezTo>
                    <a:pt x="2005" y="24095"/>
                    <a:pt x="1938" y="23994"/>
                    <a:pt x="1888" y="23894"/>
                  </a:cubicBezTo>
                  <a:cubicBezTo>
                    <a:pt x="1872" y="23877"/>
                    <a:pt x="1855" y="23844"/>
                    <a:pt x="1838" y="23827"/>
                  </a:cubicBezTo>
                  <a:cubicBezTo>
                    <a:pt x="1638" y="23627"/>
                    <a:pt x="1521" y="23359"/>
                    <a:pt x="1354" y="23142"/>
                  </a:cubicBezTo>
                  <a:cubicBezTo>
                    <a:pt x="1303" y="23059"/>
                    <a:pt x="1237" y="22975"/>
                    <a:pt x="1203" y="22875"/>
                  </a:cubicBezTo>
                  <a:cubicBezTo>
                    <a:pt x="1136" y="22691"/>
                    <a:pt x="1036" y="22507"/>
                    <a:pt x="936" y="22340"/>
                  </a:cubicBezTo>
                  <a:cubicBezTo>
                    <a:pt x="602" y="21689"/>
                    <a:pt x="267" y="21020"/>
                    <a:pt x="134" y="20285"/>
                  </a:cubicBezTo>
                  <a:cubicBezTo>
                    <a:pt x="34" y="19800"/>
                    <a:pt x="0" y="19299"/>
                    <a:pt x="17" y="18815"/>
                  </a:cubicBezTo>
                  <a:cubicBezTo>
                    <a:pt x="34" y="18564"/>
                    <a:pt x="67" y="18313"/>
                    <a:pt x="84" y="18080"/>
                  </a:cubicBezTo>
                  <a:cubicBezTo>
                    <a:pt x="100" y="17946"/>
                    <a:pt x="100" y="17795"/>
                    <a:pt x="100" y="17662"/>
                  </a:cubicBezTo>
                  <a:cubicBezTo>
                    <a:pt x="100" y="17411"/>
                    <a:pt x="84" y="17161"/>
                    <a:pt x="84" y="16893"/>
                  </a:cubicBezTo>
                  <a:cubicBezTo>
                    <a:pt x="67" y="16659"/>
                    <a:pt x="117" y="16409"/>
                    <a:pt x="201" y="16175"/>
                  </a:cubicBezTo>
                  <a:cubicBezTo>
                    <a:pt x="351" y="15841"/>
                    <a:pt x="468" y="15473"/>
                    <a:pt x="602" y="15122"/>
                  </a:cubicBezTo>
                  <a:cubicBezTo>
                    <a:pt x="618" y="15055"/>
                    <a:pt x="652" y="14972"/>
                    <a:pt x="685" y="14905"/>
                  </a:cubicBezTo>
                  <a:cubicBezTo>
                    <a:pt x="919" y="14487"/>
                    <a:pt x="1170" y="14086"/>
                    <a:pt x="1487" y="13719"/>
                  </a:cubicBezTo>
                  <a:cubicBezTo>
                    <a:pt x="1805" y="13368"/>
                    <a:pt x="2139" y="13017"/>
                    <a:pt x="2473" y="12666"/>
                  </a:cubicBezTo>
                  <a:cubicBezTo>
                    <a:pt x="2506" y="12633"/>
                    <a:pt x="2540" y="12599"/>
                    <a:pt x="2573" y="12566"/>
                  </a:cubicBezTo>
                  <a:cubicBezTo>
                    <a:pt x="2757" y="12449"/>
                    <a:pt x="2857" y="12265"/>
                    <a:pt x="2974" y="12098"/>
                  </a:cubicBezTo>
                  <a:cubicBezTo>
                    <a:pt x="3075" y="11931"/>
                    <a:pt x="3158" y="11764"/>
                    <a:pt x="3258" y="11597"/>
                  </a:cubicBezTo>
                  <a:cubicBezTo>
                    <a:pt x="3308" y="11496"/>
                    <a:pt x="3375" y="11413"/>
                    <a:pt x="3459" y="11346"/>
                  </a:cubicBezTo>
                  <a:cubicBezTo>
                    <a:pt x="3793" y="11029"/>
                    <a:pt x="4027" y="10661"/>
                    <a:pt x="4211" y="10243"/>
                  </a:cubicBezTo>
                  <a:cubicBezTo>
                    <a:pt x="4227" y="10193"/>
                    <a:pt x="4261" y="10126"/>
                    <a:pt x="4311" y="10093"/>
                  </a:cubicBezTo>
                  <a:cubicBezTo>
                    <a:pt x="4545" y="9926"/>
                    <a:pt x="4628" y="9675"/>
                    <a:pt x="4729" y="9424"/>
                  </a:cubicBezTo>
                  <a:cubicBezTo>
                    <a:pt x="4829" y="9207"/>
                    <a:pt x="4896" y="8973"/>
                    <a:pt x="4996" y="8739"/>
                  </a:cubicBezTo>
                  <a:cubicBezTo>
                    <a:pt x="5029" y="8656"/>
                    <a:pt x="5063" y="8556"/>
                    <a:pt x="5063" y="8455"/>
                  </a:cubicBezTo>
                  <a:cubicBezTo>
                    <a:pt x="5046" y="8338"/>
                    <a:pt x="5046" y="8221"/>
                    <a:pt x="5063" y="8105"/>
                  </a:cubicBezTo>
                  <a:cubicBezTo>
                    <a:pt x="5063" y="8004"/>
                    <a:pt x="5080" y="7904"/>
                    <a:pt x="5113" y="7837"/>
                  </a:cubicBezTo>
                  <a:cubicBezTo>
                    <a:pt x="5197" y="7720"/>
                    <a:pt x="5213" y="7587"/>
                    <a:pt x="5197" y="7470"/>
                  </a:cubicBezTo>
                  <a:cubicBezTo>
                    <a:pt x="5163" y="7202"/>
                    <a:pt x="5280" y="6985"/>
                    <a:pt x="5397" y="6785"/>
                  </a:cubicBezTo>
                  <a:cubicBezTo>
                    <a:pt x="5447" y="6701"/>
                    <a:pt x="5531" y="6634"/>
                    <a:pt x="5614" y="6634"/>
                  </a:cubicBezTo>
                  <a:cubicBezTo>
                    <a:pt x="5798" y="6617"/>
                    <a:pt x="5932" y="6484"/>
                    <a:pt x="6115" y="6450"/>
                  </a:cubicBezTo>
                  <a:cubicBezTo>
                    <a:pt x="6032" y="6166"/>
                    <a:pt x="6032" y="5882"/>
                    <a:pt x="5999" y="5598"/>
                  </a:cubicBezTo>
                  <a:cubicBezTo>
                    <a:pt x="5982" y="5364"/>
                    <a:pt x="6049" y="5164"/>
                    <a:pt x="6216" y="5013"/>
                  </a:cubicBezTo>
                  <a:cubicBezTo>
                    <a:pt x="6316" y="4913"/>
                    <a:pt x="6433" y="4813"/>
                    <a:pt x="6500" y="4679"/>
                  </a:cubicBezTo>
                  <a:cubicBezTo>
                    <a:pt x="6500" y="4663"/>
                    <a:pt x="6500" y="4629"/>
                    <a:pt x="6500" y="4612"/>
                  </a:cubicBezTo>
                  <a:cubicBezTo>
                    <a:pt x="6316" y="4312"/>
                    <a:pt x="6349" y="3994"/>
                    <a:pt x="6366" y="3660"/>
                  </a:cubicBezTo>
                  <a:cubicBezTo>
                    <a:pt x="6366" y="3510"/>
                    <a:pt x="6433" y="3376"/>
                    <a:pt x="6567" y="3292"/>
                  </a:cubicBezTo>
                  <a:cubicBezTo>
                    <a:pt x="6600" y="3276"/>
                    <a:pt x="6633" y="3242"/>
                    <a:pt x="6667" y="3226"/>
                  </a:cubicBezTo>
                  <a:cubicBezTo>
                    <a:pt x="6734" y="3176"/>
                    <a:pt x="6784" y="3092"/>
                    <a:pt x="6784" y="2992"/>
                  </a:cubicBezTo>
                  <a:cubicBezTo>
                    <a:pt x="6784" y="2858"/>
                    <a:pt x="6767" y="2724"/>
                    <a:pt x="6767" y="2591"/>
                  </a:cubicBezTo>
                  <a:cubicBezTo>
                    <a:pt x="6767" y="2457"/>
                    <a:pt x="6767" y="2340"/>
                    <a:pt x="6784" y="2223"/>
                  </a:cubicBezTo>
                  <a:cubicBezTo>
                    <a:pt x="6817" y="1939"/>
                    <a:pt x="6934" y="1705"/>
                    <a:pt x="7185" y="1555"/>
                  </a:cubicBezTo>
                  <a:cubicBezTo>
                    <a:pt x="7369" y="1455"/>
                    <a:pt x="7552" y="1354"/>
                    <a:pt x="7736" y="1237"/>
                  </a:cubicBezTo>
                  <a:cubicBezTo>
                    <a:pt x="7770" y="1137"/>
                    <a:pt x="7786" y="1037"/>
                    <a:pt x="7820" y="920"/>
                  </a:cubicBezTo>
                  <a:cubicBezTo>
                    <a:pt x="7887" y="552"/>
                    <a:pt x="8121" y="302"/>
                    <a:pt x="8421" y="118"/>
                  </a:cubicBezTo>
                  <a:cubicBezTo>
                    <a:pt x="8538" y="51"/>
                    <a:pt x="8672" y="18"/>
                    <a:pt x="8822" y="18"/>
                  </a:cubicBezTo>
                  <a:cubicBezTo>
                    <a:pt x="8956" y="18"/>
                    <a:pt x="9106" y="34"/>
                    <a:pt x="9257" y="18"/>
                  </a:cubicBezTo>
                  <a:cubicBezTo>
                    <a:pt x="9507" y="1"/>
                    <a:pt x="9758" y="51"/>
                    <a:pt x="10009" y="118"/>
                  </a:cubicBezTo>
                  <a:cubicBezTo>
                    <a:pt x="10359" y="235"/>
                    <a:pt x="10560" y="485"/>
                    <a:pt x="10677" y="820"/>
                  </a:cubicBezTo>
                  <a:cubicBezTo>
                    <a:pt x="10727" y="953"/>
                    <a:pt x="10744" y="1104"/>
                    <a:pt x="10777" y="1254"/>
                  </a:cubicBezTo>
                  <a:cubicBezTo>
                    <a:pt x="10944" y="1338"/>
                    <a:pt x="11111" y="1421"/>
                    <a:pt x="11278" y="1521"/>
                  </a:cubicBezTo>
                  <a:cubicBezTo>
                    <a:pt x="11596" y="1688"/>
                    <a:pt x="11730" y="1972"/>
                    <a:pt x="11746" y="2323"/>
                  </a:cubicBezTo>
                  <a:cubicBezTo>
                    <a:pt x="11746" y="2457"/>
                    <a:pt x="11746" y="2607"/>
                    <a:pt x="11746" y="2741"/>
                  </a:cubicBezTo>
                  <a:cubicBezTo>
                    <a:pt x="11746" y="2808"/>
                    <a:pt x="11746" y="2858"/>
                    <a:pt x="11746" y="2925"/>
                  </a:cubicBezTo>
                  <a:cubicBezTo>
                    <a:pt x="11730" y="3075"/>
                    <a:pt x="11780" y="3192"/>
                    <a:pt x="11913" y="3276"/>
                  </a:cubicBezTo>
                  <a:cubicBezTo>
                    <a:pt x="12097" y="3376"/>
                    <a:pt x="12164" y="3526"/>
                    <a:pt x="12164" y="3727"/>
                  </a:cubicBezTo>
                  <a:cubicBezTo>
                    <a:pt x="12147" y="3844"/>
                    <a:pt x="12147" y="3944"/>
                    <a:pt x="12164" y="4061"/>
                  </a:cubicBezTo>
                  <a:cubicBezTo>
                    <a:pt x="12164" y="4228"/>
                    <a:pt x="12131" y="4379"/>
                    <a:pt x="12064" y="4529"/>
                  </a:cubicBezTo>
                  <a:cubicBezTo>
                    <a:pt x="11997" y="4629"/>
                    <a:pt x="12014" y="4729"/>
                    <a:pt x="12097" y="4796"/>
                  </a:cubicBezTo>
                  <a:cubicBezTo>
                    <a:pt x="12181" y="4880"/>
                    <a:pt x="12248" y="4963"/>
                    <a:pt x="12331" y="5047"/>
                  </a:cubicBezTo>
                  <a:cubicBezTo>
                    <a:pt x="12481" y="5197"/>
                    <a:pt x="12532" y="5381"/>
                    <a:pt x="12515" y="5582"/>
                  </a:cubicBezTo>
                  <a:cubicBezTo>
                    <a:pt x="12481" y="5866"/>
                    <a:pt x="12465" y="6150"/>
                    <a:pt x="12431" y="6434"/>
                  </a:cubicBezTo>
                  <a:close/>
                  <a:moveTo>
                    <a:pt x="9257" y="6484"/>
                  </a:moveTo>
                  <a:lnTo>
                    <a:pt x="9257" y="6484"/>
                  </a:lnTo>
                  <a:cubicBezTo>
                    <a:pt x="8856" y="6484"/>
                    <a:pt x="8438" y="6484"/>
                    <a:pt x="8037" y="6484"/>
                  </a:cubicBezTo>
                  <a:cubicBezTo>
                    <a:pt x="7536" y="6484"/>
                    <a:pt x="7051" y="6517"/>
                    <a:pt x="6567" y="6651"/>
                  </a:cubicBezTo>
                  <a:cubicBezTo>
                    <a:pt x="6283" y="6718"/>
                    <a:pt x="6049" y="6868"/>
                    <a:pt x="5848" y="7052"/>
                  </a:cubicBezTo>
                  <a:cubicBezTo>
                    <a:pt x="5798" y="7102"/>
                    <a:pt x="5765" y="7152"/>
                    <a:pt x="5748" y="7219"/>
                  </a:cubicBezTo>
                  <a:cubicBezTo>
                    <a:pt x="5648" y="7520"/>
                    <a:pt x="5547" y="7837"/>
                    <a:pt x="5547" y="8171"/>
                  </a:cubicBezTo>
                  <a:cubicBezTo>
                    <a:pt x="5547" y="8221"/>
                    <a:pt x="5547" y="8288"/>
                    <a:pt x="5531" y="8338"/>
                  </a:cubicBezTo>
                  <a:cubicBezTo>
                    <a:pt x="5414" y="8907"/>
                    <a:pt x="5180" y="9441"/>
                    <a:pt x="4912" y="9959"/>
                  </a:cubicBezTo>
                  <a:cubicBezTo>
                    <a:pt x="4812" y="10160"/>
                    <a:pt x="4695" y="10343"/>
                    <a:pt x="4612" y="10544"/>
                  </a:cubicBezTo>
                  <a:cubicBezTo>
                    <a:pt x="4428" y="10912"/>
                    <a:pt x="4211" y="11246"/>
                    <a:pt x="3943" y="11580"/>
                  </a:cubicBezTo>
                  <a:cubicBezTo>
                    <a:pt x="3492" y="12165"/>
                    <a:pt x="3024" y="12749"/>
                    <a:pt x="2557" y="13334"/>
                  </a:cubicBezTo>
                  <a:cubicBezTo>
                    <a:pt x="2456" y="13451"/>
                    <a:pt x="2356" y="13585"/>
                    <a:pt x="2239" y="13668"/>
                  </a:cubicBezTo>
                  <a:cubicBezTo>
                    <a:pt x="1972" y="13869"/>
                    <a:pt x="1788" y="14120"/>
                    <a:pt x="1571" y="14354"/>
                  </a:cubicBezTo>
                  <a:cubicBezTo>
                    <a:pt x="1454" y="14470"/>
                    <a:pt x="1354" y="14621"/>
                    <a:pt x="1270" y="14771"/>
                  </a:cubicBezTo>
                  <a:cubicBezTo>
                    <a:pt x="1086" y="15122"/>
                    <a:pt x="902" y="15490"/>
                    <a:pt x="735" y="15857"/>
                  </a:cubicBezTo>
                  <a:cubicBezTo>
                    <a:pt x="668" y="16008"/>
                    <a:pt x="618" y="16175"/>
                    <a:pt x="585" y="16342"/>
                  </a:cubicBezTo>
                  <a:cubicBezTo>
                    <a:pt x="552" y="16659"/>
                    <a:pt x="451" y="16977"/>
                    <a:pt x="485" y="17294"/>
                  </a:cubicBezTo>
                  <a:cubicBezTo>
                    <a:pt x="485" y="17328"/>
                    <a:pt x="485" y="17344"/>
                    <a:pt x="468" y="17378"/>
                  </a:cubicBezTo>
                  <a:cubicBezTo>
                    <a:pt x="418" y="17545"/>
                    <a:pt x="418" y="17729"/>
                    <a:pt x="418" y="17912"/>
                  </a:cubicBezTo>
                  <a:lnTo>
                    <a:pt x="435" y="19333"/>
                  </a:lnTo>
                  <a:cubicBezTo>
                    <a:pt x="435" y="19416"/>
                    <a:pt x="435" y="19483"/>
                    <a:pt x="451" y="19550"/>
                  </a:cubicBezTo>
                  <a:cubicBezTo>
                    <a:pt x="518" y="19817"/>
                    <a:pt x="535" y="20101"/>
                    <a:pt x="552" y="20369"/>
                  </a:cubicBezTo>
                  <a:cubicBezTo>
                    <a:pt x="568" y="20586"/>
                    <a:pt x="602" y="20803"/>
                    <a:pt x="719" y="20970"/>
                  </a:cubicBezTo>
                  <a:cubicBezTo>
                    <a:pt x="852" y="21154"/>
                    <a:pt x="902" y="21338"/>
                    <a:pt x="969" y="21538"/>
                  </a:cubicBezTo>
                  <a:cubicBezTo>
                    <a:pt x="1019" y="21722"/>
                    <a:pt x="1086" y="21906"/>
                    <a:pt x="1136" y="22090"/>
                  </a:cubicBezTo>
                  <a:cubicBezTo>
                    <a:pt x="1186" y="22240"/>
                    <a:pt x="1253" y="22374"/>
                    <a:pt x="1354" y="22491"/>
                  </a:cubicBezTo>
                  <a:cubicBezTo>
                    <a:pt x="1454" y="22591"/>
                    <a:pt x="1521" y="22708"/>
                    <a:pt x="1571" y="22841"/>
                  </a:cubicBezTo>
                  <a:cubicBezTo>
                    <a:pt x="1654" y="23059"/>
                    <a:pt x="1788" y="23276"/>
                    <a:pt x="1922" y="23493"/>
                  </a:cubicBezTo>
                  <a:cubicBezTo>
                    <a:pt x="2156" y="23861"/>
                    <a:pt x="2406" y="24195"/>
                    <a:pt x="2757" y="24479"/>
                  </a:cubicBezTo>
                  <a:cubicBezTo>
                    <a:pt x="3141" y="24780"/>
                    <a:pt x="3576" y="25014"/>
                    <a:pt x="3960" y="25331"/>
                  </a:cubicBezTo>
                  <a:cubicBezTo>
                    <a:pt x="4010" y="25364"/>
                    <a:pt x="4060" y="25381"/>
                    <a:pt x="4110" y="25415"/>
                  </a:cubicBezTo>
                  <a:cubicBezTo>
                    <a:pt x="4411" y="25565"/>
                    <a:pt x="4712" y="25715"/>
                    <a:pt x="4996" y="25882"/>
                  </a:cubicBezTo>
                  <a:cubicBezTo>
                    <a:pt x="5464" y="26150"/>
                    <a:pt x="5965" y="26367"/>
                    <a:pt x="6483" y="26501"/>
                  </a:cubicBezTo>
                  <a:cubicBezTo>
                    <a:pt x="6600" y="26534"/>
                    <a:pt x="6734" y="26551"/>
                    <a:pt x="6867" y="26567"/>
                  </a:cubicBezTo>
                  <a:cubicBezTo>
                    <a:pt x="7168" y="26618"/>
                    <a:pt x="7469" y="26634"/>
                    <a:pt x="7786" y="26634"/>
                  </a:cubicBezTo>
                  <a:cubicBezTo>
                    <a:pt x="7937" y="26634"/>
                    <a:pt x="8104" y="26651"/>
                    <a:pt x="8237" y="26684"/>
                  </a:cubicBezTo>
                  <a:cubicBezTo>
                    <a:pt x="8438" y="26735"/>
                    <a:pt x="8638" y="26751"/>
                    <a:pt x="8839" y="26751"/>
                  </a:cubicBezTo>
                  <a:cubicBezTo>
                    <a:pt x="9056" y="26751"/>
                    <a:pt x="9257" y="26751"/>
                    <a:pt x="9474" y="26751"/>
                  </a:cubicBezTo>
                  <a:cubicBezTo>
                    <a:pt x="9574" y="26751"/>
                    <a:pt x="9674" y="26751"/>
                    <a:pt x="9775" y="26768"/>
                  </a:cubicBezTo>
                  <a:cubicBezTo>
                    <a:pt x="10192" y="26835"/>
                    <a:pt x="10627" y="26818"/>
                    <a:pt x="11045" y="26785"/>
                  </a:cubicBezTo>
                  <a:cubicBezTo>
                    <a:pt x="11228" y="26785"/>
                    <a:pt x="11412" y="26735"/>
                    <a:pt x="11562" y="26634"/>
                  </a:cubicBezTo>
                  <a:cubicBezTo>
                    <a:pt x="11629" y="26584"/>
                    <a:pt x="11696" y="26567"/>
                    <a:pt x="11763" y="26567"/>
                  </a:cubicBezTo>
                  <a:cubicBezTo>
                    <a:pt x="11830" y="26551"/>
                    <a:pt x="11897" y="26534"/>
                    <a:pt x="11947" y="26517"/>
                  </a:cubicBezTo>
                  <a:cubicBezTo>
                    <a:pt x="12498" y="26384"/>
                    <a:pt x="13016" y="26183"/>
                    <a:pt x="13484" y="25899"/>
                  </a:cubicBezTo>
                  <a:cubicBezTo>
                    <a:pt x="13551" y="25866"/>
                    <a:pt x="13618" y="25832"/>
                    <a:pt x="13684" y="25799"/>
                  </a:cubicBezTo>
                  <a:cubicBezTo>
                    <a:pt x="13985" y="25632"/>
                    <a:pt x="14303" y="25465"/>
                    <a:pt x="14603" y="25314"/>
                  </a:cubicBezTo>
                  <a:cubicBezTo>
                    <a:pt x="14654" y="25281"/>
                    <a:pt x="14687" y="25247"/>
                    <a:pt x="14737" y="25214"/>
                  </a:cubicBezTo>
                  <a:cubicBezTo>
                    <a:pt x="14887" y="25097"/>
                    <a:pt x="15038" y="24980"/>
                    <a:pt x="15188" y="24863"/>
                  </a:cubicBezTo>
                  <a:cubicBezTo>
                    <a:pt x="15272" y="24796"/>
                    <a:pt x="15355" y="24713"/>
                    <a:pt x="15405" y="24629"/>
                  </a:cubicBezTo>
                  <a:cubicBezTo>
                    <a:pt x="15489" y="24496"/>
                    <a:pt x="15589" y="24412"/>
                    <a:pt x="15706" y="24345"/>
                  </a:cubicBezTo>
                  <a:cubicBezTo>
                    <a:pt x="15974" y="24178"/>
                    <a:pt x="16174" y="23944"/>
                    <a:pt x="16341" y="23677"/>
                  </a:cubicBezTo>
                  <a:cubicBezTo>
                    <a:pt x="16391" y="23593"/>
                    <a:pt x="16441" y="23510"/>
                    <a:pt x="16508" y="23443"/>
                  </a:cubicBezTo>
                  <a:cubicBezTo>
                    <a:pt x="16642" y="23326"/>
                    <a:pt x="16709" y="23176"/>
                    <a:pt x="16792" y="23042"/>
                  </a:cubicBezTo>
                  <a:cubicBezTo>
                    <a:pt x="16893" y="22875"/>
                    <a:pt x="16993" y="22691"/>
                    <a:pt x="17126" y="22541"/>
                  </a:cubicBezTo>
                  <a:cubicBezTo>
                    <a:pt x="17243" y="22390"/>
                    <a:pt x="17344" y="22223"/>
                    <a:pt x="17410" y="22039"/>
                  </a:cubicBezTo>
                  <a:cubicBezTo>
                    <a:pt x="17494" y="21755"/>
                    <a:pt x="17578" y="21455"/>
                    <a:pt x="17678" y="21154"/>
                  </a:cubicBezTo>
                  <a:cubicBezTo>
                    <a:pt x="17695" y="21070"/>
                    <a:pt x="17711" y="20987"/>
                    <a:pt x="17761" y="20937"/>
                  </a:cubicBezTo>
                  <a:cubicBezTo>
                    <a:pt x="17945" y="20669"/>
                    <a:pt x="18012" y="20385"/>
                    <a:pt x="18029" y="20085"/>
                  </a:cubicBezTo>
                  <a:cubicBezTo>
                    <a:pt x="18029" y="20051"/>
                    <a:pt x="18029" y="20001"/>
                    <a:pt x="18045" y="19968"/>
                  </a:cubicBezTo>
                  <a:cubicBezTo>
                    <a:pt x="18129" y="19767"/>
                    <a:pt x="18129" y="19550"/>
                    <a:pt x="18129" y="19333"/>
                  </a:cubicBezTo>
                  <a:cubicBezTo>
                    <a:pt x="18112" y="18948"/>
                    <a:pt x="18079" y="18581"/>
                    <a:pt x="18112" y="18213"/>
                  </a:cubicBezTo>
                  <a:cubicBezTo>
                    <a:pt x="18129" y="17745"/>
                    <a:pt x="18012" y="17277"/>
                    <a:pt x="18012" y="16826"/>
                  </a:cubicBezTo>
                  <a:cubicBezTo>
                    <a:pt x="18012" y="16776"/>
                    <a:pt x="17995" y="16726"/>
                    <a:pt x="17979" y="16693"/>
                  </a:cubicBezTo>
                  <a:cubicBezTo>
                    <a:pt x="17962" y="16626"/>
                    <a:pt x="17945" y="16559"/>
                    <a:pt x="17945" y="16492"/>
                  </a:cubicBezTo>
                  <a:cubicBezTo>
                    <a:pt x="17945" y="16242"/>
                    <a:pt x="17862" y="15991"/>
                    <a:pt x="17745" y="15774"/>
                  </a:cubicBezTo>
                  <a:cubicBezTo>
                    <a:pt x="17628" y="15506"/>
                    <a:pt x="17477" y="15239"/>
                    <a:pt x="17360" y="14988"/>
                  </a:cubicBezTo>
                  <a:cubicBezTo>
                    <a:pt x="17143" y="14504"/>
                    <a:pt x="16776" y="14136"/>
                    <a:pt x="16391" y="13769"/>
                  </a:cubicBezTo>
                  <a:cubicBezTo>
                    <a:pt x="16241" y="13635"/>
                    <a:pt x="16107" y="13501"/>
                    <a:pt x="15974" y="13351"/>
                  </a:cubicBezTo>
                  <a:cubicBezTo>
                    <a:pt x="15522" y="12783"/>
                    <a:pt x="15071" y="12215"/>
                    <a:pt x="14620" y="11663"/>
                  </a:cubicBezTo>
                  <a:cubicBezTo>
                    <a:pt x="14336" y="11279"/>
                    <a:pt x="14069" y="10895"/>
                    <a:pt x="13868" y="10460"/>
                  </a:cubicBezTo>
                  <a:cubicBezTo>
                    <a:pt x="13818" y="10343"/>
                    <a:pt x="13751" y="10226"/>
                    <a:pt x="13701" y="10126"/>
                  </a:cubicBezTo>
                  <a:cubicBezTo>
                    <a:pt x="13451" y="9709"/>
                    <a:pt x="13250" y="9257"/>
                    <a:pt x="13116" y="8806"/>
                  </a:cubicBezTo>
                  <a:cubicBezTo>
                    <a:pt x="13050" y="8606"/>
                    <a:pt x="12983" y="8405"/>
                    <a:pt x="12983" y="8221"/>
                  </a:cubicBezTo>
                  <a:cubicBezTo>
                    <a:pt x="12966" y="7871"/>
                    <a:pt x="12882" y="7553"/>
                    <a:pt x="12782" y="7236"/>
                  </a:cubicBezTo>
                  <a:cubicBezTo>
                    <a:pt x="12765" y="7169"/>
                    <a:pt x="12732" y="7119"/>
                    <a:pt x="12682" y="7069"/>
                  </a:cubicBezTo>
                  <a:cubicBezTo>
                    <a:pt x="12498" y="6902"/>
                    <a:pt x="12281" y="6751"/>
                    <a:pt x="12030" y="6684"/>
                  </a:cubicBezTo>
                  <a:cubicBezTo>
                    <a:pt x="11897" y="6651"/>
                    <a:pt x="11763" y="6617"/>
                    <a:pt x="11646" y="6584"/>
                  </a:cubicBezTo>
                  <a:cubicBezTo>
                    <a:pt x="11345" y="6517"/>
                    <a:pt x="11061" y="6500"/>
                    <a:pt x="10777" y="6500"/>
                  </a:cubicBezTo>
                  <a:cubicBezTo>
                    <a:pt x="10259" y="6484"/>
                    <a:pt x="9758" y="6484"/>
                    <a:pt x="9257" y="6484"/>
                  </a:cubicBezTo>
                  <a:close/>
                  <a:moveTo>
                    <a:pt x="7001" y="4896"/>
                  </a:moveTo>
                  <a:cubicBezTo>
                    <a:pt x="6851" y="5047"/>
                    <a:pt x="6700" y="5181"/>
                    <a:pt x="6567" y="5331"/>
                  </a:cubicBezTo>
                  <a:cubicBezTo>
                    <a:pt x="6483" y="5414"/>
                    <a:pt x="6416" y="5498"/>
                    <a:pt x="6400" y="5615"/>
                  </a:cubicBezTo>
                  <a:cubicBezTo>
                    <a:pt x="6400" y="5782"/>
                    <a:pt x="6383" y="5966"/>
                    <a:pt x="6383" y="6150"/>
                  </a:cubicBezTo>
                  <a:cubicBezTo>
                    <a:pt x="6383" y="6200"/>
                    <a:pt x="6400" y="6250"/>
                    <a:pt x="6416" y="6317"/>
                  </a:cubicBezTo>
                  <a:cubicBezTo>
                    <a:pt x="6500" y="6300"/>
                    <a:pt x="6583" y="6300"/>
                    <a:pt x="6650" y="6283"/>
                  </a:cubicBezTo>
                  <a:cubicBezTo>
                    <a:pt x="6968" y="6166"/>
                    <a:pt x="7318" y="6133"/>
                    <a:pt x="7669" y="6133"/>
                  </a:cubicBezTo>
                  <a:cubicBezTo>
                    <a:pt x="8672" y="6150"/>
                    <a:pt x="9691" y="6150"/>
                    <a:pt x="10694" y="6133"/>
                  </a:cubicBezTo>
                  <a:cubicBezTo>
                    <a:pt x="11111" y="6133"/>
                    <a:pt x="11512" y="6150"/>
                    <a:pt x="11913" y="6300"/>
                  </a:cubicBezTo>
                  <a:cubicBezTo>
                    <a:pt x="11963" y="6317"/>
                    <a:pt x="12030" y="6300"/>
                    <a:pt x="12114" y="6300"/>
                  </a:cubicBezTo>
                  <a:cubicBezTo>
                    <a:pt x="12114" y="6216"/>
                    <a:pt x="12131" y="6150"/>
                    <a:pt x="12131" y="6083"/>
                  </a:cubicBezTo>
                  <a:cubicBezTo>
                    <a:pt x="12131" y="5932"/>
                    <a:pt x="12114" y="5799"/>
                    <a:pt x="12114" y="5648"/>
                  </a:cubicBezTo>
                  <a:cubicBezTo>
                    <a:pt x="12097" y="5431"/>
                    <a:pt x="11963" y="5297"/>
                    <a:pt x="11763" y="5231"/>
                  </a:cubicBezTo>
                  <a:cubicBezTo>
                    <a:pt x="11562" y="5164"/>
                    <a:pt x="11345" y="5097"/>
                    <a:pt x="11145" y="5064"/>
                  </a:cubicBezTo>
                  <a:cubicBezTo>
                    <a:pt x="10694" y="4980"/>
                    <a:pt x="10259" y="4930"/>
                    <a:pt x="9808" y="4880"/>
                  </a:cubicBezTo>
                  <a:cubicBezTo>
                    <a:pt x="9290" y="4830"/>
                    <a:pt x="8772" y="4846"/>
                    <a:pt x="8254" y="4880"/>
                  </a:cubicBezTo>
                  <a:cubicBezTo>
                    <a:pt x="8070" y="4880"/>
                    <a:pt x="7887" y="4880"/>
                    <a:pt x="7703" y="4863"/>
                  </a:cubicBezTo>
                  <a:cubicBezTo>
                    <a:pt x="7469" y="4830"/>
                    <a:pt x="7218" y="4863"/>
                    <a:pt x="7001" y="4896"/>
                  </a:cubicBezTo>
                  <a:close/>
                  <a:moveTo>
                    <a:pt x="11596" y="3794"/>
                  </a:moveTo>
                  <a:cubicBezTo>
                    <a:pt x="11562" y="3777"/>
                    <a:pt x="11529" y="3760"/>
                    <a:pt x="11496" y="3744"/>
                  </a:cubicBezTo>
                  <a:cubicBezTo>
                    <a:pt x="11395" y="3693"/>
                    <a:pt x="11278" y="3660"/>
                    <a:pt x="11161" y="3627"/>
                  </a:cubicBezTo>
                  <a:cubicBezTo>
                    <a:pt x="10460" y="3443"/>
                    <a:pt x="9758" y="3343"/>
                    <a:pt x="9039" y="3343"/>
                  </a:cubicBezTo>
                  <a:cubicBezTo>
                    <a:pt x="8906" y="3343"/>
                    <a:pt x="8772" y="3343"/>
                    <a:pt x="8655" y="3326"/>
                  </a:cubicBezTo>
                  <a:cubicBezTo>
                    <a:pt x="8271" y="3309"/>
                    <a:pt x="7887" y="3343"/>
                    <a:pt x="7502" y="3359"/>
                  </a:cubicBezTo>
                  <a:cubicBezTo>
                    <a:pt x="7218" y="3359"/>
                    <a:pt x="7118" y="3593"/>
                    <a:pt x="6934" y="3727"/>
                  </a:cubicBezTo>
                  <a:cubicBezTo>
                    <a:pt x="6917" y="3744"/>
                    <a:pt x="6917" y="3760"/>
                    <a:pt x="6917" y="3777"/>
                  </a:cubicBezTo>
                  <a:cubicBezTo>
                    <a:pt x="6917" y="3944"/>
                    <a:pt x="6884" y="4111"/>
                    <a:pt x="6934" y="4262"/>
                  </a:cubicBezTo>
                  <a:cubicBezTo>
                    <a:pt x="6968" y="4445"/>
                    <a:pt x="7034" y="4612"/>
                    <a:pt x="7018" y="4813"/>
                  </a:cubicBezTo>
                  <a:cubicBezTo>
                    <a:pt x="7135" y="4796"/>
                    <a:pt x="7235" y="4763"/>
                    <a:pt x="7335" y="4746"/>
                  </a:cubicBezTo>
                  <a:cubicBezTo>
                    <a:pt x="7619" y="4679"/>
                    <a:pt x="7903" y="4596"/>
                    <a:pt x="8187" y="4562"/>
                  </a:cubicBezTo>
                  <a:cubicBezTo>
                    <a:pt x="8789" y="4479"/>
                    <a:pt x="9390" y="4479"/>
                    <a:pt x="9975" y="4562"/>
                  </a:cubicBezTo>
                  <a:cubicBezTo>
                    <a:pt x="10443" y="4629"/>
                    <a:pt x="10928" y="4663"/>
                    <a:pt x="11379" y="4763"/>
                  </a:cubicBezTo>
                  <a:cubicBezTo>
                    <a:pt x="11412" y="4780"/>
                    <a:pt x="11446" y="4763"/>
                    <a:pt x="11462" y="4763"/>
                  </a:cubicBezTo>
                  <a:cubicBezTo>
                    <a:pt x="11496" y="4646"/>
                    <a:pt x="11496" y="4529"/>
                    <a:pt x="11546" y="4412"/>
                  </a:cubicBezTo>
                  <a:cubicBezTo>
                    <a:pt x="11629" y="4211"/>
                    <a:pt x="11613" y="4011"/>
                    <a:pt x="11596" y="3794"/>
                  </a:cubicBezTo>
                  <a:close/>
                  <a:moveTo>
                    <a:pt x="11212" y="3343"/>
                  </a:moveTo>
                  <a:cubicBezTo>
                    <a:pt x="11195" y="3226"/>
                    <a:pt x="11178" y="3125"/>
                    <a:pt x="11178" y="3042"/>
                  </a:cubicBezTo>
                  <a:cubicBezTo>
                    <a:pt x="11195" y="2858"/>
                    <a:pt x="11078" y="2758"/>
                    <a:pt x="10928" y="2708"/>
                  </a:cubicBezTo>
                  <a:cubicBezTo>
                    <a:pt x="10877" y="2674"/>
                    <a:pt x="10811" y="2658"/>
                    <a:pt x="10744" y="2641"/>
                  </a:cubicBezTo>
                  <a:cubicBezTo>
                    <a:pt x="10393" y="2541"/>
                    <a:pt x="10025" y="2474"/>
                    <a:pt x="9641" y="2474"/>
                  </a:cubicBezTo>
                  <a:cubicBezTo>
                    <a:pt x="9407" y="2474"/>
                    <a:pt x="9173" y="2474"/>
                    <a:pt x="8939" y="2440"/>
                  </a:cubicBezTo>
                  <a:cubicBezTo>
                    <a:pt x="8638" y="2407"/>
                    <a:pt x="8338" y="2357"/>
                    <a:pt x="8037" y="2424"/>
                  </a:cubicBezTo>
                  <a:cubicBezTo>
                    <a:pt x="7987" y="2424"/>
                    <a:pt x="7937" y="2440"/>
                    <a:pt x="7903" y="2373"/>
                  </a:cubicBezTo>
                  <a:cubicBezTo>
                    <a:pt x="7920" y="2307"/>
                    <a:pt x="7987" y="2323"/>
                    <a:pt x="8037" y="2307"/>
                  </a:cubicBezTo>
                  <a:cubicBezTo>
                    <a:pt x="8237" y="2273"/>
                    <a:pt x="8455" y="2257"/>
                    <a:pt x="8655" y="2206"/>
                  </a:cubicBezTo>
                  <a:cubicBezTo>
                    <a:pt x="8806" y="2173"/>
                    <a:pt x="8956" y="2140"/>
                    <a:pt x="9106" y="2140"/>
                  </a:cubicBezTo>
                  <a:cubicBezTo>
                    <a:pt x="9257" y="2140"/>
                    <a:pt x="9407" y="2140"/>
                    <a:pt x="9541" y="2123"/>
                  </a:cubicBezTo>
                  <a:cubicBezTo>
                    <a:pt x="10075" y="2123"/>
                    <a:pt x="10577" y="2206"/>
                    <a:pt x="11078" y="2390"/>
                  </a:cubicBezTo>
                  <a:cubicBezTo>
                    <a:pt x="11095" y="2390"/>
                    <a:pt x="11128" y="2390"/>
                    <a:pt x="11161" y="2390"/>
                  </a:cubicBezTo>
                  <a:cubicBezTo>
                    <a:pt x="11178" y="2290"/>
                    <a:pt x="11178" y="2190"/>
                    <a:pt x="11111" y="2123"/>
                  </a:cubicBezTo>
                  <a:cubicBezTo>
                    <a:pt x="10894" y="1889"/>
                    <a:pt x="10660" y="1655"/>
                    <a:pt x="10359" y="1505"/>
                  </a:cubicBezTo>
                  <a:cubicBezTo>
                    <a:pt x="10343" y="1488"/>
                    <a:pt x="10309" y="1488"/>
                    <a:pt x="10293" y="1488"/>
                  </a:cubicBezTo>
                  <a:cubicBezTo>
                    <a:pt x="10109" y="1438"/>
                    <a:pt x="9925" y="1404"/>
                    <a:pt x="9758" y="1354"/>
                  </a:cubicBezTo>
                  <a:cubicBezTo>
                    <a:pt x="9624" y="1304"/>
                    <a:pt x="9491" y="1287"/>
                    <a:pt x="9357" y="1304"/>
                  </a:cubicBezTo>
                  <a:cubicBezTo>
                    <a:pt x="9123" y="1304"/>
                    <a:pt x="8906" y="1287"/>
                    <a:pt x="8689" y="1371"/>
                  </a:cubicBezTo>
                  <a:cubicBezTo>
                    <a:pt x="8638" y="1388"/>
                    <a:pt x="8588" y="1371"/>
                    <a:pt x="8555" y="1388"/>
                  </a:cubicBezTo>
                  <a:cubicBezTo>
                    <a:pt x="8288" y="1455"/>
                    <a:pt x="8037" y="1505"/>
                    <a:pt x="7836" y="1722"/>
                  </a:cubicBezTo>
                  <a:cubicBezTo>
                    <a:pt x="7753" y="1805"/>
                    <a:pt x="7653" y="1889"/>
                    <a:pt x="7552" y="1972"/>
                  </a:cubicBezTo>
                  <a:cubicBezTo>
                    <a:pt x="7402" y="2073"/>
                    <a:pt x="7335" y="2223"/>
                    <a:pt x="7335" y="2407"/>
                  </a:cubicBezTo>
                  <a:cubicBezTo>
                    <a:pt x="7352" y="2624"/>
                    <a:pt x="7335" y="2858"/>
                    <a:pt x="7335" y="3075"/>
                  </a:cubicBezTo>
                  <a:cubicBezTo>
                    <a:pt x="7335" y="3125"/>
                    <a:pt x="7318" y="3176"/>
                    <a:pt x="7385" y="3226"/>
                  </a:cubicBezTo>
                  <a:cubicBezTo>
                    <a:pt x="7419" y="3209"/>
                    <a:pt x="7452" y="3209"/>
                    <a:pt x="7502" y="3192"/>
                  </a:cubicBezTo>
                  <a:cubicBezTo>
                    <a:pt x="7753" y="3109"/>
                    <a:pt x="8020" y="3075"/>
                    <a:pt x="8288" y="3075"/>
                  </a:cubicBezTo>
                  <a:cubicBezTo>
                    <a:pt x="8538" y="3075"/>
                    <a:pt x="8772" y="3075"/>
                    <a:pt x="9023" y="3059"/>
                  </a:cubicBezTo>
                  <a:cubicBezTo>
                    <a:pt x="9491" y="3042"/>
                    <a:pt x="9958" y="3092"/>
                    <a:pt x="10410" y="3176"/>
                  </a:cubicBezTo>
                  <a:cubicBezTo>
                    <a:pt x="10660" y="3209"/>
                    <a:pt x="10928" y="3276"/>
                    <a:pt x="11212" y="3343"/>
                  </a:cubicBezTo>
                  <a:close/>
                  <a:moveTo>
                    <a:pt x="8087" y="1204"/>
                  </a:moveTo>
                  <a:cubicBezTo>
                    <a:pt x="8338" y="1137"/>
                    <a:pt x="8572" y="1070"/>
                    <a:pt x="8806" y="1020"/>
                  </a:cubicBezTo>
                  <a:cubicBezTo>
                    <a:pt x="8856" y="1003"/>
                    <a:pt x="8923" y="987"/>
                    <a:pt x="8989" y="987"/>
                  </a:cubicBezTo>
                  <a:cubicBezTo>
                    <a:pt x="9173" y="987"/>
                    <a:pt x="9357" y="987"/>
                    <a:pt x="9541" y="987"/>
                  </a:cubicBezTo>
                  <a:cubicBezTo>
                    <a:pt x="9591" y="987"/>
                    <a:pt x="9641" y="1003"/>
                    <a:pt x="9708" y="1003"/>
                  </a:cubicBezTo>
                  <a:cubicBezTo>
                    <a:pt x="9925" y="1070"/>
                    <a:pt x="10142" y="1120"/>
                    <a:pt x="10359" y="1187"/>
                  </a:cubicBezTo>
                  <a:cubicBezTo>
                    <a:pt x="10376" y="1187"/>
                    <a:pt x="10410" y="1187"/>
                    <a:pt x="10443" y="1170"/>
                  </a:cubicBezTo>
                  <a:cubicBezTo>
                    <a:pt x="10410" y="937"/>
                    <a:pt x="10293" y="753"/>
                    <a:pt x="10126" y="586"/>
                  </a:cubicBezTo>
                  <a:cubicBezTo>
                    <a:pt x="10025" y="485"/>
                    <a:pt x="9925" y="435"/>
                    <a:pt x="9791" y="435"/>
                  </a:cubicBezTo>
                  <a:cubicBezTo>
                    <a:pt x="9624" y="419"/>
                    <a:pt x="9457" y="368"/>
                    <a:pt x="9290" y="368"/>
                  </a:cubicBezTo>
                  <a:cubicBezTo>
                    <a:pt x="9140" y="368"/>
                    <a:pt x="8973" y="402"/>
                    <a:pt x="8806" y="435"/>
                  </a:cubicBezTo>
                  <a:cubicBezTo>
                    <a:pt x="8755" y="435"/>
                    <a:pt x="8705" y="435"/>
                    <a:pt x="8655" y="452"/>
                  </a:cubicBezTo>
                  <a:cubicBezTo>
                    <a:pt x="8588" y="452"/>
                    <a:pt x="8538" y="469"/>
                    <a:pt x="8505" y="502"/>
                  </a:cubicBezTo>
                  <a:cubicBezTo>
                    <a:pt x="8271" y="669"/>
                    <a:pt x="8121" y="886"/>
                    <a:pt x="8087" y="120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6;p19">
              <a:extLst>
                <a:ext uri="{FF2B5EF4-FFF2-40B4-BE49-F238E27FC236}">
                  <a16:creationId xmlns:a16="http://schemas.microsoft.com/office/drawing/2014/main" id="{E7E7B79D-4509-008A-50AA-2CFFC397269D}"/>
                </a:ext>
              </a:extLst>
            </p:cNvPr>
            <p:cNvSpPr/>
            <p:nvPr/>
          </p:nvSpPr>
          <p:spPr>
            <a:xfrm>
              <a:off x="1593600" y="4519350"/>
              <a:ext cx="60175" cy="33875"/>
            </a:xfrm>
            <a:custGeom>
              <a:avLst/>
              <a:gdLst/>
              <a:ahLst/>
              <a:cxnLst/>
              <a:rect l="l" t="t" r="r" b="b"/>
              <a:pathLst>
                <a:path w="2407" h="1355" extrusionOk="0">
                  <a:moveTo>
                    <a:pt x="2139" y="18"/>
                  </a:moveTo>
                  <a:cubicBezTo>
                    <a:pt x="1454" y="135"/>
                    <a:pt x="852" y="669"/>
                    <a:pt x="218" y="953"/>
                  </a:cubicBezTo>
                  <a:cubicBezTo>
                    <a:pt x="0" y="1070"/>
                    <a:pt x="167" y="1354"/>
                    <a:pt x="385" y="1321"/>
                  </a:cubicBezTo>
                  <a:cubicBezTo>
                    <a:pt x="1070" y="1204"/>
                    <a:pt x="1755" y="686"/>
                    <a:pt x="2289" y="268"/>
                  </a:cubicBezTo>
                  <a:cubicBezTo>
                    <a:pt x="2406" y="168"/>
                    <a:pt x="2273" y="1"/>
                    <a:pt x="2139" y="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7;p19">
              <a:extLst>
                <a:ext uri="{FF2B5EF4-FFF2-40B4-BE49-F238E27FC236}">
                  <a16:creationId xmlns:a16="http://schemas.microsoft.com/office/drawing/2014/main" id="{0D380573-EBA2-9589-338C-195C56BE48E3}"/>
                </a:ext>
              </a:extLst>
            </p:cNvPr>
            <p:cNvSpPr/>
            <p:nvPr/>
          </p:nvSpPr>
          <p:spPr>
            <a:xfrm>
              <a:off x="1713050" y="4615850"/>
              <a:ext cx="28450" cy="50575"/>
            </a:xfrm>
            <a:custGeom>
              <a:avLst/>
              <a:gdLst/>
              <a:ahLst/>
              <a:cxnLst/>
              <a:rect l="l" t="t" r="r" b="b"/>
              <a:pathLst>
                <a:path w="1138" h="2023" extrusionOk="0">
                  <a:moveTo>
                    <a:pt x="836" y="84"/>
                  </a:moveTo>
                  <a:cubicBezTo>
                    <a:pt x="602" y="301"/>
                    <a:pt x="452" y="569"/>
                    <a:pt x="335" y="869"/>
                  </a:cubicBezTo>
                  <a:cubicBezTo>
                    <a:pt x="201" y="1170"/>
                    <a:pt x="1" y="1538"/>
                    <a:pt x="34" y="1872"/>
                  </a:cubicBezTo>
                  <a:cubicBezTo>
                    <a:pt x="51" y="1955"/>
                    <a:pt x="135" y="2022"/>
                    <a:pt x="201" y="1972"/>
                  </a:cubicBezTo>
                  <a:cubicBezTo>
                    <a:pt x="452" y="1822"/>
                    <a:pt x="569" y="1521"/>
                    <a:pt x="669" y="1254"/>
                  </a:cubicBezTo>
                  <a:cubicBezTo>
                    <a:pt x="820" y="919"/>
                    <a:pt x="987" y="585"/>
                    <a:pt x="1087" y="234"/>
                  </a:cubicBezTo>
                  <a:cubicBezTo>
                    <a:pt x="1137" y="84"/>
                    <a:pt x="953" y="1"/>
                    <a:pt x="836" y="8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8;p19">
              <a:extLst>
                <a:ext uri="{FF2B5EF4-FFF2-40B4-BE49-F238E27FC236}">
                  <a16:creationId xmlns:a16="http://schemas.microsoft.com/office/drawing/2014/main" id="{F3E10DB4-8A32-5AA2-1858-547FF7CD72CE}"/>
                </a:ext>
              </a:extLst>
            </p:cNvPr>
            <p:cNvSpPr/>
            <p:nvPr/>
          </p:nvSpPr>
          <p:spPr>
            <a:xfrm>
              <a:off x="1893100" y="4653025"/>
              <a:ext cx="17150" cy="65200"/>
            </a:xfrm>
            <a:custGeom>
              <a:avLst/>
              <a:gdLst/>
              <a:ahLst/>
              <a:cxnLst/>
              <a:rect l="l" t="t" r="r" b="b"/>
              <a:pathLst>
                <a:path w="686" h="2608" extrusionOk="0">
                  <a:moveTo>
                    <a:pt x="335" y="134"/>
                  </a:moveTo>
                  <a:cubicBezTo>
                    <a:pt x="251" y="1"/>
                    <a:pt x="67" y="67"/>
                    <a:pt x="50" y="218"/>
                  </a:cubicBezTo>
                  <a:cubicBezTo>
                    <a:pt x="17" y="803"/>
                    <a:pt x="0" y="1454"/>
                    <a:pt x="34" y="2056"/>
                  </a:cubicBezTo>
                  <a:cubicBezTo>
                    <a:pt x="17" y="2123"/>
                    <a:pt x="17" y="2189"/>
                    <a:pt x="50" y="2256"/>
                  </a:cubicBezTo>
                  <a:cubicBezTo>
                    <a:pt x="67" y="2473"/>
                    <a:pt x="485" y="2607"/>
                    <a:pt x="535" y="2240"/>
                  </a:cubicBezTo>
                  <a:cubicBezTo>
                    <a:pt x="602" y="1554"/>
                    <a:pt x="685" y="752"/>
                    <a:pt x="335" y="1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9;p19">
              <a:extLst>
                <a:ext uri="{FF2B5EF4-FFF2-40B4-BE49-F238E27FC236}">
                  <a16:creationId xmlns:a16="http://schemas.microsoft.com/office/drawing/2014/main" id="{7BC5F12D-5516-82F2-FA5E-63AC1783CB5E}"/>
                </a:ext>
              </a:extLst>
            </p:cNvPr>
            <p:cNvSpPr/>
            <p:nvPr/>
          </p:nvSpPr>
          <p:spPr>
            <a:xfrm>
              <a:off x="2032625" y="4615850"/>
              <a:ext cx="48875" cy="39700"/>
            </a:xfrm>
            <a:custGeom>
              <a:avLst/>
              <a:gdLst/>
              <a:ahLst/>
              <a:cxnLst/>
              <a:rect l="l" t="t" r="r" b="b"/>
              <a:pathLst>
                <a:path w="1955" h="1588" extrusionOk="0">
                  <a:moveTo>
                    <a:pt x="1270" y="569"/>
                  </a:moveTo>
                  <a:cubicBezTo>
                    <a:pt x="952" y="351"/>
                    <a:pt x="602" y="134"/>
                    <a:pt x="234" y="51"/>
                  </a:cubicBezTo>
                  <a:cubicBezTo>
                    <a:pt x="67" y="1"/>
                    <a:pt x="0" y="184"/>
                    <a:pt x="84" y="301"/>
                  </a:cubicBezTo>
                  <a:cubicBezTo>
                    <a:pt x="251" y="518"/>
                    <a:pt x="518" y="686"/>
                    <a:pt x="752" y="853"/>
                  </a:cubicBezTo>
                  <a:cubicBezTo>
                    <a:pt x="902" y="953"/>
                    <a:pt x="1053" y="1053"/>
                    <a:pt x="1203" y="1153"/>
                  </a:cubicBezTo>
                  <a:cubicBezTo>
                    <a:pt x="1236" y="1187"/>
                    <a:pt x="1287" y="1220"/>
                    <a:pt x="1337" y="1254"/>
                  </a:cubicBezTo>
                  <a:cubicBezTo>
                    <a:pt x="1454" y="1354"/>
                    <a:pt x="1370" y="1337"/>
                    <a:pt x="1387" y="1187"/>
                  </a:cubicBezTo>
                  <a:cubicBezTo>
                    <a:pt x="1337" y="1488"/>
                    <a:pt x="1721" y="1588"/>
                    <a:pt x="1838" y="1320"/>
                  </a:cubicBezTo>
                  <a:cubicBezTo>
                    <a:pt x="1955" y="1003"/>
                    <a:pt x="1470" y="702"/>
                    <a:pt x="1270" y="5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30;p19">
              <a:extLst>
                <a:ext uri="{FF2B5EF4-FFF2-40B4-BE49-F238E27FC236}">
                  <a16:creationId xmlns:a16="http://schemas.microsoft.com/office/drawing/2014/main" id="{A3B8846E-74B4-824B-BB02-5F76BF5E6402}"/>
                </a:ext>
              </a:extLst>
            </p:cNvPr>
            <p:cNvSpPr/>
            <p:nvPr/>
          </p:nvSpPr>
          <p:spPr>
            <a:xfrm>
              <a:off x="2137875" y="4454200"/>
              <a:ext cx="50150" cy="17150"/>
            </a:xfrm>
            <a:custGeom>
              <a:avLst/>
              <a:gdLst/>
              <a:ahLst/>
              <a:cxnLst/>
              <a:rect l="l" t="t" r="r" b="b"/>
              <a:pathLst>
                <a:path w="2006" h="686" extrusionOk="0">
                  <a:moveTo>
                    <a:pt x="1855" y="334"/>
                  </a:moveTo>
                  <a:cubicBezTo>
                    <a:pt x="1571" y="268"/>
                    <a:pt x="1270" y="234"/>
                    <a:pt x="986" y="151"/>
                  </a:cubicBezTo>
                  <a:cubicBezTo>
                    <a:pt x="702" y="84"/>
                    <a:pt x="435" y="0"/>
                    <a:pt x="151" y="0"/>
                  </a:cubicBezTo>
                  <a:cubicBezTo>
                    <a:pt x="17" y="0"/>
                    <a:pt x="1" y="151"/>
                    <a:pt x="84" y="218"/>
                  </a:cubicBezTo>
                  <a:cubicBezTo>
                    <a:pt x="535" y="535"/>
                    <a:pt x="1321" y="685"/>
                    <a:pt x="1855" y="602"/>
                  </a:cubicBezTo>
                  <a:cubicBezTo>
                    <a:pt x="2006" y="568"/>
                    <a:pt x="1989" y="351"/>
                    <a:pt x="1855" y="3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31;p19">
              <a:extLst>
                <a:ext uri="{FF2B5EF4-FFF2-40B4-BE49-F238E27FC236}">
                  <a16:creationId xmlns:a16="http://schemas.microsoft.com/office/drawing/2014/main" id="{0BF95EEE-D738-A280-04A4-E2BB6A4575DE}"/>
                </a:ext>
              </a:extLst>
            </p:cNvPr>
            <p:cNvSpPr/>
            <p:nvPr/>
          </p:nvSpPr>
          <p:spPr>
            <a:xfrm>
              <a:off x="2093175" y="4234050"/>
              <a:ext cx="40975" cy="33875"/>
            </a:xfrm>
            <a:custGeom>
              <a:avLst/>
              <a:gdLst/>
              <a:ahLst/>
              <a:cxnLst/>
              <a:rect l="l" t="t" r="r" b="b"/>
              <a:pathLst>
                <a:path w="1639" h="1355" extrusionOk="0">
                  <a:moveTo>
                    <a:pt x="1505" y="151"/>
                  </a:moveTo>
                  <a:cubicBezTo>
                    <a:pt x="1354" y="1"/>
                    <a:pt x="1104" y="68"/>
                    <a:pt x="1053" y="268"/>
                  </a:cubicBezTo>
                  <a:cubicBezTo>
                    <a:pt x="1053" y="285"/>
                    <a:pt x="886" y="402"/>
                    <a:pt x="853" y="435"/>
                  </a:cubicBezTo>
                  <a:cubicBezTo>
                    <a:pt x="753" y="519"/>
                    <a:pt x="636" y="602"/>
                    <a:pt x="519" y="669"/>
                  </a:cubicBezTo>
                  <a:cubicBezTo>
                    <a:pt x="335" y="786"/>
                    <a:pt x="101" y="870"/>
                    <a:pt x="17" y="1087"/>
                  </a:cubicBezTo>
                  <a:cubicBezTo>
                    <a:pt x="1" y="1137"/>
                    <a:pt x="34" y="1221"/>
                    <a:pt x="84" y="1254"/>
                  </a:cubicBezTo>
                  <a:cubicBezTo>
                    <a:pt x="318" y="1354"/>
                    <a:pt x="552" y="1204"/>
                    <a:pt x="753" y="1070"/>
                  </a:cubicBezTo>
                  <a:cubicBezTo>
                    <a:pt x="886" y="987"/>
                    <a:pt x="1003" y="903"/>
                    <a:pt x="1120" y="803"/>
                  </a:cubicBezTo>
                  <a:cubicBezTo>
                    <a:pt x="1187" y="753"/>
                    <a:pt x="1321" y="602"/>
                    <a:pt x="1388" y="586"/>
                  </a:cubicBezTo>
                  <a:cubicBezTo>
                    <a:pt x="1571" y="536"/>
                    <a:pt x="1638" y="285"/>
                    <a:pt x="1505" y="15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32;p19">
              <a:extLst>
                <a:ext uri="{FF2B5EF4-FFF2-40B4-BE49-F238E27FC236}">
                  <a16:creationId xmlns:a16="http://schemas.microsoft.com/office/drawing/2014/main" id="{FA16BEDB-48F0-51F6-0422-489CA4BFCB97}"/>
                </a:ext>
              </a:extLst>
            </p:cNvPr>
            <p:cNvSpPr/>
            <p:nvPr/>
          </p:nvSpPr>
          <p:spPr>
            <a:xfrm>
              <a:off x="1628275" y="4234900"/>
              <a:ext cx="30100" cy="26325"/>
            </a:xfrm>
            <a:custGeom>
              <a:avLst/>
              <a:gdLst/>
              <a:ahLst/>
              <a:cxnLst/>
              <a:rect l="l" t="t" r="r" b="b"/>
              <a:pathLst>
                <a:path w="1204" h="1053" extrusionOk="0">
                  <a:moveTo>
                    <a:pt x="719" y="318"/>
                  </a:moveTo>
                  <a:cubicBezTo>
                    <a:pt x="568" y="184"/>
                    <a:pt x="318" y="0"/>
                    <a:pt x="134" y="167"/>
                  </a:cubicBezTo>
                  <a:cubicBezTo>
                    <a:pt x="0" y="284"/>
                    <a:pt x="117" y="468"/>
                    <a:pt x="267" y="468"/>
                  </a:cubicBezTo>
                  <a:cubicBezTo>
                    <a:pt x="267" y="485"/>
                    <a:pt x="267" y="485"/>
                    <a:pt x="284" y="485"/>
                  </a:cubicBezTo>
                  <a:cubicBezTo>
                    <a:pt x="318" y="502"/>
                    <a:pt x="334" y="535"/>
                    <a:pt x="368" y="552"/>
                  </a:cubicBezTo>
                  <a:cubicBezTo>
                    <a:pt x="435" y="602"/>
                    <a:pt x="501" y="669"/>
                    <a:pt x="568" y="736"/>
                  </a:cubicBezTo>
                  <a:cubicBezTo>
                    <a:pt x="702" y="852"/>
                    <a:pt x="852" y="1020"/>
                    <a:pt x="1019" y="1053"/>
                  </a:cubicBezTo>
                  <a:cubicBezTo>
                    <a:pt x="1136" y="1053"/>
                    <a:pt x="1203" y="986"/>
                    <a:pt x="1186" y="886"/>
                  </a:cubicBezTo>
                  <a:cubicBezTo>
                    <a:pt x="1153" y="652"/>
                    <a:pt x="886" y="451"/>
                    <a:pt x="719" y="3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33;p19">
              <a:extLst>
                <a:ext uri="{FF2B5EF4-FFF2-40B4-BE49-F238E27FC236}">
                  <a16:creationId xmlns:a16="http://schemas.microsoft.com/office/drawing/2014/main" id="{5532A973-B70B-48DF-94A3-CAA31F6E9FA5}"/>
                </a:ext>
              </a:extLst>
            </p:cNvPr>
            <p:cNvSpPr/>
            <p:nvPr/>
          </p:nvSpPr>
          <p:spPr>
            <a:xfrm>
              <a:off x="1569775" y="4343075"/>
              <a:ext cx="44325" cy="18000"/>
            </a:xfrm>
            <a:custGeom>
              <a:avLst/>
              <a:gdLst/>
              <a:ahLst/>
              <a:cxnLst/>
              <a:rect l="l" t="t" r="r" b="b"/>
              <a:pathLst>
                <a:path w="1773" h="720" extrusionOk="0">
                  <a:moveTo>
                    <a:pt x="1722" y="218"/>
                  </a:moveTo>
                  <a:cubicBezTo>
                    <a:pt x="1555" y="101"/>
                    <a:pt x="1304" y="118"/>
                    <a:pt x="1120" y="101"/>
                  </a:cubicBezTo>
                  <a:cubicBezTo>
                    <a:pt x="1003" y="101"/>
                    <a:pt x="870" y="101"/>
                    <a:pt x="753" y="101"/>
                  </a:cubicBezTo>
                  <a:cubicBezTo>
                    <a:pt x="686" y="101"/>
                    <a:pt x="636" y="101"/>
                    <a:pt x="569" y="101"/>
                  </a:cubicBezTo>
                  <a:cubicBezTo>
                    <a:pt x="569" y="101"/>
                    <a:pt x="552" y="101"/>
                    <a:pt x="536" y="101"/>
                  </a:cubicBezTo>
                  <a:cubicBezTo>
                    <a:pt x="452" y="1"/>
                    <a:pt x="268" y="1"/>
                    <a:pt x="201" y="168"/>
                  </a:cubicBezTo>
                  <a:cubicBezTo>
                    <a:pt x="1" y="719"/>
                    <a:pt x="1488" y="586"/>
                    <a:pt x="1722" y="402"/>
                  </a:cubicBezTo>
                  <a:cubicBezTo>
                    <a:pt x="1772" y="352"/>
                    <a:pt x="1772" y="268"/>
                    <a:pt x="1722" y="2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34;p19">
              <a:extLst>
                <a:ext uri="{FF2B5EF4-FFF2-40B4-BE49-F238E27FC236}">
                  <a16:creationId xmlns:a16="http://schemas.microsoft.com/office/drawing/2014/main" id="{0DA51854-7C15-B905-9B6C-673107EDB57A}"/>
                </a:ext>
              </a:extLst>
            </p:cNvPr>
            <p:cNvSpPr/>
            <p:nvPr/>
          </p:nvSpPr>
          <p:spPr>
            <a:xfrm>
              <a:off x="1759550" y="4143600"/>
              <a:ext cx="232150" cy="313650"/>
            </a:xfrm>
            <a:custGeom>
              <a:avLst/>
              <a:gdLst/>
              <a:ahLst/>
              <a:cxnLst/>
              <a:rect l="l" t="t" r="r" b="b"/>
              <a:pathLst>
                <a:path w="9286" h="12546" extrusionOk="0">
                  <a:moveTo>
                    <a:pt x="3138" y="8366"/>
                  </a:moveTo>
                  <a:cubicBezTo>
                    <a:pt x="3287" y="8366"/>
                    <a:pt x="3470" y="8508"/>
                    <a:pt x="3688" y="8799"/>
                  </a:cubicBezTo>
                  <a:cubicBezTo>
                    <a:pt x="3688" y="8932"/>
                    <a:pt x="3672" y="9083"/>
                    <a:pt x="3655" y="9216"/>
                  </a:cubicBezTo>
                  <a:cubicBezTo>
                    <a:pt x="3605" y="9701"/>
                    <a:pt x="3471" y="10102"/>
                    <a:pt x="3154" y="10469"/>
                  </a:cubicBezTo>
                  <a:cubicBezTo>
                    <a:pt x="3103" y="10536"/>
                    <a:pt x="3037" y="10603"/>
                    <a:pt x="2970" y="10653"/>
                  </a:cubicBezTo>
                  <a:cubicBezTo>
                    <a:pt x="2669" y="10018"/>
                    <a:pt x="2585" y="9266"/>
                    <a:pt x="2836" y="8665"/>
                  </a:cubicBezTo>
                  <a:cubicBezTo>
                    <a:pt x="2912" y="8466"/>
                    <a:pt x="3013" y="8366"/>
                    <a:pt x="3138" y="8366"/>
                  </a:cubicBezTo>
                  <a:close/>
                  <a:moveTo>
                    <a:pt x="5863" y="8853"/>
                  </a:moveTo>
                  <a:cubicBezTo>
                    <a:pt x="5964" y="8853"/>
                    <a:pt x="6039" y="8941"/>
                    <a:pt x="6094" y="9116"/>
                  </a:cubicBezTo>
                  <a:cubicBezTo>
                    <a:pt x="6245" y="9383"/>
                    <a:pt x="6278" y="9634"/>
                    <a:pt x="6295" y="9935"/>
                  </a:cubicBezTo>
                  <a:cubicBezTo>
                    <a:pt x="6295" y="10302"/>
                    <a:pt x="6144" y="10687"/>
                    <a:pt x="5944" y="11038"/>
                  </a:cubicBezTo>
                  <a:cubicBezTo>
                    <a:pt x="5727" y="10687"/>
                    <a:pt x="5576" y="10252"/>
                    <a:pt x="5543" y="9885"/>
                  </a:cubicBezTo>
                  <a:cubicBezTo>
                    <a:pt x="5493" y="9601"/>
                    <a:pt x="5509" y="9317"/>
                    <a:pt x="5560" y="9032"/>
                  </a:cubicBezTo>
                  <a:cubicBezTo>
                    <a:pt x="5680" y="8912"/>
                    <a:pt x="5780" y="8853"/>
                    <a:pt x="5863" y="8853"/>
                  </a:cubicBezTo>
                  <a:close/>
                  <a:moveTo>
                    <a:pt x="6235" y="0"/>
                  </a:moveTo>
                  <a:cubicBezTo>
                    <a:pt x="6130" y="0"/>
                    <a:pt x="6028" y="59"/>
                    <a:pt x="5994" y="194"/>
                  </a:cubicBezTo>
                  <a:cubicBezTo>
                    <a:pt x="5844" y="845"/>
                    <a:pt x="5927" y="1447"/>
                    <a:pt x="6044" y="2098"/>
                  </a:cubicBezTo>
                  <a:cubicBezTo>
                    <a:pt x="6161" y="2884"/>
                    <a:pt x="6211" y="3669"/>
                    <a:pt x="6311" y="4454"/>
                  </a:cubicBezTo>
                  <a:cubicBezTo>
                    <a:pt x="6495" y="5791"/>
                    <a:pt x="6930" y="6994"/>
                    <a:pt x="7782" y="8047"/>
                  </a:cubicBezTo>
                  <a:cubicBezTo>
                    <a:pt x="8350" y="8732"/>
                    <a:pt x="8784" y="9216"/>
                    <a:pt x="8550" y="10169"/>
                  </a:cubicBezTo>
                  <a:cubicBezTo>
                    <a:pt x="8383" y="10870"/>
                    <a:pt x="7865" y="11622"/>
                    <a:pt x="7097" y="11689"/>
                  </a:cubicBezTo>
                  <a:cubicBezTo>
                    <a:pt x="7058" y="11693"/>
                    <a:pt x="7020" y="11696"/>
                    <a:pt x="6983" y="11696"/>
                  </a:cubicBezTo>
                  <a:cubicBezTo>
                    <a:pt x="6728" y="11696"/>
                    <a:pt x="6501" y="11599"/>
                    <a:pt x="6311" y="11439"/>
                  </a:cubicBezTo>
                  <a:cubicBezTo>
                    <a:pt x="6679" y="10837"/>
                    <a:pt x="6913" y="10135"/>
                    <a:pt x="6779" y="9433"/>
                  </a:cubicBezTo>
                  <a:cubicBezTo>
                    <a:pt x="6662" y="8882"/>
                    <a:pt x="6295" y="8247"/>
                    <a:pt x="5693" y="8247"/>
                  </a:cubicBezTo>
                  <a:cubicBezTo>
                    <a:pt x="5689" y="8247"/>
                    <a:pt x="5685" y="8247"/>
                    <a:pt x="5681" y="8247"/>
                  </a:cubicBezTo>
                  <a:cubicBezTo>
                    <a:pt x="4361" y="8247"/>
                    <a:pt x="5143" y="10939"/>
                    <a:pt x="5576" y="11439"/>
                  </a:cubicBezTo>
                  <a:cubicBezTo>
                    <a:pt x="5593" y="11455"/>
                    <a:pt x="5626" y="11472"/>
                    <a:pt x="5643" y="11505"/>
                  </a:cubicBezTo>
                  <a:cubicBezTo>
                    <a:pt x="5372" y="11853"/>
                    <a:pt x="5063" y="12011"/>
                    <a:pt x="4723" y="12011"/>
                  </a:cubicBezTo>
                  <a:cubicBezTo>
                    <a:pt x="4476" y="12011"/>
                    <a:pt x="4213" y="11928"/>
                    <a:pt x="3939" y="11773"/>
                  </a:cubicBezTo>
                  <a:cubicBezTo>
                    <a:pt x="3688" y="11622"/>
                    <a:pt x="3438" y="11388"/>
                    <a:pt x="3237" y="11138"/>
                  </a:cubicBezTo>
                  <a:cubicBezTo>
                    <a:pt x="3571" y="10837"/>
                    <a:pt x="3839" y="10503"/>
                    <a:pt x="3972" y="10152"/>
                  </a:cubicBezTo>
                  <a:cubicBezTo>
                    <a:pt x="4173" y="9617"/>
                    <a:pt x="4440" y="8515"/>
                    <a:pt x="4006" y="8030"/>
                  </a:cubicBezTo>
                  <a:cubicBezTo>
                    <a:pt x="3817" y="7802"/>
                    <a:pt x="3598" y="7703"/>
                    <a:pt x="3374" y="7703"/>
                  </a:cubicBezTo>
                  <a:cubicBezTo>
                    <a:pt x="3123" y="7703"/>
                    <a:pt x="2865" y="7827"/>
                    <a:pt x="2636" y="8030"/>
                  </a:cubicBezTo>
                  <a:cubicBezTo>
                    <a:pt x="1951" y="8615"/>
                    <a:pt x="2134" y="9818"/>
                    <a:pt x="2368" y="10570"/>
                  </a:cubicBezTo>
                  <a:cubicBezTo>
                    <a:pt x="2418" y="10703"/>
                    <a:pt x="2468" y="10837"/>
                    <a:pt x="2535" y="10971"/>
                  </a:cubicBezTo>
                  <a:cubicBezTo>
                    <a:pt x="2255" y="11141"/>
                    <a:pt x="1933" y="11269"/>
                    <a:pt x="1630" y="11269"/>
                  </a:cubicBezTo>
                  <a:cubicBezTo>
                    <a:pt x="1427" y="11269"/>
                    <a:pt x="1232" y="11212"/>
                    <a:pt x="1065" y="11071"/>
                  </a:cubicBezTo>
                  <a:cubicBezTo>
                    <a:pt x="714" y="10770"/>
                    <a:pt x="647" y="10219"/>
                    <a:pt x="614" y="9801"/>
                  </a:cubicBezTo>
                  <a:cubicBezTo>
                    <a:pt x="564" y="8899"/>
                    <a:pt x="697" y="7980"/>
                    <a:pt x="931" y="7111"/>
                  </a:cubicBezTo>
                  <a:cubicBezTo>
                    <a:pt x="1132" y="6326"/>
                    <a:pt x="1650" y="5657"/>
                    <a:pt x="2001" y="4939"/>
                  </a:cubicBezTo>
                  <a:cubicBezTo>
                    <a:pt x="2569" y="3753"/>
                    <a:pt x="2986" y="2082"/>
                    <a:pt x="2736" y="778"/>
                  </a:cubicBezTo>
                  <a:cubicBezTo>
                    <a:pt x="2709" y="644"/>
                    <a:pt x="2608" y="585"/>
                    <a:pt x="2502" y="585"/>
                  </a:cubicBezTo>
                  <a:cubicBezTo>
                    <a:pt x="2346" y="585"/>
                    <a:pt x="2178" y="713"/>
                    <a:pt x="2218" y="912"/>
                  </a:cubicBezTo>
                  <a:cubicBezTo>
                    <a:pt x="2468" y="2182"/>
                    <a:pt x="1967" y="3786"/>
                    <a:pt x="1416" y="4905"/>
                  </a:cubicBezTo>
                  <a:cubicBezTo>
                    <a:pt x="864" y="6058"/>
                    <a:pt x="347" y="6927"/>
                    <a:pt x="179" y="8230"/>
                  </a:cubicBezTo>
                  <a:cubicBezTo>
                    <a:pt x="0" y="9498"/>
                    <a:pt x="61" y="11830"/>
                    <a:pt x="1620" y="11830"/>
                  </a:cubicBezTo>
                  <a:cubicBezTo>
                    <a:pt x="1808" y="11830"/>
                    <a:pt x="2018" y="11796"/>
                    <a:pt x="2251" y="11723"/>
                  </a:cubicBezTo>
                  <a:cubicBezTo>
                    <a:pt x="2452" y="11656"/>
                    <a:pt x="2636" y="11555"/>
                    <a:pt x="2836" y="11439"/>
                  </a:cubicBezTo>
                  <a:cubicBezTo>
                    <a:pt x="3314" y="12070"/>
                    <a:pt x="4041" y="12546"/>
                    <a:pt x="4747" y="12546"/>
                  </a:cubicBezTo>
                  <a:cubicBezTo>
                    <a:pt x="5200" y="12546"/>
                    <a:pt x="5645" y="12350"/>
                    <a:pt x="6011" y="11873"/>
                  </a:cubicBezTo>
                  <a:cubicBezTo>
                    <a:pt x="6027" y="11873"/>
                    <a:pt x="6027" y="11856"/>
                    <a:pt x="6044" y="11856"/>
                  </a:cubicBezTo>
                  <a:cubicBezTo>
                    <a:pt x="6364" y="12080"/>
                    <a:pt x="6701" y="12183"/>
                    <a:pt x="7031" y="12183"/>
                  </a:cubicBezTo>
                  <a:cubicBezTo>
                    <a:pt x="7787" y="12183"/>
                    <a:pt x="8506" y="11642"/>
                    <a:pt x="8901" y="10770"/>
                  </a:cubicBezTo>
                  <a:cubicBezTo>
                    <a:pt x="9119" y="10319"/>
                    <a:pt x="9286" y="9651"/>
                    <a:pt x="9135" y="9149"/>
                  </a:cubicBezTo>
                  <a:cubicBezTo>
                    <a:pt x="8918" y="8347"/>
                    <a:pt x="8233" y="7813"/>
                    <a:pt x="7765" y="7161"/>
                  </a:cubicBezTo>
                  <a:cubicBezTo>
                    <a:pt x="7097" y="6175"/>
                    <a:pt x="6896" y="4939"/>
                    <a:pt x="6746" y="3786"/>
                  </a:cubicBezTo>
                  <a:cubicBezTo>
                    <a:pt x="6629" y="2733"/>
                    <a:pt x="6261" y="1363"/>
                    <a:pt x="6512" y="327"/>
                  </a:cubicBezTo>
                  <a:cubicBezTo>
                    <a:pt x="6552" y="128"/>
                    <a:pt x="6390" y="0"/>
                    <a:pt x="6235" y="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7190A93A-FA35-73B1-6DAF-B43CCB151386}"/>
              </a:ext>
            </a:extLst>
          </p:cNvPr>
          <p:cNvSpPr txBox="1"/>
          <p:nvPr/>
        </p:nvSpPr>
        <p:spPr>
          <a:xfrm>
            <a:off x="4228123" y="1877522"/>
            <a:ext cx="5113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>
                <a:latin typeface="Cavolini" panose="03000502040302020204" pitchFamily="66" charset="0"/>
                <a:cs typeface="Cavolini" panose="03000502040302020204" pitchFamily="66" charset="0"/>
              </a:rPr>
              <a:t>Įprastas šviesos greitis vakuume:</a:t>
            </a:r>
          </a:p>
          <a:p>
            <a:pPr algn="ctr"/>
            <a:r>
              <a:rPr lang="en-GB" sz="3600" b="1">
                <a:solidFill>
                  <a:schemeClr val="accent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300 000 000 m/s</a:t>
            </a:r>
          </a:p>
        </p:txBody>
      </p:sp>
      <p:sp>
        <p:nvSpPr>
          <p:cNvPr id="48" name="Google Shape;1793;p37">
            <a:extLst>
              <a:ext uri="{FF2B5EF4-FFF2-40B4-BE49-F238E27FC236}">
                <a16:creationId xmlns:a16="http://schemas.microsoft.com/office/drawing/2014/main" id="{65F4589C-28B4-4D8E-DFC2-71B13F098795}"/>
              </a:ext>
            </a:extLst>
          </p:cNvPr>
          <p:cNvSpPr/>
          <p:nvPr/>
        </p:nvSpPr>
        <p:spPr>
          <a:xfrm>
            <a:off x="4045871" y="1960674"/>
            <a:ext cx="591900" cy="591900"/>
          </a:xfrm>
          <a:prstGeom prst="ellipse">
            <a:avLst/>
          </a:prstGeom>
          <a:solidFill>
            <a:schemeClr val="accent4"/>
          </a:solidFill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" name="Google Shape;1673;p34">
            <a:extLst>
              <a:ext uri="{FF2B5EF4-FFF2-40B4-BE49-F238E27FC236}">
                <a16:creationId xmlns:a16="http://schemas.microsoft.com/office/drawing/2014/main" id="{C22E52B3-44E7-39BD-6364-86755ABD8BD9}"/>
              </a:ext>
            </a:extLst>
          </p:cNvPr>
          <p:cNvSpPr/>
          <p:nvPr/>
        </p:nvSpPr>
        <p:spPr>
          <a:xfrm rot="1220443">
            <a:off x="3474842" y="4401911"/>
            <a:ext cx="890725" cy="890595"/>
          </a:xfrm>
          <a:custGeom>
            <a:avLst/>
            <a:gdLst/>
            <a:ahLst/>
            <a:cxnLst/>
            <a:rect l="l" t="t" r="r" b="b"/>
            <a:pathLst>
              <a:path w="24034" h="24032" extrusionOk="0">
                <a:moveTo>
                  <a:pt x="12017" y="4775"/>
                </a:moveTo>
                <a:cubicBezTo>
                  <a:pt x="16016" y="4775"/>
                  <a:pt x="19258" y="8018"/>
                  <a:pt x="19258" y="12017"/>
                </a:cubicBezTo>
                <a:cubicBezTo>
                  <a:pt x="19258" y="16015"/>
                  <a:pt x="16016" y="19256"/>
                  <a:pt x="12019" y="19256"/>
                </a:cubicBezTo>
                <a:lnTo>
                  <a:pt x="12017" y="19256"/>
                </a:lnTo>
                <a:cubicBezTo>
                  <a:pt x="8019" y="19256"/>
                  <a:pt x="4778" y="16015"/>
                  <a:pt x="4778" y="12017"/>
                </a:cubicBezTo>
                <a:cubicBezTo>
                  <a:pt x="4778" y="8018"/>
                  <a:pt x="8019" y="4775"/>
                  <a:pt x="12017" y="4775"/>
                </a:cubicBezTo>
                <a:close/>
                <a:moveTo>
                  <a:pt x="10336" y="0"/>
                </a:moveTo>
                <a:cubicBezTo>
                  <a:pt x="9932" y="0"/>
                  <a:pt x="9604" y="327"/>
                  <a:pt x="9604" y="732"/>
                </a:cubicBezTo>
                <a:lnTo>
                  <a:pt x="9604" y="2689"/>
                </a:lnTo>
                <a:cubicBezTo>
                  <a:pt x="8734" y="2913"/>
                  <a:pt x="7902" y="3259"/>
                  <a:pt x="7128" y="3714"/>
                </a:cubicBezTo>
                <a:lnTo>
                  <a:pt x="5745" y="2330"/>
                </a:lnTo>
                <a:cubicBezTo>
                  <a:pt x="5602" y="2187"/>
                  <a:pt x="5415" y="2115"/>
                  <a:pt x="5228" y="2115"/>
                </a:cubicBezTo>
                <a:cubicBezTo>
                  <a:pt x="5040" y="2115"/>
                  <a:pt x="4853" y="2187"/>
                  <a:pt x="4710" y="2330"/>
                </a:cubicBezTo>
                <a:lnTo>
                  <a:pt x="2332" y="4708"/>
                </a:lnTo>
                <a:cubicBezTo>
                  <a:pt x="2046" y="4995"/>
                  <a:pt x="2046" y="5457"/>
                  <a:pt x="2332" y="5744"/>
                </a:cubicBezTo>
                <a:lnTo>
                  <a:pt x="3716" y="7128"/>
                </a:lnTo>
                <a:cubicBezTo>
                  <a:pt x="3260" y="7900"/>
                  <a:pt x="2915" y="8734"/>
                  <a:pt x="2691" y="9602"/>
                </a:cubicBezTo>
                <a:lnTo>
                  <a:pt x="734" y="9602"/>
                </a:lnTo>
                <a:cubicBezTo>
                  <a:pt x="329" y="9602"/>
                  <a:pt x="1" y="9930"/>
                  <a:pt x="1" y="10335"/>
                </a:cubicBezTo>
                <a:lnTo>
                  <a:pt x="1" y="13698"/>
                </a:lnTo>
                <a:cubicBezTo>
                  <a:pt x="1" y="14101"/>
                  <a:pt x="329" y="14430"/>
                  <a:pt x="734" y="14430"/>
                </a:cubicBezTo>
                <a:lnTo>
                  <a:pt x="2691" y="14430"/>
                </a:lnTo>
                <a:cubicBezTo>
                  <a:pt x="2915" y="15298"/>
                  <a:pt x="3260" y="16132"/>
                  <a:pt x="3716" y="16904"/>
                </a:cubicBezTo>
                <a:lnTo>
                  <a:pt x="2332" y="18289"/>
                </a:lnTo>
                <a:cubicBezTo>
                  <a:pt x="2046" y="18574"/>
                  <a:pt x="2046" y="19038"/>
                  <a:pt x="2332" y="19323"/>
                </a:cubicBezTo>
                <a:lnTo>
                  <a:pt x="4710" y="21701"/>
                </a:lnTo>
                <a:cubicBezTo>
                  <a:pt x="4853" y="21845"/>
                  <a:pt x="5040" y="21916"/>
                  <a:pt x="5228" y="21916"/>
                </a:cubicBezTo>
                <a:cubicBezTo>
                  <a:pt x="5415" y="21916"/>
                  <a:pt x="5602" y="21845"/>
                  <a:pt x="5745" y="21701"/>
                </a:cubicBezTo>
                <a:lnTo>
                  <a:pt x="7128" y="20318"/>
                </a:lnTo>
                <a:cubicBezTo>
                  <a:pt x="7902" y="20774"/>
                  <a:pt x="8736" y="21118"/>
                  <a:pt x="9604" y="21343"/>
                </a:cubicBezTo>
                <a:lnTo>
                  <a:pt x="9604" y="23299"/>
                </a:lnTo>
                <a:cubicBezTo>
                  <a:pt x="9604" y="23705"/>
                  <a:pt x="9932" y="24031"/>
                  <a:pt x="10336" y="24031"/>
                </a:cubicBezTo>
                <a:lnTo>
                  <a:pt x="13699" y="24031"/>
                </a:lnTo>
                <a:cubicBezTo>
                  <a:pt x="14104" y="24031"/>
                  <a:pt x="14432" y="23705"/>
                  <a:pt x="14432" y="23299"/>
                </a:cubicBezTo>
                <a:lnTo>
                  <a:pt x="14432" y="21343"/>
                </a:lnTo>
                <a:cubicBezTo>
                  <a:pt x="15300" y="21118"/>
                  <a:pt x="16134" y="20773"/>
                  <a:pt x="16906" y="20318"/>
                </a:cubicBezTo>
                <a:lnTo>
                  <a:pt x="18290" y="21701"/>
                </a:lnTo>
                <a:cubicBezTo>
                  <a:pt x="18433" y="21844"/>
                  <a:pt x="18620" y="21915"/>
                  <a:pt x="18808" y="21915"/>
                </a:cubicBezTo>
                <a:cubicBezTo>
                  <a:pt x="18995" y="21915"/>
                  <a:pt x="19182" y="21844"/>
                  <a:pt x="19326" y="21701"/>
                </a:cubicBezTo>
                <a:lnTo>
                  <a:pt x="21704" y="19323"/>
                </a:lnTo>
                <a:cubicBezTo>
                  <a:pt x="21989" y="19037"/>
                  <a:pt x="21989" y="18574"/>
                  <a:pt x="21704" y="18287"/>
                </a:cubicBezTo>
                <a:lnTo>
                  <a:pt x="20320" y="16904"/>
                </a:lnTo>
                <a:cubicBezTo>
                  <a:pt x="20775" y="16130"/>
                  <a:pt x="21121" y="15298"/>
                  <a:pt x="21345" y="14430"/>
                </a:cubicBezTo>
                <a:lnTo>
                  <a:pt x="23302" y="14430"/>
                </a:lnTo>
                <a:cubicBezTo>
                  <a:pt x="23705" y="14430"/>
                  <a:pt x="24034" y="14101"/>
                  <a:pt x="24034" y="13696"/>
                </a:cubicBezTo>
                <a:lnTo>
                  <a:pt x="24034" y="10334"/>
                </a:lnTo>
                <a:cubicBezTo>
                  <a:pt x="24034" y="9930"/>
                  <a:pt x="23705" y="9602"/>
                  <a:pt x="23302" y="9602"/>
                </a:cubicBezTo>
                <a:lnTo>
                  <a:pt x="21343" y="9602"/>
                </a:lnTo>
                <a:cubicBezTo>
                  <a:pt x="21121" y="8734"/>
                  <a:pt x="20775" y="7900"/>
                  <a:pt x="20320" y="7128"/>
                </a:cubicBezTo>
                <a:lnTo>
                  <a:pt x="21704" y="5744"/>
                </a:lnTo>
                <a:cubicBezTo>
                  <a:pt x="21989" y="5457"/>
                  <a:pt x="21989" y="4995"/>
                  <a:pt x="21704" y="4708"/>
                </a:cubicBezTo>
                <a:lnTo>
                  <a:pt x="19326" y="2330"/>
                </a:lnTo>
                <a:cubicBezTo>
                  <a:pt x="19182" y="2187"/>
                  <a:pt x="18995" y="2115"/>
                  <a:pt x="18808" y="2115"/>
                </a:cubicBezTo>
                <a:cubicBezTo>
                  <a:pt x="18620" y="2115"/>
                  <a:pt x="18433" y="2187"/>
                  <a:pt x="18290" y="2330"/>
                </a:cubicBezTo>
                <a:lnTo>
                  <a:pt x="16906" y="3714"/>
                </a:lnTo>
                <a:cubicBezTo>
                  <a:pt x="16133" y="3259"/>
                  <a:pt x="15300" y="2913"/>
                  <a:pt x="14430" y="2689"/>
                </a:cubicBezTo>
                <a:lnTo>
                  <a:pt x="14430" y="732"/>
                </a:lnTo>
                <a:cubicBezTo>
                  <a:pt x="14430" y="327"/>
                  <a:pt x="14104" y="0"/>
                  <a:pt x="136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24"/>
          <p:cNvSpPr/>
          <p:nvPr/>
        </p:nvSpPr>
        <p:spPr>
          <a:xfrm>
            <a:off x="1950895" y="4139038"/>
            <a:ext cx="803185" cy="120293"/>
          </a:xfrm>
          <a:custGeom>
            <a:avLst/>
            <a:gdLst/>
            <a:ahLst/>
            <a:cxnLst/>
            <a:rect l="l" t="t" r="r" b="b"/>
            <a:pathLst>
              <a:path w="12833" h="1922" extrusionOk="0">
                <a:moveTo>
                  <a:pt x="970" y="0"/>
                </a:moveTo>
                <a:cubicBezTo>
                  <a:pt x="435" y="0"/>
                  <a:pt x="1" y="435"/>
                  <a:pt x="1" y="953"/>
                </a:cubicBezTo>
                <a:cubicBezTo>
                  <a:pt x="1" y="1487"/>
                  <a:pt x="435" y="1922"/>
                  <a:pt x="970" y="1922"/>
                </a:cubicBezTo>
                <a:lnTo>
                  <a:pt x="11881" y="1922"/>
                </a:lnTo>
                <a:cubicBezTo>
                  <a:pt x="12399" y="1922"/>
                  <a:pt x="12833" y="1487"/>
                  <a:pt x="12833" y="953"/>
                </a:cubicBezTo>
                <a:cubicBezTo>
                  <a:pt x="12833" y="435"/>
                  <a:pt x="12399" y="0"/>
                  <a:pt x="1188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7" name="Google Shape;1007;p24"/>
          <p:cNvSpPr/>
          <p:nvPr/>
        </p:nvSpPr>
        <p:spPr>
          <a:xfrm>
            <a:off x="1950895" y="4327236"/>
            <a:ext cx="803185" cy="119292"/>
          </a:xfrm>
          <a:custGeom>
            <a:avLst/>
            <a:gdLst/>
            <a:ahLst/>
            <a:cxnLst/>
            <a:rect l="l" t="t" r="r" b="b"/>
            <a:pathLst>
              <a:path w="12833" h="1906" extrusionOk="0">
                <a:moveTo>
                  <a:pt x="970" y="1"/>
                </a:moveTo>
                <a:cubicBezTo>
                  <a:pt x="435" y="1"/>
                  <a:pt x="1" y="418"/>
                  <a:pt x="1" y="953"/>
                </a:cubicBezTo>
                <a:cubicBezTo>
                  <a:pt x="1" y="1471"/>
                  <a:pt x="435" y="1905"/>
                  <a:pt x="970" y="1905"/>
                </a:cubicBezTo>
                <a:lnTo>
                  <a:pt x="11881" y="1905"/>
                </a:lnTo>
                <a:cubicBezTo>
                  <a:pt x="12399" y="1905"/>
                  <a:pt x="12833" y="1471"/>
                  <a:pt x="12833" y="953"/>
                </a:cubicBezTo>
                <a:cubicBezTo>
                  <a:pt x="12833" y="418"/>
                  <a:pt x="12399" y="1"/>
                  <a:pt x="1188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8" name="Google Shape;1008;p24"/>
          <p:cNvSpPr/>
          <p:nvPr/>
        </p:nvSpPr>
        <p:spPr>
          <a:xfrm>
            <a:off x="2019928" y="4514432"/>
            <a:ext cx="665180" cy="120293"/>
          </a:xfrm>
          <a:custGeom>
            <a:avLst/>
            <a:gdLst/>
            <a:ahLst/>
            <a:cxnLst/>
            <a:rect l="l" t="t" r="r" b="b"/>
            <a:pathLst>
              <a:path w="10628" h="1922" extrusionOk="0">
                <a:moveTo>
                  <a:pt x="953" y="0"/>
                </a:moveTo>
                <a:cubicBezTo>
                  <a:pt x="418" y="0"/>
                  <a:pt x="1" y="435"/>
                  <a:pt x="1" y="953"/>
                </a:cubicBezTo>
                <a:cubicBezTo>
                  <a:pt x="1" y="1488"/>
                  <a:pt x="418" y="1922"/>
                  <a:pt x="953" y="1922"/>
                </a:cubicBezTo>
                <a:lnTo>
                  <a:pt x="9675" y="1922"/>
                </a:lnTo>
                <a:cubicBezTo>
                  <a:pt x="10209" y="1922"/>
                  <a:pt x="10627" y="1488"/>
                  <a:pt x="10627" y="953"/>
                </a:cubicBezTo>
                <a:cubicBezTo>
                  <a:pt x="10627" y="435"/>
                  <a:pt x="10209" y="0"/>
                  <a:pt x="967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9" name="Google Shape;1009;p24"/>
          <p:cNvSpPr/>
          <p:nvPr/>
        </p:nvSpPr>
        <p:spPr>
          <a:xfrm>
            <a:off x="1268075" y="1327900"/>
            <a:ext cx="2162648" cy="2700400"/>
          </a:xfrm>
          <a:custGeom>
            <a:avLst/>
            <a:gdLst/>
            <a:ahLst/>
            <a:cxnLst/>
            <a:rect l="l" t="t" r="r" b="b"/>
            <a:pathLst>
              <a:path w="34554" h="43146" extrusionOk="0">
                <a:moveTo>
                  <a:pt x="17329" y="0"/>
                </a:moveTo>
                <a:cubicBezTo>
                  <a:pt x="17217" y="0"/>
                  <a:pt x="17105" y="1"/>
                  <a:pt x="16993" y="4"/>
                </a:cubicBezTo>
                <a:cubicBezTo>
                  <a:pt x="7569" y="187"/>
                  <a:pt x="0" y="8040"/>
                  <a:pt x="150" y="17464"/>
                </a:cubicBezTo>
                <a:cubicBezTo>
                  <a:pt x="267" y="24649"/>
                  <a:pt x="6416" y="29143"/>
                  <a:pt x="8622" y="35643"/>
                </a:cubicBezTo>
                <a:cubicBezTo>
                  <a:pt x="9173" y="37213"/>
                  <a:pt x="9641" y="39118"/>
                  <a:pt x="9958" y="41374"/>
                </a:cubicBezTo>
                <a:cubicBezTo>
                  <a:pt x="10092" y="42393"/>
                  <a:pt x="10978" y="43145"/>
                  <a:pt x="12014" y="43145"/>
                </a:cubicBezTo>
                <a:lnTo>
                  <a:pt x="22908" y="43078"/>
                </a:lnTo>
                <a:cubicBezTo>
                  <a:pt x="23927" y="43078"/>
                  <a:pt x="24812" y="42310"/>
                  <a:pt x="24929" y="41290"/>
                </a:cubicBezTo>
                <a:cubicBezTo>
                  <a:pt x="25213" y="39051"/>
                  <a:pt x="25664" y="37147"/>
                  <a:pt x="26182" y="35559"/>
                </a:cubicBezTo>
                <a:cubicBezTo>
                  <a:pt x="28421" y="28726"/>
                  <a:pt x="34553" y="24883"/>
                  <a:pt x="34503" y="17080"/>
                </a:cubicBezTo>
                <a:cubicBezTo>
                  <a:pt x="34454" y="7618"/>
                  <a:pt x="26767" y="0"/>
                  <a:pt x="1732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0" name="Google Shape;1010;p24"/>
          <p:cNvSpPr/>
          <p:nvPr/>
        </p:nvSpPr>
        <p:spPr>
          <a:xfrm>
            <a:off x="2129614" y="1507111"/>
            <a:ext cx="4885653" cy="508856"/>
          </a:xfrm>
          <a:custGeom>
            <a:avLst/>
            <a:gdLst/>
            <a:ahLst/>
            <a:cxnLst/>
            <a:rect l="l" t="t" r="r" b="b"/>
            <a:pathLst>
              <a:path w="83544" h="10728" extrusionOk="0">
                <a:moveTo>
                  <a:pt x="5364" y="1"/>
                </a:moveTo>
                <a:cubicBezTo>
                  <a:pt x="2406" y="1"/>
                  <a:pt x="0" y="2407"/>
                  <a:pt x="0" y="5364"/>
                </a:cubicBezTo>
                <a:cubicBezTo>
                  <a:pt x="0" y="8322"/>
                  <a:pt x="2406" y="10728"/>
                  <a:pt x="5364" y="10728"/>
                </a:cubicBezTo>
                <a:lnTo>
                  <a:pt x="78196" y="10728"/>
                </a:lnTo>
                <a:cubicBezTo>
                  <a:pt x="81154" y="10728"/>
                  <a:pt x="83543" y="8322"/>
                  <a:pt x="83543" y="5364"/>
                </a:cubicBezTo>
                <a:cubicBezTo>
                  <a:pt x="83543" y="2407"/>
                  <a:pt x="81154" y="1"/>
                  <a:pt x="7819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1" name="Google Shape;1011;p24"/>
          <p:cNvSpPr/>
          <p:nvPr/>
        </p:nvSpPr>
        <p:spPr>
          <a:xfrm>
            <a:off x="2060574" y="1507086"/>
            <a:ext cx="577668" cy="508827"/>
          </a:xfrm>
          <a:custGeom>
            <a:avLst/>
            <a:gdLst/>
            <a:ahLst/>
            <a:cxnLst/>
            <a:rect l="l" t="t" r="r" b="b"/>
            <a:pathLst>
              <a:path w="16145" h="14221" extrusionOk="0">
                <a:moveTo>
                  <a:pt x="8069" y="1"/>
                </a:moveTo>
                <a:cubicBezTo>
                  <a:pt x="7159" y="1"/>
                  <a:pt x="6233" y="176"/>
                  <a:pt x="5337" y="546"/>
                </a:cubicBezTo>
                <a:cubicBezTo>
                  <a:pt x="1735" y="2081"/>
                  <a:pt x="0" y="6250"/>
                  <a:pt x="1534" y="9853"/>
                </a:cubicBezTo>
                <a:cubicBezTo>
                  <a:pt x="2661" y="12581"/>
                  <a:pt x="5290" y="14220"/>
                  <a:pt x="8068" y="14220"/>
                </a:cubicBezTo>
                <a:cubicBezTo>
                  <a:pt x="8993" y="14220"/>
                  <a:pt x="9933" y="14039"/>
                  <a:pt x="10841" y="13656"/>
                </a:cubicBezTo>
                <a:cubicBezTo>
                  <a:pt x="14444" y="12155"/>
                  <a:pt x="16145" y="7985"/>
                  <a:pt x="14644" y="4382"/>
                </a:cubicBezTo>
                <a:cubicBezTo>
                  <a:pt x="13487" y="1642"/>
                  <a:pt x="10853" y="1"/>
                  <a:pt x="8069" y="1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2" name="Google Shape;1012;p24"/>
          <p:cNvSpPr/>
          <p:nvPr/>
        </p:nvSpPr>
        <p:spPr>
          <a:xfrm>
            <a:off x="2129614" y="2117005"/>
            <a:ext cx="4885653" cy="508856"/>
          </a:xfrm>
          <a:custGeom>
            <a:avLst/>
            <a:gdLst/>
            <a:ahLst/>
            <a:cxnLst/>
            <a:rect l="l" t="t" r="r" b="b"/>
            <a:pathLst>
              <a:path w="83544" h="10728" extrusionOk="0">
                <a:moveTo>
                  <a:pt x="5364" y="1"/>
                </a:moveTo>
                <a:cubicBezTo>
                  <a:pt x="2406" y="1"/>
                  <a:pt x="0" y="2407"/>
                  <a:pt x="0" y="5364"/>
                </a:cubicBezTo>
                <a:cubicBezTo>
                  <a:pt x="0" y="8322"/>
                  <a:pt x="2406" y="10728"/>
                  <a:pt x="5364" y="10728"/>
                </a:cubicBezTo>
                <a:lnTo>
                  <a:pt x="78196" y="10728"/>
                </a:lnTo>
                <a:cubicBezTo>
                  <a:pt x="81154" y="10728"/>
                  <a:pt x="83543" y="8322"/>
                  <a:pt x="83543" y="5364"/>
                </a:cubicBezTo>
                <a:cubicBezTo>
                  <a:pt x="83543" y="2407"/>
                  <a:pt x="81154" y="1"/>
                  <a:pt x="78196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24"/>
          <p:cNvSpPr/>
          <p:nvPr/>
        </p:nvSpPr>
        <p:spPr>
          <a:xfrm>
            <a:off x="2060578" y="2117015"/>
            <a:ext cx="577668" cy="508827"/>
          </a:xfrm>
          <a:custGeom>
            <a:avLst/>
            <a:gdLst/>
            <a:ahLst/>
            <a:cxnLst/>
            <a:rect l="l" t="t" r="r" b="b"/>
            <a:pathLst>
              <a:path w="16145" h="14221" extrusionOk="0">
                <a:moveTo>
                  <a:pt x="8069" y="1"/>
                </a:moveTo>
                <a:cubicBezTo>
                  <a:pt x="7159" y="1"/>
                  <a:pt x="6233" y="176"/>
                  <a:pt x="5337" y="546"/>
                </a:cubicBezTo>
                <a:cubicBezTo>
                  <a:pt x="1735" y="2081"/>
                  <a:pt x="0" y="6250"/>
                  <a:pt x="1534" y="9853"/>
                </a:cubicBezTo>
                <a:cubicBezTo>
                  <a:pt x="2661" y="12581"/>
                  <a:pt x="5290" y="14220"/>
                  <a:pt x="8068" y="14220"/>
                </a:cubicBezTo>
                <a:cubicBezTo>
                  <a:pt x="8993" y="14220"/>
                  <a:pt x="9933" y="14039"/>
                  <a:pt x="10841" y="13656"/>
                </a:cubicBezTo>
                <a:cubicBezTo>
                  <a:pt x="14444" y="12155"/>
                  <a:pt x="16145" y="7985"/>
                  <a:pt x="14644" y="4382"/>
                </a:cubicBezTo>
                <a:cubicBezTo>
                  <a:pt x="13487" y="1642"/>
                  <a:pt x="10853" y="1"/>
                  <a:pt x="8069" y="1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6" name="Google Shape;1016;p24"/>
          <p:cNvSpPr/>
          <p:nvPr/>
        </p:nvSpPr>
        <p:spPr>
          <a:xfrm>
            <a:off x="2129614" y="2726913"/>
            <a:ext cx="4885653" cy="508856"/>
          </a:xfrm>
          <a:custGeom>
            <a:avLst/>
            <a:gdLst/>
            <a:ahLst/>
            <a:cxnLst/>
            <a:rect l="l" t="t" r="r" b="b"/>
            <a:pathLst>
              <a:path w="83544" h="10728" extrusionOk="0">
                <a:moveTo>
                  <a:pt x="5364" y="1"/>
                </a:moveTo>
                <a:cubicBezTo>
                  <a:pt x="2406" y="1"/>
                  <a:pt x="0" y="2407"/>
                  <a:pt x="0" y="5364"/>
                </a:cubicBezTo>
                <a:cubicBezTo>
                  <a:pt x="0" y="8322"/>
                  <a:pt x="2406" y="10728"/>
                  <a:pt x="5364" y="10728"/>
                </a:cubicBezTo>
                <a:lnTo>
                  <a:pt x="78196" y="10728"/>
                </a:lnTo>
                <a:cubicBezTo>
                  <a:pt x="81154" y="10728"/>
                  <a:pt x="83543" y="8322"/>
                  <a:pt x="83543" y="5364"/>
                </a:cubicBezTo>
                <a:cubicBezTo>
                  <a:pt x="83543" y="2407"/>
                  <a:pt x="81154" y="1"/>
                  <a:pt x="7819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7" name="Google Shape;1017;p24"/>
          <p:cNvSpPr/>
          <p:nvPr/>
        </p:nvSpPr>
        <p:spPr>
          <a:xfrm>
            <a:off x="2060578" y="2726908"/>
            <a:ext cx="577668" cy="508827"/>
          </a:xfrm>
          <a:custGeom>
            <a:avLst/>
            <a:gdLst/>
            <a:ahLst/>
            <a:cxnLst/>
            <a:rect l="l" t="t" r="r" b="b"/>
            <a:pathLst>
              <a:path w="16145" h="14221" extrusionOk="0">
                <a:moveTo>
                  <a:pt x="8069" y="1"/>
                </a:moveTo>
                <a:cubicBezTo>
                  <a:pt x="7159" y="1"/>
                  <a:pt x="6233" y="176"/>
                  <a:pt x="5337" y="546"/>
                </a:cubicBezTo>
                <a:cubicBezTo>
                  <a:pt x="1735" y="2081"/>
                  <a:pt x="0" y="6250"/>
                  <a:pt x="1534" y="9853"/>
                </a:cubicBezTo>
                <a:cubicBezTo>
                  <a:pt x="2661" y="12581"/>
                  <a:pt x="5290" y="14220"/>
                  <a:pt x="8068" y="14220"/>
                </a:cubicBezTo>
                <a:cubicBezTo>
                  <a:pt x="8993" y="14220"/>
                  <a:pt x="9933" y="14039"/>
                  <a:pt x="10841" y="13656"/>
                </a:cubicBezTo>
                <a:cubicBezTo>
                  <a:pt x="14444" y="12155"/>
                  <a:pt x="16145" y="7985"/>
                  <a:pt x="14644" y="4382"/>
                </a:cubicBezTo>
                <a:cubicBezTo>
                  <a:pt x="13487" y="1642"/>
                  <a:pt x="10853" y="1"/>
                  <a:pt x="8069" y="1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9" name="Google Shape;1029;p24"/>
          <p:cNvSpPr txBox="1"/>
          <p:nvPr/>
        </p:nvSpPr>
        <p:spPr>
          <a:xfrm>
            <a:off x="2770875" y="1569438"/>
            <a:ext cx="4011550" cy="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>
                <a:latin typeface="Cavolini" panose="03000502040302020204" pitchFamily="66" charset="0"/>
                <a:cs typeface="Cavolini" panose="03000502040302020204" pitchFamily="66" charset="0"/>
              </a:rPr>
              <a:t>Šviesos šaltinis skleidžia šviesą visomis kryptimis vienodai</a:t>
            </a:r>
            <a:r>
              <a:rPr lang="en-GB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endParaRPr lang="lt-LT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30" name="Google Shape;1030;p24"/>
          <p:cNvSpPr txBox="1"/>
          <p:nvPr/>
        </p:nvSpPr>
        <p:spPr>
          <a:xfrm>
            <a:off x="2857500" y="2171516"/>
            <a:ext cx="3950100" cy="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00">
                <a:latin typeface="Cavolini" panose="03000502040302020204" pitchFamily="66" charset="0"/>
                <a:cs typeface="Cavolini" panose="03000502040302020204" pitchFamily="66" charset="0"/>
              </a:rPr>
              <a:t>Šviesa sklinda tiesiomis linijomis</a:t>
            </a:r>
            <a:r>
              <a:rPr lang="en-GB" sz="140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endParaRPr lang="lt-LT" sz="140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032" name="Google Shape;1032;p24"/>
          <p:cNvSpPr txBox="1"/>
          <p:nvPr/>
        </p:nvSpPr>
        <p:spPr>
          <a:xfrm>
            <a:off x="2754080" y="2806731"/>
            <a:ext cx="4010700" cy="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>
                <a:solidFill>
                  <a:schemeClr val="dk1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Tiesi linija, kuria sklinda šviesa – vadinama spinduliu</a:t>
            </a:r>
            <a:r>
              <a:rPr lang="en-GB">
                <a:solidFill>
                  <a:schemeClr val="dk1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.</a:t>
            </a:r>
            <a:r>
              <a:rPr lang="lt-LT">
                <a:solidFill>
                  <a:schemeClr val="dk1"/>
                </a:solidFill>
                <a:latin typeface="Cavolini" panose="03000502040302020204" pitchFamily="66" charset="0"/>
                <a:ea typeface="Roboto"/>
                <a:cs typeface="Cavolini" panose="03000502040302020204" pitchFamily="66" charset="0"/>
                <a:sym typeface="Roboto"/>
              </a:rPr>
              <a:t> </a:t>
            </a:r>
          </a:p>
        </p:txBody>
      </p:sp>
      <p:sp>
        <p:nvSpPr>
          <p:cNvPr id="1033" name="Google Shape;1033;p24"/>
          <p:cNvSpPr txBox="1"/>
          <p:nvPr/>
        </p:nvSpPr>
        <p:spPr>
          <a:xfrm>
            <a:off x="7147900" y="1571300"/>
            <a:ext cx="577800" cy="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Roboto"/>
                <a:ea typeface="Roboto"/>
                <a:cs typeface="Roboto"/>
                <a:sym typeface="Roboto"/>
              </a:rPr>
              <a:t>01</a:t>
            </a:r>
            <a:endParaRPr sz="2000"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4" name="Google Shape;1034;p24"/>
          <p:cNvSpPr txBox="1"/>
          <p:nvPr/>
        </p:nvSpPr>
        <p:spPr>
          <a:xfrm>
            <a:off x="7147900" y="2197921"/>
            <a:ext cx="577800" cy="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Roboto"/>
                <a:ea typeface="Roboto"/>
                <a:cs typeface="Roboto"/>
                <a:sym typeface="Roboto"/>
              </a:rPr>
              <a:t>02</a:t>
            </a:r>
            <a:endParaRPr sz="2000"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5" name="Google Shape;1035;p24"/>
          <p:cNvSpPr txBox="1"/>
          <p:nvPr/>
        </p:nvSpPr>
        <p:spPr>
          <a:xfrm>
            <a:off x="7138625" y="2824542"/>
            <a:ext cx="577800" cy="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Roboto"/>
                <a:ea typeface="Roboto"/>
                <a:cs typeface="Roboto"/>
                <a:sym typeface="Roboto"/>
              </a:rPr>
              <a:t>03</a:t>
            </a:r>
            <a:endParaRPr sz="2000"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7" name="Google Shape;1037;p24"/>
          <p:cNvSpPr txBox="1">
            <a:spLocks noGrp="1"/>
          </p:cNvSpPr>
          <p:nvPr>
            <p:ph type="title"/>
          </p:nvPr>
        </p:nvSpPr>
        <p:spPr>
          <a:xfrm>
            <a:off x="2857500" y="490230"/>
            <a:ext cx="34290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5000"/>
              <a:t>Kaip sklinda šviesa?</a:t>
            </a:r>
          </a:p>
        </p:txBody>
      </p:sp>
      <p:grpSp>
        <p:nvGrpSpPr>
          <p:cNvPr id="3" name="Google Shape;1093;p26">
            <a:extLst>
              <a:ext uri="{FF2B5EF4-FFF2-40B4-BE49-F238E27FC236}">
                <a16:creationId xmlns:a16="http://schemas.microsoft.com/office/drawing/2014/main" id="{502ACE85-0AB6-7410-D6D7-DFC9076C6500}"/>
              </a:ext>
            </a:extLst>
          </p:cNvPr>
          <p:cNvGrpSpPr/>
          <p:nvPr/>
        </p:nvGrpSpPr>
        <p:grpSpPr>
          <a:xfrm>
            <a:off x="4648737" y="3662964"/>
            <a:ext cx="913200" cy="1476539"/>
            <a:chOff x="4114817" y="1723334"/>
            <a:chExt cx="913200" cy="1476539"/>
          </a:xfrm>
        </p:grpSpPr>
        <p:sp>
          <p:nvSpPr>
            <p:cNvPr id="4" name="Google Shape;1094;p26">
              <a:extLst>
                <a:ext uri="{FF2B5EF4-FFF2-40B4-BE49-F238E27FC236}">
                  <a16:creationId xmlns:a16="http://schemas.microsoft.com/office/drawing/2014/main" id="{BECAF618-CE43-18F7-0759-ADB26714D940}"/>
                </a:ext>
              </a:extLst>
            </p:cNvPr>
            <p:cNvSpPr/>
            <p:nvPr/>
          </p:nvSpPr>
          <p:spPr>
            <a:xfrm>
              <a:off x="4166908" y="2333411"/>
              <a:ext cx="802385" cy="376545"/>
            </a:xfrm>
            <a:custGeom>
              <a:avLst/>
              <a:gdLst/>
              <a:ahLst/>
              <a:cxnLst/>
              <a:rect l="l" t="t" r="r" b="b"/>
              <a:pathLst>
                <a:path w="10043" h="4713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753"/>
                    <a:pt x="385" y="1488"/>
                    <a:pt x="735" y="2173"/>
                  </a:cubicBezTo>
                  <a:cubicBezTo>
                    <a:pt x="1070" y="2774"/>
                    <a:pt x="1387" y="3392"/>
                    <a:pt x="1872" y="3894"/>
                  </a:cubicBezTo>
                  <a:cubicBezTo>
                    <a:pt x="2390" y="4445"/>
                    <a:pt x="2423" y="4712"/>
                    <a:pt x="3242" y="4712"/>
                  </a:cubicBezTo>
                  <a:lnTo>
                    <a:pt x="6517" y="4462"/>
                  </a:lnTo>
                  <a:cubicBezTo>
                    <a:pt x="7001" y="4412"/>
                    <a:pt x="8004" y="4512"/>
                    <a:pt x="8304" y="4078"/>
                  </a:cubicBezTo>
                  <a:cubicBezTo>
                    <a:pt x="8739" y="3459"/>
                    <a:pt x="9140" y="2824"/>
                    <a:pt x="9424" y="2123"/>
                  </a:cubicBezTo>
                  <a:cubicBezTo>
                    <a:pt x="9675" y="1504"/>
                    <a:pt x="9892" y="836"/>
                    <a:pt x="10042" y="168"/>
                  </a:cubicBezTo>
                  <a:lnTo>
                    <a:pt x="10042" y="168"/>
                  </a:lnTo>
                  <a:cubicBezTo>
                    <a:pt x="10025" y="201"/>
                    <a:pt x="9975" y="218"/>
                    <a:pt x="9942" y="218"/>
                  </a:cubicBezTo>
                  <a:cubicBezTo>
                    <a:pt x="8655" y="218"/>
                    <a:pt x="7368" y="233"/>
                    <a:pt x="6083" y="233"/>
                  </a:cubicBezTo>
                  <a:cubicBezTo>
                    <a:pt x="4048" y="233"/>
                    <a:pt x="2018" y="1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95;p26">
              <a:extLst>
                <a:ext uri="{FF2B5EF4-FFF2-40B4-BE49-F238E27FC236}">
                  <a16:creationId xmlns:a16="http://schemas.microsoft.com/office/drawing/2014/main" id="{D050A0BE-2861-C69C-9D29-E9B9E68FDC12}"/>
                </a:ext>
              </a:extLst>
            </p:cNvPr>
            <p:cNvSpPr/>
            <p:nvPr/>
          </p:nvSpPr>
          <p:spPr>
            <a:xfrm>
              <a:off x="4114817" y="1723334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75" y="13535"/>
                  </a:moveTo>
                  <a:cubicBezTo>
                    <a:pt x="9859" y="13802"/>
                    <a:pt x="9892" y="14103"/>
                    <a:pt x="9775" y="14387"/>
                  </a:cubicBezTo>
                  <a:cubicBezTo>
                    <a:pt x="9608" y="14771"/>
                    <a:pt x="9725" y="14771"/>
                    <a:pt x="9758" y="15189"/>
                  </a:cubicBezTo>
                  <a:cubicBezTo>
                    <a:pt x="9825" y="16108"/>
                    <a:pt x="8689" y="15857"/>
                    <a:pt x="8438" y="16509"/>
                  </a:cubicBezTo>
                  <a:cubicBezTo>
                    <a:pt x="7870" y="18046"/>
                    <a:pt x="5849" y="18480"/>
                    <a:pt x="4378" y="17896"/>
                  </a:cubicBezTo>
                  <a:cubicBezTo>
                    <a:pt x="3693" y="17628"/>
                    <a:pt x="3526" y="17127"/>
                    <a:pt x="3292" y="16475"/>
                  </a:cubicBezTo>
                  <a:cubicBezTo>
                    <a:pt x="2691" y="16308"/>
                    <a:pt x="2123" y="16074"/>
                    <a:pt x="2123" y="15323"/>
                  </a:cubicBezTo>
                  <a:cubicBezTo>
                    <a:pt x="2139" y="15005"/>
                    <a:pt x="2373" y="14888"/>
                    <a:pt x="2206" y="14587"/>
                  </a:cubicBezTo>
                  <a:cubicBezTo>
                    <a:pt x="2056" y="14303"/>
                    <a:pt x="1855" y="14036"/>
                    <a:pt x="2123" y="13735"/>
                  </a:cubicBezTo>
                  <a:cubicBezTo>
                    <a:pt x="1705" y="13050"/>
                    <a:pt x="1688" y="12566"/>
                    <a:pt x="2540" y="12365"/>
                  </a:cubicBezTo>
                  <a:cubicBezTo>
                    <a:pt x="1839" y="11162"/>
                    <a:pt x="1003" y="10126"/>
                    <a:pt x="535" y="8790"/>
                  </a:cubicBezTo>
                  <a:cubicBezTo>
                    <a:pt x="1" y="7286"/>
                    <a:pt x="17" y="5565"/>
                    <a:pt x="468" y="4044"/>
                  </a:cubicBezTo>
                  <a:cubicBezTo>
                    <a:pt x="1354" y="1120"/>
                    <a:pt x="5581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29" y="3543"/>
                    <a:pt x="11429" y="4161"/>
                    <a:pt x="11413" y="4813"/>
                  </a:cubicBezTo>
                  <a:cubicBezTo>
                    <a:pt x="11396" y="5481"/>
                    <a:pt x="11413" y="6417"/>
                    <a:pt x="11245" y="7052"/>
                  </a:cubicBezTo>
                  <a:cubicBezTo>
                    <a:pt x="10811" y="8589"/>
                    <a:pt x="10393" y="9959"/>
                    <a:pt x="9658" y="11379"/>
                  </a:cubicBezTo>
                  <a:cubicBezTo>
                    <a:pt x="9240" y="12181"/>
                    <a:pt x="9441" y="11864"/>
                    <a:pt x="9909" y="12332"/>
                  </a:cubicBezTo>
                  <a:cubicBezTo>
                    <a:pt x="10343" y="12749"/>
                    <a:pt x="9959" y="13167"/>
                    <a:pt x="9775" y="13535"/>
                  </a:cubicBezTo>
                  <a:cubicBezTo>
                    <a:pt x="9909" y="13936"/>
                    <a:pt x="9775" y="13535"/>
                    <a:pt x="9775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6" y="11714"/>
                  </a:cubicBezTo>
                  <a:cubicBezTo>
                    <a:pt x="9391" y="11112"/>
                    <a:pt x="9792" y="10460"/>
                    <a:pt x="10076" y="9759"/>
                  </a:cubicBezTo>
                  <a:cubicBezTo>
                    <a:pt x="10661" y="8355"/>
                    <a:pt x="10995" y="6801"/>
                    <a:pt x="11045" y="5264"/>
                  </a:cubicBezTo>
                  <a:cubicBezTo>
                    <a:pt x="11112" y="2490"/>
                    <a:pt x="8739" y="636"/>
                    <a:pt x="6049" y="920"/>
                  </a:cubicBezTo>
                  <a:cubicBezTo>
                    <a:pt x="4712" y="1070"/>
                    <a:pt x="3392" y="1488"/>
                    <a:pt x="2357" y="2340"/>
                  </a:cubicBezTo>
                  <a:cubicBezTo>
                    <a:pt x="1204" y="3309"/>
                    <a:pt x="736" y="4228"/>
                    <a:pt x="569" y="5732"/>
                  </a:cubicBezTo>
                  <a:cubicBezTo>
                    <a:pt x="418" y="7135"/>
                    <a:pt x="719" y="8572"/>
                    <a:pt x="1387" y="9809"/>
                  </a:cubicBezTo>
                  <a:cubicBezTo>
                    <a:pt x="1722" y="10410"/>
                    <a:pt x="2039" y="11028"/>
                    <a:pt x="2524" y="11530"/>
                  </a:cubicBezTo>
                  <a:cubicBezTo>
                    <a:pt x="3042" y="12081"/>
                    <a:pt x="3058" y="12348"/>
                    <a:pt x="3894" y="12348"/>
                  </a:cubicBezTo>
                  <a:moveTo>
                    <a:pt x="3810" y="12733"/>
                  </a:moveTo>
                  <a:cubicBezTo>
                    <a:pt x="3493" y="12749"/>
                    <a:pt x="1354" y="12950"/>
                    <a:pt x="2624" y="13485"/>
                  </a:cubicBezTo>
                  <a:cubicBezTo>
                    <a:pt x="3576" y="13886"/>
                    <a:pt x="5214" y="13602"/>
                    <a:pt x="6216" y="13551"/>
                  </a:cubicBezTo>
                  <a:cubicBezTo>
                    <a:pt x="6717" y="13535"/>
                    <a:pt x="9357" y="13635"/>
                    <a:pt x="9541" y="13067"/>
                  </a:cubicBezTo>
                  <a:cubicBezTo>
                    <a:pt x="9875" y="12031"/>
                    <a:pt x="7202" y="12499"/>
                    <a:pt x="6818" y="12549"/>
                  </a:cubicBezTo>
                  <a:moveTo>
                    <a:pt x="6751" y="16074"/>
                  </a:moveTo>
                  <a:cubicBezTo>
                    <a:pt x="7118" y="16108"/>
                    <a:pt x="10126" y="15506"/>
                    <a:pt x="9190" y="14938"/>
                  </a:cubicBezTo>
                  <a:cubicBezTo>
                    <a:pt x="8839" y="14721"/>
                    <a:pt x="7553" y="15055"/>
                    <a:pt x="7135" y="15089"/>
                  </a:cubicBezTo>
                  <a:cubicBezTo>
                    <a:pt x="6333" y="15155"/>
                    <a:pt x="5514" y="15206"/>
                    <a:pt x="4712" y="15256"/>
                  </a:cubicBezTo>
                  <a:cubicBezTo>
                    <a:pt x="4161" y="15289"/>
                    <a:pt x="3593" y="15339"/>
                    <a:pt x="3058" y="15155"/>
                  </a:cubicBezTo>
                  <a:cubicBezTo>
                    <a:pt x="2323" y="14888"/>
                    <a:pt x="2407" y="15857"/>
                    <a:pt x="2958" y="16024"/>
                  </a:cubicBezTo>
                  <a:cubicBezTo>
                    <a:pt x="4144" y="16375"/>
                    <a:pt x="5548" y="16108"/>
                    <a:pt x="6751" y="16074"/>
                  </a:cubicBezTo>
                  <a:cubicBezTo>
                    <a:pt x="7302" y="16125"/>
                    <a:pt x="6751" y="16074"/>
                    <a:pt x="6751" y="16074"/>
                  </a:cubicBezTo>
                  <a:close/>
                  <a:moveTo>
                    <a:pt x="6300" y="14788"/>
                  </a:moveTo>
                  <a:cubicBezTo>
                    <a:pt x="6851" y="14754"/>
                    <a:pt x="9207" y="14771"/>
                    <a:pt x="9374" y="14069"/>
                  </a:cubicBezTo>
                  <a:cubicBezTo>
                    <a:pt x="9508" y="13451"/>
                    <a:pt x="6684" y="13869"/>
                    <a:pt x="6233" y="13902"/>
                  </a:cubicBezTo>
                  <a:cubicBezTo>
                    <a:pt x="5782" y="13919"/>
                    <a:pt x="2457" y="13819"/>
                    <a:pt x="2407" y="14069"/>
                  </a:cubicBezTo>
                  <a:cubicBezTo>
                    <a:pt x="2189" y="15222"/>
                    <a:pt x="4880" y="14821"/>
                    <a:pt x="5397" y="14771"/>
                  </a:cubicBezTo>
                  <a:moveTo>
                    <a:pt x="3827" y="16542"/>
                  </a:moveTo>
                  <a:cubicBezTo>
                    <a:pt x="4228" y="18146"/>
                    <a:pt x="8088" y="18063"/>
                    <a:pt x="7971" y="16392"/>
                  </a:cubicBezTo>
                  <a:cubicBezTo>
                    <a:pt x="6584" y="16442"/>
                    <a:pt x="5197" y="16492"/>
                    <a:pt x="3827" y="16542"/>
                  </a:cubicBezTo>
                  <a:cubicBezTo>
                    <a:pt x="3827" y="16542"/>
                    <a:pt x="5247" y="16492"/>
                    <a:pt x="3827" y="165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6;p26">
              <a:extLst>
                <a:ext uri="{FF2B5EF4-FFF2-40B4-BE49-F238E27FC236}">
                  <a16:creationId xmlns:a16="http://schemas.microsoft.com/office/drawing/2014/main" id="{E4565AA7-9330-0C12-2113-6891BB37E98C}"/>
                </a:ext>
              </a:extLst>
            </p:cNvPr>
            <p:cNvSpPr/>
            <p:nvPr/>
          </p:nvSpPr>
          <p:spPr>
            <a:xfrm>
              <a:off x="4272370" y="2106510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80" y="1387"/>
                  </a:moveTo>
                  <a:cubicBezTo>
                    <a:pt x="5380" y="1738"/>
                    <a:pt x="5397" y="2189"/>
                    <a:pt x="5263" y="2406"/>
                  </a:cubicBezTo>
                  <a:cubicBezTo>
                    <a:pt x="5230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46" y="1604"/>
                    <a:pt x="5280" y="1387"/>
                  </a:cubicBezTo>
                  <a:close/>
                  <a:moveTo>
                    <a:pt x="2824" y="1420"/>
                  </a:moveTo>
                  <a:cubicBezTo>
                    <a:pt x="3008" y="1688"/>
                    <a:pt x="3141" y="1972"/>
                    <a:pt x="3158" y="2206"/>
                  </a:cubicBezTo>
                  <a:cubicBezTo>
                    <a:pt x="3158" y="2356"/>
                    <a:pt x="3108" y="2456"/>
                    <a:pt x="2941" y="2506"/>
                  </a:cubicBezTo>
                  <a:cubicBezTo>
                    <a:pt x="2929" y="2518"/>
                    <a:pt x="2892" y="2530"/>
                    <a:pt x="2866" y="2530"/>
                  </a:cubicBezTo>
                  <a:cubicBezTo>
                    <a:pt x="2855" y="2530"/>
                    <a:pt x="2846" y="2528"/>
                    <a:pt x="2841" y="2523"/>
                  </a:cubicBezTo>
                  <a:cubicBezTo>
                    <a:pt x="2740" y="2440"/>
                    <a:pt x="2707" y="2022"/>
                    <a:pt x="2774" y="1621"/>
                  </a:cubicBezTo>
                  <a:cubicBezTo>
                    <a:pt x="2791" y="1554"/>
                    <a:pt x="2807" y="1487"/>
                    <a:pt x="2824" y="1420"/>
                  </a:cubicBezTo>
                  <a:close/>
                  <a:moveTo>
                    <a:pt x="1578" y="0"/>
                  </a:moveTo>
                  <a:cubicBezTo>
                    <a:pt x="1213" y="0"/>
                    <a:pt x="945" y="138"/>
                    <a:pt x="769" y="268"/>
                  </a:cubicBezTo>
                  <a:cubicBezTo>
                    <a:pt x="167" y="752"/>
                    <a:pt x="0" y="1654"/>
                    <a:pt x="50" y="2289"/>
                  </a:cubicBezTo>
                  <a:cubicBezTo>
                    <a:pt x="100" y="3242"/>
                    <a:pt x="401" y="4211"/>
                    <a:pt x="852" y="5029"/>
                  </a:cubicBezTo>
                  <a:cubicBezTo>
                    <a:pt x="1036" y="5380"/>
                    <a:pt x="1270" y="5614"/>
                    <a:pt x="1487" y="5848"/>
                  </a:cubicBezTo>
                  <a:cubicBezTo>
                    <a:pt x="1604" y="5982"/>
                    <a:pt x="1738" y="6116"/>
                    <a:pt x="1855" y="6266"/>
                  </a:cubicBezTo>
                  <a:cubicBezTo>
                    <a:pt x="1905" y="6333"/>
                    <a:pt x="1972" y="6366"/>
                    <a:pt x="2055" y="6366"/>
                  </a:cubicBezTo>
                  <a:cubicBezTo>
                    <a:pt x="2106" y="6366"/>
                    <a:pt x="2156" y="6349"/>
                    <a:pt x="2206" y="6299"/>
                  </a:cubicBezTo>
                  <a:cubicBezTo>
                    <a:pt x="2306" y="6216"/>
                    <a:pt x="2339" y="6065"/>
                    <a:pt x="2239" y="5948"/>
                  </a:cubicBezTo>
                  <a:cubicBezTo>
                    <a:pt x="2106" y="5781"/>
                    <a:pt x="1972" y="5648"/>
                    <a:pt x="1838" y="5497"/>
                  </a:cubicBezTo>
                  <a:cubicBezTo>
                    <a:pt x="1621" y="5280"/>
                    <a:pt x="1437" y="5080"/>
                    <a:pt x="1287" y="4796"/>
                  </a:cubicBezTo>
                  <a:cubicBezTo>
                    <a:pt x="869" y="4027"/>
                    <a:pt x="602" y="3125"/>
                    <a:pt x="535" y="2256"/>
                  </a:cubicBezTo>
                  <a:cubicBezTo>
                    <a:pt x="501" y="1721"/>
                    <a:pt x="652" y="1003"/>
                    <a:pt x="1070" y="669"/>
                  </a:cubicBezTo>
                  <a:cubicBezTo>
                    <a:pt x="1217" y="563"/>
                    <a:pt x="1384" y="505"/>
                    <a:pt x="1575" y="505"/>
                  </a:cubicBezTo>
                  <a:cubicBezTo>
                    <a:pt x="1688" y="505"/>
                    <a:pt x="1808" y="525"/>
                    <a:pt x="1938" y="568"/>
                  </a:cubicBezTo>
                  <a:cubicBezTo>
                    <a:pt x="2055" y="602"/>
                    <a:pt x="2256" y="769"/>
                    <a:pt x="2473" y="986"/>
                  </a:cubicBezTo>
                  <a:cubicBezTo>
                    <a:pt x="2373" y="1153"/>
                    <a:pt x="2306" y="1337"/>
                    <a:pt x="2273" y="1537"/>
                  </a:cubicBezTo>
                  <a:cubicBezTo>
                    <a:pt x="2239" y="1788"/>
                    <a:pt x="2139" y="2590"/>
                    <a:pt x="2507" y="2907"/>
                  </a:cubicBezTo>
                  <a:cubicBezTo>
                    <a:pt x="2589" y="2966"/>
                    <a:pt x="2704" y="3033"/>
                    <a:pt x="2869" y="3033"/>
                  </a:cubicBezTo>
                  <a:cubicBezTo>
                    <a:pt x="2939" y="3033"/>
                    <a:pt x="3018" y="3021"/>
                    <a:pt x="3108" y="2991"/>
                  </a:cubicBezTo>
                  <a:cubicBezTo>
                    <a:pt x="3476" y="2841"/>
                    <a:pt x="3659" y="2573"/>
                    <a:pt x="3659" y="2189"/>
                  </a:cubicBezTo>
                  <a:cubicBezTo>
                    <a:pt x="3643" y="1805"/>
                    <a:pt x="3409" y="1370"/>
                    <a:pt x="3125" y="986"/>
                  </a:cubicBezTo>
                  <a:cubicBezTo>
                    <a:pt x="3225" y="886"/>
                    <a:pt x="3359" y="819"/>
                    <a:pt x="3526" y="752"/>
                  </a:cubicBezTo>
                  <a:cubicBezTo>
                    <a:pt x="3713" y="676"/>
                    <a:pt x="3925" y="631"/>
                    <a:pt x="4139" y="631"/>
                  </a:cubicBezTo>
                  <a:cubicBezTo>
                    <a:pt x="4441" y="631"/>
                    <a:pt x="4744" y="721"/>
                    <a:pt x="4979" y="936"/>
                  </a:cubicBezTo>
                  <a:cubicBezTo>
                    <a:pt x="4712" y="1253"/>
                    <a:pt x="4562" y="1671"/>
                    <a:pt x="4562" y="2122"/>
                  </a:cubicBezTo>
                  <a:cubicBezTo>
                    <a:pt x="4562" y="2490"/>
                    <a:pt x="4745" y="2924"/>
                    <a:pt x="5063" y="3008"/>
                  </a:cubicBezTo>
                  <a:cubicBezTo>
                    <a:pt x="5102" y="3021"/>
                    <a:pt x="5148" y="3030"/>
                    <a:pt x="5199" y="3030"/>
                  </a:cubicBezTo>
                  <a:cubicBezTo>
                    <a:pt x="5342" y="3030"/>
                    <a:pt x="5521" y="2953"/>
                    <a:pt x="5681" y="2657"/>
                  </a:cubicBezTo>
                  <a:cubicBezTo>
                    <a:pt x="5965" y="2222"/>
                    <a:pt x="5882" y="1471"/>
                    <a:pt x="5648" y="1003"/>
                  </a:cubicBezTo>
                  <a:cubicBezTo>
                    <a:pt x="5681" y="986"/>
                    <a:pt x="5698" y="969"/>
                    <a:pt x="5715" y="953"/>
                  </a:cubicBezTo>
                  <a:cubicBezTo>
                    <a:pt x="6006" y="792"/>
                    <a:pt x="6285" y="710"/>
                    <a:pt x="6527" y="710"/>
                  </a:cubicBezTo>
                  <a:cubicBezTo>
                    <a:pt x="6687" y="710"/>
                    <a:pt x="6831" y="746"/>
                    <a:pt x="6951" y="819"/>
                  </a:cubicBezTo>
                  <a:cubicBezTo>
                    <a:pt x="7202" y="969"/>
                    <a:pt x="7352" y="1237"/>
                    <a:pt x="7352" y="1587"/>
                  </a:cubicBezTo>
                  <a:cubicBezTo>
                    <a:pt x="7385" y="2540"/>
                    <a:pt x="6834" y="3743"/>
                    <a:pt x="6349" y="4679"/>
                  </a:cubicBezTo>
                  <a:cubicBezTo>
                    <a:pt x="6149" y="5046"/>
                    <a:pt x="5932" y="5397"/>
                    <a:pt x="5614" y="5798"/>
                  </a:cubicBezTo>
                  <a:cubicBezTo>
                    <a:pt x="5531" y="5915"/>
                    <a:pt x="5564" y="6065"/>
                    <a:pt x="5664" y="6149"/>
                  </a:cubicBezTo>
                  <a:cubicBezTo>
                    <a:pt x="5713" y="6184"/>
                    <a:pt x="5768" y="6201"/>
                    <a:pt x="5821" y="6201"/>
                  </a:cubicBezTo>
                  <a:cubicBezTo>
                    <a:pt x="5895" y="6201"/>
                    <a:pt x="5967" y="6167"/>
                    <a:pt x="6015" y="6099"/>
                  </a:cubicBezTo>
                  <a:cubicBezTo>
                    <a:pt x="6333" y="5681"/>
                    <a:pt x="6583" y="5297"/>
                    <a:pt x="6801" y="4912"/>
                  </a:cubicBezTo>
                  <a:cubicBezTo>
                    <a:pt x="7335" y="3860"/>
                    <a:pt x="7887" y="2640"/>
                    <a:pt x="7870" y="1571"/>
                  </a:cubicBezTo>
                  <a:cubicBezTo>
                    <a:pt x="7853" y="1053"/>
                    <a:pt x="7603" y="618"/>
                    <a:pt x="7202" y="384"/>
                  </a:cubicBezTo>
                  <a:cubicBezTo>
                    <a:pt x="7002" y="271"/>
                    <a:pt x="6773" y="214"/>
                    <a:pt x="6527" y="214"/>
                  </a:cubicBezTo>
                  <a:cubicBezTo>
                    <a:pt x="6196" y="214"/>
                    <a:pt x="5836" y="317"/>
                    <a:pt x="5481" y="518"/>
                  </a:cubicBezTo>
                  <a:cubicBezTo>
                    <a:pt x="5431" y="535"/>
                    <a:pt x="5397" y="568"/>
                    <a:pt x="5364" y="602"/>
                  </a:cubicBezTo>
                  <a:cubicBezTo>
                    <a:pt x="5028" y="266"/>
                    <a:pt x="4582" y="129"/>
                    <a:pt x="4144" y="129"/>
                  </a:cubicBezTo>
                  <a:cubicBezTo>
                    <a:pt x="3862" y="129"/>
                    <a:pt x="3584" y="186"/>
                    <a:pt x="3342" y="284"/>
                  </a:cubicBezTo>
                  <a:cubicBezTo>
                    <a:pt x="3125" y="368"/>
                    <a:pt x="2941" y="468"/>
                    <a:pt x="2791" y="602"/>
                  </a:cubicBezTo>
                  <a:cubicBezTo>
                    <a:pt x="2540" y="334"/>
                    <a:pt x="2273" y="134"/>
                    <a:pt x="2089" y="84"/>
                  </a:cubicBezTo>
                  <a:cubicBezTo>
                    <a:pt x="1901" y="24"/>
                    <a:pt x="1731" y="0"/>
                    <a:pt x="1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" name="Google Shape;1097;p26">
            <a:extLst>
              <a:ext uri="{FF2B5EF4-FFF2-40B4-BE49-F238E27FC236}">
                <a16:creationId xmlns:a16="http://schemas.microsoft.com/office/drawing/2014/main" id="{5EBA44A9-68AB-C60B-3EFC-7F17DFF46BA1}"/>
              </a:ext>
            </a:extLst>
          </p:cNvPr>
          <p:cNvGrpSpPr/>
          <p:nvPr/>
        </p:nvGrpSpPr>
        <p:grpSpPr>
          <a:xfrm>
            <a:off x="3284303" y="3666960"/>
            <a:ext cx="913200" cy="1476539"/>
            <a:chOff x="457198" y="1723325"/>
            <a:chExt cx="913200" cy="1476539"/>
          </a:xfrm>
        </p:grpSpPr>
        <p:sp>
          <p:nvSpPr>
            <p:cNvPr id="8" name="Google Shape;1098;p26">
              <a:extLst>
                <a:ext uri="{FF2B5EF4-FFF2-40B4-BE49-F238E27FC236}">
                  <a16:creationId xmlns:a16="http://schemas.microsoft.com/office/drawing/2014/main" id="{B85B1027-E9A4-1226-9734-E2CA1348E779}"/>
                </a:ext>
              </a:extLst>
            </p:cNvPr>
            <p:cNvSpPr/>
            <p:nvPr/>
          </p:nvSpPr>
          <p:spPr>
            <a:xfrm>
              <a:off x="493310" y="2205251"/>
              <a:ext cx="837060" cy="504697"/>
            </a:xfrm>
            <a:custGeom>
              <a:avLst/>
              <a:gdLst/>
              <a:ahLst/>
              <a:cxnLst/>
              <a:rect l="l" t="t" r="r" b="b"/>
              <a:pathLst>
                <a:path w="10477" h="6317" extrusionOk="0">
                  <a:moveTo>
                    <a:pt x="84" y="1"/>
                  </a:moveTo>
                  <a:cubicBezTo>
                    <a:pt x="0" y="1304"/>
                    <a:pt x="318" y="2624"/>
                    <a:pt x="936" y="3777"/>
                  </a:cubicBezTo>
                  <a:cubicBezTo>
                    <a:pt x="1253" y="4378"/>
                    <a:pt x="1571" y="4996"/>
                    <a:pt x="2055" y="5498"/>
                  </a:cubicBezTo>
                  <a:cubicBezTo>
                    <a:pt x="2590" y="6049"/>
                    <a:pt x="2607" y="6316"/>
                    <a:pt x="3425" y="6316"/>
                  </a:cubicBezTo>
                  <a:lnTo>
                    <a:pt x="6717" y="6066"/>
                  </a:lnTo>
                  <a:cubicBezTo>
                    <a:pt x="7201" y="6016"/>
                    <a:pt x="8187" y="6133"/>
                    <a:pt x="8505" y="5681"/>
                  </a:cubicBezTo>
                  <a:cubicBezTo>
                    <a:pt x="8939" y="5063"/>
                    <a:pt x="9323" y="4428"/>
                    <a:pt x="9608" y="3727"/>
                  </a:cubicBezTo>
                  <a:cubicBezTo>
                    <a:pt x="10042" y="2691"/>
                    <a:pt x="10343" y="1554"/>
                    <a:pt x="10476" y="418"/>
                  </a:cubicBezTo>
                  <a:cubicBezTo>
                    <a:pt x="7018" y="418"/>
                    <a:pt x="3559" y="34"/>
                    <a:pt x="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099;p26">
              <a:extLst>
                <a:ext uri="{FF2B5EF4-FFF2-40B4-BE49-F238E27FC236}">
                  <a16:creationId xmlns:a16="http://schemas.microsoft.com/office/drawing/2014/main" id="{5F59AF09-1097-58CD-A245-8E382EF6339D}"/>
                </a:ext>
              </a:extLst>
            </p:cNvPr>
            <p:cNvSpPr/>
            <p:nvPr/>
          </p:nvSpPr>
          <p:spPr>
            <a:xfrm>
              <a:off x="457198" y="1723325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59" y="13535"/>
                  </a:moveTo>
                  <a:cubicBezTo>
                    <a:pt x="9859" y="13802"/>
                    <a:pt x="9876" y="14103"/>
                    <a:pt x="9759" y="14387"/>
                  </a:cubicBezTo>
                  <a:cubicBezTo>
                    <a:pt x="9608" y="14771"/>
                    <a:pt x="9709" y="14771"/>
                    <a:pt x="9742" y="15189"/>
                  </a:cubicBezTo>
                  <a:cubicBezTo>
                    <a:pt x="9809" y="16108"/>
                    <a:pt x="8673" y="15857"/>
                    <a:pt x="8439" y="16509"/>
                  </a:cubicBezTo>
                  <a:cubicBezTo>
                    <a:pt x="7854" y="18046"/>
                    <a:pt x="5849" y="18480"/>
                    <a:pt x="4379" y="17896"/>
                  </a:cubicBezTo>
                  <a:cubicBezTo>
                    <a:pt x="3694" y="17628"/>
                    <a:pt x="3510" y="17127"/>
                    <a:pt x="3276" y="16475"/>
                  </a:cubicBezTo>
                  <a:cubicBezTo>
                    <a:pt x="2674" y="16292"/>
                    <a:pt x="2106" y="16074"/>
                    <a:pt x="2123" y="15322"/>
                  </a:cubicBezTo>
                  <a:cubicBezTo>
                    <a:pt x="2123" y="15005"/>
                    <a:pt x="2357" y="14888"/>
                    <a:pt x="2190" y="14587"/>
                  </a:cubicBezTo>
                  <a:cubicBezTo>
                    <a:pt x="2039" y="14303"/>
                    <a:pt x="1856" y="14036"/>
                    <a:pt x="2106" y="13735"/>
                  </a:cubicBezTo>
                  <a:cubicBezTo>
                    <a:pt x="1705" y="13050"/>
                    <a:pt x="1689" y="12566"/>
                    <a:pt x="2541" y="12365"/>
                  </a:cubicBezTo>
                  <a:cubicBezTo>
                    <a:pt x="1839" y="11162"/>
                    <a:pt x="1003" y="10126"/>
                    <a:pt x="536" y="8789"/>
                  </a:cubicBezTo>
                  <a:cubicBezTo>
                    <a:pt x="1" y="7286"/>
                    <a:pt x="1" y="5565"/>
                    <a:pt x="469" y="4044"/>
                  </a:cubicBezTo>
                  <a:cubicBezTo>
                    <a:pt x="1338" y="1120"/>
                    <a:pt x="5565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12" y="3543"/>
                    <a:pt x="11430" y="4161"/>
                    <a:pt x="11413" y="4813"/>
                  </a:cubicBezTo>
                  <a:cubicBezTo>
                    <a:pt x="11379" y="5481"/>
                    <a:pt x="11413" y="6417"/>
                    <a:pt x="11229" y="7052"/>
                  </a:cubicBezTo>
                  <a:cubicBezTo>
                    <a:pt x="10811" y="8589"/>
                    <a:pt x="10377" y="9959"/>
                    <a:pt x="9658" y="11379"/>
                  </a:cubicBezTo>
                  <a:cubicBezTo>
                    <a:pt x="9241" y="12181"/>
                    <a:pt x="9441" y="11864"/>
                    <a:pt x="9909" y="12332"/>
                  </a:cubicBezTo>
                  <a:cubicBezTo>
                    <a:pt x="10327" y="12749"/>
                    <a:pt x="9943" y="13167"/>
                    <a:pt x="9759" y="13535"/>
                  </a:cubicBezTo>
                  <a:cubicBezTo>
                    <a:pt x="9892" y="13936"/>
                    <a:pt x="9759" y="13535"/>
                    <a:pt x="9759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7" y="11713"/>
                  </a:cubicBezTo>
                  <a:cubicBezTo>
                    <a:pt x="9391" y="11112"/>
                    <a:pt x="9775" y="10460"/>
                    <a:pt x="10060" y="9775"/>
                  </a:cubicBezTo>
                  <a:cubicBezTo>
                    <a:pt x="10644" y="8355"/>
                    <a:pt x="10995" y="6801"/>
                    <a:pt x="11029" y="5264"/>
                  </a:cubicBezTo>
                  <a:cubicBezTo>
                    <a:pt x="11112" y="2490"/>
                    <a:pt x="8740" y="636"/>
                    <a:pt x="6049" y="920"/>
                  </a:cubicBezTo>
                  <a:cubicBezTo>
                    <a:pt x="4713" y="1070"/>
                    <a:pt x="3376" y="1488"/>
                    <a:pt x="2340" y="2340"/>
                  </a:cubicBezTo>
                  <a:cubicBezTo>
                    <a:pt x="1187" y="3309"/>
                    <a:pt x="719" y="4228"/>
                    <a:pt x="552" y="5732"/>
                  </a:cubicBezTo>
                  <a:cubicBezTo>
                    <a:pt x="402" y="7135"/>
                    <a:pt x="719" y="8572"/>
                    <a:pt x="1388" y="9809"/>
                  </a:cubicBezTo>
                  <a:cubicBezTo>
                    <a:pt x="1705" y="10410"/>
                    <a:pt x="2023" y="11028"/>
                    <a:pt x="2507" y="11530"/>
                  </a:cubicBezTo>
                  <a:cubicBezTo>
                    <a:pt x="3042" y="12098"/>
                    <a:pt x="3059" y="12348"/>
                    <a:pt x="3877" y="12348"/>
                  </a:cubicBezTo>
                  <a:moveTo>
                    <a:pt x="3794" y="12733"/>
                  </a:moveTo>
                  <a:cubicBezTo>
                    <a:pt x="3476" y="12749"/>
                    <a:pt x="1338" y="12950"/>
                    <a:pt x="2624" y="13485"/>
                  </a:cubicBezTo>
                  <a:cubicBezTo>
                    <a:pt x="3560" y="13886"/>
                    <a:pt x="5197" y="13601"/>
                    <a:pt x="6200" y="13551"/>
                  </a:cubicBezTo>
                  <a:cubicBezTo>
                    <a:pt x="6701" y="13535"/>
                    <a:pt x="9341" y="13635"/>
                    <a:pt x="9525" y="13067"/>
                  </a:cubicBezTo>
                  <a:cubicBezTo>
                    <a:pt x="9859" y="12031"/>
                    <a:pt x="7186" y="12499"/>
                    <a:pt x="6818" y="12549"/>
                  </a:cubicBezTo>
                  <a:moveTo>
                    <a:pt x="6734" y="16074"/>
                  </a:moveTo>
                  <a:cubicBezTo>
                    <a:pt x="7102" y="16108"/>
                    <a:pt x="10110" y="15506"/>
                    <a:pt x="9174" y="14938"/>
                  </a:cubicBezTo>
                  <a:cubicBezTo>
                    <a:pt x="8823" y="14721"/>
                    <a:pt x="7537" y="15055"/>
                    <a:pt x="7119" y="15089"/>
                  </a:cubicBezTo>
                  <a:cubicBezTo>
                    <a:pt x="6317" y="15155"/>
                    <a:pt x="5515" y="15205"/>
                    <a:pt x="4696" y="15256"/>
                  </a:cubicBezTo>
                  <a:cubicBezTo>
                    <a:pt x="4145" y="15306"/>
                    <a:pt x="3577" y="15322"/>
                    <a:pt x="3059" y="15155"/>
                  </a:cubicBezTo>
                  <a:cubicBezTo>
                    <a:pt x="2307" y="14888"/>
                    <a:pt x="2390" y="15857"/>
                    <a:pt x="2942" y="16024"/>
                  </a:cubicBezTo>
                  <a:cubicBezTo>
                    <a:pt x="4128" y="16375"/>
                    <a:pt x="5531" y="16108"/>
                    <a:pt x="6734" y="16074"/>
                  </a:cubicBezTo>
                  <a:cubicBezTo>
                    <a:pt x="7286" y="16124"/>
                    <a:pt x="6734" y="16074"/>
                    <a:pt x="6734" y="16074"/>
                  </a:cubicBezTo>
                  <a:close/>
                  <a:moveTo>
                    <a:pt x="6300" y="14804"/>
                  </a:moveTo>
                  <a:cubicBezTo>
                    <a:pt x="6851" y="14754"/>
                    <a:pt x="9207" y="14771"/>
                    <a:pt x="9358" y="14069"/>
                  </a:cubicBezTo>
                  <a:cubicBezTo>
                    <a:pt x="9491" y="13451"/>
                    <a:pt x="6684" y="13869"/>
                    <a:pt x="6217" y="13902"/>
                  </a:cubicBezTo>
                  <a:cubicBezTo>
                    <a:pt x="5765" y="13919"/>
                    <a:pt x="2440" y="13819"/>
                    <a:pt x="2407" y="14069"/>
                  </a:cubicBezTo>
                  <a:cubicBezTo>
                    <a:pt x="2173" y="15239"/>
                    <a:pt x="4880" y="14821"/>
                    <a:pt x="5398" y="14771"/>
                  </a:cubicBezTo>
                  <a:moveTo>
                    <a:pt x="3810" y="16542"/>
                  </a:moveTo>
                  <a:cubicBezTo>
                    <a:pt x="4212" y="18146"/>
                    <a:pt x="8071" y="18063"/>
                    <a:pt x="7954" y="16392"/>
                  </a:cubicBezTo>
                  <a:cubicBezTo>
                    <a:pt x="6584" y="16442"/>
                    <a:pt x="5197" y="16492"/>
                    <a:pt x="3810" y="16542"/>
                  </a:cubicBezTo>
                  <a:cubicBezTo>
                    <a:pt x="3810" y="16542"/>
                    <a:pt x="5247" y="16492"/>
                    <a:pt x="3810" y="165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0;p26">
              <a:extLst>
                <a:ext uri="{FF2B5EF4-FFF2-40B4-BE49-F238E27FC236}">
                  <a16:creationId xmlns:a16="http://schemas.microsoft.com/office/drawing/2014/main" id="{5206F469-80B3-FB84-7A59-B4E6410A772B}"/>
                </a:ext>
              </a:extLst>
            </p:cNvPr>
            <p:cNvSpPr/>
            <p:nvPr/>
          </p:nvSpPr>
          <p:spPr>
            <a:xfrm>
              <a:off x="614750" y="2106501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64" y="1387"/>
                  </a:moveTo>
                  <a:lnTo>
                    <a:pt x="5264" y="1387"/>
                  </a:lnTo>
                  <a:cubicBezTo>
                    <a:pt x="5381" y="1738"/>
                    <a:pt x="5381" y="2189"/>
                    <a:pt x="5247" y="2406"/>
                  </a:cubicBezTo>
                  <a:cubicBezTo>
                    <a:pt x="5214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30" y="1604"/>
                    <a:pt x="5264" y="1387"/>
                  </a:cubicBezTo>
                  <a:close/>
                  <a:moveTo>
                    <a:pt x="2808" y="1420"/>
                  </a:moveTo>
                  <a:cubicBezTo>
                    <a:pt x="2991" y="1688"/>
                    <a:pt x="3142" y="1972"/>
                    <a:pt x="3142" y="2206"/>
                  </a:cubicBezTo>
                  <a:cubicBezTo>
                    <a:pt x="3158" y="2356"/>
                    <a:pt x="3092" y="2456"/>
                    <a:pt x="2941" y="2506"/>
                  </a:cubicBezTo>
                  <a:cubicBezTo>
                    <a:pt x="2918" y="2518"/>
                    <a:pt x="2877" y="2530"/>
                    <a:pt x="2850" y="2530"/>
                  </a:cubicBezTo>
                  <a:cubicBezTo>
                    <a:pt x="2838" y="2530"/>
                    <a:pt x="2829" y="2528"/>
                    <a:pt x="2824" y="2523"/>
                  </a:cubicBezTo>
                  <a:cubicBezTo>
                    <a:pt x="2724" y="2440"/>
                    <a:pt x="2691" y="2022"/>
                    <a:pt x="2757" y="1621"/>
                  </a:cubicBezTo>
                  <a:cubicBezTo>
                    <a:pt x="2774" y="1554"/>
                    <a:pt x="2791" y="1487"/>
                    <a:pt x="2808" y="1420"/>
                  </a:cubicBezTo>
                  <a:close/>
                  <a:moveTo>
                    <a:pt x="1575" y="1"/>
                  </a:moveTo>
                  <a:cubicBezTo>
                    <a:pt x="1206" y="1"/>
                    <a:pt x="941" y="142"/>
                    <a:pt x="752" y="284"/>
                  </a:cubicBezTo>
                  <a:cubicBezTo>
                    <a:pt x="168" y="752"/>
                    <a:pt x="1" y="1654"/>
                    <a:pt x="34" y="2289"/>
                  </a:cubicBezTo>
                  <a:cubicBezTo>
                    <a:pt x="101" y="3242"/>
                    <a:pt x="385" y="4211"/>
                    <a:pt x="836" y="5029"/>
                  </a:cubicBezTo>
                  <a:cubicBezTo>
                    <a:pt x="1020" y="5380"/>
                    <a:pt x="1254" y="5614"/>
                    <a:pt x="1471" y="5848"/>
                  </a:cubicBezTo>
                  <a:cubicBezTo>
                    <a:pt x="1605" y="5982"/>
                    <a:pt x="1722" y="6115"/>
                    <a:pt x="1838" y="6266"/>
                  </a:cubicBezTo>
                  <a:cubicBezTo>
                    <a:pt x="1889" y="6333"/>
                    <a:pt x="1972" y="6366"/>
                    <a:pt x="2039" y="6366"/>
                  </a:cubicBezTo>
                  <a:cubicBezTo>
                    <a:pt x="2089" y="6366"/>
                    <a:pt x="2156" y="6349"/>
                    <a:pt x="2189" y="6299"/>
                  </a:cubicBezTo>
                  <a:cubicBezTo>
                    <a:pt x="2306" y="6216"/>
                    <a:pt x="2323" y="6065"/>
                    <a:pt x="2240" y="5948"/>
                  </a:cubicBezTo>
                  <a:cubicBezTo>
                    <a:pt x="2106" y="5781"/>
                    <a:pt x="1972" y="5648"/>
                    <a:pt x="1838" y="5514"/>
                  </a:cubicBezTo>
                  <a:cubicBezTo>
                    <a:pt x="1621" y="5280"/>
                    <a:pt x="1437" y="5096"/>
                    <a:pt x="1287" y="4795"/>
                  </a:cubicBezTo>
                  <a:cubicBezTo>
                    <a:pt x="853" y="4027"/>
                    <a:pt x="585" y="3141"/>
                    <a:pt x="535" y="2256"/>
                  </a:cubicBezTo>
                  <a:cubicBezTo>
                    <a:pt x="502" y="1721"/>
                    <a:pt x="652" y="1003"/>
                    <a:pt x="1070" y="668"/>
                  </a:cubicBezTo>
                  <a:cubicBezTo>
                    <a:pt x="1207" y="563"/>
                    <a:pt x="1376" y="504"/>
                    <a:pt x="1571" y="504"/>
                  </a:cubicBezTo>
                  <a:cubicBezTo>
                    <a:pt x="1686" y="504"/>
                    <a:pt x="1809" y="525"/>
                    <a:pt x="1939" y="568"/>
                  </a:cubicBezTo>
                  <a:cubicBezTo>
                    <a:pt x="2039" y="602"/>
                    <a:pt x="2240" y="769"/>
                    <a:pt x="2457" y="986"/>
                  </a:cubicBezTo>
                  <a:cubicBezTo>
                    <a:pt x="2356" y="1153"/>
                    <a:pt x="2290" y="1337"/>
                    <a:pt x="2256" y="1537"/>
                  </a:cubicBezTo>
                  <a:cubicBezTo>
                    <a:pt x="2223" y="1788"/>
                    <a:pt x="2123" y="2590"/>
                    <a:pt x="2490" y="2907"/>
                  </a:cubicBezTo>
                  <a:cubicBezTo>
                    <a:pt x="2569" y="2964"/>
                    <a:pt x="2686" y="3027"/>
                    <a:pt x="2840" y="3027"/>
                  </a:cubicBezTo>
                  <a:cubicBezTo>
                    <a:pt x="2915" y="3027"/>
                    <a:pt x="2999" y="3012"/>
                    <a:pt x="3092" y="2974"/>
                  </a:cubicBezTo>
                  <a:cubicBezTo>
                    <a:pt x="3459" y="2841"/>
                    <a:pt x="3660" y="2556"/>
                    <a:pt x="3643" y="2189"/>
                  </a:cubicBezTo>
                  <a:cubicBezTo>
                    <a:pt x="3626" y="1805"/>
                    <a:pt x="3392" y="1353"/>
                    <a:pt x="3108" y="986"/>
                  </a:cubicBezTo>
                  <a:cubicBezTo>
                    <a:pt x="3209" y="886"/>
                    <a:pt x="3342" y="802"/>
                    <a:pt x="3509" y="752"/>
                  </a:cubicBezTo>
                  <a:cubicBezTo>
                    <a:pt x="3708" y="674"/>
                    <a:pt x="3930" y="626"/>
                    <a:pt x="4150" y="626"/>
                  </a:cubicBezTo>
                  <a:cubicBezTo>
                    <a:pt x="4448" y="626"/>
                    <a:pt x="4742" y="714"/>
                    <a:pt x="4963" y="936"/>
                  </a:cubicBezTo>
                  <a:cubicBezTo>
                    <a:pt x="4696" y="1253"/>
                    <a:pt x="4545" y="1671"/>
                    <a:pt x="4545" y="2122"/>
                  </a:cubicBezTo>
                  <a:cubicBezTo>
                    <a:pt x="4545" y="2490"/>
                    <a:pt x="4729" y="2924"/>
                    <a:pt x="5063" y="3008"/>
                  </a:cubicBezTo>
                  <a:cubicBezTo>
                    <a:pt x="5098" y="3021"/>
                    <a:pt x="5142" y="3030"/>
                    <a:pt x="5192" y="3030"/>
                  </a:cubicBezTo>
                  <a:cubicBezTo>
                    <a:pt x="5333" y="3030"/>
                    <a:pt x="5521" y="2953"/>
                    <a:pt x="5681" y="2657"/>
                  </a:cubicBezTo>
                  <a:cubicBezTo>
                    <a:pt x="5949" y="2222"/>
                    <a:pt x="5882" y="1470"/>
                    <a:pt x="5648" y="1003"/>
                  </a:cubicBezTo>
                  <a:cubicBezTo>
                    <a:pt x="5665" y="986"/>
                    <a:pt x="5681" y="969"/>
                    <a:pt x="5715" y="952"/>
                  </a:cubicBezTo>
                  <a:cubicBezTo>
                    <a:pt x="5996" y="792"/>
                    <a:pt x="6272" y="709"/>
                    <a:pt x="6515" y="709"/>
                  </a:cubicBezTo>
                  <a:cubicBezTo>
                    <a:pt x="6677" y="709"/>
                    <a:pt x="6825" y="746"/>
                    <a:pt x="6951" y="819"/>
                  </a:cubicBezTo>
                  <a:cubicBezTo>
                    <a:pt x="7202" y="969"/>
                    <a:pt x="7336" y="1237"/>
                    <a:pt x="7352" y="1587"/>
                  </a:cubicBezTo>
                  <a:cubicBezTo>
                    <a:pt x="7386" y="2540"/>
                    <a:pt x="6818" y="3743"/>
                    <a:pt x="6333" y="4678"/>
                  </a:cubicBezTo>
                  <a:cubicBezTo>
                    <a:pt x="6149" y="5046"/>
                    <a:pt x="5915" y="5397"/>
                    <a:pt x="5615" y="5798"/>
                  </a:cubicBezTo>
                  <a:cubicBezTo>
                    <a:pt x="5531" y="5915"/>
                    <a:pt x="5548" y="6065"/>
                    <a:pt x="5665" y="6149"/>
                  </a:cubicBezTo>
                  <a:cubicBezTo>
                    <a:pt x="5707" y="6184"/>
                    <a:pt x="5760" y="6201"/>
                    <a:pt x="5814" y="6201"/>
                  </a:cubicBezTo>
                  <a:cubicBezTo>
                    <a:pt x="5890" y="6201"/>
                    <a:pt x="5967" y="6167"/>
                    <a:pt x="6016" y="6099"/>
                  </a:cubicBezTo>
                  <a:cubicBezTo>
                    <a:pt x="6333" y="5681"/>
                    <a:pt x="6567" y="5297"/>
                    <a:pt x="6784" y="4912"/>
                  </a:cubicBezTo>
                  <a:cubicBezTo>
                    <a:pt x="7336" y="3860"/>
                    <a:pt x="7887" y="2640"/>
                    <a:pt x="7854" y="1587"/>
                  </a:cubicBezTo>
                  <a:cubicBezTo>
                    <a:pt x="7837" y="1053"/>
                    <a:pt x="7603" y="618"/>
                    <a:pt x="7202" y="384"/>
                  </a:cubicBezTo>
                  <a:cubicBezTo>
                    <a:pt x="6996" y="271"/>
                    <a:pt x="6765" y="214"/>
                    <a:pt x="6519" y="214"/>
                  </a:cubicBezTo>
                  <a:cubicBezTo>
                    <a:pt x="6188" y="214"/>
                    <a:pt x="5829" y="317"/>
                    <a:pt x="5464" y="518"/>
                  </a:cubicBezTo>
                  <a:cubicBezTo>
                    <a:pt x="5431" y="551"/>
                    <a:pt x="5381" y="568"/>
                    <a:pt x="5347" y="602"/>
                  </a:cubicBezTo>
                  <a:cubicBezTo>
                    <a:pt x="5012" y="266"/>
                    <a:pt x="4572" y="129"/>
                    <a:pt x="4139" y="129"/>
                  </a:cubicBezTo>
                  <a:cubicBezTo>
                    <a:pt x="3860" y="129"/>
                    <a:pt x="3585" y="186"/>
                    <a:pt x="3342" y="284"/>
                  </a:cubicBezTo>
                  <a:cubicBezTo>
                    <a:pt x="3125" y="368"/>
                    <a:pt x="2941" y="468"/>
                    <a:pt x="2774" y="602"/>
                  </a:cubicBezTo>
                  <a:cubicBezTo>
                    <a:pt x="2524" y="334"/>
                    <a:pt x="2256" y="150"/>
                    <a:pt x="2089" y="84"/>
                  </a:cubicBezTo>
                  <a:cubicBezTo>
                    <a:pt x="1898" y="25"/>
                    <a:pt x="1727" y="1"/>
                    <a:pt x="15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1105;p26">
            <a:extLst>
              <a:ext uri="{FF2B5EF4-FFF2-40B4-BE49-F238E27FC236}">
                <a16:creationId xmlns:a16="http://schemas.microsoft.com/office/drawing/2014/main" id="{ED12A87F-F356-2679-96FE-A85E4DC9D3AE}"/>
              </a:ext>
            </a:extLst>
          </p:cNvPr>
          <p:cNvGrpSpPr/>
          <p:nvPr/>
        </p:nvGrpSpPr>
        <p:grpSpPr>
          <a:xfrm>
            <a:off x="6018993" y="3708937"/>
            <a:ext cx="913200" cy="1475181"/>
            <a:chOff x="6061691" y="1784763"/>
            <a:chExt cx="913200" cy="1475181"/>
          </a:xfrm>
        </p:grpSpPr>
        <p:sp>
          <p:nvSpPr>
            <p:cNvPr id="12" name="Google Shape;1106;p26">
              <a:extLst>
                <a:ext uri="{FF2B5EF4-FFF2-40B4-BE49-F238E27FC236}">
                  <a16:creationId xmlns:a16="http://schemas.microsoft.com/office/drawing/2014/main" id="{47C4BD82-E998-CADB-3249-EE2892BCEBEB}"/>
                </a:ext>
              </a:extLst>
            </p:cNvPr>
            <p:cNvSpPr/>
            <p:nvPr/>
          </p:nvSpPr>
          <p:spPr>
            <a:xfrm>
              <a:off x="6136473" y="2484242"/>
              <a:ext cx="751652" cy="287143"/>
            </a:xfrm>
            <a:custGeom>
              <a:avLst/>
              <a:gdLst/>
              <a:ahLst/>
              <a:cxnLst/>
              <a:rect l="l" t="t" r="r" b="b"/>
              <a:pathLst>
                <a:path w="9408" h="3594" extrusionOk="0">
                  <a:moveTo>
                    <a:pt x="1" y="1"/>
                  </a:moveTo>
                  <a:cubicBezTo>
                    <a:pt x="117" y="352"/>
                    <a:pt x="268" y="703"/>
                    <a:pt x="452" y="1037"/>
                  </a:cubicBezTo>
                  <a:cubicBezTo>
                    <a:pt x="786" y="1655"/>
                    <a:pt x="1103" y="2273"/>
                    <a:pt x="1588" y="2774"/>
                  </a:cubicBezTo>
                  <a:cubicBezTo>
                    <a:pt x="2106" y="3326"/>
                    <a:pt x="2123" y="3593"/>
                    <a:pt x="2958" y="3593"/>
                  </a:cubicBezTo>
                  <a:lnTo>
                    <a:pt x="6233" y="3326"/>
                  </a:lnTo>
                  <a:cubicBezTo>
                    <a:pt x="6717" y="3292"/>
                    <a:pt x="7703" y="3393"/>
                    <a:pt x="8021" y="2958"/>
                  </a:cubicBezTo>
                  <a:cubicBezTo>
                    <a:pt x="8455" y="2340"/>
                    <a:pt x="8856" y="1705"/>
                    <a:pt x="9140" y="1003"/>
                  </a:cubicBezTo>
                  <a:cubicBezTo>
                    <a:pt x="9240" y="753"/>
                    <a:pt x="9324" y="502"/>
                    <a:pt x="9407" y="251"/>
                  </a:cubicBezTo>
                  <a:cubicBezTo>
                    <a:pt x="6266" y="201"/>
                    <a:pt x="3142" y="34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107;p26">
              <a:extLst>
                <a:ext uri="{FF2B5EF4-FFF2-40B4-BE49-F238E27FC236}">
                  <a16:creationId xmlns:a16="http://schemas.microsoft.com/office/drawing/2014/main" id="{F812E3AA-4FFE-884E-A915-B790C69D5AC1}"/>
                </a:ext>
              </a:extLst>
            </p:cNvPr>
            <p:cNvSpPr/>
            <p:nvPr/>
          </p:nvSpPr>
          <p:spPr>
            <a:xfrm>
              <a:off x="6061691" y="1784763"/>
              <a:ext cx="913200" cy="1475181"/>
            </a:xfrm>
            <a:custGeom>
              <a:avLst/>
              <a:gdLst/>
              <a:ahLst/>
              <a:cxnLst/>
              <a:rect l="l" t="t" r="r" b="b"/>
              <a:pathLst>
                <a:path w="11430" h="18464" extrusionOk="0">
                  <a:moveTo>
                    <a:pt x="9759" y="13518"/>
                  </a:moveTo>
                  <a:cubicBezTo>
                    <a:pt x="9859" y="13802"/>
                    <a:pt x="9892" y="14103"/>
                    <a:pt x="9775" y="14370"/>
                  </a:cubicBezTo>
                  <a:cubicBezTo>
                    <a:pt x="9608" y="14754"/>
                    <a:pt x="9725" y="14754"/>
                    <a:pt x="9742" y="15172"/>
                  </a:cubicBezTo>
                  <a:cubicBezTo>
                    <a:pt x="9809" y="16108"/>
                    <a:pt x="8689" y="15840"/>
                    <a:pt x="8439" y="16509"/>
                  </a:cubicBezTo>
                  <a:cubicBezTo>
                    <a:pt x="7871" y="18029"/>
                    <a:pt x="5849" y="18463"/>
                    <a:pt x="4378" y="17895"/>
                  </a:cubicBezTo>
                  <a:cubicBezTo>
                    <a:pt x="3693" y="17628"/>
                    <a:pt x="3526" y="17127"/>
                    <a:pt x="3292" y="16475"/>
                  </a:cubicBezTo>
                  <a:cubicBezTo>
                    <a:pt x="2691" y="16291"/>
                    <a:pt x="2106" y="16057"/>
                    <a:pt x="2123" y="15306"/>
                  </a:cubicBezTo>
                  <a:cubicBezTo>
                    <a:pt x="2140" y="14988"/>
                    <a:pt x="2373" y="14871"/>
                    <a:pt x="2206" y="14570"/>
                  </a:cubicBezTo>
                  <a:cubicBezTo>
                    <a:pt x="2039" y="14286"/>
                    <a:pt x="1855" y="14036"/>
                    <a:pt x="2106" y="13735"/>
                  </a:cubicBezTo>
                  <a:cubicBezTo>
                    <a:pt x="1705" y="13050"/>
                    <a:pt x="1688" y="12549"/>
                    <a:pt x="2541" y="12348"/>
                  </a:cubicBezTo>
                  <a:cubicBezTo>
                    <a:pt x="1839" y="11145"/>
                    <a:pt x="1003" y="10126"/>
                    <a:pt x="536" y="8789"/>
                  </a:cubicBezTo>
                  <a:cubicBezTo>
                    <a:pt x="1" y="7269"/>
                    <a:pt x="1" y="5564"/>
                    <a:pt x="469" y="4027"/>
                  </a:cubicBezTo>
                  <a:cubicBezTo>
                    <a:pt x="1354" y="1103"/>
                    <a:pt x="5565" y="1"/>
                    <a:pt x="8171" y="652"/>
                  </a:cubicBezTo>
                  <a:cubicBezTo>
                    <a:pt x="9408" y="970"/>
                    <a:pt x="10360" y="1822"/>
                    <a:pt x="10928" y="2941"/>
                  </a:cubicBezTo>
                  <a:cubicBezTo>
                    <a:pt x="11229" y="3526"/>
                    <a:pt x="11430" y="4144"/>
                    <a:pt x="11413" y="4813"/>
                  </a:cubicBezTo>
                  <a:cubicBezTo>
                    <a:pt x="11396" y="5481"/>
                    <a:pt x="11413" y="6417"/>
                    <a:pt x="11246" y="7052"/>
                  </a:cubicBezTo>
                  <a:cubicBezTo>
                    <a:pt x="10811" y="8589"/>
                    <a:pt x="10394" y="9959"/>
                    <a:pt x="9658" y="11379"/>
                  </a:cubicBezTo>
                  <a:cubicBezTo>
                    <a:pt x="9241" y="12181"/>
                    <a:pt x="9441" y="11847"/>
                    <a:pt x="9909" y="12315"/>
                  </a:cubicBezTo>
                  <a:cubicBezTo>
                    <a:pt x="10327" y="12732"/>
                    <a:pt x="9959" y="13150"/>
                    <a:pt x="9759" y="13518"/>
                  </a:cubicBezTo>
                  <a:cubicBezTo>
                    <a:pt x="9909" y="13919"/>
                    <a:pt x="9759" y="13518"/>
                    <a:pt x="9759" y="13518"/>
                  </a:cubicBezTo>
                  <a:close/>
                  <a:moveTo>
                    <a:pt x="7169" y="12097"/>
                  </a:moveTo>
                  <a:cubicBezTo>
                    <a:pt x="7653" y="12047"/>
                    <a:pt x="8639" y="12148"/>
                    <a:pt x="8957" y="11713"/>
                  </a:cubicBezTo>
                  <a:cubicBezTo>
                    <a:pt x="9391" y="11095"/>
                    <a:pt x="9792" y="10460"/>
                    <a:pt x="10076" y="9758"/>
                  </a:cubicBezTo>
                  <a:cubicBezTo>
                    <a:pt x="10661" y="8338"/>
                    <a:pt x="10995" y="6784"/>
                    <a:pt x="11045" y="5264"/>
                  </a:cubicBezTo>
                  <a:cubicBezTo>
                    <a:pt x="11112" y="2473"/>
                    <a:pt x="8739" y="619"/>
                    <a:pt x="6049" y="919"/>
                  </a:cubicBezTo>
                  <a:cubicBezTo>
                    <a:pt x="4713" y="1053"/>
                    <a:pt x="3393" y="1471"/>
                    <a:pt x="2357" y="2340"/>
                  </a:cubicBezTo>
                  <a:cubicBezTo>
                    <a:pt x="1204" y="3292"/>
                    <a:pt x="736" y="4228"/>
                    <a:pt x="569" y="5732"/>
                  </a:cubicBezTo>
                  <a:cubicBezTo>
                    <a:pt x="419" y="7118"/>
                    <a:pt x="719" y="8555"/>
                    <a:pt x="1388" y="9792"/>
                  </a:cubicBezTo>
                  <a:cubicBezTo>
                    <a:pt x="1722" y="10410"/>
                    <a:pt x="2039" y="11028"/>
                    <a:pt x="2524" y="11529"/>
                  </a:cubicBezTo>
                  <a:cubicBezTo>
                    <a:pt x="3042" y="12081"/>
                    <a:pt x="3059" y="12348"/>
                    <a:pt x="3894" y="12348"/>
                  </a:cubicBezTo>
                  <a:moveTo>
                    <a:pt x="3794" y="12732"/>
                  </a:moveTo>
                  <a:cubicBezTo>
                    <a:pt x="3493" y="12749"/>
                    <a:pt x="1354" y="12950"/>
                    <a:pt x="2624" y="13484"/>
                  </a:cubicBezTo>
                  <a:cubicBezTo>
                    <a:pt x="3576" y="13869"/>
                    <a:pt x="5214" y="13601"/>
                    <a:pt x="6216" y="13551"/>
                  </a:cubicBezTo>
                  <a:cubicBezTo>
                    <a:pt x="6701" y="13518"/>
                    <a:pt x="9341" y="13635"/>
                    <a:pt x="9541" y="13050"/>
                  </a:cubicBezTo>
                  <a:cubicBezTo>
                    <a:pt x="9876" y="12014"/>
                    <a:pt x="7202" y="12498"/>
                    <a:pt x="6818" y="12549"/>
                  </a:cubicBezTo>
                  <a:moveTo>
                    <a:pt x="6734" y="16057"/>
                  </a:moveTo>
                  <a:cubicBezTo>
                    <a:pt x="7119" y="16108"/>
                    <a:pt x="10110" y="15489"/>
                    <a:pt x="9191" y="14921"/>
                  </a:cubicBezTo>
                  <a:cubicBezTo>
                    <a:pt x="8823" y="14704"/>
                    <a:pt x="7553" y="15055"/>
                    <a:pt x="7135" y="15088"/>
                  </a:cubicBezTo>
                  <a:cubicBezTo>
                    <a:pt x="6317" y="15138"/>
                    <a:pt x="5515" y="15205"/>
                    <a:pt x="4713" y="15255"/>
                  </a:cubicBezTo>
                  <a:cubicBezTo>
                    <a:pt x="4161" y="15289"/>
                    <a:pt x="3593" y="15322"/>
                    <a:pt x="3059" y="15138"/>
                  </a:cubicBezTo>
                  <a:cubicBezTo>
                    <a:pt x="2307" y="14871"/>
                    <a:pt x="2407" y="15857"/>
                    <a:pt x="2958" y="16007"/>
                  </a:cubicBezTo>
                  <a:cubicBezTo>
                    <a:pt x="4128" y="16358"/>
                    <a:pt x="5531" y="16091"/>
                    <a:pt x="6734" y="16057"/>
                  </a:cubicBezTo>
                  <a:cubicBezTo>
                    <a:pt x="7302" y="16124"/>
                    <a:pt x="6734" y="16057"/>
                    <a:pt x="6734" y="16057"/>
                  </a:cubicBezTo>
                  <a:close/>
                  <a:moveTo>
                    <a:pt x="6300" y="14788"/>
                  </a:moveTo>
                  <a:cubicBezTo>
                    <a:pt x="6851" y="14737"/>
                    <a:pt x="9207" y="14771"/>
                    <a:pt x="9358" y="14069"/>
                  </a:cubicBezTo>
                  <a:cubicBezTo>
                    <a:pt x="9508" y="13451"/>
                    <a:pt x="6684" y="13852"/>
                    <a:pt x="6216" y="13885"/>
                  </a:cubicBezTo>
                  <a:cubicBezTo>
                    <a:pt x="5782" y="13919"/>
                    <a:pt x="2457" y="13818"/>
                    <a:pt x="2407" y="14052"/>
                  </a:cubicBezTo>
                  <a:cubicBezTo>
                    <a:pt x="2190" y="15222"/>
                    <a:pt x="4880" y="14804"/>
                    <a:pt x="5398" y="14771"/>
                  </a:cubicBezTo>
                  <a:moveTo>
                    <a:pt x="3810" y="16525"/>
                  </a:moveTo>
                  <a:cubicBezTo>
                    <a:pt x="4228" y="18129"/>
                    <a:pt x="8071" y="18062"/>
                    <a:pt x="7971" y="16392"/>
                  </a:cubicBezTo>
                  <a:cubicBezTo>
                    <a:pt x="6584" y="16425"/>
                    <a:pt x="5197" y="16475"/>
                    <a:pt x="3810" y="16525"/>
                  </a:cubicBezTo>
                  <a:cubicBezTo>
                    <a:pt x="3810" y="16525"/>
                    <a:pt x="5247" y="16475"/>
                    <a:pt x="3810" y="165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108;p26">
              <a:extLst>
                <a:ext uri="{FF2B5EF4-FFF2-40B4-BE49-F238E27FC236}">
                  <a16:creationId xmlns:a16="http://schemas.microsoft.com/office/drawing/2014/main" id="{6BDB2EF4-53AF-D212-2ACB-CE86E380A50D}"/>
                </a:ext>
              </a:extLst>
            </p:cNvPr>
            <p:cNvSpPr/>
            <p:nvPr/>
          </p:nvSpPr>
          <p:spPr>
            <a:xfrm>
              <a:off x="6203223" y="2126389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80" y="1387"/>
                  </a:moveTo>
                  <a:cubicBezTo>
                    <a:pt x="5380" y="1738"/>
                    <a:pt x="5397" y="2189"/>
                    <a:pt x="5263" y="2406"/>
                  </a:cubicBezTo>
                  <a:cubicBezTo>
                    <a:pt x="5230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46" y="1604"/>
                    <a:pt x="5280" y="1387"/>
                  </a:cubicBezTo>
                  <a:close/>
                  <a:moveTo>
                    <a:pt x="2824" y="1420"/>
                  </a:moveTo>
                  <a:cubicBezTo>
                    <a:pt x="3008" y="1688"/>
                    <a:pt x="3141" y="1972"/>
                    <a:pt x="3158" y="2206"/>
                  </a:cubicBezTo>
                  <a:cubicBezTo>
                    <a:pt x="3158" y="2356"/>
                    <a:pt x="3108" y="2456"/>
                    <a:pt x="2941" y="2506"/>
                  </a:cubicBezTo>
                  <a:cubicBezTo>
                    <a:pt x="2929" y="2518"/>
                    <a:pt x="2892" y="2530"/>
                    <a:pt x="2866" y="2530"/>
                  </a:cubicBezTo>
                  <a:cubicBezTo>
                    <a:pt x="2855" y="2530"/>
                    <a:pt x="2846" y="2528"/>
                    <a:pt x="2841" y="2523"/>
                  </a:cubicBezTo>
                  <a:cubicBezTo>
                    <a:pt x="2740" y="2440"/>
                    <a:pt x="2707" y="2022"/>
                    <a:pt x="2774" y="1621"/>
                  </a:cubicBezTo>
                  <a:cubicBezTo>
                    <a:pt x="2791" y="1554"/>
                    <a:pt x="2807" y="1487"/>
                    <a:pt x="2824" y="1420"/>
                  </a:cubicBezTo>
                  <a:close/>
                  <a:moveTo>
                    <a:pt x="1578" y="0"/>
                  </a:moveTo>
                  <a:cubicBezTo>
                    <a:pt x="1213" y="0"/>
                    <a:pt x="945" y="138"/>
                    <a:pt x="769" y="268"/>
                  </a:cubicBezTo>
                  <a:cubicBezTo>
                    <a:pt x="167" y="752"/>
                    <a:pt x="0" y="1654"/>
                    <a:pt x="50" y="2289"/>
                  </a:cubicBezTo>
                  <a:cubicBezTo>
                    <a:pt x="100" y="3242"/>
                    <a:pt x="401" y="4211"/>
                    <a:pt x="852" y="5029"/>
                  </a:cubicBezTo>
                  <a:cubicBezTo>
                    <a:pt x="1036" y="5380"/>
                    <a:pt x="1270" y="5614"/>
                    <a:pt x="1487" y="5848"/>
                  </a:cubicBezTo>
                  <a:cubicBezTo>
                    <a:pt x="1604" y="5982"/>
                    <a:pt x="1738" y="6116"/>
                    <a:pt x="1855" y="6266"/>
                  </a:cubicBezTo>
                  <a:cubicBezTo>
                    <a:pt x="1905" y="6333"/>
                    <a:pt x="1972" y="6366"/>
                    <a:pt x="2055" y="6366"/>
                  </a:cubicBezTo>
                  <a:cubicBezTo>
                    <a:pt x="2106" y="6366"/>
                    <a:pt x="2156" y="6349"/>
                    <a:pt x="2206" y="6299"/>
                  </a:cubicBezTo>
                  <a:cubicBezTo>
                    <a:pt x="2306" y="6216"/>
                    <a:pt x="2339" y="6065"/>
                    <a:pt x="2239" y="5948"/>
                  </a:cubicBezTo>
                  <a:cubicBezTo>
                    <a:pt x="2106" y="5781"/>
                    <a:pt x="1972" y="5648"/>
                    <a:pt x="1838" y="5497"/>
                  </a:cubicBezTo>
                  <a:cubicBezTo>
                    <a:pt x="1621" y="5280"/>
                    <a:pt x="1437" y="5080"/>
                    <a:pt x="1287" y="4796"/>
                  </a:cubicBezTo>
                  <a:cubicBezTo>
                    <a:pt x="869" y="4027"/>
                    <a:pt x="602" y="3125"/>
                    <a:pt x="535" y="2256"/>
                  </a:cubicBezTo>
                  <a:cubicBezTo>
                    <a:pt x="501" y="1721"/>
                    <a:pt x="652" y="1003"/>
                    <a:pt x="1070" y="669"/>
                  </a:cubicBezTo>
                  <a:cubicBezTo>
                    <a:pt x="1217" y="563"/>
                    <a:pt x="1384" y="505"/>
                    <a:pt x="1575" y="505"/>
                  </a:cubicBezTo>
                  <a:cubicBezTo>
                    <a:pt x="1688" y="505"/>
                    <a:pt x="1808" y="525"/>
                    <a:pt x="1938" y="568"/>
                  </a:cubicBezTo>
                  <a:cubicBezTo>
                    <a:pt x="2055" y="602"/>
                    <a:pt x="2256" y="769"/>
                    <a:pt x="2473" y="986"/>
                  </a:cubicBezTo>
                  <a:cubicBezTo>
                    <a:pt x="2373" y="1153"/>
                    <a:pt x="2306" y="1337"/>
                    <a:pt x="2273" y="1537"/>
                  </a:cubicBezTo>
                  <a:cubicBezTo>
                    <a:pt x="2239" y="1788"/>
                    <a:pt x="2139" y="2590"/>
                    <a:pt x="2507" y="2907"/>
                  </a:cubicBezTo>
                  <a:cubicBezTo>
                    <a:pt x="2589" y="2966"/>
                    <a:pt x="2704" y="3033"/>
                    <a:pt x="2869" y="3033"/>
                  </a:cubicBezTo>
                  <a:cubicBezTo>
                    <a:pt x="2939" y="3033"/>
                    <a:pt x="3018" y="3021"/>
                    <a:pt x="3108" y="2991"/>
                  </a:cubicBezTo>
                  <a:cubicBezTo>
                    <a:pt x="3476" y="2841"/>
                    <a:pt x="3659" y="2573"/>
                    <a:pt x="3659" y="2189"/>
                  </a:cubicBezTo>
                  <a:cubicBezTo>
                    <a:pt x="3643" y="1805"/>
                    <a:pt x="3409" y="1370"/>
                    <a:pt x="3125" y="986"/>
                  </a:cubicBezTo>
                  <a:cubicBezTo>
                    <a:pt x="3225" y="886"/>
                    <a:pt x="3359" y="819"/>
                    <a:pt x="3526" y="752"/>
                  </a:cubicBezTo>
                  <a:cubicBezTo>
                    <a:pt x="3713" y="676"/>
                    <a:pt x="3925" y="631"/>
                    <a:pt x="4139" y="631"/>
                  </a:cubicBezTo>
                  <a:cubicBezTo>
                    <a:pt x="4441" y="631"/>
                    <a:pt x="4744" y="721"/>
                    <a:pt x="4979" y="936"/>
                  </a:cubicBezTo>
                  <a:cubicBezTo>
                    <a:pt x="4712" y="1253"/>
                    <a:pt x="4562" y="1671"/>
                    <a:pt x="4562" y="2122"/>
                  </a:cubicBezTo>
                  <a:cubicBezTo>
                    <a:pt x="4562" y="2490"/>
                    <a:pt x="4745" y="2924"/>
                    <a:pt x="5063" y="3008"/>
                  </a:cubicBezTo>
                  <a:cubicBezTo>
                    <a:pt x="5102" y="3021"/>
                    <a:pt x="5148" y="3030"/>
                    <a:pt x="5199" y="3030"/>
                  </a:cubicBezTo>
                  <a:cubicBezTo>
                    <a:pt x="5342" y="3030"/>
                    <a:pt x="5521" y="2953"/>
                    <a:pt x="5681" y="2657"/>
                  </a:cubicBezTo>
                  <a:cubicBezTo>
                    <a:pt x="5965" y="2222"/>
                    <a:pt x="5882" y="1471"/>
                    <a:pt x="5648" y="1003"/>
                  </a:cubicBezTo>
                  <a:cubicBezTo>
                    <a:pt x="5681" y="986"/>
                    <a:pt x="5698" y="969"/>
                    <a:pt x="5715" y="953"/>
                  </a:cubicBezTo>
                  <a:cubicBezTo>
                    <a:pt x="6006" y="792"/>
                    <a:pt x="6285" y="710"/>
                    <a:pt x="6527" y="710"/>
                  </a:cubicBezTo>
                  <a:cubicBezTo>
                    <a:pt x="6687" y="710"/>
                    <a:pt x="6831" y="746"/>
                    <a:pt x="6951" y="819"/>
                  </a:cubicBezTo>
                  <a:cubicBezTo>
                    <a:pt x="7202" y="969"/>
                    <a:pt x="7352" y="1237"/>
                    <a:pt x="7352" y="1587"/>
                  </a:cubicBezTo>
                  <a:cubicBezTo>
                    <a:pt x="7385" y="2540"/>
                    <a:pt x="6834" y="3743"/>
                    <a:pt x="6349" y="4679"/>
                  </a:cubicBezTo>
                  <a:cubicBezTo>
                    <a:pt x="6149" y="5046"/>
                    <a:pt x="5932" y="5397"/>
                    <a:pt x="5614" y="5798"/>
                  </a:cubicBezTo>
                  <a:cubicBezTo>
                    <a:pt x="5531" y="5915"/>
                    <a:pt x="5564" y="6065"/>
                    <a:pt x="5664" y="6149"/>
                  </a:cubicBezTo>
                  <a:cubicBezTo>
                    <a:pt x="5713" y="6184"/>
                    <a:pt x="5768" y="6201"/>
                    <a:pt x="5821" y="6201"/>
                  </a:cubicBezTo>
                  <a:cubicBezTo>
                    <a:pt x="5895" y="6201"/>
                    <a:pt x="5967" y="6167"/>
                    <a:pt x="6015" y="6099"/>
                  </a:cubicBezTo>
                  <a:cubicBezTo>
                    <a:pt x="6333" y="5681"/>
                    <a:pt x="6583" y="5297"/>
                    <a:pt x="6801" y="4912"/>
                  </a:cubicBezTo>
                  <a:cubicBezTo>
                    <a:pt x="7335" y="3860"/>
                    <a:pt x="7887" y="2640"/>
                    <a:pt x="7870" y="1571"/>
                  </a:cubicBezTo>
                  <a:cubicBezTo>
                    <a:pt x="7853" y="1053"/>
                    <a:pt x="7603" y="618"/>
                    <a:pt x="7202" y="384"/>
                  </a:cubicBezTo>
                  <a:cubicBezTo>
                    <a:pt x="7002" y="271"/>
                    <a:pt x="6773" y="214"/>
                    <a:pt x="6527" y="214"/>
                  </a:cubicBezTo>
                  <a:cubicBezTo>
                    <a:pt x="6196" y="214"/>
                    <a:pt x="5836" y="317"/>
                    <a:pt x="5481" y="518"/>
                  </a:cubicBezTo>
                  <a:cubicBezTo>
                    <a:pt x="5431" y="535"/>
                    <a:pt x="5397" y="568"/>
                    <a:pt x="5364" y="602"/>
                  </a:cubicBezTo>
                  <a:cubicBezTo>
                    <a:pt x="5028" y="266"/>
                    <a:pt x="4582" y="129"/>
                    <a:pt x="4144" y="129"/>
                  </a:cubicBezTo>
                  <a:cubicBezTo>
                    <a:pt x="3862" y="129"/>
                    <a:pt x="3584" y="186"/>
                    <a:pt x="3342" y="284"/>
                  </a:cubicBezTo>
                  <a:cubicBezTo>
                    <a:pt x="3125" y="368"/>
                    <a:pt x="2941" y="468"/>
                    <a:pt x="2791" y="602"/>
                  </a:cubicBezTo>
                  <a:cubicBezTo>
                    <a:pt x="2540" y="334"/>
                    <a:pt x="2273" y="134"/>
                    <a:pt x="2089" y="84"/>
                  </a:cubicBezTo>
                  <a:cubicBezTo>
                    <a:pt x="1901" y="24"/>
                    <a:pt x="1731" y="0"/>
                    <a:pt x="1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674;p34">
            <a:extLst>
              <a:ext uri="{FF2B5EF4-FFF2-40B4-BE49-F238E27FC236}">
                <a16:creationId xmlns:a16="http://schemas.microsoft.com/office/drawing/2014/main" id="{CF0E2CB6-4AC9-672C-D76F-932409D5C99B}"/>
              </a:ext>
            </a:extLst>
          </p:cNvPr>
          <p:cNvSpPr/>
          <p:nvPr/>
        </p:nvSpPr>
        <p:spPr>
          <a:xfrm rot="1220476">
            <a:off x="6896137" y="1297689"/>
            <a:ext cx="929696" cy="922561"/>
          </a:xfrm>
          <a:custGeom>
            <a:avLst/>
            <a:gdLst/>
            <a:ahLst/>
            <a:cxnLst/>
            <a:rect l="l" t="t" r="r" b="b"/>
            <a:pathLst>
              <a:path w="25669" h="25472" extrusionOk="0">
                <a:moveTo>
                  <a:pt x="12840" y="5002"/>
                </a:moveTo>
                <a:cubicBezTo>
                  <a:pt x="13949" y="5002"/>
                  <a:pt x="15075" y="5242"/>
                  <a:pt x="16144" y="5747"/>
                </a:cubicBezTo>
                <a:cubicBezTo>
                  <a:pt x="20003" y="7575"/>
                  <a:pt x="21651" y="12185"/>
                  <a:pt x="19822" y="16044"/>
                </a:cubicBezTo>
                <a:cubicBezTo>
                  <a:pt x="18501" y="18836"/>
                  <a:pt x="15726" y="20470"/>
                  <a:pt x="12830" y="20470"/>
                </a:cubicBezTo>
                <a:cubicBezTo>
                  <a:pt x="11721" y="20470"/>
                  <a:pt x="10595" y="20230"/>
                  <a:pt x="9525" y="19724"/>
                </a:cubicBezTo>
                <a:cubicBezTo>
                  <a:pt x="5666" y="17897"/>
                  <a:pt x="4018" y="13286"/>
                  <a:pt x="5845" y="9427"/>
                </a:cubicBezTo>
                <a:cubicBezTo>
                  <a:pt x="7167" y="6636"/>
                  <a:pt x="9944" y="5002"/>
                  <a:pt x="12840" y="5002"/>
                </a:cubicBezTo>
                <a:close/>
                <a:moveTo>
                  <a:pt x="10471" y="1"/>
                </a:moveTo>
                <a:cubicBezTo>
                  <a:pt x="10383" y="1"/>
                  <a:pt x="10294" y="16"/>
                  <a:pt x="10208" y="47"/>
                </a:cubicBezTo>
                <a:lnTo>
                  <a:pt x="6824" y="1256"/>
                </a:lnTo>
                <a:cubicBezTo>
                  <a:pt x="6417" y="1401"/>
                  <a:pt x="6206" y="1848"/>
                  <a:pt x="6351" y="2255"/>
                </a:cubicBezTo>
                <a:lnTo>
                  <a:pt x="7054" y="4223"/>
                </a:lnTo>
                <a:cubicBezTo>
                  <a:pt x="6262" y="4761"/>
                  <a:pt x="5548" y="5408"/>
                  <a:pt x="4934" y="6145"/>
                </a:cubicBezTo>
                <a:lnTo>
                  <a:pt x="3045" y="5249"/>
                </a:lnTo>
                <a:cubicBezTo>
                  <a:pt x="2937" y="5199"/>
                  <a:pt x="2823" y="5174"/>
                  <a:pt x="2711" y="5174"/>
                </a:cubicBezTo>
                <a:cubicBezTo>
                  <a:pt x="2418" y="5174"/>
                  <a:pt x="2137" y="5340"/>
                  <a:pt x="2004" y="5623"/>
                </a:cubicBezTo>
                <a:lnTo>
                  <a:pt x="467" y="8868"/>
                </a:lnTo>
                <a:cubicBezTo>
                  <a:pt x="282" y="9259"/>
                  <a:pt x="449" y="9725"/>
                  <a:pt x="840" y="9909"/>
                </a:cubicBezTo>
                <a:lnTo>
                  <a:pt x="2729" y="10804"/>
                </a:lnTo>
                <a:cubicBezTo>
                  <a:pt x="2548" y="11744"/>
                  <a:pt x="2500" y="12707"/>
                  <a:pt x="2587" y="13661"/>
                </a:cubicBezTo>
                <a:lnTo>
                  <a:pt x="619" y="14364"/>
                </a:lnTo>
                <a:cubicBezTo>
                  <a:pt x="212" y="14510"/>
                  <a:pt x="1" y="14957"/>
                  <a:pt x="145" y="15363"/>
                </a:cubicBezTo>
                <a:lnTo>
                  <a:pt x="1354" y="18747"/>
                </a:lnTo>
                <a:cubicBezTo>
                  <a:pt x="1467" y="19067"/>
                  <a:pt x="1768" y="19265"/>
                  <a:pt x="2089" y="19265"/>
                </a:cubicBezTo>
                <a:cubicBezTo>
                  <a:pt x="2177" y="19265"/>
                  <a:pt x="2266" y="19251"/>
                  <a:pt x="2353" y="19219"/>
                </a:cubicBezTo>
                <a:lnTo>
                  <a:pt x="4321" y="18516"/>
                </a:lnTo>
                <a:cubicBezTo>
                  <a:pt x="4859" y="19309"/>
                  <a:pt x="5506" y="20023"/>
                  <a:pt x="6243" y="20637"/>
                </a:cubicBezTo>
                <a:lnTo>
                  <a:pt x="5347" y="22526"/>
                </a:lnTo>
                <a:cubicBezTo>
                  <a:pt x="5163" y="22917"/>
                  <a:pt x="5330" y="23383"/>
                  <a:pt x="5721" y="23567"/>
                </a:cubicBezTo>
                <a:lnTo>
                  <a:pt x="8966" y="25104"/>
                </a:lnTo>
                <a:cubicBezTo>
                  <a:pt x="9074" y="25155"/>
                  <a:pt x="9188" y="25179"/>
                  <a:pt x="9300" y="25179"/>
                </a:cubicBezTo>
                <a:cubicBezTo>
                  <a:pt x="9593" y="25179"/>
                  <a:pt x="9874" y="25014"/>
                  <a:pt x="10007" y="24731"/>
                </a:cubicBezTo>
                <a:lnTo>
                  <a:pt x="10902" y="22842"/>
                </a:lnTo>
                <a:cubicBezTo>
                  <a:pt x="11540" y="22964"/>
                  <a:pt x="12187" y="23026"/>
                  <a:pt x="12836" y="23026"/>
                </a:cubicBezTo>
                <a:cubicBezTo>
                  <a:pt x="13144" y="23026"/>
                  <a:pt x="13452" y="23012"/>
                  <a:pt x="13759" y="22984"/>
                </a:cubicBezTo>
                <a:lnTo>
                  <a:pt x="14462" y="24952"/>
                </a:lnTo>
                <a:cubicBezTo>
                  <a:pt x="14577" y="25272"/>
                  <a:pt x="14878" y="25471"/>
                  <a:pt x="15200" y="25471"/>
                </a:cubicBezTo>
                <a:cubicBezTo>
                  <a:pt x="15286" y="25471"/>
                  <a:pt x="15375" y="25457"/>
                  <a:pt x="15461" y="25426"/>
                </a:cubicBezTo>
                <a:lnTo>
                  <a:pt x="18845" y="24217"/>
                </a:lnTo>
                <a:cubicBezTo>
                  <a:pt x="19252" y="24071"/>
                  <a:pt x="19463" y="23625"/>
                  <a:pt x="19318" y="23218"/>
                </a:cubicBezTo>
                <a:lnTo>
                  <a:pt x="18615" y="21250"/>
                </a:lnTo>
                <a:cubicBezTo>
                  <a:pt x="19407" y="20712"/>
                  <a:pt x="20121" y="20065"/>
                  <a:pt x="20735" y="19328"/>
                </a:cubicBezTo>
                <a:lnTo>
                  <a:pt x="22624" y="20223"/>
                </a:lnTo>
                <a:cubicBezTo>
                  <a:pt x="22732" y="20274"/>
                  <a:pt x="22846" y="20298"/>
                  <a:pt x="22958" y="20298"/>
                </a:cubicBezTo>
                <a:cubicBezTo>
                  <a:pt x="23251" y="20298"/>
                  <a:pt x="23532" y="20133"/>
                  <a:pt x="23665" y="19850"/>
                </a:cubicBezTo>
                <a:lnTo>
                  <a:pt x="25202" y="16604"/>
                </a:lnTo>
                <a:cubicBezTo>
                  <a:pt x="25387" y="16214"/>
                  <a:pt x="25220" y="15748"/>
                  <a:pt x="24829" y="15564"/>
                </a:cubicBezTo>
                <a:lnTo>
                  <a:pt x="22940" y="14668"/>
                </a:lnTo>
                <a:cubicBezTo>
                  <a:pt x="23121" y="13727"/>
                  <a:pt x="23169" y="12766"/>
                  <a:pt x="23082" y="11812"/>
                </a:cubicBezTo>
                <a:lnTo>
                  <a:pt x="25050" y="11107"/>
                </a:lnTo>
                <a:cubicBezTo>
                  <a:pt x="25457" y="10963"/>
                  <a:pt x="25668" y="10515"/>
                  <a:pt x="25523" y="10108"/>
                </a:cubicBezTo>
                <a:lnTo>
                  <a:pt x="24315" y="6726"/>
                </a:lnTo>
                <a:cubicBezTo>
                  <a:pt x="24201" y="6406"/>
                  <a:pt x="23898" y="6207"/>
                  <a:pt x="23577" y="6207"/>
                </a:cubicBezTo>
                <a:cubicBezTo>
                  <a:pt x="23491" y="6207"/>
                  <a:pt x="23402" y="6221"/>
                  <a:pt x="23316" y="6252"/>
                </a:cubicBezTo>
                <a:lnTo>
                  <a:pt x="21348" y="6956"/>
                </a:lnTo>
                <a:cubicBezTo>
                  <a:pt x="20810" y="6162"/>
                  <a:pt x="20163" y="5450"/>
                  <a:pt x="19426" y="4836"/>
                </a:cubicBezTo>
                <a:lnTo>
                  <a:pt x="20320" y="2947"/>
                </a:lnTo>
                <a:cubicBezTo>
                  <a:pt x="20506" y="2556"/>
                  <a:pt x="20339" y="2090"/>
                  <a:pt x="19948" y="1906"/>
                </a:cubicBezTo>
                <a:lnTo>
                  <a:pt x="16703" y="369"/>
                </a:lnTo>
                <a:cubicBezTo>
                  <a:pt x="16595" y="318"/>
                  <a:pt x="16481" y="294"/>
                  <a:pt x="16369" y="294"/>
                </a:cubicBezTo>
                <a:cubicBezTo>
                  <a:pt x="16076" y="294"/>
                  <a:pt x="15795" y="459"/>
                  <a:pt x="15662" y="742"/>
                </a:cubicBezTo>
                <a:lnTo>
                  <a:pt x="14767" y="2631"/>
                </a:lnTo>
                <a:cubicBezTo>
                  <a:pt x="14130" y="2508"/>
                  <a:pt x="13485" y="2447"/>
                  <a:pt x="12839" y="2447"/>
                </a:cubicBezTo>
                <a:cubicBezTo>
                  <a:pt x="12529" y="2447"/>
                  <a:pt x="12219" y="2461"/>
                  <a:pt x="11910" y="2489"/>
                </a:cubicBezTo>
                <a:lnTo>
                  <a:pt x="11207" y="521"/>
                </a:lnTo>
                <a:cubicBezTo>
                  <a:pt x="11092" y="200"/>
                  <a:pt x="10791" y="1"/>
                  <a:pt x="1047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72;p34">
            <a:extLst>
              <a:ext uri="{FF2B5EF4-FFF2-40B4-BE49-F238E27FC236}">
                <a16:creationId xmlns:a16="http://schemas.microsoft.com/office/drawing/2014/main" id="{B307995E-3470-63F8-D56E-52A67C2E1F3B}"/>
              </a:ext>
            </a:extLst>
          </p:cNvPr>
          <p:cNvSpPr/>
          <p:nvPr/>
        </p:nvSpPr>
        <p:spPr>
          <a:xfrm rot="1220336">
            <a:off x="6898439" y="1894212"/>
            <a:ext cx="946633" cy="938908"/>
          </a:xfrm>
          <a:custGeom>
            <a:avLst/>
            <a:gdLst/>
            <a:ahLst/>
            <a:cxnLst/>
            <a:rect l="l" t="t" r="r" b="b"/>
            <a:pathLst>
              <a:path w="25486" h="25278" extrusionOk="0">
                <a:moveTo>
                  <a:pt x="12746" y="4905"/>
                </a:moveTo>
                <a:cubicBezTo>
                  <a:pt x="13701" y="4905"/>
                  <a:pt x="14672" y="5083"/>
                  <a:pt x="15613" y="5460"/>
                </a:cubicBezTo>
                <a:cubicBezTo>
                  <a:pt x="19580" y="7047"/>
                  <a:pt x="21508" y="11545"/>
                  <a:pt x="19923" y="15511"/>
                </a:cubicBezTo>
                <a:cubicBezTo>
                  <a:pt x="18714" y="18534"/>
                  <a:pt x="15811" y="20374"/>
                  <a:pt x="12742" y="20374"/>
                </a:cubicBezTo>
                <a:cubicBezTo>
                  <a:pt x="11786" y="20374"/>
                  <a:pt x="10814" y="20196"/>
                  <a:pt x="9873" y="19819"/>
                </a:cubicBezTo>
                <a:cubicBezTo>
                  <a:pt x="5908" y="18234"/>
                  <a:pt x="3978" y="13734"/>
                  <a:pt x="5563" y="9769"/>
                </a:cubicBezTo>
                <a:cubicBezTo>
                  <a:pt x="6772" y="6745"/>
                  <a:pt x="9676" y="4905"/>
                  <a:pt x="12746" y="4905"/>
                </a:cubicBezTo>
                <a:close/>
                <a:moveTo>
                  <a:pt x="15551" y="1"/>
                </a:moveTo>
                <a:cubicBezTo>
                  <a:pt x="15240" y="1"/>
                  <a:pt x="14946" y="187"/>
                  <a:pt x="14824" y="492"/>
                </a:cubicBezTo>
                <a:lnTo>
                  <a:pt x="14047" y="2435"/>
                </a:lnTo>
                <a:cubicBezTo>
                  <a:pt x="13612" y="2378"/>
                  <a:pt x="13174" y="2350"/>
                  <a:pt x="12736" y="2350"/>
                </a:cubicBezTo>
                <a:cubicBezTo>
                  <a:pt x="12218" y="2350"/>
                  <a:pt x="11700" y="2390"/>
                  <a:pt x="11187" y="2469"/>
                </a:cubicBezTo>
                <a:lnTo>
                  <a:pt x="10364" y="547"/>
                </a:lnTo>
                <a:cubicBezTo>
                  <a:pt x="10238" y="251"/>
                  <a:pt x="9949" y="73"/>
                  <a:pt x="9646" y="73"/>
                </a:cubicBezTo>
                <a:cubicBezTo>
                  <a:pt x="9543" y="73"/>
                  <a:pt x="9438" y="93"/>
                  <a:pt x="9338" y="137"/>
                </a:cubicBezTo>
                <a:lnTo>
                  <a:pt x="6036" y="1553"/>
                </a:lnTo>
                <a:cubicBezTo>
                  <a:pt x="5640" y="1722"/>
                  <a:pt x="5456" y="2182"/>
                  <a:pt x="5626" y="2579"/>
                </a:cubicBezTo>
                <a:lnTo>
                  <a:pt x="6449" y="4501"/>
                </a:lnTo>
                <a:cubicBezTo>
                  <a:pt x="5690" y="5085"/>
                  <a:pt x="5019" y="5775"/>
                  <a:pt x="4452" y="6549"/>
                </a:cubicBezTo>
                <a:lnTo>
                  <a:pt x="2510" y="5772"/>
                </a:lnTo>
                <a:cubicBezTo>
                  <a:pt x="2414" y="5734"/>
                  <a:pt x="2316" y="5716"/>
                  <a:pt x="2219" y="5716"/>
                </a:cubicBezTo>
                <a:cubicBezTo>
                  <a:pt x="1910" y="5716"/>
                  <a:pt x="1616" y="5901"/>
                  <a:pt x="1493" y="6208"/>
                </a:cubicBezTo>
                <a:lnTo>
                  <a:pt x="161" y="9542"/>
                </a:lnTo>
                <a:cubicBezTo>
                  <a:pt x="0" y="9944"/>
                  <a:pt x="194" y="10398"/>
                  <a:pt x="596" y="10558"/>
                </a:cubicBezTo>
                <a:lnTo>
                  <a:pt x="2537" y="11335"/>
                </a:lnTo>
                <a:cubicBezTo>
                  <a:pt x="2415" y="12285"/>
                  <a:pt x="2426" y="13249"/>
                  <a:pt x="2572" y="14195"/>
                </a:cubicBezTo>
                <a:lnTo>
                  <a:pt x="651" y="15018"/>
                </a:lnTo>
                <a:cubicBezTo>
                  <a:pt x="253" y="15189"/>
                  <a:pt x="71" y="15649"/>
                  <a:pt x="241" y="16046"/>
                </a:cubicBezTo>
                <a:lnTo>
                  <a:pt x="1655" y="19347"/>
                </a:lnTo>
                <a:cubicBezTo>
                  <a:pt x="1781" y="19643"/>
                  <a:pt x="2070" y="19821"/>
                  <a:pt x="2373" y="19821"/>
                </a:cubicBezTo>
                <a:cubicBezTo>
                  <a:pt x="2476" y="19821"/>
                  <a:pt x="2581" y="19800"/>
                  <a:pt x="2681" y="19756"/>
                </a:cubicBezTo>
                <a:lnTo>
                  <a:pt x="4603" y="18933"/>
                </a:lnTo>
                <a:cubicBezTo>
                  <a:pt x="5189" y="19692"/>
                  <a:pt x="5879" y="20365"/>
                  <a:pt x="6651" y="20930"/>
                </a:cubicBezTo>
                <a:lnTo>
                  <a:pt x="5874" y="22873"/>
                </a:lnTo>
                <a:cubicBezTo>
                  <a:pt x="5714" y="23273"/>
                  <a:pt x="5909" y="23728"/>
                  <a:pt x="6310" y="23888"/>
                </a:cubicBezTo>
                <a:lnTo>
                  <a:pt x="9645" y="25222"/>
                </a:lnTo>
                <a:cubicBezTo>
                  <a:pt x="9740" y="25260"/>
                  <a:pt x="9838" y="25278"/>
                  <a:pt x="9935" y="25278"/>
                </a:cubicBezTo>
                <a:cubicBezTo>
                  <a:pt x="10245" y="25278"/>
                  <a:pt x="10538" y="25092"/>
                  <a:pt x="10660" y="24786"/>
                </a:cubicBezTo>
                <a:lnTo>
                  <a:pt x="11437" y="22845"/>
                </a:lnTo>
                <a:cubicBezTo>
                  <a:pt x="11871" y="22901"/>
                  <a:pt x="12308" y="22929"/>
                  <a:pt x="12745" y="22929"/>
                </a:cubicBezTo>
                <a:cubicBezTo>
                  <a:pt x="13264" y="22929"/>
                  <a:pt x="13784" y="22889"/>
                  <a:pt x="14299" y="22810"/>
                </a:cubicBezTo>
                <a:lnTo>
                  <a:pt x="15122" y="24732"/>
                </a:lnTo>
                <a:cubicBezTo>
                  <a:pt x="15248" y="25028"/>
                  <a:pt x="15536" y="25206"/>
                  <a:pt x="15839" y="25206"/>
                </a:cubicBezTo>
                <a:cubicBezTo>
                  <a:pt x="15943" y="25206"/>
                  <a:pt x="16047" y="25185"/>
                  <a:pt x="16148" y="25142"/>
                </a:cubicBezTo>
                <a:lnTo>
                  <a:pt x="19449" y="23728"/>
                </a:lnTo>
                <a:cubicBezTo>
                  <a:pt x="19846" y="23558"/>
                  <a:pt x="20030" y="23098"/>
                  <a:pt x="19860" y="22701"/>
                </a:cubicBezTo>
                <a:lnTo>
                  <a:pt x="19037" y="20780"/>
                </a:lnTo>
                <a:cubicBezTo>
                  <a:pt x="19794" y="20194"/>
                  <a:pt x="20467" y="19503"/>
                  <a:pt x="21034" y="18732"/>
                </a:cubicBezTo>
                <a:lnTo>
                  <a:pt x="22975" y="19508"/>
                </a:lnTo>
                <a:cubicBezTo>
                  <a:pt x="23070" y="19546"/>
                  <a:pt x="23168" y="19564"/>
                  <a:pt x="23265" y="19564"/>
                </a:cubicBezTo>
                <a:cubicBezTo>
                  <a:pt x="23576" y="19564"/>
                  <a:pt x="23869" y="19378"/>
                  <a:pt x="23992" y="19073"/>
                </a:cubicBezTo>
                <a:lnTo>
                  <a:pt x="25326" y="15737"/>
                </a:lnTo>
                <a:cubicBezTo>
                  <a:pt x="25486" y="15337"/>
                  <a:pt x="25290" y="14882"/>
                  <a:pt x="24890" y="14722"/>
                </a:cubicBezTo>
                <a:lnTo>
                  <a:pt x="22948" y="13945"/>
                </a:lnTo>
                <a:cubicBezTo>
                  <a:pt x="23071" y="12994"/>
                  <a:pt x="23060" y="12032"/>
                  <a:pt x="22914" y="11084"/>
                </a:cubicBezTo>
                <a:lnTo>
                  <a:pt x="24835" y="10261"/>
                </a:lnTo>
                <a:cubicBezTo>
                  <a:pt x="25231" y="10091"/>
                  <a:pt x="25415" y="9631"/>
                  <a:pt x="25245" y="9234"/>
                </a:cubicBezTo>
                <a:lnTo>
                  <a:pt x="23830" y="5934"/>
                </a:lnTo>
                <a:cubicBezTo>
                  <a:pt x="23703" y="5637"/>
                  <a:pt x="23414" y="5459"/>
                  <a:pt x="23111" y="5459"/>
                </a:cubicBezTo>
                <a:cubicBezTo>
                  <a:pt x="23008" y="5459"/>
                  <a:pt x="22904" y="5479"/>
                  <a:pt x="22803" y="5522"/>
                </a:cubicBezTo>
                <a:lnTo>
                  <a:pt x="20882" y="6347"/>
                </a:lnTo>
                <a:cubicBezTo>
                  <a:pt x="20297" y="5588"/>
                  <a:pt x="19607" y="4915"/>
                  <a:pt x="18835" y="4348"/>
                </a:cubicBezTo>
                <a:lnTo>
                  <a:pt x="19610" y="2408"/>
                </a:lnTo>
                <a:cubicBezTo>
                  <a:pt x="19770" y="2006"/>
                  <a:pt x="19577" y="1551"/>
                  <a:pt x="19175" y="1391"/>
                </a:cubicBezTo>
                <a:lnTo>
                  <a:pt x="15841" y="57"/>
                </a:lnTo>
                <a:cubicBezTo>
                  <a:pt x="15745" y="19"/>
                  <a:pt x="15647" y="1"/>
                  <a:pt x="1555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675;p34">
            <a:extLst>
              <a:ext uri="{FF2B5EF4-FFF2-40B4-BE49-F238E27FC236}">
                <a16:creationId xmlns:a16="http://schemas.microsoft.com/office/drawing/2014/main" id="{16E21762-A81A-FF8D-8716-D447E617A223}"/>
              </a:ext>
            </a:extLst>
          </p:cNvPr>
          <p:cNvSpPr/>
          <p:nvPr/>
        </p:nvSpPr>
        <p:spPr>
          <a:xfrm rot="1836851">
            <a:off x="6938850" y="2561920"/>
            <a:ext cx="859445" cy="859272"/>
          </a:xfrm>
          <a:custGeom>
            <a:avLst/>
            <a:gdLst/>
            <a:ahLst/>
            <a:cxnLst/>
            <a:rect l="l" t="t" r="r" b="b"/>
            <a:pathLst>
              <a:path w="22903" h="22901" extrusionOk="0">
                <a:moveTo>
                  <a:pt x="11452" y="4551"/>
                </a:moveTo>
                <a:cubicBezTo>
                  <a:pt x="15263" y="4551"/>
                  <a:pt x="18352" y="7640"/>
                  <a:pt x="18352" y="11451"/>
                </a:cubicBezTo>
                <a:cubicBezTo>
                  <a:pt x="18352" y="15262"/>
                  <a:pt x="15263" y="18350"/>
                  <a:pt x="11452" y="18350"/>
                </a:cubicBezTo>
                <a:lnTo>
                  <a:pt x="11452" y="18351"/>
                </a:lnTo>
                <a:cubicBezTo>
                  <a:pt x="7640" y="18351"/>
                  <a:pt x="4552" y="15262"/>
                  <a:pt x="4552" y="11451"/>
                </a:cubicBezTo>
                <a:cubicBezTo>
                  <a:pt x="4552" y="7640"/>
                  <a:pt x="7640" y="4551"/>
                  <a:pt x="11452" y="4551"/>
                </a:cubicBezTo>
                <a:close/>
                <a:moveTo>
                  <a:pt x="9850" y="0"/>
                </a:moveTo>
                <a:cubicBezTo>
                  <a:pt x="9464" y="0"/>
                  <a:pt x="9152" y="312"/>
                  <a:pt x="9152" y="698"/>
                </a:cubicBezTo>
                <a:lnTo>
                  <a:pt x="9152" y="2564"/>
                </a:lnTo>
                <a:cubicBezTo>
                  <a:pt x="8324" y="2777"/>
                  <a:pt x="7530" y="3105"/>
                  <a:pt x="6793" y="3539"/>
                </a:cubicBezTo>
                <a:lnTo>
                  <a:pt x="5474" y="2221"/>
                </a:lnTo>
                <a:cubicBezTo>
                  <a:pt x="5338" y="2085"/>
                  <a:pt x="5159" y="2017"/>
                  <a:pt x="4981" y="2017"/>
                </a:cubicBezTo>
                <a:cubicBezTo>
                  <a:pt x="4802" y="2017"/>
                  <a:pt x="4624" y="2085"/>
                  <a:pt x="4487" y="2221"/>
                </a:cubicBezTo>
                <a:lnTo>
                  <a:pt x="2222" y="4487"/>
                </a:lnTo>
                <a:cubicBezTo>
                  <a:pt x="1949" y="4759"/>
                  <a:pt x="1949" y="5201"/>
                  <a:pt x="2222" y="5473"/>
                </a:cubicBezTo>
                <a:lnTo>
                  <a:pt x="3541" y="6791"/>
                </a:lnTo>
                <a:cubicBezTo>
                  <a:pt x="3107" y="7528"/>
                  <a:pt x="2777" y="8322"/>
                  <a:pt x="2564" y="9150"/>
                </a:cubicBezTo>
                <a:lnTo>
                  <a:pt x="699" y="9150"/>
                </a:lnTo>
                <a:cubicBezTo>
                  <a:pt x="313" y="9150"/>
                  <a:pt x="1" y="9462"/>
                  <a:pt x="1" y="9848"/>
                </a:cubicBezTo>
                <a:lnTo>
                  <a:pt x="1" y="13053"/>
                </a:lnTo>
                <a:cubicBezTo>
                  <a:pt x="1" y="13438"/>
                  <a:pt x="313" y="13751"/>
                  <a:pt x="699" y="13751"/>
                </a:cubicBezTo>
                <a:lnTo>
                  <a:pt x="2564" y="13751"/>
                </a:lnTo>
                <a:cubicBezTo>
                  <a:pt x="2777" y="14579"/>
                  <a:pt x="3106" y="15373"/>
                  <a:pt x="3541" y="16109"/>
                </a:cubicBezTo>
                <a:lnTo>
                  <a:pt x="2222" y="17427"/>
                </a:lnTo>
                <a:cubicBezTo>
                  <a:pt x="1949" y="17701"/>
                  <a:pt x="1949" y="18142"/>
                  <a:pt x="2222" y="18415"/>
                </a:cubicBezTo>
                <a:lnTo>
                  <a:pt x="4487" y="20681"/>
                </a:lnTo>
                <a:cubicBezTo>
                  <a:pt x="4624" y="20817"/>
                  <a:pt x="4802" y="20885"/>
                  <a:pt x="4981" y="20885"/>
                </a:cubicBezTo>
                <a:cubicBezTo>
                  <a:pt x="5159" y="20885"/>
                  <a:pt x="5338" y="20817"/>
                  <a:pt x="5474" y="20681"/>
                </a:cubicBezTo>
                <a:lnTo>
                  <a:pt x="6793" y="19362"/>
                </a:lnTo>
                <a:cubicBezTo>
                  <a:pt x="7530" y="19796"/>
                  <a:pt x="8324" y="20124"/>
                  <a:pt x="9152" y="20339"/>
                </a:cubicBezTo>
                <a:lnTo>
                  <a:pt x="9152" y="22204"/>
                </a:lnTo>
                <a:cubicBezTo>
                  <a:pt x="9152" y="22588"/>
                  <a:pt x="9464" y="22901"/>
                  <a:pt x="9850" y="22901"/>
                </a:cubicBezTo>
                <a:lnTo>
                  <a:pt x="13055" y="22901"/>
                </a:lnTo>
                <a:cubicBezTo>
                  <a:pt x="13439" y="22901"/>
                  <a:pt x="13751" y="22588"/>
                  <a:pt x="13751" y="22204"/>
                </a:cubicBezTo>
                <a:lnTo>
                  <a:pt x="13751" y="20339"/>
                </a:lnTo>
                <a:cubicBezTo>
                  <a:pt x="14581" y="20124"/>
                  <a:pt x="15373" y="19796"/>
                  <a:pt x="16110" y="19362"/>
                </a:cubicBezTo>
                <a:lnTo>
                  <a:pt x="17429" y="20680"/>
                </a:lnTo>
                <a:cubicBezTo>
                  <a:pt x="17566" y="20816"/>
                  <a:pt x="17744" y="20884"/>
                  <a:pt x="17923" y="20884"/>
                </a:cubicBezTo>
                <a:cubicBezTo>
                  <a:pt x="18101" y="20884"/>
                  <a:pt x="18280" y="20816"/>
                  <a:pt x="18416" y="20680"/>
                </a:cubicBezTo>
                <a:lnTo>
                  <a:pt x="20682" y="18414"/>
                </a:lnTo>
                <a:cubicBezTo>
                  <a:pt x="20954" y="18142"/>
                  <a:pt x="20954" y="17700"/>
                  <a:pt x="20682" y="17427"/>
                </a:cubicBezTo>
                <a:lnTo>
                  <a:pt x="19364" y="16109"/>
                </a:lnTo>
                <a:cubicBezTo>
                  <a:pt x="19798" y="15373"/>
                  <a:pt x="20126" y="14579"/>
                  <a:pt x="20339" y="13751"/>
                </a:cubicBezTo>
                <a:lnTo>
                  <a:pt x="22205" y="13751"/>
                </a:lnTo>
                <a:cubicBezTo>
                  <a:pt x="22591" y="13751"/>
                  <a:pt x="22903" y="13438"/>
                  <a:pt x="22903" y="13053"/>
                </a:cubicBezTo>
                <a:lnTo>
                  <a:pt x="22903" y="9850"/>
                </a:lnTo>
                <a:cubicBezTo>
                  <a:pt x="22903" y="9465"/>
                  <a:pt x="22592" y="9152"/>
                  <a:pt x="22208" y="9152"/>
                </a:cubicBezTo>
                <a:cubicBezTo>
                  <a:pt x="22207" y="9152"/>
                  <a:pt x="22206" y="9152"/>
                  <a:pt x="22205" y="9152"/>
                </a:cubicBezTo>
                <a:lnTo>
                  <a:pt x="20339" y="9152"/>
                </a:lnTo>
                <a:cubicBezTo>
                  <a:pt x="20126" y="8322"/>
                  <a:pt x="19798" y="7530"/>
                  <a:pt x="19364" y="6793"/>
                </a:cubicBezTo>
                <a:lnTo>
                  <a:pt x="20682" y="5473"/>
                </a:lnTo>
                <a:cubicBezTo>
                  <a:pt x="20954" y="5201"/>
                  <a:pt x="20954" y="4759"/>
                  <a:pt x="20682" y="4487"/>
                </a:cubicBezTo>
                <a:lnTo>
                  <a:pt x="18416" y="2221"/>
                </a:lnTo>
                <a:cubicBezTo>
                  <a:pt x="18280" y="2085"/>
                  <a:pt x="18101" y="2017"/>
                  <a:pt x="17923" y="2017"/>
                </a:cubicBezTo>
                <a:cubicBezTo>
                  <a:pt x="17744" y="2017"/>
                  <a:pt x="17566" y="2085"/>
                  <a:pt x="17429" y="2221"/>
                </a:cubicBezTo>
                <a:lnTo>
                  <a:pt x="16110" y="3541"/>
                </a:lnTo>
                <a:cubicBezTo>
                  <a:pt x="15373" y="3105"/>
                  <a:pt x="14581" y="2777"/>
                  <a:pt x="13751" y="2564"/>
                </a:cubicBezTo>
                <a:lnTo>
                  <a:pt x="13751" y="698"/>
                </a:lnTo>
                <a:cubicBezTo>
                  <a:pt x="13751" y="312"/>
                  <a:pt x="13439" y="0"/>
                  <a:pt x="13055" y="0"/>
                </a:cubicBezTo>
                <a:close/>
              </a:path>
            </a:pathLst>
          </a:custGeom>
          <a:solidFill>
            <a:srgbClr val="FCBD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n>
                <a:solidFill>
                  <a:srgbClr val="F06000"/>
                </a:solidFill>
              </a:ln>
              <a:solidFill>
                <a:srgbClr val="FCBD24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25"/>
          <p:cNvSpPr txBox="1">
            <a:spLocks noGrp="1"/>
          </p:cNvSpPr>
          <p:nvPr>
            <p:ph type="title"/>
          </p:nvPr>
        </p:nvSpPr>
        <p:spPr>
          <a:xfrm>
            <a:off x="910428" y="570571"/>
            <a:ext cx="34290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5000"/>
              <a:t>Šviesos spindulys</a:t>
            </a:r>
          </a:p>
        </p:txBody>
      </p:sp>
      <p:pic>
        <p:nvPicPr>
          <p:cNvPr id="7" name="Picture 6" descr="A picture containing outdoor, mountain, sky, nature&#10;&#10;Description automatically generated">
            <a:extLst>
              <a:ext uri="{FF2B5EF4-FFF2-40B4-BE49-F238E27FC236}">
                <a16:creationId xmlns:a16="http://schemas.microsoft.com/office/drawing/2014/main" id="{92A8CD06-C2BB-171B-BFFE-98FC9B8E1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421" y="617612"/>
            <a:ext cx="2357668" cy="2354376"/>
          </a:xfrm>
          <a:prstGeom prst="rect">
            <a:avLst/>
          </a:prstGeom>
          <a:ln w="76200">
            <a:solidFill>
              <a:srgbClr val="FCBD24"/>
            </a:solidFill>
          </a:ln>
        </p:spPr>
      </p:pic>
      <p:pic>
        <p:nvPicPr>
          <p:cNvPr id="9" name="Picture 8" descr="A firework exploding in the night sky&#10;&#10;Description automatically generated with medium confidence">
            <a:extLst>
              <a:ext uri="{FF2B5EF4-FFF2-40B4-BE49-F238E27FC236}">
                <a16:creationId xmlns:a16="http://schemas.microsoft.com/office/drawing/2014/main" id="{D426961C-E25F-E406-7149-86963F0D71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6800" y="2399738"/>
            <a:ext cx="2357668" cy="2354376"/>
          </a:xfrm>
          <a:prstGeom prst="rect">
            <a:avLst/>
          </a:prstGeom>
          <a:ln w="76200">
            <a:solidFill>
              <a:schemeClr val="accent1"/>
            </a:solidFill>
          </a:ln>
        </p:spPr>
      </p:pic>
      <p:sp>
        <p:nvSpPr>
          <p:cNvPr id="11" name="Google Shape;1674;p34">
            <a:extLst>
              <a:ext uri="{FF2B5EF4-FFF2-40B4-BE49-F238E27FC236}">
                <a16:creationId xmlns:a16="http://schemas.microsoft.com/office/drawing/2014/main" id="{4FC144AC-97B4-A39C-5152-727DD08F9116}"/>
              </a:ext>
            </a:extLst>
          </p:cNvPr>
          <p:cNvSpPr/>
          <p:nvPr/>
        </p:nvSpPr>
        <p:spPr>
          <a:xfrm rot="1220476">
            <a:off x="3607308" y="1647747"/>
            <a:ext cx="929696" cy="922561"/>
          </a:xfrm>
          <a:custGeom>
            <a:avLst/>
            <a:gdLst/>
            <a:ahLst/>
            <a:cxnLst/>
            <a:rect l="l" t="t" r="r" b="b"/>
            <a:pathLst>
              <a:path w="25669" h="25472" extrusionOk="0">
                <a:moveTo>
                  <a:pt x="12840" y="5002"/>
                </a:moveTo>
                <a:cubicBezTo>
                  <a:pt x="13949" y="5002"/>
                  <a:pt x="15075" y="5242"/>
                  <a:pt x="16144" y="5747"/>
                </a:cubicBezTo>
                <a:cubicBezTo>
                  <a:pt x="20003" y="7575"/>
                  <a:pt x="21651" y="12185"/>
                  <a:pt x="19822" y="16044"/>
                </a:cubicBezTo>
                <a:cubicBezTo>
                  <a:pt x="18501" y="18836"/>
                  <a:pt x="15726" y="20470"/>
                  <a:pt x="12830" y="20470"/>
                </a:cubicBezTo>
                <a:cubicBezTo>
                  <a:pt x="11721" y="20470"/>
                  <a:pt x="10595" y="20230"/>
                  <a:pt x="9525" y="19724"/>
                </a:cubicBezTo>
                <a:cubicBezTo>
                  <a:pt x="5666" y="17897"/>
                  <a:pt x="4018" y="13286"/>
                  <a:pt x="5845" y="9427"/>
                </a:cubicBezTo>
                <a:cubicBezTo>
                  <a:pt x="7167" y="6636"/>
                  <a:pt x="9944" y="5002"/>
                  <a:pt x="12840" y="5002"/>
                </a:cubicBezTo>
                <a:close/>
                <a:moveTo>
                  <a:pt x="10471" y="1"/>
                </a:moveTo>
                <a:cubicBezTo>
                  <a:pt x="10383" y="1"/>
                  <a:pt x="10294" y="16"/>
                  <a:pt x="10208" y="47"/>
                </a:cubicBezTo>
                <a:lnTo>
                  <a:pt x="6824" y="1256"/>
                </a:lnTo>
                <a:cubicBezTo>
                  <a:pt x="6417" y="1401"/>
                  <a:pt x="6206" y="1848"/>
                  <a:pt x="6351" y="2255"/>
                </a:cubicBezTo>
                <a:lnTo>
                  <a:pt x="7054" y="4223"/>
                </a:lnTo>
                <a:cubicBezTo>
                  <a:pt x="6262" y="4761"/>
                  <a:pt x="5548" y="5408"/>
                  <a:pt x="4934" y="6145"/>
                </a:cubicBezTo>
                <a:lnTo>
                  <a:pt x="3045" y="5249"/>
                </a:lnTo>
                <a:cubicBezTo>
                  <a:pt x="2937" y="5199"/>
                  <a:pt x="2823" y="5174"/>
                  <a:pt x="2711" y="5174"/>
                </a:cubicBezTo>
                <a:cubicBezTo>
                  <a:pt x="2418" y="5174"/>
                  <a:pt x="2137" y="5340"/>
                  <a:pt x="2004" y="5623"/>
                </a:cubicBezTo>
                <a:lnTo>
                  <a:pt x="467" y="8868"/>
                </a:lnTo>
                <a:cubicBezTo>
                  <a:pt x="282" y="9259"/>
                  <a:pt x="449" y="9725"/>
                  <a:pt x="840" y="9909"/>
                </a:cubicBezTo>
                <a:lnTo>
                  <a:pt x="2729" y="10804"/>
                </a:lnTo>
                <a:cubicBezTo>
                  <a:pt x="2548" y="11744"/>
                  <a:pt x="2500" y="12707"/>
                  <a:pt x="2587" y="13661"/>
                </a:cubicBezTo>
                <a:lnTo>
                  <a:pt x="619" y="14364"/>
                </a:lnTo>
                <a:cubicBezTo>
                  <a:pt x="212" y="14510"/>
                  <a:pt x="1" y="14957"/>
                  <a:pt x="145" y="15363"/>
                </a:cubicBezTo>
                <a:lnTo>
                  <a:pt x="1354" y="18747"/>
                </a:lnTo>
                <a:cubicBezTo>
                  <a:pt x="1467" y="19067"/>
                  <a:pt x="1768" y="19265"/>
                  <a:pt x="2089" y="19265"/>
                </a:cubicBezTo>
                <a:cubicBezTo>
                  <a:pt x="2177" y="19265"/>
                  <a:pt x="2266" y="19251"/>
                  <a:pt x="2353" y="19219"/>
                </a:cubicBezTo>
                <a:lnTo>
                  <a:pt x="4321" y="18516"/>
                </a:lnTo>
                <a:cubicBezTo>
                  <a:pt x="4859" y="19309"/>
                  <a:pt x="5506" y="20023"/>
                  <a:pt x="6243" y="20637"/>
                </a:cubicBezTo>
                <a:lnTo>
                  <a:pt x="5347" y="22526"/>
                </a:lnTo>
                <a:cubicBezTo>
                  <a:pt x="5163" y="22917"/>
                  <a:pt x="5330" y="23383"/>
                  <a:pt x="5721" y="23567"/>
                </a:cubicBezTo>
                <a:lnTo>
                  <a:pt x="8966" y="25104"/>
                </a:lnTo>
                <a:cubicBezTo>
                  <a:pt x="9074" y="25155"/>
                  <a:pt x="9188" y="25179"/>
                  <a:pt x="9300" y="25179"/>
                </a:cubicBezTo>
                <a:cubicBezTo>
                  <a:pt x="9593" y="25179"/>
                  <a:pt x="9874" y="25014"/>
                  <a:pt x="10007" y="24731"/>
                </a:cubicBezTo>
                <a:lnTo>
                  <a:pt x="10902" y="22842"/>
                </a:lnTo>
                <a:cubicBezTo>
                  <a:pt x="11540" y="22964"/>
                  <a:pt x="12187" y="23026"/>
                  <a:pt x="12836" y="23026"/>
                </a:cubicBezTo>
                <a:cubicBezTo>
                  <a:pt x="13144" y="23026"/>
                  <a:pt x="13452" y="23012"/>
                  <a:pt x="13759" y="22984"/>
                </a:cubicBezTo>
                <a:lnTo>
                  <a:pt x="14462" y="24952"/>
                </a:lnTo>
                <a:cubicBezTo>
                  <a:pt x="14577" y="25272"/>
                  <a:pt x="14878" y="25471"/>
                  <a:pt x="15200" y="25471"/>
                </a:cubicBezTo>
                <a:cubicBezTo>
                  <a:pt x="15286" y="25471"/>
                  <a:pt x="15375" y="25457"/>
                  <a:pt x="15461" y="25426"/>
                </a:cubicBezTo>
                <a:lnTo>
                  <a:pt x="18845" y="24217"/>
                </a:lnTo>
                <a:cubicBezTo>
                  <a:pt x="19252" y="24071"/>
                  <a:pt x="19463" y="23625"/>
                  <a:pt x="19318" y="23218"/>
                </a:cubicBezTo>
                <a:lnTo>
                  <a:pt x="18615" y="21250"/>
                </a:lnTo>
                <a:cubicBezTo>
                  <a:pt x="19407" y="20712"/>
                  <a:pt x="20121" y="20065"/>
                  <a:pt x="20735" y="19328"/>
                </a:cubicBezTo>
                <a:lnTo>
                  <a:pt x="22624" y="20223"/>
                </a:lnTo>
                <a:cubicBezTo>
                  <a:pt x="22732" y="20274"/>
                  <a:pt x="22846" y="20298"/>
                  <a:pt x="22958" y="20298"/>
                </a:cubicBezTo>
                <a:cubicBezTo>
                  <a:pt x="23251" y="20298"/>
                  <a:pt x="23532" y="20133"/>
                  <a:pt x="23665" y="19850"/>
                </a:cubicBezTo>
                <a:lnTo>
                  <a:pt x="25202" y="16604"/>
                </a:lnTo>
                <a:cubicBezTo>
                  <a:pt x="25387" y="16214"/>
                  <a:pt x="25220" y="15748"/>
                  <a:pt x="24829" y="15564"/>
                </a:cubicBezTo>
                <a:lnTo>
                  <a:pt x="22940" y="14668"/>
                </a:lnTo>
                <a:cubicBezTo>
                  <a:pt x="23121" y="13727"/>
                  <a:pt x="23169" y="12766"/>
                  <a:pt x="23082" y="11812"/>
                </a:cubicBezTo>
                <a:lnTo>
                  <a:pt x="25050" y="11107"/>
                </a:lnTo>
                <a:cubicBezTo>
                  <a:pt x="25457" y="10963"/>
                  <a:pt x="25668" y="10515"/>
                  <a:pt x="25523" y="10108"/>
                </a:cubicBezTo>
                <a:lnTo>
                  <a:pt x="24315" y="6726"/>
                </a:lnTo>
                <a:cubicBezTo>
                  <a:pt x="24201" y="6406"/>
                  <a:pt x="23898" y="6207"/>
                  <a:pt x="23577" y="6207"/>
                </a:cubicBezTo>
                <a:cubicBezTo>
                  <a:pt x="23491" y="6207"/>
                  <a:pt x="23402" y="6221"/>
                  <a:pt x="23316" y="6252"/>
                </a:cubicBezTo>
                <a:lnTo>
                  <a:pt x="21348" y="6956"/>
                </a:lnTo>
                <a:cubicBezTo>
                  <a:pt x="20810" y="6162"/>
                  <a:pt x="20163" y="5450"/>
                  <a:pt x="19426" y="4836"/>
                </a:cubicBezTo>
                <a:lnTo>
                  <a:pt x="20320" y="2947"/>
                </a:lnTo>
                <a:cubicBezTo>
                  <a:pt x="20506" y="2556"/>
                  <a:pt x="20339" y="2090"/>
                  <a:pt x="19948" y="1906"/>
                </a:cubicBezTo>
                <a:lnTo>
                  <a:pt x="16703" y="369"/>
                </a:lnTo>
                <a:cubicBezTo>
                  <a:pt x="16595" y="318"/>
                  <a:pt x="16481" y="294"/>
                  <a:pt x="16369" y="294"/>
                </a:cubicBezTo>
                <a:cubicBezTo>
                  <a:pt x="16076" y="294"/>
                  <a:pt x="15795" y="459"/>
                  <a:pt x="15662" y="742"/>
                </a:cubicBezTo>
                <a:lnTo>
                  <a:pt x="14767" y="2631"/>
                </a:lnTo>
                <a:cubicBezTo>
                  <a:pt x="14130" y="2508"/>
                  <a:pt x="13485" y="2447"/>
                  <a:pt x="12839" y="2447"/>
                </a:cubicBezTo>
                <a:cubicBezTo>
                  <a:pt x="12529" y="2447"/>
                  <a:pt x="12219" y="2461"/>
                  <a:pt x="11910" y="2489"/>
                </a:cubicBezTo>
                <a:lnTo>
                  <a:pt x="11207" y="521"/>
                </a:lnTo>
                <a:cubicBezTo>
                  <a:pt x="11092" y="200"/>
                  <a:pt x="10791" y="1"/>
                  <a:pt x="1047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069;p25">
            <a:extLst>
              <a:ext uri="{FF2B5EF4-FFF2-40B4-BE49-F238E27FC236}">
                <a16:creationId xmlns:a16="http://schemas.microsoft.com/office/drawing/2014/main" id="{62A22E7D-42BA-9A1B-28BB-3C3BBE75720D}"/>
              </a:ext>
            </a:extLst>
          </p:cNvPr>
          <p:cNvSpPr txBox="1"/>
          <p:nvPr/>
        </p:nvSpPr>
        <p:spPr>
          <a:xfrm>
            <a:off x="671856" y="2060263"/>
            <a:ext cx="3497534" cy="807049"/>
          </a:xfrm>
          <a:prstGeom prst="rect">
            <a:avLst/>
          </a:prstGeom>
          <a:solidFill>
            <a:srgbClr val="EEBED3"/>
          </a:solidFill>
          <a:ln w="38100">
            <a:solidFill>
              <a:schemeClr val="accent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>
                <a:latin typeface="Cavolini" panose="03000502040302020204" pitchFamily="66" charset="0"/>
                <a:cs typeface="Cavolini" panose="03000502040302020204" pitchFamily="66" charset="0"/>
              </a:rPr>
              <a:t>Šviesos spindulys – tai tiesi, įsivaizduojama linija</a:t>
            </a:r>
            <a:r>
              <a:rPr lang="en-GB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endParaRPr lang="en-GB" b="1">
              <a:solidFill>
                <a:srgbClr val="000000"/>
              </a:solidFill>
              <a:highlight>
                <a:srgbClr val="EEBED3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" name="Google Shape;1674;p34">
            <a:extLst>
              <a:ext uri="{FF2B5EF4-FFF2-40B4-BE49-F238E27FC236}">
                <a16:creationId xmlns:a16="http://schemas.microsoft.com/office/drawing/2014/main" id="{1322F205-AC2E-32D2-2592-E0A99D42EA98}"/>
              </a:ext>
            </a:extLst>
          </p:cNvPr>
          <p:cNvSpPr/>
          <p:nvPr/>
        </p:nvSpPr>
        <p:spPr>
          <a:xfrm rot="1220476">
            <a:off x="888644" y="3072559"/>
            <a:ext cx="929696" cy="922561"/>
          </a:xfrm>
          <a:custGeom>
            <a:avLst/>
            <a:gdLst/>
            <a:ahLst/>
            <a:cxnLst/>
            <a:rect l="l" t="t" r="r" b="b"/>
            <a:pathLst>
              <a:path w="25669" h="25472" extrusionOk="0">
                <a:moveTo>
                  <a:pt x="12840" y="5002"/>
                </a:moveTo>
                <a:cubicBezTo>
                  <a:pt x="13949" y="5002"/>
                  <a:pt x="15075" y="5242"/>
                  <a:pt x="16144" y="5747"/>
                </a:cubicBezTo>
                <a:cubicBezTo>
                  <a:pt x="20003" y="7575"/>
                  <a:pt x="21651" y="12185"/>
                  <a:pt x="19822" y="16044"/>
                </a:cubicBezTo>
                <a:cubicBezTo>
                  <a:pt x="18501" y="18836"/>
                  <a:pt x="15726" y="20470"/>
                  <a:pt x="12830" y="20470"/>
                </a:cubicBezTo>
                <a:cubicBezTo>
                  <a:pt x="11721" y="20470"/>
                  <a:pt x="10595" y="20230"/>
                  <a:pt x="9525" y="19724"/>
                </a:cubicBezTo>
                <a:cubicBezTo>
                  <a:pt x="5666" y="17897"/>
                  <a:pt x="4018" y="13286"/>
                  <a:pt x="5845" y="9427"/>
                </a:cubicBezTo>
                <a:cubicBezTo>
                  <a:pt x="7167" y="6636"/>
                  <a:pt x="9944" y="5002"/>
                  <a:pt x="12840" y="5002"/>
                </a:cubicBezTo>
                <a:close/>
                <a:moveTo>
                  <a:pt x="10471" y="1"/>
                </a:moveTo>
                <a:cubicBezTo>
                  <a:pt x="10383" y="1"/>
                  <a:pt x="10294" y="16"/>
                  <a:pt x="10208" y="47"/>
                </a:cubicBezTo>
                <a:lnTo>
                  <a:pt x="6824" y="1256"/>
                </a:lnTo>
                <a:cubicBezTo>
                  <a:pt x="6417" y="1401"/>
                  <a:pt x="6206" y="1848"/>
                  <a:pt x="6351" y="2255"/>
                </a:cubicBezTo>
                <a:lnTo>
                  <a:pt x="7054" y="4223"/>
                </a:lnTo>
                <a:cubicBezTo>
                  <a:pt x="6262" y="4761"/>
                  <a:pt x="5548" y="5408"/>
                  <a:pt x="4934" y="6145"/>
                </a:cubicBezTo>
                <a:lnTo>
                  <a:pt x="3045" y="5249"/>
                </a:lnTo>
                <a:cubicBezTo>
                  <a:pt x="2937" y="5199"/>
                  <a:pt x="2823" y="5174"/>
                  <a:pt x="2711" y="5174"/>
                </a:cubicBezTo>
                <a:cubicBezTo>
                  <a:pt x="2418" y="5174"/>
                  <a:pt x="2137" y="5340"/>
                  <a:pt x="2004" y="5623"/>
                </a:cubicBezTo>
                <a:lnTo>
                  <a:pt x="467" y="8868"/>
                </a:lnTo>
                <a:cubicBezTo>
                  <a:pt x="282" y="9259"/>
                  <a:pt x="449" y="9725"/>
                  <a:pt x="840" y="9909"/>
                </a:cubicBezTo>
                <a:lnTo>
                  <a:pt x="2729" y="10804"/>
                </a:lnTo>
                <a:cubicBezTo>
                  <a:pt x="2548" y="11744"/>
                  <a:pt x="2500" y="12707"/>
                  <a:pt x="2587" y="13661"/>
                </a:cubicBezTo>
                <a:lnTo>
                  <a:pt x="619" y="14364"/>
                </a:lnTo>
                <a:cubicBezTo>
                  <a:pt x="212" y="14510"/>
                  <a:pt x="1" y="14957"/>
                  <a:pt x="145" y="15363"/>
                </a:cubicBezTo>
                <a:lnTo>
                  <a:pt x="1354" y="18747"/>
                </a:lnTo>
                <a:cubicBezTo>
                  <a:pt x="1467" y="19067"/>
                  <a:pt x="1768" y="19265"/>
                  <a:pt x="2089" y="19265"/>
                </a:cubicBezTo>
                <a:cubicBezTo>
                  <a:pt x="2177" y="19265"/>
                  <a:pt x="2266" y="19251"/>
                  <a:pt x="2353" y="19219"/>
                </a:cubicBezTo>
                <a:lnTo>
                  <a:pt x="4321" y="18516"/>
                </a:lnTo>
                <a:cubicBezTo>
                  <a:pt x="4859" y="19309"/>
                  <a:pt x="5506" y="20023"/>
                  <a:pt x="6243" y="20637"/>
                </a:cubicBezTo>
                <a:lnTo>
                  <a:pt x="5347" y="22526"/>
                </a:lnTo>
                <a:cubicBezTo>
                  <a:pt x="5163" y="22917"/>
                  <a:pt x="5330" y="23383"/>
                  <a:pt x="5721" y="23567"/>
                </a:cubicBezTo>
                <a:lnTo>
                  <a:pt x="8966" y="25104"/>
                </a:lnTo>
                <a:cubicBezTo>
                  <a:pt x="9074" y="25155"/>
                  <a:pt x="9188" y="25179"/>
                  <a:pt x="9300" y="25179"/>
                </a:cubicBezTo>
                <a:cubicBezTo>
                  <a:pt x="9593" y="25179"/>
                  <a:pt x="9874" y="25014"/>
                  <a:pt x="10007" y="24731"/>
                </a:cubicBezTo>
                <a:lnTo>
                  <a:pt x="10902" y="22842"/>
                </a:lnTo>
                <a:cubicBezTo>
                  <a:pt x="11540" y="22964"/>
                  <a:pt x="12187" y="23026"/>
                  <a:pt x="12836" y="23026"/>
                </a:cubicBezTo>
                <a:cubicBezTo>
                  <a:pt x="13144" y="23026"/>
                  <a:pt x="13452" y="23012"/>
                  <a:pt x="13759" y="22984"/>
                </a:cubicBezTo>
                <a:lnTo>
                  <a:pt x="14462" y="24952"/>
                </a:lnTo>
                <a:cubicBezTo>
                  <a:pt x="14577" y="25272"/>
                  <a:pt x="14878" y="25471"/>
                  <a:pt x="15200" y="25471"/>
                </a:cubicBezTo>
                <a:cubicBezTo>
                  <a:pt x="15286" y="25471"/>
                  <a:pt x="15375" y="25457"/>
                  <a:pt x="15461" y="25426"/>
                </a:cubicBezTo>
                <a:lnTo>
                  <a:pt x="18845" y="24217"/>
                </a:lnTo>
                <a:cubicBezTo>
                  <a:pt x="19252" y="24071"/>
                  <a:pt x="19463" y="23625"/>
                  <a:pt x="19318" y="23218"/>
                </a:cubicBezTo>
                <a:lnTo>
                  <a:pt x="18615" y="21250"/>
                </a:lnTo>
                <a:cubicBezTo>
                  <a:pt x="19407" y="20712"/>
                  <a:pt x="20121" y="20065"/>
                  <a:pt x="20735" y="19328"/>
                </a:cubicBezTo>
                <a:lnTo>
                  <a:pt x="22624" y="20223"/>
                </a:lnTo>
                <a:cubicBezTo>
                  <a:pt x="22732" y="20274"/>
                  <a:pt x="22846" y="20298"/>
                  <a:pt x="22958" y="20298"/>
                </a:cubicBezTo>
                <a:cubicBezTo>
                  <a:pt x="23251" y="20298"/>
                  <a:pt x="23532" y="20133"/>
                  <a:pt x="23665" y="19850"/>
                </a:cubicBezTo>
                <a:lnTo>
                  <a:pt x="25202" y="16604"/>
                </a:lnTo>
                <a:cubicBezTo>
                  <a:pt x="25387" y="16214"/>
                  <a:pt x="25220" y="15748"/>
                  <a:pt x="24829" y="15564"/>
                </a:cubicBezTo>
                <a:lnTo>
                  <a:pt x="22940" y="14668"/>
                </a:lnTo>
                <a:cubicBezTo>
                  <a:pt x="23121" y="13727"/>
                  <a:pt x="23169" y="12766"/>
                  <a:pt x="23082" y="11812"/>
                </a:cubicBezTo>
                <a:lnTo>
                  <a:pt x="25050" y="11107"/>
                </a:lnTo>
                <a:cubicBezTo>
                  <a:pt x="25457" y="10963"/>
                  <a:pt x="25668" y="10515"/>
                  <a:pt x="25523" y="10108"/>
                </a:cubicBezTo>
                <a:lnTo>
                  <a:pt x="24315" y="6726"/>
                </a:lnTo>
                <a:cubicBezTo>
                  <a:pt x="24201" y="6406"/>
                  <a:pt x="23898" y="6207"/>
                  <a:pt x="23577" y="6207"/>
                </a:cubicBezTo>
                <a:cubicBezTo>
                  <a:pt x="23491" y="6207"/>
                  <a:pt x="23402" y="6221"/>
                  <a:pt x="23316" y="6252"/>
                </a:cubicBezTo>
                <a:lnTo>
                  <a:pt x="21348" y="6956"/>
                </a:lnTo>
                <a:cubicBezTo>
                  <a:pt x="20810" y="6162"/>
                  <a:pt x="20163" y="5450"/>
                  <a:pt x="19426" y="4836"/>
                </a:cubicBezTo>
                <a:lnTo>
                  <a:pt x="20320" y="2947"/>
                </a:lnTo>
                <a:cubicBezTo>
                  <a:pt x="20506" y="2556"/>
                  <a:pt x="20339" y="2090"/>
                  <a:pt x="19948" y="1906"/>
                </a:cubicBezTo>
                <a:lnTo>
                  <a:pt x="16703" y="369"/>
                </a:lnTo>
                <a:cubicBezTo>
                  <a:pt x="16595" y="318"/>
                  <a:pt x="16481" y="294"/>
                  <a:pt x="16369" y="294"/>
                </a:cubicBezTo>
                <a:cubicBezTo>
                  <a:pt x="16076" y="294"/>
                  <a:pt x="15795" y="459"/>
                  <a:pt x="15662" y="742"/>
                </a:cubicBezTo>
                <a:lnTo>
                  <a:pt x="14767" y="2631"/>
                </a:lnTo>
                <a:cubicBezTo>
                  <a:pt x="14130" y="2508"/>
                  <a:pt x="13485" y="2447"/>
                  <a:pt x="12839" y="2447"/>
                </a:cubicBezTo>
                <a:cubicBezTo>
                  <a:pt x="12529" y="2447"/>
                  <a:pt x="12219" y="2461"/>
                  <a:pt x="11910" y="2489"/>
                </a:cubicBezTo>
                <a:lnTo>
                  <a:pt x="11207" y="521"/>
                </a:lnTo>
                <a:cubicBezTo>
                  <a:pt x="11092" y="200"/>
                  <a:pt x="10791" y="1"/>
                  <a:pt x="1047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5D869C-0009-EAB7-3C5C-CF2E2F13B578}"/>
              </a:ext>
            </a:extLst>
          </p:cNvPr>
          <p:cNvSpPr txBox="1"/>
          <p:nvPr/>
        </p:nvSpPr>
        <p:spPr>
          <a:xfrm>
            <a:off x="1285594" y="3448859"/>
            <a:ext cx="3497534" cy="954107"/>
          </a:xfrm>
          <a:prstGeom prst="rect">
            <a:avLst/>
          </a:prstGeom>
          <a:solidFill>
            <a:srgbClr val="F6E049"/>
          </a:solidFill>
          <a:ln w="38100">
            <a:solidFill>
              <a:srgbClr val="FCBD2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1400">
                <a:latin typeface="Cavolini" panose="03000502040302020204" pitchFamily="66" charset="0"/>
                <a:cs typeface="Cavolini" panose="03000502040302020204" pitchFamily="66" charset="0"/>
              </a:rPr>
              <a:t>Šviesos spindulys yra nematomas, matomi tik smulkūs apšviesti kūnai: dulkės, dūmai,  vandens lašeliai.</a:t>
            </a:r>
            <a:endParaRPr lang="lt-L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auno senamiestį vėl nušvies „Sielų upė“ – Kas vyksta Kaune">
            <a:extLst>
              <a:ext uri="{FF2B5EF4-FFF2-40B4-BE49-F238E27FC236}">
                <a16:creationId xmlns:a16="http://schemas.microsoft.com/office/drawing/2014/main" id="{0B3EAB11-4C32-A9A4-EB25-E19DDC86C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538" y="2305740"/>
            <a:ext cx="3754727" cy="2526100"/>
          </a:xfrm>
          <a:prstGeom prst="rect">
            <a:avLst/>
          </a:prstGeom>
          <a:noFill/>
          <a:ln w="7620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3" name="Google Shape;1113;p26"/>
          <p:cNvSpPr txBox="1"/>
          <p:nvPr/>
        </p:nvSpPr>
        <p:spPr>
          <a:xfrm>
            <a:off x="654275" y="3793475"/>
            <a:ext cx="1373100" cy="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9" name="Google Shape;1119;p26"/>
          <p:cNvSpPr txBox="1">
            <a:spLocks noGrp="1"/>
          </p:cNvSpPr>
          <p:nvPr>
            <p:ph type="title"/>
          </p:nvPr>
        </p:nvSpPr>
        <p:spPr>
          <a:xfrm>
            <a:off x="2857500" y="544085"/>
            <a:ext cx="34290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0"/>
              <a:t>Šviesos šaltiniai</a:t>
            </a:r>
            <a:endParaRPr sz="500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40704D1-5F90-F5C0-48CF-5ACCA58E0592}"/>
              </a:ext>
            </a:extLst>
          </p:cNvPr>
          <p:cNvCxnSpPr>
            <a:cxnSpLocks/>
          </p:cNvCxnSpPr>
          <p:nvPr/>
        </p:nvCxnSpPr>
        <p:spPr>
          <a:xfrm flipH="1">
            <a:off x="3046594" y="1442824"/>
            <a:ext cx="532215" cy="693731"/>
          </a:xfrm>
          <a:prstGeom prst="straightConnector1">
            <a:avLst/>
          </a:prstGeom>
          <a:ln w="76200">
            <a:solidFill>
              <a:srgbClr val="EEBE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CB774D0-B7C2-C5E3-D375-80C66C4C9428}"/>
              </a:ext>
            </a:extLst>
          </p:cNvPr>
          <p:cNvCxnSpPr>
            <a:cxnSpLocks/>
          </p:cNvCxnSpPr>
          <p:nvPr/>
        </p:nvCxnSpPr>
        <p:spPr>
          <a:xfrm>
            <a:off x="5565193" y="1449717"/>
            <a:ext cx="554516" cy="709338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Sun">
            <a:extLst>
              <a:ext uri="{FF2B5EF4-FFF2-40B4-BE49-F238E27FC236}">
                <a16:creationId xmlns:a16="http://schemas.microsoft.com/office/drawing/2014/main" id="{A4A20677-7AA1-D5CD-DD0B-2AD7BF14C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52" y="2321443"/>
            <a:ext cx="3694989" cy="2492041"/>
          </a:xfrm>
          <a:prstGeom prst="rect">
            <a:avLst/>
          </a:prstGeom>
          <a:noFill/>
          <a:ln w="762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268CA70-BF83-1BA0-65D2-3F11C6450E67}"/>
              </a:ext>
            </a:extLst>
          </p:cNvPr>
          <p:cNvSpPr txBox="1"/>
          <p:nvPr/>
        </p:nvSpPr>
        <p:spPr>
          <a:xfrm>
            <a:off x="357769" y="4500912"/>
            <a:ext cx="371584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Gamtiniai šviesos šaltiniai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FF3F29-A3F0-BDC1-C55F-E82F7825A760}"/>
              </a:ext>
            </a:extLst>
          </p:cNvPr>
          <p:cNvSpPr txBox="1"/>
          <p:nvPr/>
        </p:nvSpPr>
        <p:spPr>
          <a:xfrm>
            <a:off x="5188538" y="4485275"/>
            <a:ext cx="377168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1800">
                <a:highlight>
                  <a:srgbClr val="EEBED3"/>
                </a:highlight>
                <a:latin typeface="Cavolini" panose="03000502040302020204" pitchFamily="66" charset="0"/>
                <a:cs typeface="Cavolini" panose="03000502040302020204" pitchFamily="66" charset="0"/>
              </a:rPr>
              <a:t>Dirbtiniai šviesos šaltiniai</a:t>
            </a:r>
          </a:p>
        </p:txBody>
      </p:sp>
      <p:grpSp>
        <p:nvGrpSpPr>
          <p:cNvPr id="16" name="Google Shape;66;p19">
            <a:extLst>
              <a:ext uri="{FF2B5EF4-FFF2-40B4-BE49-F238E27FC236}">
                <a16:creationId xmlns:a16="http://schemas.microsoft.com/office/drawing/2014/main" id="{F5A525AA-9E4D-9BEF-3162-EB9DA8177525}"/>
              </a:ext>
            </a:extLst>
          </p:cNvPr>
          <p:cNvGrpSpPr/>
          <p:nvPr/>
        </p:nvGrpSpPr>
        <p:grpSpPr>
          <a:xfrm>
            <a:off x="765669" y="0"/>
            <a:ext cx="1349787" cy="2442484"/>
            <a:chOff x="912725" y="2818850"/>
            <a:chExt cx="708475" cy="1268625"/>
          </a:xfrm>
        </p:grpSpPr>
        <p:sp>
          <p:nvSpPr>
            <p:cNvPr id="17" name="Google Shape;67;p19">
              <a:extLst>
                <a:ext uri="{FF2B5EF4-FFF2-40B4-BE49-F238E27FC236}">
                  <a16:creationId xmlns:a16="http://schemas.microsoft.com/office/drawing/2014/main" id="{7C34D089-DE8F-17F6-1718-92D20B142FD9}"/>
                </a:ext>
              </a:extLst>
            </p:cNvPr>
            <p:cNvSpPr/>
            <p:nvPr/>
          </p:nvSpPr>
          <p:spPr>
            <a:xfrm>
              <a:off x="1221400" y="3995125"/>
              <a:ext cx="15075" cy="92350"/>
            </a:xfrm>
            <a:custGeom>
              <a:avLst/>
              <a:gdLst/>
              <a:ahLst/>
              <a:cxnLst/>
              <a:rect l="l" t="t" r="r" b="b"/>
              <a:pathLst>
                <a:path w="603" h="3694" extrusionOk="0">
                  <a:moveTo>
                    <a:pt x="18" y="2724"/>
                  </a:moveTo>
                  <a:lnTo>
                    <a:pt x="18" y="2290"/>
                  </a:lnTo>
                  <a:cubicBezTo>
                    <a:pt x="1" y="2073"/>
                    <a:pt x="34" y="1872"/>
                    <a:pt x="101" y="1672"/>
                  </a:cubicBezTo>
                  <a:cubicBezTo>
                    <a:pt x="201" y="1304"/>
                    <a:pt x="218" y="936"/>
                    <a:pt x="268" y="569"/>
                  </a:cubicBezTo>
                  <a:cubicBezTo>
                    <a:pt x="285" y="435"/>
                    <a:pt x="302" y="318"/>
                    <a:pt x="318" y="184"/>
                  </a:cubicBezTo>
                  <a:cubicBezTo>
                    <a:pt x="335" y="151"/>
                    <a:pt x="335" y="118"/>
                    <a:pt x="352" y="84"/>
                  </a:cubicBezTo>
                  <a:cubicBezTo>
                    <a:pt x="369" y="34"/>
                    <a:pt x="435" y="1"/>
                    <a:pt x="486" y="17"/>
                  </a:cubicBezTo>
                  <a:cubicBezTo>
                    <a:pt x="519" y="34"/>
                    <a:pt x="569" y="67"/>
                    <a:pt x="569" y="101"/>
                  </a:cubicBezTo>
                  <a:cubicBezTo>
                    <a:pt x="586" y="151"/>
                    <a:pt x="586" y="201"/>
                    <a:pt x="569" y="268"/>
                  </a:cubicBezTo>
                  <a:cubicBezTo>
                    <a:pt x="536" y="552"/>
                    <a:pt x="502" y="836"/>
                    <a:pt x="469" y="1120"/>
                  </a:cubicBezTo>
                  <a:cubicBezTo>
                    <a:pt x="469" y="1220"/>
                    <a:pt x="469" y="1321"/>
                    <a:pt x="486" y="1421"/>
                  </a:cubicBezTo>
                  <a:cubicBezTo>
                    <a:pt x="602" y="2006"/>
                    <a:pt x="602" y="2607"/>
                    <a:pt x="586" y="3192"/>
                  </a:cubicBezTo>
                  <a:cubicBezTo>
                    <a:pt x="586" y="3276"/>
                    <a:pt x="586" y="3359"/>
                    <a:pt x="569" y="3426"/>
                  </a:cubicBezTo>
                  <a:cubicBezTo>
                    <a:pt x="519" y="3593"/>
                    <a:pt x="385" y="3693"/>
                    <a:pt x="252" y="3693"/>
                  </a:cubicBezTo>
                  <a:cubicBezTo>
                    <a:pt x="101" y="3677"/>
                    <a:pt x="1" y="3526"/>
                    <a:pt x="1" y="3376"/>
                  </a:cubicBezTo>
                  <a:cubicBezTo>
                    <a:pt x="1" y="3159"/>
                    <a:pt x="1" y="2941"/>
                    <a:pt x="1" y="272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8;p19">
              <a:extLst>
                <a:ext uri="{FF2B5EF4-FFF2-40B4-BE49-F238E27FC236}">
                  <a16:creationId xmlns:a16="http://schemas.microsoft.com/office/drawing/2014/main" id="{EA9C2246-ECAA-4449-1110-76D9C2BEC7A9}"/>
                </a:ext>
              </a:extLst>
            </p:cNvPr>
            <p:cNvSpPr/>
            <p:nvPr/>
          </p:nvSpPr>
          <p:spPr>
            <a:xfrm>
              <a:off x="1354675" y="3993450"/>
              <a:ext cx="33000" cy="68950"/>
            </a:xfrm>
            <a:custGeom>
              <a:avLst/>
              <a:gdLst/>
              <a:ahLst/>
              <a:cxnLst/>
              <a:rect l="l" t="t" r="r" b="b"/>
              <a:pathLst>
                <a:path w="1320" h="2758" extrusionOk="0">
                  <a:moveTo>
                    <a:pt x="50" y="1"/>
                  </a:moveTo>
                  <a:cubicBezTo>
                    <a:pt x="117" y="51"/>
                    <a:pt x="150" y="68"/>
                    <a:pt x="184" y="101"/>
                  </a:cubicBezTo>
                  <a:cubicBezTo>
                    <a:pt x="451" y="385"/>
                    <a:pt x="702" y="686"/>
                    <a:pt x="835" y="1070"/>
                  </a:cubicBezTo>
                  <a:cubicBezTo>
                    <a:pt x="902" y="1287"/>
                    <a:pt x="1019" y="1488"/>
                    <a:pt x="1119" y="1688"/>
                  </a:cubicBezTo>
                  <a:cubicBezTo>
                    <a:pt x="1203" y="1872"/>
                    <a:pt x="1253" y="2056"/>
                    <a:pt x="1303" y="2256"/>
                  </a:cubicBezTo>
                  <a:cubicBezTo>
                    <a:pt x="1320" y="2373"/>
                    <a:pt x="1303" y="2490"/>
                    <a:pt x="1253" y="2607"/>
                  </a:cubicBezTo>
                  <a:cubicBezTo>
                    <a:pt x="1203" y="2691"/>
                    <a:pt x="1136" y="2741"/>
                    <a:pt x="1036" y="2758"/>
                  </a:cubicBezTo>
                  <a:cubicBezTo>
                    <a:pt x="936" y="2758"/>
                    <a:pt x="869" y="2708"/>
                    <a:pt x="819" y="2607"/>
                  </a:cubicBezTo>
                  <a:cubicBezTo>
                    <a:pt x="802" y="2557"/>
                    <a:pt x="769" y="2507"/>
                    <a:pt x="752" y="2440"/>
                  </a:cubicBezTo>
                  <a:cubicBezTo>
                    <a:pt x="602" y="1822"/>
                    <a:pt x="368" y="1221"/>
                    <a:pt x="100" y="636"/>
                  </a:cubicBezTo>
                  <a:cubicBezTo>
                    <a:pt x="17" y="419"/>
                    <a:pt x="0" y="335"/>
                    <a:pt x="50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9;p19">
              <a:extLst>
                <a:ext uri="{FF2B5EF4-FFF2-40B4-BE49-F238E27FC236}">
                  <a16:creationId xmlns:a16="http://schemas.microsoft.com/office/drawing/2014/main" id="{CF6C5B72-7E13-0983-1EA5-47D3C0C6B2EB}"/>
                </a:ext>
              </a:extLst>
            </p:cNvPr>
            <p:cNvSpPr/>
            <p:nvPr/>
          </p:nvSpPr>
          <p:spPr>
            <a:xfrm>
              <a:off x="912725" y="3698125"/>
              <a:ext cx="66025" cy="23425"/>
            </a:xfrm>
            <a:custGeom>
              <a:avLst/>
              <a:gdLst/>
              <a:ahLst/>
              <a:cxnLst/>
              <a:rect l="l" t="t" r="r" b="b"/>
              <a:pathLst>
                <a:path w="2641" h="937" extrusionOk="0">
                  <a:moveTo>
                    <a:pt x="2640" y="753"/>
                  </a:moveTo>
                  <a:cubicBezTo>
                    <a:pt x="2523" y="937"/>
                    <a:pt x="2356" y="937"/>
                    <a:pt x="2172" y="903"/>
                  </a:cubicBezTo>
                  <a:cubicBezTo>
                    <a:pt x="1755" y="836"/>
                    <a:pt x="1354" y="769"/>
                    <a:pt x="953" y="653"/>
                  </a:cubicBezTo>
                  <a:cubicBezTo>
                    <a:pt x="719" y="586"/>
                    <a:pt x="502" y="502"/>
                    <a:pt x="251" y="519"/>
                  </a:cubicBezTo>
                  <a:cubicBezTo>
                    <a:pt x="84" y="536"/>
                    <a:pt x="0" y="352"/>
                    <a:pt x="67" y="201"/>
                  </a:cubicBezTo>
                  <a:cubicBezTo>
                    <a:pt x="117" y="118"/>
                    <a:pt x="184" y="34"/>
                    <a:pt x="301" y="18"/>
                  </a:cubicBezTo>
                  <a:cubicBezTo>
                    <a:pt x="385" y="1"/>
                    <a:pt x="485" y="1"/>
                    <a:pt x="568" y="18"/>
                  </a:cubicBezTo>
                  <a:cubicBezTo>
                    <a:pt x="719" y="34"/>
                    <a:pt x="869" y="68"/>
                    <a:pt x="1020" y="101"/>
                  </a:cubicBezTo>
                  <a:cubicBezTo>
                    <a:pt x="1320" y="168"/>
                    <a:pt x="1621" y="235"/>
                    <a:pt x="1922" y="318"/>
                  </a:cubicBezTo>
                  <a:cubicBezTo>
                    <a:pt x="2039" y="335"/>
                    <a:pt x="2156" y="368"/>
                    <a:pt x="2256" y="419"/>
                  </a:cubicBezTo>
                  <a:cubicBezTo>
                    <a:pt x="2423" y="469"/>
                    <a:pt x="2557" y="569"/>
                    <a:pt x="2640" y="75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0;p19">
              <a:extLst>
                <a:ext uri="{FF2B5EF4-FFF2-40B4-BE49-F238E27FC236}">
                  <a16:creationId xmlns:a16="http://schemas.microsoft.com/office/drawing/2014/main" id="{DE669B66-D9DD-B8A1-82D5-3FED486F46E2}"/>
                </a:ext>
              </a:extLst>
            </p:cNvPr>
            <p:cNvSpPr/>
            <p:nvPr/>
          </p:nvSpPr>
          <p:spPr>
            <a:xfrm>
              <a:off x="1050975" y="3964625"/>
              <a:ext cx="65200" cy="51825"/>
            </a:xfrm>
            <a:custGeom>
              <a:avLst/>
              <a:gdLst/>
              <a:ahLst/>
              <a:cxnLst/>
              <a:rect l="l" t="t" r="r" b="b"/>
              <a:pathLst>
                <a:path w="2608" h="2073" extrusionOk="0">
                  <a:moveTo>
                    <a:pt x="235" y="2073"/>
                  </a:moveTo>
                  <a:cubicBezTo>
                    <a:pt x="101" y="2073"/>
                    <a:pt x="1" y="1956"/>
                    <a:pt x="34" y="1839"/>
                  </a:cubicBezTo>
                  <a:cubicBezTo>
                    <a:pt x="68" y="1755"/>
                    <a:pt x="101" y="1688"/>
                    <a:pt x="151" y="1622"/>
                  </a:cubicBezTo>
                  <a:cubicBezTo>
                    <a:pt x="185" y="1588"/>
                    <a:pt x="218" y="1572"/>
                    <a:pt x="252" y="1538"/>
                  </a:cubicBezTo>
                  <a:cubicBezTo>
                    <a:pt x="853" y="1137"/>
                    <a:pt x="1421" y="703"/>
                    <a:pt x="2039" y="318"/>
                  </a:cubicBezTo>
                  <a:cubicBezTo>
                    <a:pt x="2156" y="252"/>
                    <a:pt x="2273" y="151"/>
                    <a:pt x="2390" y="68"/>
                  </a:cubicBezTo>
                  <a:cubicBezTo>
                    <a:pt x="2474" y="1"/>
                    <a:pt x="2541" y="1"/>
                    <a:pt x="2574" y="68"/>
                  </a:cubicBezTo>
                  <a:cubicBezTo>
                    <a:pt x="2607" y="118"/>
                    <a:pt x="2591" y="168"/>
                    <a:pt x="2524" y="218"/>
                  </a:cubicBezTo>
                  <a:cubicBezTo>
                    <a:pt x="2240" y="419"/>
                    <a:pt x="2039" y="686"/>
                    <a:pt x="1822" y="953"/>
                  </a:cubicBezTo>
                  <a:cubicBezTo>
                    <a:pt x="1688" y="1104"/>
                    <a:pt x="1538" y="1237"/>
                    <a:pt x="1388" y="1354"/>
                  </a:cubicBezTo>
                  <a:cubicBezTo>
                    <a:pt x="1104" y="1555"/>
                    <a:pt x="820" y="1755"/>
                    <a:pt x="536" y="1956"/>
                  </a:cubicBezTo>
                  <a:cubicBezTo>
                    <a:pt x="452" y="2023"/>
                    <a:pt x="352" y="2073"/>
                    <a:pt x="235" y="207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1;p19">
              <a:extLst>
                <a:ext uri="{FF2B5EF4-FFF2-40B4-BE49-F238E27FC236}">
                  <a16:creationId xmlns:a16="http://schemas.microsoft.com/office/drawing/2014/main" id="{FB85A3EB-3C05-8C20-38DB-9F41C9F846C4}"/>
                </a:ext>
              </a:extLst>
            </p:cNvPr>
            <p:cNvSpPr/>
            <p:nvPr/>
          </p:nvSpPr>
          <p:spPr>
            <a:xfrm>
              <a:off x="1546400" y="3724450"/>
              <a:ext cx="74800" cy="27600"/>
            </a:xfrm>
            <a:custGeom>
              <a:avLst/>
              <a:gdLst/>
              <a:ahLst/>
              <a:cxnLst/>
              <a:rect l="l" t="t" r="r" b="b"/>
              <a:pathLst>
                <a:path w="2992" h="1104" extrusionOk="0">
                  <a:moveTo>
                    <a:pt x="0" y="1103"/>
                  </a:moveTo>
                  <a:cubicBezTo>
                    <a:pt x="17" y="1070"/>
                    <a:pt x="34" y="1036"/>
                    <a:pt x="50" y="1020"/>
                  </a:cubicBezTo>
                  <a:cubicBezTo>
                    <a:pt x="117" y="1003"/>
                    <a:pt x="184" y="986"/>
                    <a:pt x="234" y="986"/>
                  </a:cubicBezTo>
                  <a:cubicBezTo>
                    <a:pt x="351" y="953"/>
                    <a:pt x="451" y="920"/>
                    <a:pt x="535" y="836"/>
                  </a:cubicBezTo>
                  <a:cubicBezTo>
                    <a:pt x="652" y="702"/>
                    <a:pt x="819" y="619"/>
                    <a:pt x="1003" y="569"/>
                  </a:cubicBezTo>
                  <a:cubicBezTo>
                    <a:pt x="1337" y="452"/>
                    <a:pt x="1671" y="335"/>
                    <a:pt x="2005" y="218"/>
                  </a:cubicBezTo>
                  <a:cubicBezTo>
                    <a:pt x="2172" y="151"/>
                    <a:pt x="2356" y="101"/>
                    <a:pt x="2523" y="51"/>
                  </a:cubicBezTo>
                  <a:cubicBezTo>
                    <a:pt x="2640" y="1"/>
                    <a:pt x="2757" y="34"/>
                    <a:pt x="2857" y="101"/>
                  </a:cubicBezTo>
                  <a:cubicBezTo>
                    <a:pt x="2991" y="168"/>
                    <a:pt x="2991" y="335"/>
                    <a:pt x="2874" y="402"/>
                  </a:cubicBezTo>
                  <a:cubicBezTo>
                    <a:pt x="2757" y="468"/>
                    <a:pt x="2640" y="535"/>
                    <a:pt x="2523" y="569"/>
                  </a:cubicBezTo>
                  <a:cubicBezTo>
                    <a:pt x="2222" y="686"/>
                    <a:pt x="1905" y="803"/>
                    <a:pt x="1604" y="903"/>
                  </a:cubicBezTo>
                  <a:cubicBezTo>
                    <a:pt x="1270" y="1020"/>
                    <a:pt x="953" y="1070"/>
                    <a:pt x="602" y="1053"/>
                  </a:cubicBezTo>
                  <a:cubicBezTo>
                    <a:pt x="485" y="1053"/>
                    <a:pt x="351" y="1087"/>
                    <a:pt x="217" y="1087"/>
                  </a:cubicBezTo>
                  <a:cubicBezTo>
                    <a:pt x="167" y="1103"/>
                    <a:pt x="84" y="1103"/>
                    <a:pt x="0" y="110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2;p19">
              <a:extLst>
                <a:ext uri="{FF2B5EF4-FFF2-40B4-BE49-F238E27FC236}">
                  <a16:creationId xmlns:a16="http://schemas.microsoft.com/office/drawing/2014/main" id="{BF43094A-5BD4-0F73-2C68-B1472DA45FAB}"/>
                </a:ext>
              </a:extLst>
            </p:cNvPr>
            <p:cNvSpPr/>
            <p:nvPr/>
          </p:nvSpPr>
          <p:spPr>
            <a:xfrm>
              <a:off x="1540550" y="3863125"/>
              <a:ext cx="75625" cy="24675"/>
            </a:xfrm>
            <a:custGeom>
              <a:avLst/>
              <a:gdLst/>
              <a:ahLst/>
              <a:cxnLst/>
              <a:rect l="l" t="t" r="r" b="b"/>
              <a:pathLst>
                <a:path w="3025" h="987" extrusionOk="0">
                  <a:moveTo>
                    <a:pt x="0" y="34"/>
                  </a:moveTo>
                  <a:cubicBezTo>
                    <a:pt x="101" y="17"/>
                    <a:pt x="134" y="1"/>
                    <a:pt x="151" y="1"/>
                  </a:cubicBezTo>
                  <a:cubicBezTo>
                    <a:pt x="234" y="1"/>
                    <a:pt x="318" y="1"/>
                    <a:pt x="401" y="17"/>
                  </a:cubicBezTo>
                  <a:cubicBezTo>
                    <a:pt x="635" y="51"/>
                    <a:pt x="852" y="68"/>
                    <a:pt x="1086" y="68"/>
                  </a:cubicBezTo>
                  <a:cubicBezTo>
                    <a:pt x="1571" y="51"/>
                    <a:pt x="2039" y="118"/>
                    <a:pt x="2507" y="268"/>
                  </a:cubicBezTo>
                  <a:cubicBezTo>
                    <a:pt x="2624" y="318"/>
                    <a:pt x="2757" y="385"/>
                    <a:pt x="2874" y="452"/>
                  </a:cubicBezTo>
                  <a:cubicBezTo>
                    <a:pt x="2941" y="502"/>
                    <a:pt x="2991" y="569"/>
                    <a:pt x="2991" y="652"/>
                  </a:cubicBezTo>
                  <a:cubicBezTo>
                    <a:pt x="3025" y="836"/>
                    <a:pt x="2874" y="987"/>
                    <a:pt x="2674" y="953"/>
                  </a:cubicBezTo>
                  <a:cubicBezTo>
                    <a:pt x="2657" y="936"/>
                    <a:pt x="2624" y="936"/>
                    <a:pt x="2607" y="920"/>
                  </a:cubicBezTo>
                  <a:cubicBezTo>
                    <a:pt x="2373" y="803"/>
                    <a:pt x="2122" y="736"/>
                    <a:pt x="1872" y="686"/>
                  </a:cubicBezTo>
                  <a:cubicBezTo>
                    <a:pt x="1538" y="602"/>
                    <a:pt x="1220" y="502"/>
                    <a:pt x="919" y="302"/>
                  </a:cubicBezTo>
                  <a:cubicBezTo>
                    <a:pt x="786" y="201"/>
                    <a:pt x="619" y="168"/>
                    <a:pt x="451" y="151"/>
                  </a:cubicBezTo>
                  <a:cubicBezTo>
                    <a:pt x="318" y="151"/>
                    <a:pt x="184" y="151"/>
                    <a:pt x="0" y="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3;p19">
              <a:extLst>
                <a:ext uri="{FF2B5EF4-FFF2-40B4-BE49-F238E27FC236}">
                  <a16:creationId xmlns:a16="http://schemas.microsoft.com/office/drawing/2014/main" id="{4406E332-B0F8-5804-F5FD-5A045ED5EFBD}"/>
                </a:ext>
              </a:extLst>
            </p:cNvPr>
            <p:cNvSpPr/>
            <p:nvPr/>
          </p:nvSpPr>
          <p:spPr>
            <a:xfrm>
              <a:off x="1485825" y="3544825"/>
              <a:ext cx="56825" cy="33875"/>
            </a:xfrm>
            <a:custGeom>
              <a:avLst/>
              <a:gdLst/>
              <a:ahLst/>
              <a:cxnLst/>
              <a:rect l="l" t="t" r="r" b="b"/>
              <a:pathLst>
                <a:path w="2273" h="1355" extrusionOk="0">
                  <a:moveTo>
                    <a:pt x="2273" y="252"/>
                  </a:moveTo>
                  <a:cubicBezTo>
                    <a:pt x="2256" y="268"/>
                    <a:pt x="2239" y="335"/>
                    <a:pt x="2189" y="368"/>
                  </a:cubicBezTo>
                  <a:cubicBezTo>
                    <a:pt x="2139" y="419"/>
                    <a:pt x="2089" y="452"/>
                    <a:pt x="2022" y="485"/>
                  </a:cubicBezTo>
                  <a:cubicBezTo>
                    <a:pt x="1437" y="786"/>
                    <a:pt x="853" y="1070"/>
                    <a:pt x="251" y="1321"/>
                  </a:cubicBezTo>
                  <a:cubicBezTo>
                    <a:pt x="234" y="1321"/>
                    <a:pt x="218" y="1338"/>
                    <a:pt x="184" y="1338"/>
                  </a:cubicBezTo>
                  <a:cubicBezTo>
                    <a:pt x="134" y="1354"/>
                    <a:pt x="67" y="1321"/>
                    <a:pt x="34" y="1254"/>
                  </a:cubicBezTo>
                  <a:cubicBezTo>
                    <a:pt x="1" y="1204"/>
                    <a:pt x="17" y="1137"/>
                    <a:pt x="51" y="1104"/>
                  </a:cubicBezTo>
                  <a:cubicBezTo>
                    <a:pt x="251" y="886"/>
                    <a:pt x="452" y="669"/>
                    <a:pt x="736" y="536"/>
                  </a:cubicBezTo>
                  <a:cubicBezTo>
                    <a:pt x="1070" y="385"/>
                    <a:pt x="1404" y="218"/>
                    <a:pt x="1738" y="68"/>
                  </a:cubicBezTo>
                  <a:cubicBezTo>
                    <a:pt x="1872" y="1"/>
                    <a:pt x="1989" y="1"/>
                    <a:pt x="2122" y="51"/>
                  </a:cubicBezTo>
                  <a:cubicBezTo>
                    <a:pt x="2206" y="68"/>
                    <a:pt x="2273" y="151"/>
                    <a:pt x="2273" y="25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4;p19">
              <a:extLst>
                <a:ext uri="{FF2B5EF4-FFF2-40B4-BE49-F238E27FC236}">
                  <a16:creationId xmlns:a16="http://schemas.microsoft.com/office/drawing/2014/main" id="{08F30FCA-F231-0181-1FD8-360096A94E27}"/>
                </a:ext>
              </a:extLst>
            </p:cNvPr>
            <p:cNvSpPr/>
            <p:nvPr/>
          </p:nvSpPr>
          <p:spPr>
            <a:xfrm>
              <a:off x="1479975" y="3945000"/>
              <a:ext cx="55575" cy="43050"/>
            </a:xfrm>
            <a:custGeom>
              <a:avLst/>
              <a:gdLst/>
              <a:ahLst/>
              <a:cxnLst/>
              <a:rect l="l" t="t" r="r" b="b"/>
              <a:pathLst>
                <a:path w="2223" h="1722" extrusionOk="0">
                  <a:moveTo>
                    <a:pt x="1889" y="1705"/>
                  </a:moveTo>
                  <a:cubicBezTo>
                    <a:pt x="1822" y="1671"/>
                    <a:pt x="1705" y="1621"/>
                    <a:pt x="1605" y="1555"/>
                  </a:cubicBezTo>
                  <a:cubicBezTo>
                    <a:pt x="1287" y="1354"/>
                    <a:pt x="1003" y="1103"/>
                    <a:pt x="736" y="836"/>
                  </a:cubicBezTo>
                  <a:cubicBezTo>
                    <a:pt x="535" y="636"/>
                    <a:pt x="301" y="418"/>
                    <a:pt x="101" y="218"/>
                  </a:cubicBezTo>
                  <a:cubicBezTo>
                    <a:pt x="67" y="184"/>
                    <a:pt x="17" y="151"/>
                    <a:pt x="1" y="118"/>
                  </a:cubicBezTo>
                  <a:cubicBezTo>
                    <a:pt x="1" y="84"/>
                    <a:pt x="1" y="51"/>
                    <a:pt x="17" y="17"/>
                  </a:cubicBezTo>
                  <a:cubicBezTo>
                    <a:pt x="34" y="1"/>
                    <a:pt x="67" y="1"/>
                    <a:pt x="84" y="1"/>
                  </a:cubicBezTo>
                  <a:cubicBezTo>
                    <a:pt x="118" y="17"/>
                    <a:pt x="151" y="34"/>
                    <a:pt x="184" y="67"/>
                  </a:cubicBezTo>
                  <a:cubicBezTo>
                    <a:pt x="351" y="251"/>
                    <a:pt x="585" y="335"/>
                    <a:pt x="803" y="435"/>
                  </a:cubicBezTo>
                  <a:cubicBezTo>
                    <a:pt x="1204" y="602"/>
                    <a:pt x="1554" y="803"/>
                    <a:pt x="1905" y="1053"/>
                  </a:cubicBezTo>
                  <a:cubicBezTo>
                    <a:pt x="2039" y="1154"/>
                    <a:pt x="2139" y="1287"/>
                    <a:pt x="2173" y="1438"/>
                  </a:cubicBezTo>
                  <a:cubicBezTo>
                    <a:pt x="2223" y="1605"/>
                    <a:pt x="2106" y="1722"/>
                    <a:pt x="1889" y="1705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5;p19">
              <a:extLst>
                <a:ext uri="{FF2B5EF4-FFF2-40B4-BE49-F238E27FC236}">
                  <a16:creationId xmlns:a16="http://schemas.microsoft.com/office/drawing/2014/main" id="{D7114905-348D-1760-84F7-E3C8F317FB61}"/>
                </a:ext>
              </a:extLst>
            </p:cNvPr>
            <p:cNvSpPr/>
            <p:nvPr/>
          </p:nvSpPr>
          <p:spPr>
            <a:xfrm>
              <a:off x="948225" y="3859800"/>
              <a:ext cx="50575" cy="28000"/>
            </a:xfrm>
            <a:custGeom>
              <a:avLst/>
              <a:gdLst/>
              <a:ahLst/>
              <a:cxnLst/>
              <a:rect l="l" t="t" r="r" b="b"/>
              <a:pathLst>
                <a:path w="2023" h="1120" extrusionOk="0">
                  <a:moveTo>
                    <a:pt x="301" y="1120"/>
                  </a:moveTo>
                  <a:cubicBezTo>
                    <a:pt x="168" y="1120"/>
                    <a:pt x="84" y="1086"/>
                    <a:pt x="51" y="1003"/>
                  </a:cubicBezTo>
                  <a:cubicBezTo>
                    <a:pt x="1" y="919"/>
                    <a:pt x="17" y="802"/>
                    <a:pt x="118" y="735"/>
                  </a:cubicBezTo>
                  <a:cubicBezTo>
                    <a:pt x="201" y="668"/>
                    <a:pt x="285" y="602"/>
                    <a:pt x="385" y="551"/>
                  </a:cubicBezTo>
                  <a:cubicBezTo>
                    <a:pt x="602" y="468"/>
                    <a:pt x="803" y="368"/>
                    <a:pt x="1020" y="284"/>
                  </a:cubicBezTo>
                  <a:cubicBezTo>
                    <a:pt x="1270" y="201"/>
                    <a:pt x="1538" y="117"/>
                    <a:pt x="1788" y="34"/>
                  </a:cubicBezTo>
                  <a:cubicBezTo>
                    <a:pt x="1872" y="0"/>
                    <a:pt x="1972" y="50"/>
                    <a:pt x="1989" y="117"/>
                  </a:cubicBezTo>
                  <a:cubicBezTo>
                    <a:pt x="2022" y="201"/>
                    <a:pt x="2006" y="301"/>
                    <a:pt x="1922" y="334"/>
                  </a:cubicBezTo>
                  <a:cubicBezTo>
                    <a:pt x="1638" y="451"/>
                    <a:pt x="1438" y="702"/>
                    <a:pt x="1153" y="819"/>
                  </a:cubicBezTo>
                  <a:cubicBezTo>
                    <a:pt x="953" y="902"/>
                    <a:pt x="752" y="1003"/>
                    <a:pt x="535" y="1086"/>
                  </a:cubicBezTo>
                  <a:cubicBezTo>
                    <a:pt x="452" y="1103"/>
                    <a:pt x="351" y="1120"/>
                    <a:pt x="301" y="112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6;p19">
              <a:extLst>
                <a:ext uri="{FF2B5EF4-FFF2-40B4-BE49-F238E27FC236}">
                  <a16:creationId xmlns:a16="http://schemas.microsoft.com/office/drawing/2014/main" id="{46F21233-2A07-491E-1AFC-F9D20FFB7093}"/>
                </a:ext>
              </a:extLst>
            </p:cNvPr>
            <p:cNvSpPr/>
            <p:nvPr/>
          </p:nvSpPr>
          <p:spPr>
            <a:xfrm>
              <a:off x="994600" y="3546100"/>
              <a:ext cx="43875" cy="39275"/>
            </a:xfrm>
            <a:custGeom>
              <a:avLst/>
              <a:gdLst/>
              <a:ahLst/>
              <a:cxnLst/>
              <a:rect l="l" t="t" r="r" b="b"/>
              <a:pathLst>
                <a:path w="1755" h="1571" extrusionOk="0">
                  <a:moveTo>
                    <a:pt x="1755" y="1487"/>
                  </a:moveTo>
                  <a:cubicBezTo>
                    <a:pt x="1705" y="1520"/>
                    <a:pt x="1671" y="1554"/>
                    <a:pt x="1638" y="1554"/>
                  </a:cubicBezTo>
                  <a:cubicBezTo>
                    <a:pt x="1604" y="1571"/>
                    <a:pt x="1571" y="1537"/>
                    <a:pt x="1537" y="1537"/>
                  </a:cubicBezTo>
                  <a:cubicBezTo>
                    <a:pt x="1420" y="1487"/>
                    <a:pt x="1320" y="1437"/>
                    <a:pt x="1203" y="1404"/>
                  </a:cubicBezTo>
                  <a:cubicBezTo>
                    <a:pt x="953" y="1320"/>
                    <a:pt x="769" y="1186"/>
                    <a:pt x="585" y="1003"/>
                  </a:cubicBezTo>
                  <a:cubicBezTo>
                    <a:pt x="435" y="835"/>
                    <a:pt x="284" y="668"/>
                    <a:pt x="134" y="485"/>
                  </a:cubicBezTo>
                  <a:cubicBezTo>
                    <a:pt x="117" y="451"/>
                    <a:pt x="84" y="418"/>
                    <a:pt x="67" y="384"/>
                  </a:cubicBezTo>
                  <a:cubicBezTo>
                    <a:pt x="0" y="284"/>
                    <a:pt x="17" y="167"/>
                    <a:pt x="100" y="100"/>
                  </a:cubicBezTo>
                  <a:cubicBezTo>
                    <a:pt x="167" y="17"/>
                    <a:pt x="284" y="0"/>
                    <a:pt x="401" y="67"/>
                  </a:cubicBezTo>
                  <a:cubicBezTo>
                    <a:pt x="451" y="84"/>
                    <a:pt x="501" y="134"/>
                    <a:pt x="535" y="184"/>
                  </a:cubicBezTo>
                  <a:cubicBezTo>
                    <a:pt x="635" y="284"/>
                    <a:pt x="735" y="401"/>
                    <a:pt x="836" y="501"/>
                  </a:cubicBezTo>
                  <a:cubicBezTo>
                    <a:pt x="1019" y="718"/>
                    <a:pt x="1203" y="952"/>
                    <a:pt x="1404" y="1170"/>
                  </a:cubicBezTo>
                  <a:cubicBezTo>
                    <a:pt x="1471" y="1236"/>
                    <a:pt x="1571" y="1303"/>
                    <a:pt x="1654" y="1370"/>
                  </a:cubicBezTo>
                  <a:cubicBezTo>
                    <a:pt x="1688" y="1404"/>
                    <a:pt x="1705" y="1437"/>
                    <a:pt x="1755" y="14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7;p19">
              <a:extLst>
                <a:ext uri="{FF2B5EF4-FFF2-40B4-BE49-F238E27FC236}">
                  <a16:creationId xmlns:a16="http://schemas.microsoft.com/office/drawing/2014/main" id="{5A06364F-7C20-F8EC-C03F-400423E2B592}"/>
                </a:ext>
              </a:extLst>
            </p:cNvPr>
            <p:cNvSpPr/>
            <p:nvPr/>
          </p:nvSpPr>
          <p:spPr>
            <a:xfrm>
              <a:off x="1045975" y="3437825"/>
              <a:ext cx="442800" cy="508000"/>
            </a:xfrm>
            <a:custGeom>
              <a:avLst/>
              <a:gdLst/>
              <a:ahLst/>
              <a:cxnLst/>
              <a:rect l="l" t="t" r="r" b="b"/>
              <a:pathLst>
                <a:path w="17712" h="20320" extrusionOk="0">
                  <a:moveTo>
                    <a:pt x="7432" y="0"/>
                  </a:moveTo>
                  <a:cubicBezTo>
                    <a:pt x="6997" y="0"/>
                    <a:pt x="6573" y="52"/>
                    <a:pt x="6149" y="154"/>
                  </a:cubicBezTo>
                  <a:cubicBezTo>
                    <a:pt x="5882" y="237"/>
                    <a:pt x="5648" y="388"/>
                    <a:pt x="5431" y="572"/>
                  </a:cubicBezTo>
                  <a:cubicBezTo>
                    <a:pt x="5381" y="605"/>
                    <a:pt x="5347" y="672"/>
                    <a:pt x="5330" y="722"/>
                  </a:cubicBezTo>
                  <a:cubicBezTo>
                    <a:pt x="5230" y="1039"/>
                    <a:pt x="5130" y="1357"/>
                    <a:pt x="5130" y="1691"/>
                  </a:cubicBezTo>
                  <a:cubicBezTo>
                    <a:pt x="5130" y="1741"/>
                    <a:pt x="5130" y="1791"/>
                    <a:pt x="5113" y="1841"/>
                  </a:cubicBezTo>
                  <a:cubicBezTo>
                    <a:pt x="4996" y="2426"/>
                    <a:pt x="4762" y="2961"/>
                    <a:pt x="4495" y="3479"/>
                  </a:cubicBezTo>
                  <a:cubicBezTo>
                    <a:pt x="4395" y="3663"/>
                    <a:pt x="4278" y="3863"/>
                    <a:pt x="4194" y="4047"/>
                  </a:cubicBezTo>
                  <a:cubicBezTo>
                    <a:pt x="4010" y="4431"/>
                    <a:pt x="3793" y="4765"/>
                    <a:pt x="3526" y="5083"/>
                  </a:cubicBezTo>
                  <a:cubicBezTo>
                    <a:pt x="3075" y="5668"/>
                    <a:pt x="2607" y="6252"/>
                    <a:pt x="2139" y="6837"/>
                  </a:cubicBezTo>
                  <a:cubicBezTo>
                    <a:pt x="2039" y="6954"/>
                    <a:pt x="1939" y="7088"/>
                    <a:pt x="1822" y="7188"/>
                  </a:cubicBezTo>
                  <a:cubicBezTo>
                    <a:pt x="1554" y="7372"/>
                    <a:pt x="1370" y="7623"/>
                    <a:pt x="1153" y="7856"/>
                  </a:cubicBezTo>
                  <a:cubicBezTo>
                    <a:pt x="1036" y="7990"/>
                    <a:pt x="936" y="8141"/>
                    <a:pt x="853" y="8291"/>
                  </a:cubicBezTo>
                  <a:cubicBezTo>
                    <a:pt x="652" y="8642"/>
                    <a:pt x="485" y="8993"/>
                    <a:pt x="318" y="9360"/>
                  </a:cubicBezTo>
                  <a:cubicBezTo>
                    <a:pt x="251" y="9511"/>
                    <a:pt x="201" y="9694"/>
                    <a:pt x="167" y="9862"/>
                  </a:cubicBezTo>
                  <a:cubicBezTo>
                    <a:pt x="134" y="10179"/>
                    <a:pt x="34" y="10480"/>
                    <a:pt x="67" y="10814"/>
                  </a:cubicBezTo>
                  <a:cubicBezTo>
                    <a:pt x="67" y="10831"/>
                    <a:pt x="51" y="10864"/>
                    <a:pt x="51" y="10897"/>
                  </a:cubicBezTo>
                  <a:cubicBezTo>
                    <a:pt x="0" y="11065"/>
                    <a:pt x="0" y="11248"/>
                    <a:pt x="0" y="11432"/>
                  </a:cubicBezTo>
                  <a:cubicBezTo>
                    <a:pt x="0" y="11900"/>
                    <a:pt x="17" y="12385"/>
                    <a:pt x="17" y="12852"/>
                  </a:cubicBezTo>
                  <a:cubicBezTo>
                    <a:pt x="17" y="12936"/>
                    <a:pt x="17" y="13003"/>
                    <a:pt x="34" y="13070"/>
                  </a:cubicBezTo>
                  <a:cubicBezTo>
                    <a:pt x="101" y="13337"/>
                    <a:pt x="117" y="13604"/>
                    <a:pt x="134" y="13888"/>
                  </a:cubicBezTo>
                  <a:cubicBezTo>
                    <a:pt x="134" y="14089"/>
                    <a:pt x="167" y="14306"/>
                    <a:pt x="301" y="14490"/>
                  </a:cubicBezTo>
                  <a:cubicBezTo>
                    <a:pt x="435" y="14657"/>
                    <a:pt x="485" y="14857"/>
                    <a:pt x="552" y="15058"/>
                  </a:cubicBezTo>
                  <a:cubicBezTo>
                    <a:pt x="602" y="15242"/>
                    <a:pt x="669" y="15425"/>
                    <a:pt x="719" y="15609"/>
                  </a:cubicBezTo>
                  <a:cubicBezTo>
                    <a:pt x="752" y="15760"/>
                    <a:pt x="836" y="15893"/>
                    <a:pt x="936" y="16010"/>
                  </a:cubicBezTo>
                  <a:cubicBezTo>
                    <a:pt x="1036" y="16111"/>
                    <a:pt x="1103" y="16227"/>
                    <a:pt x="1153" y="16344"/>
                  </a:cubicBezTo>
                  <a:cubicBezTo>
                    <a:pt x="1237" y="16578"/>
                    <a:pt x="1370" y="16796"/>
                    <a:pt x="1504" y="16996"/>
                  </a:cubicBezTo>
                  <a:cubicBezTo>
                    <a:pt x="1738" y="17380"/>
                    <a:pt x="1989" y="17715"/>
                    <a:pt x="2340" y="17999"/>
                  </a:cubicBezTo>
                  <a:cubicBezTo>
                    <a:pt x="2724" y="18299"/>
                    <a:pt x="3158" y="18533"/>
                    <a:pt x="3543" y="18851"/>
                  </a:cubicBezTo>
                  <a:cubicBezTo>
                    <a:pt x="3593" y="18884"/>
                    <a:pt x="3643" y="18901"/>
                    <a:pt x="3693" y="18918"/>
                  </a:cubicBezTo>
                  <a:cubicBezTo>
                    <a:pt x="3994" y="19085"/>
                    <a:pt x="4294" y="19235"/>
                    <a:pt x="4579" y="19402"/>
                  </a:cubicBezTo>
                  <a:cubicBezTo>
                    <a:pt x="5046" y="19669"/>
                    <a:pt x="5548" y="19870"/>
                    <a:pt x="6066" y="20020"/>
                  </a:cubicBezTo>
                  <a:cubicBezTo>
                    <a:pt x="6183" y="20037"/>
                    <a:pt x="6316" y="20054"/>
                    <a:pt x="6450" y="20070"/>
                  </a:cubicBezTo>
                  <a:cubicBezTo>
                    <a:pt x="6751" y="20137"/>
                    <a:pt x="7051" y="20137"/>
                    <a:pt x="7369" y="20137"/>
                  </a:cubicBezTo>
                  <a:cubicBezTo>
                    <a:pt x="7519" y="20137"/>
                    <a:pt x="7686" y="20154"/>
                    <a:pt x="7820" y="20204"/>
                  </a:cubicBezTo>
                  <a:cubicBezTo>
                    <a:pt x="8020" y="20254"/>
                    <a:pt x="8221" y="20254"/>
                    <a:pt x="8422" y="20254"/>
                  </a:cubicBezTo>
                  <a:lnTo>
                    <a:pt x="9056" y="20254"/>
                  </a:lnTo>
                  <a:cubicBezTo>
                    <a:pt x="9157" y="20254"/>
                    <a:pt x="9257" y="20271"/>
                    <a:pt x="9357" y="20271"/>
                  </a:cubicBezTo>
                  <a:cubicBezTo>
                    <a:pt x="9588" y="20308"/>
                    <a:pt x="9824" y="20319"/>
                    <a:pt x="10060" y="20319"/>
                  </a:cubicBezTo>
                  <a:cubicBezTo>
                    <a:pt x="10250" y="20319"/>
                    <a:pt x="10440" y="20312"/>
                    <a:pt x="10627" y="20304"/>
                  </a:cubicBezTo>
                  <a:cubicBezTo>
                    <a:pt x="10811" y="20288"/>
                    <a:pt x="10995" y="20254"/>
                    <a:pt x="11145" y="20137"/>
                  </a:cubicBezTo>
                  <a:cubicBezTo>
                    <a:pt x="11212" y="20087"/>
                    <a:pt x="11279" y="20070"/>
                    <a:pt x="11346" y="20070"/>
                  </a:cubicBezTo>
                  <a:cubicBezTo>
                    <a:pt x="11412" y="20070"/>
                    <a:pt x="11479" y="20054"/>
                    <a:pt x="11529" y="20037"/>
                  </a:cubicBezTo>
                  <a:cubicBezTo>
                    <a:pt x="12081" y="19903"/>
                    <a:pt x="12599" y="19703"/>
                    <a:pt x="13066" y="19402"/>
                  </a:cubicBezTo>
                  <a:cubicBezTo>
                    <a:pt x="13133" y="19369"/>
                    <a:pt x="13200" y="19352"/>
                    <a:pt x="13267" y="19302"/>
                  </a:cubicBezTo>
                  <a:cubicBezTo>
                    <a:pt x="13568" y="19151"/>
                    <a:pt x="13868" y="18984"/>
                    <a:pt x="14186" y="18817"/>
                  </a:cubicBezTo>
                  <a:cubicBezTo>
                    <a:pt x="14236" y="18784"/>
                    <a:pt x="14270" y="18750"/>
                    <a:pt x="14320" y="18717"/>
                  </a:cubicBezTo>
                  <a:cubicBezTo>
                    <a:pt x="14470" y="18600"/>
                    <a:pt x="14620" y="18500"/>
                    <a:pt x="14771" y="18366"/>
                  </a:cubicBezTo>
                  <a:cubicBezTo>
                    <a:pt x="14854" y="18299"/>
                    <a:pt x="14938" y="18232"/>
                    <a:pt x="14988" y="18132"/>
                  </a:cubicBezTo>
                  <a:cubicBezTo>
                    <a:pt x="15055" y="17999"/>
                    <a:pt x="15155" y="17932"/>
                    <a:pt x="15289" y="17848"/>
                  </a:cubicBezTo>
                  <a:cubicBezTo>
                    <a:pt x="15556" y="17698"/>
                    <a:pt x="15757" y="17464"/>
                    <a:pt x="15907" y="17197"/>
                  </a:cubicBezTo>
                  <a:cubicBezTo>
                    <a:pt x="15957" y="17096"/>
                    <a:pt x="16024" y="17013"/>
                    <a:pt x="16091" y="16946"/>
                  </a:cubicBezTo>
                  <a:cubicBezTo>
                    <a:pt x="16224" y="16829"/>
                    <a:pt x="16291" y="16695"/>
                    <a:pt x="16375" y="16545"/>
                  </a:cubicBezTo>
                  <a:cubicBezTo>
                    <a:pt x="16475" y="16378"/>
                    <a:pt x="16575" y="16211"/>
                    <a:pt x="16709" y="16044"/>
                  </a:cubicBezTo>
                  <a:cubicBezTo>
                    <a:pt x="16826" y="15893"/>
                    <a:pt x="16926" y="15743"/>
                    <a:pt x="16976" y="15559"/>
                  </a:cubicBezTo>
                  <a:cubicBezTo>
                    <a:pt x="17077" y="15258"/>
                    <a:pt x="17160" y="14958"/>
                    <a:pt x="17260" y="14674"/>
                  </a:cubicBezTo>
                  <a:cubicBezTo>
                    <a:pt x="17277" y="14590"/>
                    <a:pt x="17294" y="14506"/>
                    <a:pt x="17344" y="14440"/>
                  </a:cubicBezTo>
                  <a:cubicBezTo>
                    <a:pt x="17511" y="14189"/>
                    <a:pt x="17595" y="13905"/>
                    <a:pt x="17611" y="13588"/>
                  </a:cubicBezTo>
                  <a:cubicBezTo>
                    <a:pt x="17611" y="13554"/>
                    <a:pt x="17611" y="13521"/>
                    <a:pt x="17628" y="13487"/>
                  </a:cubicBezTo>
                  <a:cubicBezTo>
                    <a:pt x="17711" y="13270"/>
                    <a:pt x="17711" y="13053"/>
                    <a:pt x="17695" y="12836"/>
                  </a:cubicBezTo>
                  <a:cubicBezTo>
                    <a:pt x="17695" y="12451"/>
                    <a:pt x="17661" y="12084"/>
                    <a:pt x="17678" y="11716"/>
                  </a:cubicBezTo>
                  <a:cubicBezTo>
                    <a:pt x="17711" y="11248"/>
                    <a:pt x="17595" y="10780"/>
                    <a:pt x="17595" y="10329"/>
                  </a:cubicBezTo>
                  <a:cubicBezTo>
                    <a:pt x="17595" y="10279"/>
                    <a:pt x="17561" y="10229"/>
                    <a:pt x="17561" y="10196"/>
                  </a:cubicBezTo>
                  <a:cubicBezTo>
                    <a:pt x="17544" y="10129"/>
                    <a:pt x="17528" y="10062"/>
                    <a:pt x="17528" y="9995"/>
                  </a:cubicBezTo>
                  <a:cubicBezTo>
                    <a:pt x="17511" y="9745"/>
                    <a:pt x="17444" y="9494"/>
                    <a:pt x="17327" y="9277"/>
                  </a:cubicBezTo>
                  <a:cubicBezTo>
                    <a:pt x="17194" y="9009"/>
                    <a:pt x="17060" y="8742"/>
                    <a:pt x="16943" y="8491"/>
                  </a:cubicBezTo>
                  <a:cubicBezTo>
                    <a:pt x="16709" y="8007"/>
                    <a:pt x="16358" y="7639"/>
                    <a:pt x="15974" y="7272"/>
                  </a:cubicBezTo>
                  <a:cubicBezTo>
                    <a:pt x="15823" y="7138"/>
                    <a:pt x="15673" y="7004"/>
                    <a:pt x="15556" y="6854"/>
                  </a:cubicBezTo>
                  <a:cubicBezTo>
                    <a:pt x="15105" y="6286"/>
                    <a:pt x="14654" y="5718"/>
                    <a:pt x="14203" y="5166"/>
                  </a:cubicBezTo>
                  <a:cubicBezTo>
                    <a:pt x="13902" y="4782"/>
                    <a:pt x="13635" y="4398"/>
                    <a:pt x="13451" y="3963"/>
                  </a:cubicBezTo>
                  <a:cubicBezTo>
                    <a:pt x="13401" y="3846"/>
                    <a:pt x="13334" y="3729"/>
                    <a:pt x="13267" y="3629"/>
                  </a:cubicBezTo>
                  <a:cubicBezTo>
                    <a:pt x="13033" y="3212"/>
                    <a:pt x="12833" y="2760"/>
                    <a:pt x="12682" y="2309"/>
                  </a:cubicBezTo>
                  <a:cubicBezTo>
                    <a:pt x="12632" y="2109"/>
                    <a:pt x="12565" y="1908"/>
                    <a:pt x="12549" y="1724"/>
                  </a:cubicBezTo>
                  <a:cubicBezTo>
                    <a:pt x="12549" y="1374"/>
                    <a:pt x="12448" y="1056"/>
                    <a:pt x="12365" y="739"/>
                  </a:cubicBezTo>
                  <a:cubicBezTo>
                    <a:pt x="12348" y="672"/>
                    <a:pt x="12315" y="622"/>
                    <a:pt x="12264" y="572"/>
                  </a:cubicBezTo>
                  <a:cubicBezTo>
                    <a:pt x="12081" y="404"/>
                    <a:pt x="11863" y="254"/>
                    <a:pt x="11613" y="187"/>
                  </a:cubicBezTo>
                  <a:cubicBezTo>
                    <a:pt x="11479" y="154"/>
                    <a:pt x="11346" y="120"/>
                    <a:pt x="11212" y="87"/>
                  </a:cubicBezTo>
                  <a:cubicBezTo>
                    <a:pt x="10928" y="20"/>
                    <a:pt x="10644" y="3"/>
                    <a:pt x="10343" y="3"/>
                  </a:cubicBezTo>
                  <a:lnTo>
                    <a:pt x="7619" y="3"/>
                  </a:lnTo>
                  <a:cubicBezTo>
                    <a:pt x="7557" y="1"/>
                    <a:pt x="7494" y="0"/>
                    <a:pt x="7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8;p19">
              <a:extLst>
                <a:ext uri="{FF2B5EF4-FFF2-40B4-BE49-F238E27FC236}">
                  <a16:creationId xmlns:a16="http://schemas.microsoft.com/office/drawing/2014/main" id="{E2007BA0-9CAB-B425-3C1A-6AD39AB399A0}"/>
                </a:ext>
              </a:extLst>
            </p:cNvPr>
            <p:cNvSpPr/>
            <p:nvPr/>
          </p:nvSpPr>
          <p:spPr>
            <a:xfrm>
              <a:off x="1059350" y="3446850"/>
              <a:ext cx="426500" cy="490650"/>
            </a:xfrm>
            <a:custGeom>
              <a:avLst/>
              <a:gdLst/>
              <a:ahLst/>
              <a:cxnLst/>
              <a:rect l="l" t="t" r="r" b="b"/>
              <a:pathLst>
                <a:path w="17060" h="19626" extrusionOk="0">
                  <a:moveTo>
                    <a:pt x="6207" y="0"/>
                  </a:moveTo>
                  <a:cubicBezTo>
                    <a:pt x="5842" y="0"/>
                    <a:pt x="5508" y="112"/>
                    <a:pt x="5213" y="495"/>
                  </a:cubicBezTo>
                  <a:cubicBezTo>
                    <a:pt x="4612" y="1280"/>
                    <a:pt x="4461" y="2316"/>
                    <a:pt x="4144" y="3218"/>
                  </a:cubicBezTo>
                  <a:cubicBezTo>
                    <a:pt x="3676" y="4521"/>
                    <a:pt x="2774" y="5557"/>
                    <a:pt x="1905" y="6593"/>
                  </a:cubicBezTo>
                  <a:cubicBezTo>
                    <a:pt x="1170" y="7462"/>
                    <a:pt x="835" y="8197"/>
                    <a:pt x="518" y="9283"/>
                  </a:cubicBezTo>
                  <a:cubicBezTo>
                    <a:pt x="201" y="10436"/>
                    <a:pt x="0" y="11422"/>
                    <a:pt x="0" y="12625"/>
                  </a:cubicBezTo>
                  <a:cubicBezTo>
                    <a:pt x="0" y="13761"/>
                    <a:pt x="334" y="14613"/>
                    <a:pt x="869" y="15616"/>
                  </a:cubicBezTo>
                  <a:cubicBezTo>
                    <a:pt x="1420" y="16635"/>
                    <a:pt x="2139" y="17387"/>
                    <a:pt x="3024" y="18122"/>
                  </a:cubicBezTo>
                  <a:cubicBezTo>
                    <a:pt x="3893" y="18841"/>
                    <a:pt x="4779" y="19492"/>
                    <a:pt x="5932" y="19592"/>
                  </a:cubicBezTo>
                  <a:cubicBezTo>
                    <a:pt x="6205" y="19615"/>
                    <a:pt x="6474" y="19626"/>
                    <a:pt x="6740" y="19626"/>
                  </a:cubicBezTo>
                  <a:cubicBezTo>
                    <a:pt x="7646" y="19626"/>
                    <a:pt x="8520" y="19502"/>
                    <a:pt x="9424" y="19308"/>
                  </a:cubicBezTo>
                  <a:cubicBezTo>
                    <a:pt x="10660" y="19058"/>
                    <a:pt x="11780" y="18907"/>
                    <a:pt x="12832" y="18156"/>
                  </a:cubicBezTo>
                  <a:cubicBezTo>
                    <a:pt x="14620" y="16886"/>
                    <a:pt x="15673" y="14931"/>
                    <a:pt x="16508" y="12942"/>
                  </a:cubicBezTo>
                  <a:cubicBezTo>
                    <a:pt x="16892" y="12040"/>
                    <a:pt x="17060" y="10854"/>
                    <a:pt x="16876" y="9885"/>
                  </a:cubicBezTo>
                  <a:cubicBezTo>
                    <a:pt x="16692" y="8916"/>
                    <a:pt x="16090" y="8314"/>
                    <a:pt x="15405" y="7646"/>
                  </a:cubicBezTo>
                  <a:cubicBezTo>
                    <a:pt x="14520" y="6794"/>
                    <a:pt x="13467" y="5925"/>
                    <a:pt x="13033" y="4739"/>
                  </a:cubicBezTo>
                  <a:cubicBezTo>
                    <a:pt x="12615" y="3586"/>
                    <a:pt x="12465" y="2383"/>
                    <a:pt x="11780" y="1347"/>
                  </a:cubicBezTo>
                  <a:cubicBezTo>
                    <a:pt x="11111" y="328"/>
                    <a:pt x="10092" y="94"/>
                    <a:pt x="8956" y="43"/>
                  </a:cubicBezTo>
                  <a:cubicBezTo>
                    <a:pt x="8890" y="40"/>
                    <a:pt x="8822" y="38"/>
                    <a:pt x="8753" y="38"/>
                  </a:cubicBezTo>
                  <a:cubicBezTo>
                    <a:pt x="8279" y="38"/>
                    <a:pt x="7739" y="116"/>
                    <a:pt x="7235" y="116"/>
                  </a:cubicBezTo>
                  <a:cubicBezTo>
                    <a:pt x="7162" y="116"/>
                    <a:pt x="7089" y="114"/>
                    <a:pt x="7018" y="110"/>
                  </a:cubicBezTo>
                  <a:cubicBezTo>
                    <a:pt x="6735" y="55"/>
                    <a:pt x="6464" y="0"/>
                    <a:pt x="6207" y="0"/>
                  </a:cubicBezTo>
                  <a:close/>
                </a:path>
              </a:pathLst>
            </a:custGeom>
            <a:solidFill>
              <a:srgbClr val="EEBE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9;p19">
              <a:extLst>
                <a:ext uri="{FF2B5EF4-FFF2-40B4-BE49-F238E27FC236}">
                  <a16:creationId xmlns:a16="http://schemas.microsoft.com/office/drawing/2014/main" id="{24C71F5B-1945-24FC-7CF9-39B2F78D5EDD}"/>
                </a:ext>
              </a:extLst>
            </p:cNvPr>
            <p:cNvSpPr/>
            <p:nvPr/>
          </p:nvSpPr>
          <p:spPr>
            <a:xfrm>
              <a:off x="1259850" y="2818850"/>
              <a:ext cx="11725" cy="467850"/>
            </a:xfrm>
            <a:custGeom>
              <a:avLst/>
              <a:gdLst/>
              <a:ahLst/>
              <a:cxnLst/>
              <a:rect l="l" t="t" r="r" b="b"/>
              <a:pathLst>
                <a:path w="469" h="18714" extrusionOk="0">
                  <a:moveTo>
                    <a:pt x="468" y="10460"/>
                  </a:moveTo>
                  <a:cubicBezTo>
                    <a:pt x="468" y="12749"/>
                    <a:pt x="468" y="15021"/>
                    <a:pt x="468" y="17310"/>
                  </a:cubicBezTo>
                  <a:cubicBezTo>
                    <a:pt x="468" y="17611"/>
                    <a:pt x="451" y="17912"/>
                    <a:pt x="435" y="18213"/>
                  </a:cubicBezTo>
                  <a:cubicBezTo>
                    <a:pt x="418" y="18346"/>
                    <a:pt x="368" y="18497"/>
                    <a:pt x="334" y="18630"/>
                  </a:cubicBezTo>
                  <a:cubicBezTo>
                    <a:pt x="318" y="18681"/>
                    <a:pt x="268" y="18714"/>
                    <a:pt x="217" y="18714"/>
                  </a:cubicBezTo>
                  <a:cubicBezTo>
                    <a:pt x="201" y="18697"/>
                    <a:pt x="151" y="18664"/>
                    <a:pt x="151" y="18630"/>
                  </a:cubicBezTo>
                  <a:cubicBezTo>
                    <a:pt x="100" y="18497"/>
                    <a:pt x="50" y="18346"/>
                    <a:pt x="34" y="18196"/>
                  </a:cubicBezTo>
                  <a:cubicBezTo>
                    <a:pt x="17" y="17812"/>
                    <a:pt x="0" y="17444"/>
                    <a:pt x="0" y="17060"/>
                  </a:cubicBezTo>
                  <a:cubicBezTo>
                    <a:pt x="0" y="14320"/>
                    <a:pt x="0" y="10009"/>
                    <a:pt x="0" y="7269"/>
                  </a:cubicBezTo>
                  <a:cubicBezTo>
                    <a:pt x="17" y="5447"/>
                    <a:pt x="34" y="2173"/>
                    <a:pt x="50" y="351"/>
                  </a:cubicBezTo>
                  <a:cubicBezTo>
                    <a:pt x="50" y="184"/>
                    <a:pt x="50" y="535"/>
                    <a:pt x="67" y="351"/>
                  </a:cubicBezTo>
                  <a:cubicBezTo>
                    <a:pt x="67" y="285"/>
                    <a:pt x="67" y="435"/>
                    <a:pt x="84" y="351"/>
                  </a:cubicBezTo>
                  <a:cubicBezTo>
                    <a:pt x="100" y="251"/>
                    <a:pt x="151" y="351"/>
                    <a:pt x="234" y="351"/>
                  </a:cubicBezTo>
                  <a:cubicBezTo>
                    <a:pt x="301" y="351"/>
                    <a:pt x="368" y="268"/>
                    <a:pt x="368" y="351"/>
                  </a:cubicBezTo>
                  <a:cubicBezTo>
                    <a:pt x="384" y="418"/>
                    <a:pt x="384" y="301"/>
                    <a:pt x="384" y="351"/>
                  </a:cubicBezTo>
                  <a:cubicBezTo>
                    <a:pt x="401" y="702"/>
                    <a:pt x="418" y="0"/>
                    <a:pt x="418" y="351"/>
                  </a:cubicBezTo>
                  <a:cubicBezTo>
                    <a:pt x="435" y="2557"/>
                    <a:pt x="451" y="8271"/>
                    <a:pt x="468" y="10460"/>
                  </a:cubicBezTo>
                  <a:cubicBezTo>
                    <a:pt x="468" y="10460"/>
                    <a:pt x="468" y="10460"/>
                    <a:pt x="468" y="1046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0;p19">
              <a:extLst>
                <a:ext uri="{FF2B5EF4-FFF2-40B4-BE49-F238E27FC236}">
                  <a16:creationId xmlns:a16="http://schemas.microsoft.com/office/drawing/2014/main" id="{CB2241D6-9A69-ADB6-2682-24246B00F638}"/>
                </a:ext>
              </a:extLst>
            </p:cNvPr>
            <p:cNvSpPr/>
            <p:nvPr/>
          </p:nvSpPr>
          <p:spPr>
            <a:xfrm>
              <a:off x="1194675" y="3396800"/>
              <a:ext cx="144150" cy="36950"/>
            </a:xfrm>
            <a:custGeom>
              <a:avLst/>
              <a:gdLst/>
              <a:ahLst/>
              <a:cxnLst/>
              <a:rect l="l" t="t" r="r" b="b"/>
              <a:pathLst>
                <a:path w="5766" h="1478" extrusionOk="0">
                  <a:moveTo>
                    <a:pt x="2739" y="0"/>
                  </a:moveTo>
                  <a:cubicBezTo>
                    <a:pt x="2455" y="0"/>
                    <a:pt x="2172" y="15"/>
                    <a:pt x="1889" y="24"/>
                  </a:cubicBezTo>
                  <a:cubicBezTo>
                    <a:pt x="1797" y="32"/>
                    <a:pt x="1705" y="36"/>
                    <a:pt x="1613" y="36"/>
                  </a:cubicBezTo>
                  <a:cubicBezTo>
                    <a:pt x="1521" y="36"/>
                    <a:pt x="1429" y="32"/>
                    <a:pt x="1337" y="24"/>
                  </a:cubicBezTo>
                  <a:cubicBezTo>
                    <a:pt x="1260" y="13"/>
                    <a:pt x="1183" y="9"/>
                    <a:pt x="1108" y="9"/>
                  </a:cubicBezTo>
                  <a:cubicBezTo>
                    <a:pt x="942" y="9"/>
                    <a:pt x="780" y="29"/>
                    <a:pt x="619" y="40"/>
                  </a:cubicBezTo>
                  <a:cubicBezTo>
                    <a:pt x="468" y="191"/>
                    <a:pt x="335" y="341"/>
                    <a:pt x="184" y="475"/>
                  </a:cubicBezTo>
                  <a:cubicBezTo>
                    <a:pt x="118" y="558"/>
                    <a:pt x="34" y="642"/>
                    <a:pt x="34" y="759"/>
                  </a:cubicBezTo>
                  <a:cubicBezTo>
                    <a:pt x="17" y="943"/>
                    <a:pt x="17" y="1127"/>
                    <a:pt x="1" y="1310"/>
                  </a:cubicBezTo>
                  <a:cubicBezTo>
                    <a:pt x="1" y="1360"/>
                    <a:pt x="34" y="1411"/>
                    <a:pt x="51" y="1477"/>
                  </a:cubicBezTo>
                  <a:cubicBezTo>
                    <a:pt x="134" y="1461"/>
                    <a:pt x="201" y="1461"/>
                    <a:pt x="268" y="1427"/>
                  </a:cubicBezTo>
                  <a:cubicBezTo>
                    <a:pt x="602" y="1327"/>
                    <a:pt x="953" y="1294"/>
                    <a:pt x="1287" y="1294"/>
                  </a:cubicBezTo>
                  <a:cubicBezTo>
                    <a:pt x="1627" y="1299"/>
                    <a:pt x="1967" y="1301"/>
                    <a:pt x="2306" y="1301"/>
                  </a:cubicBezTo>
                  <a:cubicBezTo>
                    <a:pt x="2984" y="1301"/>
                    <a:pt x="3660" y="1294"/>
                    <a:pt x="4328" y="1294"/>
                  </a:cubicBezTo>
                  <a:cubicBezTo>
                    <a:pt x="4746" y="1294"/>
                    <a:pt x="5147" y="1310"/>
                    <a:pt x="5548" y="1444"/>
                  </a:cubicBezTo>
                  <a:cubicBezTo>
                    <a:pt x="5573" y="1461"/>
                    <a:pt x="5602" y="1465"/>
                    <a:pt x="5636" y="1465"/>
                  </a:cubicBezTo>
                  <a:cubicBezTo>
                    <a:pt x="5669" y="1465"/>
                    <a:pt x="5707" y="1461"/>
                    <a:pt x="5748" y="1461"/>
                  </a:cubicBezTo>
                  <a:cubicBezTo>
                    <a:pt x="5748" y="1377"/>
                    <a:pt x="5765" y="1310"/>
                    <a:pt x="5765" y="1243"/>
                  </a:cubicBezTo>
                  <a:cubicBezTo>
                    <a:pt x="5765" y="1093"/>
                    <a:pt x="5748" y="943"/>
                    <a:pt x="5748" y="809"/>
                  </a:cubicBezTo>
                  <a:cubicBezTo>
                    <a:pt x="5732" y="592"/>
                    <a:pt x="5598" y="441"/>
                    <a:pt x="5398" y="375"/>
                  </a:cubicBezTo>
                  <a:cubicBezTo>
                    <a:pt x="5197" y="308"/>
                    <a:pt x="4980" y="241"/>
                    <a:pt x="4779" y="208"/>
                  </a:cubicBezTo>
                  <a:cubicBezTo>
                    <a:pt x="4328" y="141"/>
                    <a:pt x="3894" y="91"/>
                    <a:pt x="3443" y="40"/>
                  </a:cubicBezTo>
                  <a:cubicBezTo>
                    <a:pt x="3208" y="10"/>
                    <a:pt x="2973" y="0"/>
                    <a:pt x="27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1;p19">
              <a:extLst>
                <a:ext uri="{FF2B5EF4-FFF2-40B4-BE49-F238E27FC236}">
                  <a16:creationId xmlns:a16="http://schemas.microsoft.com/office/drawing/2014/main" id="{DA95A856-638F-71C1-75DF-16054990AB75}"/>
                </a:ext>
              </a:extLst>
            </p:cNvPr>
            <p:cNvSpPr/>
            <p:nvPr/>
          </p:nvSpPr>
          <p:spPr>
            <a:xfrm>
              <a:off x="1207625" y="3358600"/>
              <a:ext cx="118650" cy="37550"/>
            </a:xfrm>
            <a:custGeom>
              <a:avLst/>
              <a:gdLst/>
              <a:ahLst/>
              <a:cxnLst/>
              <a:rect l="l" t="t" r="r" b="b"/>
              <a:pathLst>
                <a:path w="4746" h="1502" extrusionOk="0">
                  <a:moveTo>
                    <a:pt x="1397" y="0"/>
                  </a:moveTo>
                  <a:cubicBezTo>
                    <a:pt x="1132" y="0"/>
                    <a:pt x="867" y="20"/>
                    <a:pt x="602" y="31"/>
                  </a:cubicBezTo>
                  <a:cubicBezTo>
                    <a:pt x="335" y="48"/>
                    <a:pt x="218" y="265"/>
                    <a:pt x="34" y="399"/>
                  </a:cubicBezTo>
                  <a:cubicBezTo>
                    <a:pt x="17" y="416"/>
                    <a:pt x="17" y="432"/>
                    <a:pt x="17" y="449"/>
                  </a:cubicBezTo>
                  <a:cubicBezTo>
                    <a:pt x="17" y="616"/>
                    <a:pt x="1" y="783"/>
                    <a:pt x="34" y="950"/>
                  </a:cubicBezTo>
                  <a:cubicBezTo>
                    <a:pt x="84" y="1117"/>
                    <a:pt x="134" y="1284"/>
                    <a:pt x="134" y="1502"/>
                  </a:cubicBezTo>
                  <a:cubicBezTo>
                    <a:pt x="251" y="1468"/>
                    <a:pt x="351" y="1452"/>
                    <a:pt x="435" y="1435"/>
                  </a:cubicBezTo>
                  <a:cubicBezTo>
                    <a:pt x="719" y="1368"/>
                    <a:pt x="1003" y="1284"/>
                    <a:pt x="1304" y="1234"/>
                  </a:cubicBezTo>
                  <a:cubicBezTo>
                    <a:pt x="1612" y="1199"/>
                    <a:pt x="1926" y="1178"/>
                    <a:pt x="2241" y="1178"/>
                  </a:cubicBezTo>
                  <a:cubicBezTo>
                    <a:pt x="2523" y="1178"/>
                    <a:pt x="2807" y="1195"/>
                    <a:pt x="3092" y="1234"/>
                  </a:cubicBezTo>
                  <a:cubicBezTo>
                    <a:pt x="3560" y="1301"/>
                    <a:pt x="4044" y="1335"/>
                    <a:pt x="4495" y="1452"/>
                  </a:cubicBezTo>
                  <a:lnTo>
                    <a:pt x="4579" y="1452"/>
                  </a:lnTo>
                  <a:cubicBezTo>
                    <a:pt x="4595" y="1318"/>
                    <a:pt x="4612" y="1201"/>
                    <a:pt x="4646" y="1101"/>
                  </a:cubicBezTo>
                  <a:cubicBezTo>
                    <a:pt x="4746" y="900"/>
                    <a:pt x="4729" y="683"/>
                    <a:pt x="4712" y="482"/>
                  </a:cubicBezTo>
                  <a:cubicBezTo>
                    <a:pt x="4679" y="466"/>
                    <a:pt x="4646" y="432"/>
                    <a:pt x="4612" y="416"/>
                  </a:cubicBezTo>
                  <a:cubicBezTo>
                    <a:pt x="4495" y="382"/>
                    <a:pt x="4395" y="332"/>
                    <a:pt x="4278" y="299"/>
                  </a:cubicBezTo>
                  <a:cubicBezTo>
                    <a:pt x="3576" y="115"/>
                    <a:pt x="2858" y="15"/>
                    <a:pt x="2139" y="15"/>
                  </a:cubicBezTo>
                  <a:lnTo>
                    <a:pt x="1755" y="15"/>
                  </a:lnTo>
                  <a:cubicBezTo>
                    <a:pt x="1636" y="4"/>
                    <a:pt x="1517" y="0"/>
                    <a:pt x="1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2;p19">
              <a:extLst>
                <a:ext uri="{FF2B5EF4-FFF2-40B4-BE49-F238E27FC236}">
                  <a16:creationId xmlns:a16="http://schemas.microsoft.com/office/drawing/2014/main" id="{A5A67065-FEFF-217B-986C-2073FB05AF0B}"/>
                </a:ext>
              </a:extLst>
            </p:cNvPr>
            <p:cNvSpPr/>
            <p:nvPr/>
          </p:nvSpPr>
          <p:spPr>
            <a:xfrm>
              <a:off x="1218075" y="3307975"/>
              <a:ext cx="97775" cy="51000"/>
            </a:xfrm>
            <a:custGeom>
              <a:avLst/>
              <a:gdLst/>
              <a:ahLst/>
              <a:cxnLst/>
              <a:rect l="l" t="t" r="r" b="b"/>
              <a:pathLst>
                <a:path w="3911" h="2040" extrusionOk="0">
                  <a:moveTo>
                    <a:pt x="1880" y="0"/>
                  </a:moveTo>
                  <a:cubicBezTo>
                    <a:pt x="1706" y="0"/>
                    <a:pt x="1533" y="10"/>
                    <a:pt x="1370" y="85"/>
                  </a:cubicBezTo>
                  <a:cubicBezTo>
                    <a:pt x="1354" y="93"/>
                    <a:pt x="1333" y="93"/>
                    <a:pt x="1310" y="93"/>
                  </a:cubicBezTo>
                  <a:cubicBezTo>
                    <a:pt x="1287" y="93"/>
                    <a:pt x="1262" y="93"/>
                    <a:pt x="1237" y="101"/>
                  </a:cubicBezTo>
                  <a:cubicBezTo>
                    <a:pt x="986" y="168"/>
                    <a:pt x="719" y="218"/>
                    <a:pt x="535" y="419"/>
                  </a:cubicBezTo>
                  <a:cubicBezTo>
                    <a:pt x="451" y="519"/>
                    <a:pt x="351" y="603"/>
                    <a:pt x="251" y="669"/>
                  </a:cubicBezTo>
                  <a:cubicBezTo>
                    <a:pt x="84" y="786"/>
                    <a:pt x="34" y="937"/>
                    <a:pt x="34" y="1121"/>
                  </a:cubicBezTo>
                  <a:cubicBezTo>
                    <a:pt x="34" y="1338"/>
                    <a:pt x="34" y="1555"/>
                    <a:pt x="34" y="1772"/>
                  </a:cubicBezTo>
                  <a:cubicBezTo>
                    <a:pt x="34" y="1822"/>
                    <a:pt x="0" y="1889"/>
                    <a:pt x="67" y="1923"/>
                  </a:cubicBezTo>
                  <a:cubicBezTo>
                    <a:pt x="101" y="1923"/>
                    <a:pt x="151" y="1906"/>
                    <a:pt x="184" y="1906"/>
                  </a:cubicBezTo>
                  <a:cubicBezTo>
                    <a:pt x="451" y="1806"/>
                    <a:pt x="702" y="1789"/>
                    <a:pt x="969" y="1789"/>
                  </a:cubicBezTo>
                  <a:cubicBezTo>
                    <a:pt x="1220" y="1789"/>
                    <a:pt x="1471" y="1772"/>
                    <a:pt x="1705" y="1772"/>
                  </a:cubicBezTo>
                  <a:cubicBezTo>
                    <a:pt x="1766" y="1770"/>
                    <a:pt x="1828" y="1769"/>
                    <a:pt x="1889" y="1769"/>
                  </a:cubicBezTo>
                  <a:cubicBezTo>
                    <a:pt x="2295" y="1769"/>
                    <a:pt x="2702" y="1814"/>
                    <a:pt x="3108" y="1872"/>
                  </a:cubicBezTo>
                  <a:cubicBezTo>
                    <a:pt x="3359" y="1923"/>
                    <a:pt x="3626" y="1989"/>
                    <a:pt x="3910" y="2040"/>
                  </a:cubicBezTo>
                  <a:cubicBezTo>
                    <a:pt x="3893" y="1939"/>
                    <a:pt x="3877" y="1839"/>
                    <a:pt x="3877" y="1756"/>
                  </a:cubicBezTo>
                  <a:cubicBezTo>
                    <a:pt x="3893" y="1555"/>
                    <a:pt x="3776" y="1471"/>
                    <a:pt x="3626" y="1405"/>
                  </a:cubicBezTo>
                  <a:cubicBezTo>
                    <a:pt x="3559" y="1388"/>
                    <a:pt x="3509" y="1371"/>
                    <a:pt x="3442" y="1355"/>
                  </a:cubicBezTo>
                  <a:cubicBezTo>
                    <a:pt x="3075" y="1254"/>
                    <a:pt x="2724" y="1171"/>
                    <a:pt x="2340" y="1171"/>
                  </a:cubicBezTo>
                  <a:cubicBezTo>
                    <a:pt x="2223" y="1171"/>
                    <a:pt x="2101" y="1175"/>
                    <a:pt x="1982" y="1175"/>
                  </a:cubicBezTo>
                  <a:cubicBezTo>
                    <a:pt x="1863" y="1175"/>
                    <a:pt x="1746" y="1171"/>
                    <a:pt x="1638" y="1154"/>
                  </a:cubicBezTo>
                  <a:cubicBezTo>
                    <a:pt x="1442" y="1121"/>
                    <a:pt x="1246" y="1096"/>
                    <a:pt x="1050" y="1096"/>
                  </a:cubicBezTo>
                  <a:cubicBezTo>
                    <a:pt x="945" y="1096"/>
                    <a:pt x="840" y="1103"/>
                    <a:pt x="735" y="1121"/>
                  </a:cubicBezTo>
                  <a:cubicBezTo>
                    <a:pt x="713" y="1128"/>
                    <a:pt x="691" y="1136"/>
                    <a:pt x="670" y="1136"/>
                  </a:cubicBezTo>
                  <a:cubicBezTo>
                    <a:pt x="644" y="1136"/>
                    <a:pt x="620" y="1124"/>
                    <a:pt x="602" y="1087"/>
                  </a:cubicBezTo>
                  <a:cubicBezTo>
                    <a:pt x="619" y="1020"/>
                    <a:pt x="669" y="1020"/>
                    <a:pt x="719" y="1020"/>
                  </a:cubicBezTo>
                  <a:cubicBezTo>
                    <a:pt x="936" y="987"/>
                    <a:pt x="1136" y="954"/>
                    <a:pt x="1337" y="903"/>
                  </a:cubicBezTo>
                  <a:cubicBezTo>
                    <a:pt x="1504" y="870"/>
                    <a:pt x="1654" y="853"/>
                    <a:pt x="1805" y="853"/>
                  </a:cubicBezTo>
                  <a:cubicBezTo>
                    <a:pt x="1955" y="853"/>
                    <a:pt x="2089" y="837"/>
                    <a:pt x="2239" y="837"/>
                  </a:cubicBezTo>
                  <a:cubicBezTo>
                    <a:pt x="2284" y="835"/>
                    <a:pt x="2328" y="834"/>
                    <a:pt x="2372" y="834"/>
                  </a:cubicBezTo>
                  <a:cubicBezTo>
                    <a:pt x="2857" y="834"/>
                    <a:pt x="3317" y="919"/>
                    <a:pt x="3776" y="1087"/>
                  </a:cubicBezTo>
                  <a:cubicBezTo>
                    <a:pt x="3793" y="1104"/>
                    <a:pt x="3810" y="1104"/>
                    <a:pt x="3843" y="1104"/>
                  </a:cubicBezTo>
                  <a:cubicBezTo>
                    <a:pt x="3877" y="1004"/>
                    <a:pt x="3877" y="903"/>
                    <a:pt x="3810" y="837"/>
                  </a:cubicBezTo>
                  <a:cubicBezTo>
                    <a:pt x="3576" y="603"/>
                    <a:pt x="3359" y="369"/>
                    <a:pt x="3058" y="218"/>
                  </a:cubicBezTo>
                  <a:cubicBezTo>
                    <a:pt x="3041" y="202"/>
                    <a:pt x="3008" y="202"/>
                    <a:pt x="2974" y="185"/>
                  </a:cubicBezTo>
                  <a:cubicBezTo>
                    <a:pt x="2807" y="152"/>
                    <a:pt x="2624" y="118"/>
                    <a:pt x="2456" y="51"/>
                  </a:cubicBezTo>
                  <a:cubicBezTo>
                    <a:pt x="2323" y="18"/>
                    <a:pt x="2189" y="1"/>
                    <a:pt x="2055" y="1"/>
                  </a:cubicBezTo>
                  <a:cubicBezTo>
                    <a:pt x="1997" y="1"/>
                    <a:pt x="1939" y="0"/>
                    <a:pt x="18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3;p19">
              <a:extLst>
                <a:ext uri="{FF2B5EF4-FFF2-40B4-BE49-F238E27FC236}">
                  <a16:creationId xmlns:a16="http://schemas.microsoft.com/office/drawing/2014/main" id="{CDC0E4F4-F76C-6A1B-8794-148EEC7494AC}"/>
                </a:ext>
              </a:extLst>
            </p:cNvPr>
            <p:cNvSpPr/>
            <p:nvPr/>
          </p:nvSpPr>
          <p:spPr>
            <a:xfrm>
              <a:off x="1237275" y="3285025"/>
              <a:ext cx="58925" cy="20475"/>
            </a:xfrm>
            <a:custGeom>
              <a:avLst/>
              <a:gdLst/>
              <a:ahLst/>
              <a:cxnLst/>
              <a:rect l="l" t="t" r="r" b="b"/>
              <a:pathLst>
                <a:path w="2357" h="819" extrusionOk="0">
                  <a:moveTo>
                    <a:pt x="1221" y="0"/>
                  </a:moveTo>
                  <a:cubicBezTo>
                    <a:pt x="1054" y="0"/>
                    <a:pt x="903" y="34"/>
                    <a:pt x="736" y="50"/>
                  </a:cubicBezTo>
                  <a:cubicBezTo>
                    <a:pt x="711" y="59"/>
                    <a:pt x="682" y="59"/>
                    <a:pt x="653" y="59"/>
                  </a:cubicBezTo>
                  <a:cubicBezTo>
                    <a:pt x="623" y="59"/>
                    <a:pt x="594" y="59"/>
                    <a:pt x="569" y="67"/>
                  </a:cubicBezTo>
                  <a:cubicBezTo>
                    <a:pt x="519" y="84"/>
                    <a:pt x="469" y="100"/>
                    <a:pt x="419" y="134"/>
                  </a:cubicBezTo>
                  <a:cubicBezTo>
                    <a:pt x="201" y="301"/>
                    <a:pt x="34" y="501"/>
                    <a:pt x="1" y="819"/>
                  </a:cubicBezTo>
                  <a:cubicBezTo>
                    <a:pt x="268" y="752"/>
                    <a:pt x="485" y="702"/>
                    <a:pt x="719" y="635"/>
                  </a:cubicBezTo>
                  <a:cubicBezTo>
                    <a:pt x="786" y="618"/>
                    <a:pt x="853" y="618"/>
                    <a:pt x="920" y="618"/>
                  </a:cubicBezTo>
                  <a:lnTo>
                    <a:pt x="1455" y="618"/>
                  </a:lnTo>
                  <a:cubicBezTo>
                    <a:pt x="1521" y="618"/>
                    <a:pt x="1572" y="618"/>
                    <a:pt x="1622" y="635"/>
                  </a:cubicBezTo>
                  <a:cubicBezTo>
                    <a:pt x="1839" y="685"/>
                    <a:pt x="2056" y="752"/>
                    <a:pt x="2290" y="802"/>
                  </a:cubicBezTo>
                  <a:cubicBezTo>
                    <a:pt x="2296" y="808"/>
                    <a:pt x="2303" y="810"/>
                    <a:pt x="2311" y="810"/>
                  </a:cubicBezTo>
                  <a:cubicBezTo>
                    <a:pt x="2327" y="810"/>
                    <a:pt x="2346" y="802"/>
                    <a:pt x="2357" y="802"/>
                  </a:cubicBezTo>
                  <a:cubicBezTo>
                    <a:pt x="2323" y="568"/>
                    <a:pt x="2223" y="368"/>
                    <a:pt x="2039" y="217"/>
                  </a:cubicBezTo>
                  <a:cubicBezTo>
                    <a:pt x="1956" y="117"/>
                    <a:pt x="1839" y="67"/>
                    <a:pt x="1705" y="50"/>
                  </a:cubicBezTo>
                  <a:cubicBezTo>
                    <a:pt x="1538" y="34"/>
                    <a:pt x="1388" y="0"/>
                    <a:pt x="12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4;p19">
              <a:extLst>
                <a:ext uri="{FF2B5EF4-FFF2-40B4-BE49-F238E27FC236}">
                  <a16:creationId xmlns:a16="http://schemas.microsoft.com/office/drawing/2014/main" id="{48E560AD-88F7-F453-A34C-3DBD95E44C23}"/>
                </a:ext>
              </a:extLst>
            </p:cNvPr>
            <p:cNvSpPr/>
            <p:nvPr/>
          </p:nvSpPr>
          <p:spPr>
            <a:xfrm>
              <a:off x="1234725" y="3288325"/>
              <a:ext cx="58950" cy="22575"/>
            </a:xfrm>
            <a:custGeom>
              <a:avLst/>
              <a:gdLst/>
              <a:ahLst/>
              <a:cxnLst/>
              <a:rect l="l" t="t" r="r" b="b"/>
              <a:pathLst>
                <a:path w="2358" h="903" extrusionOk="0">
                  <a:moveTo>
                    <a:pt x="1376" y="0"/>
                  </a:moveTo>
                  <a:cubicBezTo>
                    <a:pt x="1283" y="0"/>
                    <a:pt x="1188" y="15"/>
                    <a:pt x="1105" y="35"/>
                  </a:cubicBezTo>
                  <a:cubicBezTo>
                    <a:pt x="788" y="85"/>
                    <a:pt x="487" y="202"/>
                    <a:pt x="237" y="386"/>
                  </a:cubicBezTo>
                  <a:cubicBezTo>
                    <a:pt x="1" y="552"/>
                    <a:pt x="145" y="903"/>
                    <a:pt x="363" y="903"/>
                  </a:cubicBezTo>
                  <a:cubicBezTo>
                    <a:pt x="408" y="903"/>
                    <a:pt x="456" y="888"/>
                    <a:pt x="504" y="854"/>
                  </a:cubicBezTo>
                  <a:cubicBezTo>
                    <a:pt x="738" y="687"/>
                    <a:pt x="988" y="570"/>
                    <a:pt x="1273" y="537"/>
                  </a:cubicBezTo>
                  <a:cubicBezTo>
                    <a:pt x="1293" y="534"/>
                    <a:pt x="1314" y="532"/>
                    <a:pt x="1335" y="532"/>
                  </a:cubicBezTo>
                  <a:cubicBezTo>
                    <a:pt x="1565" y="532"/>
                    <a:pt x="1795" y="688"/>
                    <a:pt x="2024" y="704"/>
                  </a:cubicBezTo>
                  <a:cubicBezTo>
                    <a:pt x="2039" y="706"/>
                    <a:pt x="2054" y="707"/>
                    <a:pt x="2067" y="707"/>
                  </a:cubicBezTo>
                  <a:cubicBezTo>
                    <a:pt x="2358" y="707"/>
                    <a:pt x="2344" y="218"/>
                    <a:pt x="2024" y="186"/>
                  </a:cubicBezTo>
                  <a:cubicBezTo>
                    <a:pt x="1857" y="169"/>
                    <a:pt x="1707" y="69"/>
                    <a:pt x="1540" y="19"/>
                  </a:cubicBezTo>
                  <a:cubicBezTo>
                    <a:pt x="1489" y="6"/>
                    <a:pt x="1433" y="0"/>
                    <a:pt x="1376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5;p19">
              <a:extLst>
                <a:ext uri="{FF2B5EF4-FFF2-40B4-BE49-F238E27FC236}">
                  <a16:creationId xmlns:a16="http://schemas.microsoft.com/office/drawing/2014/main" id="{6BEA1983-3601-EF33-A5F3-FD94596C8EE9}"/>
                </a:ext>
              </a:extLst>
            </p:cNvPr>
            <p:cNvSpPr/>
            <p:nvPr/>
          </p:nvSpPr>
          <p:spPr>
            <a:xfrm>
              <a:off x="1221825" y="3313650"/>
              <a:ext cx="90750" cy="26675"/>
            </a:xfrm>
            <a:custGeom>
              <a:avLst/>
              <a:gdLst/>
              <a:ahLst/>
              <a:cxnLst/>
              <a:rect l="l" t="t" r="r" b="b"/>
              <a:pathLst>
                <a:path w="3630" h="1067" extrusionOk="0">
                  <a:moveTo>
                    <a:pt x="1493" y="1"/>
                  </a:moveTo>
                  <a:cubicBezTo>
                    <a:pt x="1043" y="1"/>
                    <a:pt x="232" y="213"/>
                    <a:pt x="51" y="576"/>
                  </a:cubicBezTo>
                  <a:cubicBezTo>
                    <a:pt x="1" y="676"/>
                    <a:pt x="1" y="827"/>
                    <a:pt x="84" y="910"/>
                  </a:cubicBezTo>
                  <a:cubicBezTo>
                    <a:pt x="101" y="910"/>
                    <a:pt x="101" y="910"/>
                    <a:pt x="101" y="927"/>
                  </a:cubicBezTo>
                  <a:cubicBezTo>
                    <a:pt x="157" y="968"/>
                    <a:pt x="217" y="986"/>
                    <a:pt x="274" y="986"/>
                  </a:cubicBezTo>
                  <a:cubicBezTo>
                    <a:pt x="403" y="986"/>
                    <a:pt x="517" y="897"/>
                    <a:pt x="552" y="793"/>
                  </a:cubicBezTo>
                  <a:cubicBezTo>
                    <a:pt x="738" y="638"/>
                    <a:pt x="1326" y="541"/>
                    <a:pt x="1571" y="541"/>
                  </a:cubicBezTo>
                  <a:cubicBezTo>
                    <a:pt x="1590" y="541"/>
                    <a:pt x="1607" y="542"/>
                    <a:pt x="1621" y="543"/>
                  </a:cubicBezTo>
                  <a:cubicBezTo>
                    <a:pt x="1905" y="576"/>
                    <a:pt x="2941" y="643"/>
                    <a:pt x="3075" y="927"/>
                  </a:cubicBezTo>
                  <a:cubicBezTo>
                    <a:pt x="3117" y="1026"/>
                    <a:pt x="3190" y="1066"/>
                    <a:pt x="3268" y="1066"/>
                  </a:cubicBezTo>
                  <a:cubicBezTo>
                    <a:pt x="3440" y="1066"/>
                    <a:pt x="3630" y="867"/>
                    <a:pt x="3526" y="660"/>
                  </a:cubicBezTo>
                  <a:cubicBezTo>
                    <a:pt x="3292" y="108"/>
                    <a:pt x="2123" y="75"/>
                    <a:pt x="1621" y="8"/>
                  </a:cubicBezTo>
                  <a:cubicBezTo>
                    <a:pt x="1583" y="3"/>
                    <a:pt x="1540" y="1"/>
                    <a:pt x="14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6;p19">
              <a:extLst>
                <a:ext uri="{FF2B5EF4-FFF2-40B4-BE49-F238E27FC236}">
                  <a16:creationId xmlns:a16="http://schemas.microsoft.com/office/drawing/2014/main" id="{AA2F1996-293F-A2F8-7960-90FAA6515F5D}"/>
                </a:ext>
              </a:extLst>
            </p:cNvPr>
            <p:cNvSpPr/>
            <p:nvPr/>
          </p:nvSpPr>
          <p:spPr>
            <a:xfrm>
              <a:off x="1214725" y="3337450"/>
              <a:ext cx="95275" cy="20100"/>
            </a:xfrm>
            <a:custGeom>
              <a:avLst/>
              <a:gdLst/>
              <a:ahLst/>
              <a:cxnLst/>
              <a:rect l="l" t="t" r="r" b="b"/>
              <a:pathLst>
                <a:path w="3811" h="804" extrusionOk="0">
                  <a:moveTo>
                    <a:pt x="1705" y="1"/>
                  </a:moveTo>
                  <a:cubicBezTo>
                    <a:pt x="1201" y="1"/>
                    <a:pt x="705" y="71"/>
                    <a:pt x="201" y="242"/>
                  </a:cubicBezTo>
                  <a:cubicBezTo>
                    <a:pt x="101" y="276"/>
                    <a:pt x="1" y="376"/>
                    <a:pt x="17" y="510"/>
                  </a:cubicBezTo>
                  <a:cubicBezTo>
                    <a:pt x="17" y="510"/>
                    <a:pt x="17" y="526"/>
                    <a:pt x="17" y="543"/>
                  </a:cubicBezTo>
                  <a:cubicBezTo>
                    <a:pt x="39" y="712"/>
                    <a:pt x="187" y="801"/>
                    <a:pt x="323" y="801"/>
                  </a:cubicBezTo>
                  <a:cubicBezTo>
                    <a:pt x="401" y="801"/>
                    <a:pt x="476" y="771"/>
                    <a:pt x="519" y="710"/>
                  </a:cubicBezTo>
                  <a:cubicBezTo>
                    <a:pt x="909" y="593"/>
                    <a:pt x="1299" y="527"/>
                    <a:pt x="1705" y="527"/>
                  </a:cubicBezTo>
                  <a:cubicBezTo>
                    <a:pt x="1821" y="527"/>
                    <a:pt x="1937" y="532"/>
                    <a:pt x="2056" y="543"/>
                  </a:cubicBezTo>
                  <a:cubicBezTo>
                    <a:pt x="2306" y="577"/>
                    <a:pt x="3075" y="543"/>
                    <a:pt x="3309" y="693"/>
                  </a:cubicBezTo>
                  <a:cubicBezTo>
                    <a:pt x="3362" y="762"/>
                    <a:pt x="3455" y="803"/>
                    <a:pt x="3543" y="803"/>
                  </a:cubicBezTo>
                  <a:cubicBezTo>
                    <a:pt x="3649" y="803"/>
                    <a:pt x="3750" y="746"/>
                    <a:pt x="3777" y="610"/>
                  </a:cubicBezTo>
                  <a:cubicBezTo>
                    <a:pt x="3777" y="610"/>
                    <a:pt x="3777" y="610"/>
                    <a:pt x="3793" y="593"/>
                  </a:cubicBezTo>
                  <a:cubicBezTo>
                    <a:pt x="3810" y="510"/>
                    <a:pt x="3793" y="409"/>
                    <a:pt x="3727" y="343"/>
                  </a:cubicBezTo>
                  <a:cubicBezTo>
                    <a:pt x="3426" y="59"/>
                    <a:pt x="2774" y="92"/>
                    <a:pt x="2407" y="42"/>
                  </a:cubicBezTo>
                  <a:cubicBezTo>
                    <a:pt x="2170" y="16"/>
                    <a:pt x="1937" y="1"/>
                    <a:pt x="1705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7;p19">
              <a:extLst>
                <a:ext uri="{FF2B5EF4-FFF2-40B4-BE49-F238E27FC236}">
                  <a16:creationId xmlns:a16="http://schemas.microsoft.com/office/drawing/2014/main" id="{140A4797-C25A-AE21-6C35-EE51DE5189C6}"/>
                </a:ext>
              </a:extLst>
            </p:cNvPr>
            <p:cNvSpPr/>
            <p:nvPr/>
          </p:nvSpPr>
          <p:spPr>
            <a:xfrm>
              <a:off x="1208875" y="3370575"/>
              <a:ext cx="112900" cy="30000"/>
            </a:xfrm>
            <a:custGeom>
              <a:avLst/>
              <a:gdLst/>
              <a:ahLst/>
              <a:cxnLst/>
              <a:rect l="l" t="t" r="r" b="b"/>
              <a:pathLst>
                <a:path w="4516" h="1200" extrusionOk="0">
                  <a:moveTo>
                    <a:pt x="2393" y="1"/>
                  </a:moveTo>
                  <a:cubicBezTo>
                    <a:pt x="1770" y="1"/>
                    <a:pt x="1152" y="51"/>
                    <a:pt x="535" y="137"/>
                  </a:cubicBezTo>
                  <a:lnTo>
                    <a:pt x="519" y="137"/>
                  </a:lnTo>
                  <a:cubicBezTo>
                    <a:pt x="502" y="137"/>
                    <a:pt x="469" y="137"/>
                    <a:pt x="452" y="154"/>
                  </a:cubicBezTo>
                  <a:cubicBezTo>
                    <a:pt x="301" y="171"/>
                    <a:pt x="251" y="271"/>
                    <a:pt x="251" y="388"/>
                  </a:cubicBezTo>
                  <a:cubicBezTo>
                    <a:pt x="1" y="471"/>
                    <a:pt x="34" y="906"/>
                    <a:pt x="335" y="906"/>
                  </a:cubicBezTo>
                  <a:cubicBezTo>
                    <a:pt x="987" y="889"/>
                    <a:pt x="1638" y="856"/>
                    <a:pt x="2290" y="839"/>
                  </a:cubicBezTo>
                  <a:cubicBezTo>
                    <a:pt x="2908" y="839"/>
                    <a:pt x="3510" y="1023"/>
                    <a:pt x="4111" y="1190"/>
                  </a:cubicBezTo>
                  <a:cubicBezTo>
                    <a:pt x="4135" y="1196"/>
                    <a:pt x="4159" y="1199"/>
                    <a:pt x="4181" y="1199"/>
                  </a:cubicBezTo>
                  <a:cubicBezTo>
                    <a:pt x="4391" y="1199"/>
                    <a:pt x="4516" y="938"/>
                    <a:pt x="4395" y="772"/>
                  </a:cubicBezTo>
                  <a:cubicBezTo>
                    <a:pt x="4445" y="672"/>
                    <a:pt x="4462" y="555"/>
                    <a:pt x="4362" y="455"/>
                  </a:cubicBezTo>
                  <a:cubicBezTo>
                    <a:pt x="4044" y="104"/>
                    <a:pt x="3510" y="37"/>
                    <a:pt x="3058" y="20"/>
                  </a:cubicBezTo>
                  <a:cubicBezTo>
                    <a:pt x="2836" y="7"/>
                    <a:pt x="2614" y="1"/>
                    <a:pt x="23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8;p19">
              <a:extLst>
                <a:ext uri="{FF2B5EF4-FFF2-40B4-BE49-F238E27FC236}">
                  <a16:creationId xmlns:a16="http://schemas.microsoft.com/office/drawing/2014/main" id="{ADFF0A53-E14C-DF99-3217-00EC0880C146}"/>
                </a:ext>
              </a:extLst>
            </p:cNvPr>
            <p:cNvSpPr/>
            <p:nvPr/>
          </p:nvSpPr>
          <p:spPr>
            <a:xfrm>
              <a:off x="1200525" y="3399750"/>
              <a:ext cx="138550" cy="35150"/>
            </a:xfrm>
            <a:custGeom>
              <a:avLst/>
              <a:gdLst/>
              <a:ahLst/>
              <a:cxnLst/>
              <a:rect l="l" t="t" r="r" b="b"/>
              <a:pathLst>
                <a:path w="5542" h="1406" extrusionOk="0">
                  <a:moveTo>
                    <a:pt x="3363" y="0"/>
                  </a:moveTo>
                  <a:cubicBezTo>
                    <a:pt x="2944" y="0"/>
                    <a:pt x="2546" y="33"/>
                    <a:pt x="2273" y="39"/>
                  </a:cubicBezTo>
                  <a:cubicBezTo>
                    <a:pt x="2218" y="39"/>
                    <a:pt x="2123" y="38"/>
                    <a:pt x="2002" y="38"/>
                  </a:cubicBezTo>
                  <a:cubicBezTo>
                    <a:pt x="1384" y="38"/>
                    <a:pt x="106" y="84"/>
                    <a:pt x="301" y="658"/>
                  </a:cubicBezTo>
                  <a:cubicBezTo>
                    <a:pt x="251" y="674"/>
                    <a:pt x="218" y="691"/>
                    <a:pt x="184" y="724"/>
                  </a:cubicBezTo>
                  <a:cubicBezTo>
                    <a:pt x="17" y="825"/>
                    <a:pt x="1" y="1176"/>
                    <a:pt x="251" y="1209"/>
                  </a:cubicBezTo>
                  <a:cubicBezTo>
                    <a:pt x="1220" y="1343"/>
                    <a:pt x="2189" y="1376"/>
                    <a:pt x="3175" y="1393"/>
                  </a:cubicBezTo>
                  <a:cubicBezTo>
                    <a:pt x="3333" y="1399"/>
                    <a:pt x="3496" y="1405"/>
                    <a:pt x="3660" y="1405"/>
                  </a:cubicBezTo>
                  <a:cubicBezTo>
                    <a:pt x="3929" y="1405"/>
                    <a:pt x="4202" y="1388"/>
                    <a:pt x="4462" y="1326"/>
                  </a:cubicBezTo>
                  <a:lnTo>
                    <a:pt x="4796" y="1326"/>
                  </a:lnTo>
                  <a:cubicBezTo>
                    <a:pt x="4863" y="1326"/>
                    <a:pt x="4896" y="1309"/>
                    <a:pt x="4930" y="1293"/>
                  </a:cubicBezTo>
                  <a:cubicBezTo>
                    <a:pt x="4946" y="1293"/>
                    <a:pt x="4963" y="1309"/>
                    <a:pt x="4963" y="1309"/>
                  </a:cubicBezTo>
                  <a:cubicBezTo>
                    <a:pt x="5023" y="1362"/>
                    <a:pt x="5089" y="1384"/>
                    <a:pt x="5151" y="1384"/>
                  </a:cubicBezTo>
                  <a:cubicBezTo>
                    <a:pt x="5365" y="1384"/>
                    <a:pt x="5541" y="1123"/>
                    <a:pt x="5347" y="942"/>
                  </a:cubicBezTo>
                  <a:cubicBezTo>
                    <a:pt x="5314" y="908"/>
                    <a:pt x="5280" y="875"/>
                    <a:pt x="5230" y="858"/>
                  </a:cubicBezTo>
                  <a:cubicBezTo>
                    <a:pt x="5247" y="808"/>
                    <a:pt x="5230" y="741"/>
                    <a:pt x="5214" y="691"/>
                  </a:cubicBezTo>
                  <a:cubicBezTo>
                    <a:pt x="4944" y="110"/>
                    <a:pt x="4120" y="0"/>
                    <a:pt x="3363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9;p19">
              <a:extLst>
                <a:ext uri="{FF2B5EF4-FFF2-40B4-BE49-F238E27FC236}">
                  <a16:creationId xmlns:a16="http://schemas.microsoft.com/office/drawing/2014/main" id="{64B100B5-EBED-0387-4636-0B2BE92F2B8A}"/>
                </a:ext>
              </a:extLst>
            </p:cNvPr>
            <p:cNvSpPr/>
            <p:nvPr/>
          </p:nvSpPr>
          <p:spPr>
            <a:xfrm>
              <a:off x="1035525" y="3275825"/>
              <a:ext cx="462450" cy="679225"/>
            </a:xfrm>
            <a:custGeom>
              <a:avLst/>
              <a:gdLst/>
              <a:ahLst/>
              <a:cxnLst/>
              <a:rect l="l" t="t" r="r" b="b"/>
              <a:pathLst>
                <a:path w="18498" h="27169" extrusionOk="0">
                  <a:moveTo>
                    <a:pt x="12415" y="6433"/>
                  </a:moveTo>
                  <a:cubicBezTo>
                    <a:pt x="12582" y="6483"/>
                    <a:pt x="12716" y="6600"/>
                    <a:pt x="12900" y="6617"/>
                  </a:cubicBezTo>
                  <a:cubicBezTo>
                    <a:pt x="12950" y="6617"/>
                    <a:pt x="13033" y="6651"/>
                    <a:pt x="13050" y="6701"/>
                  </a:cubicBezTo>
                  <a:cubicBezTo>
                    <a:pt x="13150" y="6868"/>
                    <a:pt x="13301" y="7018"/>
                    <a:pt x="13301" y="7235"/>
                  </a:cubicBezTo>
                  <a:cubicBezTo>
                    <a:pt x="13301" y="7302"/>
                    <a:pt x="13317" y="7386"/>
                    <a:pt x="13301" y="7453"/>
                  </a:cubicBezTo>
                  <a:cubicBezTo>
                    <a:pt x="13301" y="7586"/>
                    <a:pt x="13317" y="7703"/>
                    <a:pt x="13384" y="7820"/>
                  </a:cubicBezTo>
                  <a:cubicBezTo>
                    <a:pt x="13434" y="7887"/>
                    <a:pt x="13434" y="7971"/>
                    <a:pt x="13451" y="8054"/>
                  </a:cubicBezTo>
                  <a:cubicBezTo>
                    <a:pt x="13451" y="8121"/>
                    <a:pt x="13451" y="8188"/>
                    <a:pt x="13451" y="8255"/>
                  </a:cubicBezTo>
                  <a:cubicBezTo>
                    <a:pt x="13418" y="8555"/>
                    <a:pt x="13535" y="8839"/>
                    <a:pt x="13652" y="9107"/>
                  </a:cubicBezTo>
                  <a:cubicBezTo>
                    <a:pt x="13685" y="9174"/>
                    <a:pt x="13718" y="9240"/>
                    <a:pt x="13735" y="9307"/>
                  </a:cubicBezTo>
                  <a:cubicBezTo>
                    <a:pt x="13802" y="9458"/>
                    <a:pt x="13869" y="9608"/>
                    <a:pt x="13936" y="9758"/>
                  </a:cubicBezTo>
                  <a:cubicBezTo>
                    <a:pt x="13969" y="9842"/>
                    <a:pt x="14002" y="9925"/>
                    <a:pt x="14069" y="9959"/>
                  </a:cubicBezTo>
                  <a:cubicBezTo>
                    <a:pt x="14220" y="10076"/>
                    <a:pt x="14303" y="10243"/>
                    <a:pt x="14370" y="10410"/>
                  </a:cubicBezTo>
                  <a:cubicBezTo>
                    <a:pt x="14403" y="10494"/>
                    <a:pt x="14454" y="10560"/>
                    <a:pt x="14487" y="10627"/>
                  </a:cubicBezTo>
                  <a:cubicBezTo>
                    <a:pt x="14520" y="10677"/>
                    <a:pt x="14571" y="10711"/>
                    <a:pt x="14587" y="10761"/>
                  </a:cubicBezTo>
                  <a:cubicBezTo>
                    <a:pt x="14704" y="11012"/>
                    <a:pt x="14905" y="11195"/>
                    <a:pt x="15105" y="11396"/>
                  </a:cubicBezTo>
                  <a:cubicBezTo>
                    <a:pt x="15155" y="11446"/>
                    <a:pt x="15205" y="11513"/>
                    <a:pt x="15256" y="11580"/>
                  </a:cubicBezTo>
                  <a:cubicBezTo>
                    <a:pt x="15339" y="11713"/>
                    <a:pt x="15406" y="11847"/>
                    <a:pt x="15473" y="11997"/>
                  </a:cubicBezTo>
                  <a:cubicBezTo>
                    <a:pt x="15606" y="12215"/>
                    <a:pt x="15757" y="12398"/>
                    <a:pt x="15941" y="12582"/>
                  </a:cubicBezTo>
                  <a:cubicBezTo>
                    <a:pt x="16342" y="12966"/>
                    <a:pt x="16726" y="13367"/>
                    <a:pt x="17077" y="13785"/>
                  </a:cubicBezTo>
                  <a:cubicBezTo>
                    <a:pt x="17344" y="14103"/>
                    <a:pt x="17578" y="14470"/>
                    <a:pt x="17779" y="14854"/>
                  </a:cubicBezTo>
                  <a:cubicBezTo>
                    <a:pt x="17929" y="15088"/>
                    <a:pt x="17996" y="15372"/>
                    <a:pt x="18096" y="15623"/>
                  </a:cubicBezTo>
                  <a:cubicBezTo>
                    <a:pt x="18180" y="15840"/>
                    <a:pt x="18246" y="16041"/>
                    <a:pt x="18330" y="16241"/>
                  </a:cubicBezTo>
                  <a:cubicBezTo>
                    <a:pt x="18397" y="16425"/>
                    <a:pt x="18430" y="16609"/>
                    <a:pt x="18430" y="16809"/>
                  </a:cubicBezTo>
                  <a:cubicBezTo>
                    <a:pt x="18430" y="17060"/>
                    <a:pt x="18414" y="17327"/>
                    <a:pt x="18414" y="17578"/>
                  </a:cubicBezTo>
                  <a:cubicBezTo>
                    <a:pt x="18414" y="17778"/>
                    <a:pt x="18414" y="17979"/>
                    <a:pt x="18430" y="18179"/>
                  </a:cubicBezTo>
                  <a:cubicBezTo>
                    <a:pt x="18497" y="18681"/>
                    <a:pt x="18497" y="19182"/>
                    <a:pt x="18447" y="19683"/>
                  </a:cubicBezTo>
                  <a:cubicBezTo>
                    <a:pt x="18414" y="20068"/>
                    <a:pt x="18330" y="20452"/>
                    <a:pt x="18213" y="20819"/>
                  </a:cubicBezTo>
                  <a:cubicBezTo>
                    <a:pt x="18113" y="21154"/>
                    <a:pt x="17979" y="21471"/>
                    <a:pt x="17829" y="21788"/>
                  </a:cubicBezTo>
                  <a:cubicBezTo>
                    <a:pt x="17645" y="22173"/>
                    <a:pt x="17411" y="22507"/>
                    <a:pt x="17277" y="22908"/>
                  </a:cubicBezTo>
                  <a:cubicBezTo>
                    <a:pt x="17277" y="22925"/>
                    <a:pt x="17261" y="22941"/>
                    <a:pt x="17261" y="22958"/>
                  </a:cubicBezTo>
                  <a:cubicBezTo>
                    <a:pt x="17094" y="23209"/>
                    <a:pt x="16926" y="23459"/>
                    <a:pt x="16743" y="23710"/>
                  </a:cubicBezTo>
                  <a:cubicBezTo>
                    <a:pt x="16726" y="23760"/>
                    <a:pt x="16676" y="23794"/>
                    <a:pt x="16642" y="23844"/>
                  </a:cubicBezTo>
                  <a:cubicBezTo>
                    <a:pt x="16342" y="24378"/>
                    <a:pt x="15907" y="24779"/>
                    <a:pt x="15439" y="25164"/>
                  </a:cubicBezTo>
                  <a:cubicBezTo>
                    <a:pt x="15289" y="25264"/>
                    <a:pt x="15155" y="25381"/>
                    <a:pt x="15005" y="25498"/>
                  </a:cubicBezTo>
                  <a:cubicBezTo>
                    <a:pt x="14938" y="25548"/>
                    <a:pt x="14871" y="25598"/>
                    <a:pt x="14804" y="25631"/>
                  </a:cubicBezTo>
                  <a:cubicBezTo>
                    <a:pt x="14487" y="25815"/>
                    <a:pt x="14170" y="25982"/>
                    <a:pt x="13852" y="26166"/>
                  </a:cubicBezTo>
                  <a:cubicBezTo>
                    <a:pt x="13652" y="26266"/>
                    <a:pt x="13451" y="26367"/>
                    <a:pt x="13267" y="26467"/>
                  </a:cubicBezTo>
                  <a:cubicBezTo>
                    <a:pt x="12866" y="26684"/>
                    <a:pt x="12415" y="26801"/>
                    <a:pt x="11981" y="26918"/>
                  </a:cubicBezTo>
                  <a:cubicBezTo>
                    <a:pt x="11914" y="26935"/>
                    <a:pt x="11847" y="26935"/>
                    <a:pt x="11797" y="26951"/>
                  </a:cubicBezTo>
                  <a:cubicBezTo>
                    <a:pt x="11747" y="26951"/>
                    <a:pt x="11713" y="26951"/>
                    <a:pt x="11680" y="26968"/>
                  </a:cubicBezTo>
                  <a:cubicBezTo>
                    <a:pt x="11413" y="27135"/>
                    <a:pt x="11095" y="27152"/>
                    <a:pt x="10794" y="27152"/>
                  </a:cubicBezTo>
                  <a:cubicBezTo>
                    <a:pt x="10026" y="27169"/>
                    <a:pt x="9257" y="27152"/>
                    <a:pt x="8489" y="27152"/>
                  </a:cubicBezTo>
                  <a:cubicBezTo>
                    <a:pt x="8322" y="27152"/>
                    <a:pt x="8154" y="27135"/>
                    <a:pt x="8004" y="27085"/>
                  </a:cubicBezTo>
                  <a:cubicBezTo>
                    <a:pt x="7820" y="27035"/>
                    <a:pt x="7636" y="27002"/>
                    <a:pt x="7436" y="26985"/>
                  </a:cubicBezTo>
                  <a:cubicBezTo>
                    <a:pt x="7336" y="26985"/>
                    <a:pt x="7219" y="26968"/>
                    <a:pt x="7119" y="26951"/>
                  </a:cubicBezTo>
                  <a:cubicBezTo>
                    <a:pt x="7035" y="26951"/>
                    <a:pt x="6951" y="26935"/>
                    <a:pt x="6868" y="26951"/>
                  </a:cubicBezTo>
                  <a:cubicBezTo>
                    <a:pt x="6684" y="26968"/>
                    <a:pt x="6517" y="26918"/>
                    <a:pt x="6333" y="26885"/>
                  </a:cubicBezTo>
                  <a:cubicBezTo>
                    <a:pt x="5815" y="26734"/>
                    <a:pt x="5314" y="26534"/>
                    <a:pt x="4846" y="26266"/>
                  </a:cubicBezTo>
                  <a:cubicBezTo>
                    <a:pt x="4529" y="26083"/>
                    <a:pt x="4211" y="25932"/>
                    <a:pt x="3910" y="25765"/>
                  </a:cubicBezTo>
                  <a:cubicBezTo>
                    <a:pt x="3743" y="25682"/>
                    <a:pt x="3593" y="25581"/>
                    <a:pt x="3443" y="25464"/>
                  </a:cubicBezTo>
                  <a:cubicBezTo>
                    <a:pt x="3326" y="25364"/>
                    <a:pt x="3209" y="25264"/>
                    <a:pt x="3075" y="25180"/>
                  </a:cubicBezTo>
                  <a:cubicBezTo>
                    <a:pt x="2691" y="24896"/>
                    <a:pt x="2373" y="24562"/>
                    <a:pt x="2073" y="24178"/>
                  </a:cubicBezTo>
                  <a:cubicBezTo>
                    <a:pt x="1989" y="24094"/>
                    <a:pt x="1939" y="23994"/>
                    <a:pt x="1872" y="23894"/>
                  </a:cubicBezTo>
                  <a:cubicBezTo>
                    <a:pt x="1855" y="23860"/>
                    <a:pt x="1855" y="23844"/>
                    <a:pt x="1839" y="23827"/>
                  </a:cubicBezTo>
                  <a:cubicBezTo>
                    <a:pt x="1621" y="23626"/>
                    <a:pt x="1504" y="23359"/>
                    <a:pt x="1337" y="23125"/>
                  </a:cubicBezTo>
                  <a:cubicBezTo>
                    <a:pt x="1287" y="23042"/>
                    <a:pt x="1237" y="22958"/>
                    <a:pt x="1204" y="22875"/>
                  </a:cubicBezTo>
                  <a:cubicBezTo>
                    <a:pt x="1137" y="22674"/>
                    <a:pt x="1020" y="22507"/>
                    <a:pt x="936" y="22323"/>
                  </a:cubicBezTo>
                  <a:cubicBezTo>
                    <a:pt x="585" y="21672"/>
                    <a:pt x="268" y="21003"/>
                    <a:pt x="134" y="20268"/>
                  </a:cubicBezTo>
                  <a:cubicBezTo>
                    <a:pt x="34" y="19783"/>
                    <a:pt x="1" y="19299"/>
                    <a:pt x="17" y="18798"/>
                  </a:cubicBezTo>
                  <a:cubicBezTo>
                    <a:pt x="17" y="18564"/>
                    <a:pt x="51" y="18313"/>
                    <a:pt x="68" y="18062"/>
                  </a:cubicBezTo>
                  <a:cubicBezTo>
                    <a:pt x="84" y="17929"/>
                    <a:pt x="84" y="17795"/>
                    <a:pt x="84" y="17661"/>
                  </a:cubicBezTo>
                  <a:cubicBezTo>
                    <a:pt x="84" y="17411"/>
                    <a:pt x="68" y="17144"/>
                    <a:pt x="68" y="16893"/>
                  </a:cubicBezTo>
                  <a:cubicBezTo>
                    <a:pt x="68" y="16642"/>
                    <a:pt x="101" y="16408"/>
                    <a:pt x="201" y="16174"/>
                  </a:cubicBezTo>
                  <a:cubicBezTo>
                    <a:pt x="335" y="15824"/>
                    <a:pt x="452" y="15473"/>
                    <a:pt x="585" y="15122"/>
                  </a:cubicBezTo>
                  <a:cubicBezTo>
                    <a:pt x="619" y="15038"/>
                    <a:pt x="652" y="14971"/>
                    <a:pt x="686" y="14905"/>
                  </a:cubicBezTo>
                  <a:cubicBezTo>
                    <a:pt x="920" y="14487"/>
                    <a:pt x="1170" y="14086"/>
                    <a:pt x="1471" y="13718"/>
                  </a:cubicBezTo>
                  <a:cubicBezTo>
                    <a:pt x="1805" y="13351"/>
                    <a:pt x="2139" y="13017"/>
                    <a:pt x="2474" y="12666"/>
                  </a:cubicBezTo>
                  <a:cubicBezTo>
                    <a:pt x="2507" y="12632"/>
                    <a:pt x="2524" y="12582"/>
                    <a:pt x="2574" y="12565"/>
                  </a:cubicBezTo>
                  <a:cubicBezTo>
                    <a:pt x="2758" y="12448"/>
                    <a:pt x="2858" y="12265"/>
                    <a:pt x="2958" y="12081"/>
                  </a:cubicBezTo>
                  <a:cubicBezTo>
                    <a:pt x="3058" y="11930"/>
                    <a:pt x="3142" y="11747"/>
                    <a:pt x="3242" y="11596"/>
                  </a:cubicBezTo>
                  <a:cubicBezTo>
                    <a:pt x="3309" y="11496"/>
                    <a:pt x="3376" y="11413"/>
                    <a:pt x="3459" y="11346"/>
                  </a:cubicBezTo>
                  <a:cubicBezTo>
                    <a:pt x="3777" y="11028"/>
                    <a:pt x="4027" y="10661"/>
                    <a:pt x="4211" y="10243"/>
                  </a:cubicBezTo>
                  <a:cubicBezTo>
                    <a:pt x="4228" y="10193"/>
                    <a:pt x="4261" y="10126"/>
                    <a:pt x="4311" y="10093"/>
                  </a:cubicBezTo>
                  <a:cubicBezTo>
                    <a:pt x="4529" y="9925"/>
                    <a:pt x="4629" y="9675"/>
                    <a:pt x="4729" y="9424"/>
                  </a:cubicBezTo>
                  <a:cubicBezTo>
                    <a:pt x="4813" y="9207"/>
                    <a:pt x="4896" y="8973"/>
                    <a:pt x="4997" y="8739"/>
                  </a:cubicBezTo>
                  <a:cubicBezTo>
                    <a:pt x="5030" y="8639"/>
                    <a:pt x="5047" y="8555"/>
                    <a:pt x="5047" y="8455"/>
                  </a:cubicBezTo>
                  <a:cubicBezTo>
                    <a:pt x="5047" y="8338"/>
                    <a:pt x="5047" y="8204"/>
                    <a:pt x="5047" y="8088"/>
                  </a:cubicBezTo>
                  <a:cubicBezTo>
                    <a:pt x="5063" y="8004"/>
                    <a:pt x="5063" y="7904"/>
                    <a:pt x="5113" y="7837"/>
                  </a:cubicBezTo>
                  <a:cubicBezTo>
                    <a:pt x="5180" y="7720"/>
                    <a:pt x="5197" y="7586"/>
                    <a:pt x="5180" y="7469"/>
                  </a:cubicBezTo>
                  <a:cubicBezTo>
                    <a:pt x="5147" y="7202"/>
                    <a:pt x="5281" y="6985"/>
                    <a:pt x="5398" y="6768"/>
                  </a:cubicBezTo>
                  <a:cubicBezTo>
                    <a:pt x="5431" y="6684"/>
                    <a:pt x="5514" y="6634"/>
                    <a:pt x="5615" y="6634"/>
                  </a:cubicBezTo>
                  <a:cubicBezTo>
                    <a:pt x="5782" y="6617"/>
                    <a:pt x="5916" y="6483"/>
                    <a:pt x="6099" y="6450"/>
                  </a:cubicBezTo>
                  <a:cubicBezTo>
                    <a:pt x="6016" y="6166"/>
                    <a:pt x="6016" y="5882"/>
                    <a:pt x="5999" y="5598"/>
                  </a:cubicBezTo>
                  <a:cubicBezTo>
                    <a:pt x="5966" y="5364"/>
                    <a:pt x="6049" y="5164"/>
                    <a:pt x="6216" y="4996"/>
                  </a:cubicBezTo>
                  <a:cubicBezTo>
                    <a:pt x="6317" y="4896"/>
                    <a:pt x="6433" y="4813"/>
                    <a:pt x="6484" y="4679"/>
                  </a:cubicBezTo>
                  <a:cubicBezTo>
                    <a:pt x="6484" y="4646"/>
                    <a:pt x="6484" y="4629"/>
                    <a:pt x="6484" y="4612"/>
                  </a:cubicBezTo>
                  <a:cubicBezTo>
                    <a:pt x="6317" y="4311"/>
                    <a:pt x="6333" y="3977"/>
                    <a:pt x="6350" y="3660"/>
                  </a:cubicBezTo>
                  <a:cubicBezTo>
                    <a:pt x="6350" y="3509"/>
                    <a:pt x="6433" y="3376"/>
                    <a:pt x="6550" y="3292"/>
                  </a:cubicBezTo>
                  <a:cubicBezTo>
                    <a:pt x="6584" y="3275"/>
                    <a:pt x="6617" y="3242"/>
                    <a:pt x="6651" y="3225"/>
                  </a:cubicBezTo>
                  <a:cubicBezTo>
                    <a:pt x="6734" y="3175"/>
                    <a:pt x="6768" y="3092"/>
                    <a:pt x="6768" y="2991"/>
                  </a:cubicBezTo>
                  <a:cubicBezTo>
                    <a:pt x="6768" y="2858"/>
                    <a:pt x="6768" y="2724"/>
                    <a:pt x="6768" y="2590"/>
                  </a:cubicBezTo>
                  <a:cubicBezTo>
                    <a:pt x="6768" y="2473"/>
                    <a:pt x="6751" y="2340"/>
                    <a:pt x="6768" y="2223"/>
                  </a:cubicBezTo>
                  <a:cubicBezTo>
                    <a:pt x="6801" y="1939"/>
                    <a:pt x="6918" y="1705"/>
                    <a:pt x="7169" y="1554"/>
                  </a:cubicBezTo>
                  <a:cubicBezTo>
                    <a:pt x="7352" y="1454"/>
                    <a:pt x="7536" y="1354"/>
                    <a:pt x="7737" y="1254"/>
                  </a:cubicBezTo>
                  <a:cubicBezTo>
                    <a:pt x="7753" y="1153"/>
                    <a:pt x="7787" y="1037"/>
                    <a:pt x="7804" y="920"/>
                  </a:cubicBezTo>
                  <a:cubicBezTo>
                    <a:pt x="7870" y="552"/>
                    <a:pt x="8104" y="301"/>
                    <a:pt x="8422" y="118"/>
                  </a:cubicBezTo>
                  <a:cubicBezTo>
                    <a:pt x="8539" y="51"/>
                    <a:pt x="8656" y="17"/>
                    <a:pt x="8806" y="17"/>
                  </a:cubicBezTo>
                  <a:cubicBezTo>
                    <a:pt x="8956" y="34"/>
                    <a:pt x="9090" y="34"/>
                    <a:pt x="9241" y="17"/>
                  </a:cubicBezTo>
                  <a:cubicBezTo>
                    <a:pt x="9508" y="1"/>
                    <a:pt x="9742" y="51"/>
                    <a:pt x="9992" y="134"/>
                  </a:cubicBezTo>
                  <a:cubicBezTo>
                    <a:pt x="10360" y="235"/>
                    <a:pt x="10560" y="485"/>
                    <a:pt x="10677" y="819"/>
                  </a:cubicBezTo>
                  <a:cubicBezTo>
                    <a:pt x="10711" y="953"/>
                    <a:pt x="10744" y="1103"/>
                    <a:pt x="10778" y="1254"/>
                  </a:cubicBezTo>
                  <a:cubicBezTo>
                    <a:pt x="10928" y="1337"/>
                    <a:pt x="11095" y="1438"/>
                    <a:pt x="11262" y="1521"/>
                  </a:cubicBezTo>
                  <a:cubicBezTo>
                    <a:pt x="11580" y="1688"/>
                    <a:pt x="11713" y="1989"/>
                    <a:pt x="11730" y="2323"/>
                  </a:cubicBezTo>
                  <a:cubicBezTo>
                    <a:pt x="11747" y="2473"/>
                    <a:pt x="11730" y="2607"/>
                    <a:pt x="11730" y="2741"/>
                  </a:cubicBezTo>
                  <a:cubicBezTo>
                    <a:pt x="11730" y="2808"/>
                    <a:pt x="11730" y="2874"/>
                    <a:pt x="11730" y="2925"/>
                  </a:cubicBezTo>
                  <a:cubicBezTo>
                    <a:pt x="11713" y="3075"/>
                    <a:pt x="11764" y="3192"/>
                    <a:pt x="11914" y="3275"/>
                  </a:cubicBezTo>
                  <a:cubicBezTo>
                    <a:pt x="12081" y="3376"/>
                    <a:pt x="12148" y="3526"/>
                    <a:pt x="12148" y="3727"/>
                  </a:cubicBezTo>
                  <a:cubicBezTo>
                    <a:pt x="12148" y="3844"/>
                    <a:pt x="12148" y="3944"/>
                    <a:pt x="12148" y="4061"/>
                  </a:cubicBezTo>
                  <a:cubicBezTo>
                    <a:pt x="12148" y="4228"/>
                    <a:pt x="12131" y="4395"/>
                    <a:pt x="12048" y="4529"/>
                  </a:cubicBezTo>
                  <a:cubicBezTo>
                    <a:pt x="11997" y="4646"/>
                    <a:pt x="12014" y="4729"/>
                    <a:pt x="12098" y="4813"/>
                  </a:cubicBezTo>
                  <a:cubicBezTo>
                    <a:pt x="12165" y="4879"/>
                    <a:pt x="12248" y="4963"/>
                    <a:pt x="12315" y="5047"/>
                  </a:cubicBezTo>
                  <a:cubicBezTo>
                    <a:pt x="12465" y="5197"/>
                    <a:pt x="12532" y="5381"/>
                    <a:pt x="12499" y="5598"/>
                  </a:cubicBezTo>
                  <a:cubicBezTo>
                    <a:pt x="12482" y="5865"/>
                    <a:pt x="12449" y="6133"/>
                    <a:pt x="12415" y="6433"/>
                  </a:cubicBezTo>
                  <a:close/>
                  <a:moveTo>
                    <a:pt x="9257" y="6483"/>
                  </a:moveTo>
                  <a:cubicBezTo>
                    <a:pt x="9257" y="6483"/>
                    <a:pt x="9257" y="6483"/>
                    <a:pt x="9257" y="6483"/>
                  </a:cubicBezTo>
                  <a:cubicBezTo>
                    <a:pt x="8856" y="6483"/>
                    <a:pt x="8438" y="6483"/>
                    <a:pt x="8021" y="6483"/>
                  </a:cubicBezTo>
                  <a:cubicBezTo>
                    <a:pt x="7536" y="6467"/>
                    <a:pt x="7052" y="6517"/>
                    <a:pt x="6567" y="6634"/>
                  </a:cubicBezTo>
                  <a:cubicBezTo>
                    <a:pt x="6283" y="6717"/>
                    <a:pt x="6049" y="6868"/>
                    <a:pt x="5832" y="7052"/>
                  </a:cubicBezTo>
                  <a:cubicBezTo>
                    <a:pt x="5799" y="7085"/>
                    <a:pt x="5748" y="7152"/>
                    <a:pt x="5732" y="7202"/>
                  </a:cubicBezTo>
                  <a:cubicBezTo>
                    <a:pt x="5648" y="7519"/>
                    <a:pt x="5548" y="7837"/>
                    <a:pt x="5548" y="8171"/>
                  </a:cubicBezTo>
                  <a:cubicBezTo>
                    <a:pt x="5548" y="8221"/>
                    <a:pt x="5531" y="8271"/>
                    <a:pt x="5531" y="8321"/>
                  </a:cubicBezTo>
                  <a:cubicBezTo>
                    <a:pt x="5398" y="8906"/>
                    <a:pt x="5180" y="9441"/>
                    <a:pt x="4913" y="9959"/>
                  </a:cubicBezTo>
                  <a:cubicBezTo>
                    <a:pt x="4813" y="10143"/>
                    <a:pt x="4696" y="10343"/>
                    <a:pt x="4596" y="10527"/>
                  </a:cubicBezTo>
                  <a:cubicBezTo>
                    <a:pt x="4428" y="10911"/>
                    <a:pt x="4195" y="11245"/>
                    <a:pt x="3944" y="11563"/>
                  </a:cubicBezTo>
                  <a:cubicBezTo>
                    <a:pt x="3476" y="12148"/>
                    <a:pt x="3008" y="12732"/>
                    <a:pt x="2540" y="13317"/>
                  </a:cubicBezTo>
                  <a:cubicBezTo>
                    <a:pt x="2440" y="13434"/>
                    <a:pt x="2357" y="13568"/>
                    <a:pt x="2223" y="13668"/>
                  </a:cubicBezTo>
                  <a:cubicBezTo>
                    <a:pt x="1972" y="13852"/>
                    <a:pt x="1772" y="14103"/>
                    <a:pt x="1555" y="14336"/>
                  </a:cubicBezTo>
                  <a:cubicBezTo>
                    <a:pt x="1438" y="14470"/>
                    <a:pt x="1337" y="14604"/>
                    <a:pt x="1254" y="14771"/>
                  </a:cubicBezTo>
                  <a:cubicBezTo>
                    <a:pt x="1070" y="15122"/>
                    <a:pt x="886" y="15473"/>
                    <a:pt x="719" y="15840"/>
                  </a:cubicBezTo>
                  <a:cubicBezTo>
                    <a:pt x="652" y="15991"/>
                    <a:pt x="602" y="16174"/>
                    <a:pt x="585" y="16342"/>
                  </a:cubicBezTo>
                  <a:cubicBezTo>
                    <a:pt x="535" y="16659"/>
                    <a:pt x="452" y="16960"/>
                    <a:pt x="469" y="17294"/>
                  </a:cubicBezTo>
                  <a:cubicBezTo>
                    <a:pt x="469" y="17311"/>
                    <a:pt x="469" y="17344"/>
                    <a:pt x="469" y="17361"/>
                  </a:cubicBezTo>
                  <a:cubicBezTo>
                    <a:pt x="402" y="17545"/>
                    <a:pt x="418" y="17728"/>
                    <a:pt x="418" y="17912"/>
                  </a:cubicBezTo>
                  <a:cubicBezTo>
                    <a:pt x="418" y="18380"/>
                    <a:pt x="418" y="18865"/>
                    <a:pt x="435" y="19332"/>
                  </a:cubicBezTo>
                  <a:cubicBezTo>
                    <a:pt x="435" y="19399"/>
                    <a:pt x="418" y="19483"/>
                    <a:pt x="452" y="19550"/>
                  </a:cubicBezTo>
                  <a:cubicBezTo>
                    <a:pt x="519" y="19817"/>
                    <a:pt x="535" y="20084"/>
                    <a:pt x="535" y="20368"/>
                  </a:cubicBezTo>
                  <a:cubicBezTo>
                    <a:pt x="552" y="20569"/>
                    <a:pt x="585" y="20786"/>
                    <a:pt x="702" y="20970"/>
                  </a:cubicBezTo>
                  <a:cubicBezTo>
                    <a:pt x="836" y="21137"/>
                    <a:pt x="903" y="21337"/>
                    <a:pt x="953" y="21538"/>
                  </a:cubicBezTo>
                  <a:cubicBezTo>
                    <a:pt x="1020" y="21722"/>
                    <a:pt x="1070" y="21905"/>
                    <a:pt x="1120" y="22089"/>
                  </a:cubicBezTo>
                  <a:cubicBezTo>
                    <a:pt x="1170" y="22240"/>
                    <a:pt x="1237" y="22373"/>
                    <a:pt x="1354" y="22490"/>
                  </a:cubicBezTo>
                  <a:cubicBezTo>
                    <a:pt x="1454" y="22591"/>
                    <a:pt x="1521" y="22707"/>
                    <a:pt x="1571" y="22824"/>
                  </a:cubicBezTo>
                  <a:cubicBezTo>
                    <a:pt x="1655" y="23058"/>
                    <a:pt x="1772" y="23276"/>
                    <a:pt x="1905" y="23476"/>
                  </a:cubicBezTo>
                  <a:cubicBezTo>
                    <a:pt x="2139" y="23860"/>
                    <a:pt x="2407" y="24195"/>
                    <a:pt x="2758" y="24479"/>
                  </a:cubicBezTo>
                  <a:cubicBezTo>
                    <a:pt x="3142" y="24779"/>
                    <a:pt x="3576" y="25013"/>
                    <a:pt x="3961" y="25331"/>
                  </a:cubicBezTo>
                  <a:cubicBezTo>
                    <a:pt x="3994" y="25364"/>
                    <a:pt x="4044" y="25381"/>
                    <a:pt x="4094" y="25398"/>
                  </a:cubicBezTo>
                  <a:cubicBezTo>
                    <a:pt x="4395" y="25565"/>
                    <a:pt x="4696" y="25715"/>
                    <a:pt x="4997" y="25882"/>
                  </a:cubicBezTo>
                  <a:cubicBezTo>
                    <a:pt x="5464" y="26149"/>
                    <a:pt x="5949" y="26350"/>
                    <a:pt x="6484" y="26500"/>
                  </a:cubicBezTo>
                  <a:cubicBezTo>
                    <a:pt x="6601" y="26517"/>
                    <a:pt x="6734" y="26534"/>
                    <a:pt x="6851" y="26550"/>
                  </a:cubicBezTo>
                  <a:cubicBezTo>
                    <a:pt x="7152" y="26617"/>
                    <a:pt x="7469" y="26617"/>
                    <a:pt x="7770" y="26617"/>
                  </a:cubicBezTo>
                  <a:cubicBezTo>
                    <a:pt x="7937" y="26617"/>
                    <a:pt x="8088" y="26634"/>
                    <a:pt x="8238" y="26684"/>
                  </a:cubicBezTo>
                  <a:cubicBezTo>
                    <a:pt x="8438" y="26734"/>
                    <a:pt x="8639" y="26734"/>
                    <a:pt x="8840" y="26734"/>
                  </a:cubicBezTo>
                  <a:cubicBezTo>
                    <a:pt x="9040" y="26734"/>
                    <a:pt x="9257" y="26734"/>
                    <a:pt x="9458" y="26734"/>
                  </a:cubicBezTo>
                  <a:cubicBezTo>
                    <a:pt x="9558" y="26734"/>
                    <a:pt x="9658" y="26751"/>
                    <a:pt x="9758" y="26751"/>
                  </a:cubicBezTo>
                  <a:cubicBezTo>
                    <a:pt x="10193" y="26818"/>
                    <a:pt x="10611" y="26801"/>
                    <a:pt x="11045" y="26784"/>
                  </a:cubicBezTo>
                  <a:cubicBezTo>
                    <a:pt x="11229" y="26768"/>
                    <a:pt x="11413" y="26734"/>
                    <a:pt x="11563" y="26617"/>
                  </a:cubicBezTo>
                  <a:cubicBezTo>
                    <a:pt x="11613" y="26567"/>
                    <a:pt x="11680" y="26550"/>
                    <a:pt x="11764" y="26550"/>
                  </a:cubicBezTo>
                  <a:cubicBezTo>
                    <a:pt x="11814" y="26550"/>
                    <a:pt x="11880" y="26534"/>
                    <a:pt x="11947" y="26517"/>
                  </a:cubicBezTo>
                  <a:cubicBezTo>
                    <a:pt x="12482" y="26383"/>
                    <a:pt x="13000" y="26183"/>
                    <a:pt x="13484" y="25882"/>
                  </a:cubicBezTo>
                  <a:cubicBezTo>
                    <a:pt x="13551" y="25849"/>
                    <a:pt x="13618" y="25832"/>
                    <a:pt x="13685" y="25782"/>
                  </a:cubicBezTo>
                  <a:cubicBezTo>
                    <a:pt x="13986" y="25631"/>
                    <a:pt x="14286" y="25464"/>
                    <a:pt x="14587" y="25297"/>
                  </a:cubicBezTo>
                  <a:cubicBezTo>
                    <a:pt x="14637" y="25264"/>
                    <a:pt x="14688" y="25230"/>
                    <a:pt x="14721" y="25197"/>
                  </a:cubicBezTo>
                  <a:cubicBezTo>
                    <a:pt x="14871" y="25080"/>
                    <a:pt x="15038" y="24980"/>
                    <a:pt x="15172" y="24846"/>
                  </a:cubicBezTo>
                  <a:cubicBezTo>
                    <a:pt x="15256" y="24779"/>
                    <a:pt x="15356" y="24712"/>
                    <a:pt x="15406" y="24612"/>
                  </a:cubicBezTo>
                  <a:cubicBezTo>
                    <a:pt x="15473" y="24479"/>
                    <a:pt x="15573" y="24412"/>
                    <a:pt x="15690" y="24328"/>
                  </a:cubicBezTo>
                  <a:cubicBezTo>
                    <a:pt x="15957" y="24178"/>
                    <a:pt x="16175" y="23944"/>
                    <a:pt x="16325" y="23677"/>
                  </a:cubicBezTo>
                  <a:cubicBezTo>
                    <a:pt x="16375" y="23576"/>
                    <a:pt x="16425" y="23493"/>
                    <a:pt x="16509" y="23426"/>
                  </a:cubicBezTo>
                  <a:cubicBezTo>
                    <a:pt x="16626" y="23309"/>
                    <a:pt x="16709" y="23175"/>
                    <a:pt x="16793" y="23025"/>
                  </a:cubicBezTo>
                  <a:cubicBezTo>
                    <a:pt x="16893" y="22858"/>
                    <a:pt x="16993" y="22691"/>
                    <a:pt x="17110" y="22524"/>
                  </a:cubicBezTo>
                  <a:cubicBezTo>
                    <a:pt x="17244" y="22373"/>
                    <a:pt x="17344" y="22223"/>
                    <a:pt x="17394" y="22039"/>
                  </a:cubicBezTo>
                  <a:cubicBezTo>
                    <a:pt x="17478" y="21738"/>
                    <a:pt x="17578" y="21438"/>
                    <a:pt x="17662" y="21154"/>
                  </a:cubicBezTo>
                  <a:cubicBezTo>
                    <a:pt x="17695" y="21070"/>
                    <a:pt x="17712" y="20986"/>
                    <a:pt x="17762" y="20920"/>
                  </a:cubicBezTo>
                  <a:cubicBezTo>
                    <a:pt x="17929" y="20669"/>
                    <a:pt x="18013" y="20385"/>
                    <a:pt x="18029" y="20068"/>
                  </a:cubicBezTo>
                  <a:cubicBezTo>
                    <a:pt x="18029" y="20034"/>
                    <a:pt x="18029" y="20001"/>
                    <a:pt x="18046" y="19967"/>
                  </a:cubicBezTo>
                  <a:cubicBezTo>
                    <a:pt x="18129" y="19750"/>
                    <a:pt x="18113" y="19533"/>
                    <a:pt x="18113" y="19316"/>
                  </a:cubicBezTo>
                  <a:cubicBezTo>
                    <a:pt x="18113" y="18948"/>
                    <a:pt x="18079" y="18564"/>
                    <a:pt x="18096" y="18196"/>
                  </a:cubicBezTo>
                  <a:cubicBezTo>
                    <a:pt x="18113" y="17728"/>
                    <a:pt x="18013" y="17277"/>
                    <a:pt x="17996" y="16809"/>
                  </a:cubicBezTo>
                  <a:cubicBezTo>
                    <a:pt x="17996" y="16759"/>
                    <a:pt x="17979" y="16726"/>
                    <a:pt x="17979" y="16676"/>
                  </a:cubicBezTo>
                  <a:cubicBezTo>
                    <a:pt x="17962" y="16609"/>
                    <a:pt x="17946" y="16559"/>
                    <a:pt x="17946" y="16492"/>
                  </a:cubicBezTo>
                  <a:cubicBezTo>
                    <a:pt x="17929" y="16225"/>
                    <a:pt x="17845" y="15991"/>
                    <a:pt x="17745" y="15757"/>
                  </a:cubicBezTo>
                  <a:cubicBezTo>
                    <a:pt x="17612" y="15489"/>
                    <a:pt x="17478" y="15239"/>
                    <a:pt x="17344" y="14971"/>
                  </a:cubicBezTo>
                  <a:cubicBezTo>
                    <a:pt x="17127" y="14487"/>
                    <a:pt x="16759" y="14119"/>
                    <a:pt x="16375" y="13768"/>
                  </a:cubicBezTo>
                  <a:cubicBezTo>
                    <a:pt x="16241" y="13635"/>
                    <a:pt x="16091" y="13484"/>
                    <a:pt x="15974" y="13334"/>
                  </a:cubicBezTo>
                  <a:cubicBezTo>
                    <a:pt x="15506" y="12783"/>
                    <a:pt x="15072" y="12215"/>
                    <a:pt x="14621" y="11646"/>
                  </a:cubicBezTo>
                  <a:cubicBezTo>
                    <a:pt x="14320" y="11279"/>
                    <a:pt x="14053" y="10895"/>
                    <a:pt x="13852" y="10443"/>
                  </a:cubicBezTo>
                  <a:cubicBezTo>
                    <a:pt x="13802" y="10326"/>
                    <a:pt x="13752" y="10226"/>
                    <a:pt x="13685" y="10109"/>
                  </a:cubicBezTo>
                  <a:cubicBezTo>
                    <a:pt x="13434" y="9692"/>
                    <a:pt x="13234" y="9257"/>
                    <a:pt x="13100" y="8789"/>
                  </a:cubicBezTo>
                  <a:cubicBezTo>
                    <a:pt x="13050" y="8605"/>
                    <a:pt x="12967" y="8405"/>
                    <a:pt x="12967" y="8204"/>
                  </a:cubicBezTo>
                  <a:cubicBezTo>
                    <a:pt x="12950" y="7870"/>
                    <a:pt x="12866" y="7553"/>
                    <a:pt x="12783" y="7219"/>
                  </a:cubicBezTo>
                  <a:cubicBezTo>
                    <a:pt x="12766" y="7169"/>
                    <a:pt x="12716" y="7102"/>
                    <a:pt x="12682" y="7068"/>
                  </a:cubicBezTo>
                  <a:cubicBezTo>
                    <a:pt x="12482" y="6884"/>
                    <a:pt x="12281" y="6751"/>
                    <a:pt x="12031" y="6667"/>
                  </a:cubicBezTo>
                  <a:cubicBezTo>
                    <a:pt x="11897" y="6634"/>
                    <a:pt x="11764" y="6600"/>
                    <a:pt x="11630" y="6584"/>
                  </a:cubicBezTo>
                  <a:cubicBezTo>
                    <a:pt x="11346" y="6500"/>
                    <a:pt x="11045" y="6500"/>
                    <a:pt x="10761" y="6483"/>
                  </a:cubicBezTo>
                  <a:cubicBezTo>
                    <a:pt x="10260" y="6483"/>
                    <a:pt x="9758" y="6483"/>
                    <a:pt x="9257" y="6483"/>
                  </a:cubicBezTo>
                  <a:close/>
                  <a:moveTo>
                    <a:pt x="6985" y="4879"/>
                  </a:moveTo>
                  <a:cubicBezTo>
                    <a:pt x="6834" y="5030"/>
                    <a:pt x="6701" y="5180"/>
                    <a:pt x="6550" y="5314"/>
                  </a:cubicBezTo>
                  <a:cubicBezTo>
                    <a:pt x="6484" y="5397"/>
                    <a:pt x="6400" y="5481"/>
                    <a:pt x="6400" y="5598"/>
                  </a:cubicBezTo>
                  <a:cubicBezTo>
                    <a:pt x="6383" y="5782"/>
                    <a:pt x="6383" y="5966"/>
                    <a:pt x="6367" y="6149"/>
                  </a:cubicBezTo>
                  <a:cubicBezTo>
                    <a:pt x="6367" y="6199"/>
                    <a:pt x="6400" y="6250"/>
                    <a:pt x="6417" y="6316"/>
                  </a:cubicBezTo>
                  <a:cubicBezTo>
                    <a:pt x="6500" y="6300"/>
                    <a:pt x="6567" y="6300"/>
                    <a:pt x="6634" y="6266"/>
                  </a:cubicBezTo>
                  <a:cubicBezTo>
                    <a:pt x="6968" y="6166"/>
                    <a:pt x="7302" y="6133"/>
                    <a:pt x="7653" y="6133"/>
                  </a:cubicBezTo>
                  <a:cubicBezTo>
                    <a:pt x="8672" y="6133"/>
                    <a:pt x="9675" y="6133"/>
                    <a:pt x="10694" y="6133"/>
                  </a:cubicBezTo>
                  <a:cubicBezTo>
                    <a:pt x="11112" y="6133"/>
                    <a:pt x="11513" y="6133"/>
                    <a:pt x="11897" y="6283"/>
                  </a:cubicBezTo>
                  <a:cubicBezTo>
                    <a:pt x="11964" y="6300"/>
                    <a:pt x="12031" y="6300"/>
                    <a:pt x="12098" y="6300"/>
                  </a:cubicBezTo>
                  <a:cubicBezTo>
                    <a:pt x="12114" y="6216"/>
                    <a:pt x="12131" y="6149"/>
                    <a:pt x="12131" y="6082"/>
                  </a:cubicBezTo>
                  <a:cubicBezTo>
                    <a:pt x="12131" y="5932"/>
                    <a:pt x="12114" y="5782"/>
                    <a:pt x="12098" y="5631"/>
                  </a:cubicBezTo>
                  <a:cubicBezTo>
                    <a:pt x="12098" y="5414"/>
                    <a:pt x="11964" y="5280"/>
                    <a:pt x="11764" y="5214"/>
                  </a:cubicBezTo>
                  <a:cubicBezTo>
                    <a:pt x="11563" y="5147"/>
                    <a:pt x="11346" y="5080"/>
                    <a:pt x="11129" y="5047"/>
                  </a:cubicBezTo>
                  <a:cubicBezTo>
                    <a:pt x="10694" y="4980"/>
                    <a:pt x="10260" y="4930"/>
                    <a:pt x="9809" y="4879"/>
                  </a:cubicBezTo>
                  <a:cubicBezTo>
                    <a:pt x="9291" y="4813"/>
                    <a:pt x="8773" y="4846"/>
                    <a:pt x="8255" y="4863"/>
                  </a:cubicBezTo>
                  <a:cubicBezTo>
                    <a:pt x="8071" y="4879"/>
                    <a:pt x="7887" y="4879"/>
                    <a:pt x="7703" y="4863"/>
                  </a:cubicBezTo>
                  <a:cubicBezTo>
                    <a:pt x="7469" y="4829"/>
                    <a:pt x="7219" y="4863"/>
                    <a:pt x="6985" y="4879"/>
                  </a:cubicBezTo>
                  <a:close/>
                  <a:moveTo>
                    <a:pt x="11596" y="3793"/>
                  </a:moveTo>
                  <a:cubicBezTo>
                    <a:pt x="11563" y="3777"/>
                    <a:pt x="11530" y="3743"/>
                    <a:pt x="11496" y="3727"/>
                  </a:cubicBezTo>
                  <a:cubicBezTo>
                    <a:pt x="11379" y="3693"/>
                    <a:pt x="11279" y="3643"/>
                    <a:pt x="11162" y="3610"/>
                  </a:cubicBezTo>
                  <a:cubicBezTo>
                    <a:pt x="10460" y="3426"/>
                    <a:pt x="9742" y="3326"/>
                    <a:pt x="9023" y="3326"/>
                  </a:cubicBezTo>
                  <a:cubicBezTo>
                    <a:pt x="8890" y="3326"/>
                    <a:pt x="8773" y="3326"/>
                    <a:pt x="8639" y="3326"/>
                  </a:cubicBezTo>
                  <a:cubicBezTo>
                    <a:pt x="8255" y="3292"/>
                    <a:pt x="7870" y="3326"/>
                    <a:pt x="7503" y="3342"/>
                  </a:cubicBezTo>
                  <a:cubicBezTo>
                    <a:pt x="7219" y="3359"/>
                    <a:pt x="7102" y="3576"/>
                    <a:pt x="6918" y="3727"/>
                  </a:cubicBezTo>
                  <a:cubicBezTo>
                    <a:pt x="6901" y="3727"/>
                    <a:pt x="6901" y="3760"/>
                    <a:pt x="6901" y="3777"/>
                  </a:cubicBezTo>
                  <a:cubicBezTo>
                    <a:pt x="6901" y="3927"/>
                    <a:pt x="6885" y="4111"/>
                    <a:pt x="6918" y="4261"/>
                  </a:cubicBezTo>
                  <a:cubicBezTo>
                    <a:pt x="6968" y="4428"/>
                    <a:pt x="7018" y="4612"/>
                    <a:pt x="7018" y="4813"/>
                  </a:cubicBezTo>
                  <a:cubicBezTo>
                    <a:pt x="7135" y="4779"/>
                    <a:pt x="7235" y="4763"/>
                    <a:pt x="7319" y="4746"/>
                  </a:cubicBezTo>
                  <a:cubicBezTo>
                    <a:pt x="7603" y="4679"/>
                    <a:pt x="7887" y="4595"/>
                    <a:pt x="8171" y="4562"/>
                  </a:cubicBezTo>
                  <a:cubicBezTo>
                    <a:pt x="8773" y="4478"/>
                    <a:pt x="9374" y="4462"/>
                    <a:pt x="9976" y="4545"/>
                  </a:cubicBezTo>
                  <a:cubicBezTo>
                    <a:pt x="10444" y="4612"/>
                    <a:pt x="10911" y="4646"/>
                    <a:pt x="11379" y="4763"/>
                  </a:cubicBezTo>
                  <a:cubicBezTo>
                    <a:pt x="11413" y="4763"/>
                    <a:pt x="11429" y="4763"/>
                    <a:pt x="11463" y="4763"/>
                  </a:cubicBezTo>
                  <a:cubicBezTo>
                    <a:pt x="11479" y="4629"/>
                    <a:pt x="11496" y="4512"/>
                    <a:pt x="11530" y="4412"/>
                  </a:cubicBezTo>
                  <a:cubicBezTo>
                    <a:pt x="11630" y="4211"/>
                    <a:pt x="11613" y="4011"/>
                    <a:pt x="11596" y="3793"/>
                  </a:cubicBezTo>
                  <a:close/>
                  <a:moveTo>
                    <a:pt x="11212" y="3326"/>
                  </a:moveTo>
                  <a:cubicBezTo>
                    <a:pt x="11195" y="3209"/>
                    <a:pt x="11179" y="3125"/>
                    <a:pt x="11179" y="3042"/>
                  </a:cubicBezTo>
                  <a:cubicBezTo>
                    <a:pt x="11195" y="2841"/>
                    <a:pt x="11078" y="2757"/>
                    <a:pt x="10928" y="2691"/>
                  </a:cubicBezTo>
                  <a:cubicBezTo>
                    <a:pt x="10861" y="2674"/>
                    <a:pt x="10811" y="2641"/>
                    <a:pt x="10744" y="2624"/>
                  </a:cubicBezTo>
                  <a:cubicBezTo>
                    <a:pt x="10377" y="2540"/>
                    <a:pt x="10026" y="2457"/>
                    <a:pt x="9642" y="2457"/>
                  </a:cubicBezTo>
                  <a:cubicBezTo>
                    <a:pt x="9408" y="2457"/>
                    <a:pt x="9157" y="2473"/>
                    <a:pt x="8940" y="2440"/>
                  </a:cubicBezTo>
                  <a:cubicBezTo>
                    <a:pt x="8639" y="2390"/>
                    <a:pt x="8338" y="2356"/>
                    <a:pt x="8037" y="2407"/>
                  </a:cubicBezTo>
                  <a:cubicBezTo>
                    <a:pt x="7987" y="2423"/>
                    <a:pt x="7937" y="2440"/>
                    <a:pt x="7904" y="2373"/>
                  </a:cubicBezTo>
                  <a:cubicBezTo>
                    <a:pt x="7921" y="2290"/>
                    <a:pt x="7971" y="2306"/>
                    <a:pt x="8021" y="2306"/>
                  </a:cubicBezTo>
                  <a:cubicBezTo>
                    <a:pt x="8238" y="2273"/>
                    <a:pt x="8438" y="2240"/>
                    <a:pt x="8639" y="2189"/>
                  </a:cubicBezTo>
                  <a:cubicBezTo>
                    <a:pt x="8806" y="2156"/>
                    <a:pt x="8956" y="2123"/>
                    <a:pt x="9107" y="2123"/>
                  </a:cubicBezTo>
                  <a:cubicBezTo>
                    <a:pt x="9257" y="2123"/>
                    <a:pt x="9391" y="2123"/>
                    <a:pt x="9541" y="2123"/>
                  </a:cubicBezTo>
                  <a:cubicBezTo>
                    <a:pt x="10076" y="2106"/>
                    <a:pt x="10577" y="2189"/>
                    <a:pt x="11078" y="2373"/>
                  </a:cubicBezTo>
                  <a:cubicBezTo>
                    <a:pt x="11095" y="2390"/>
                    <a:pt x="11112" y="2373"/>
                    <a:pt x="11145" y="2390"/>
                  </a:cubicBezTo>
                  <a:cubicBezTo>
                    <a:pt x="11179" y="2290"/>
                    <a:pt x="11179" y="2189"/>
                    <a:pt x="11112" y="2123"/>
                  </a:cubicBezTo>
                  <a:cubicBezTo>
                    <a:pt x="10878" y="1889"/>
                    <a:pt x="10661" y="1655"/>
                    <a:pt x="10360" y="1504"/>
                  </a:cubicBezTo>
                  <a:cubicBezTo>
                    <a:pt x="10343" y="1488"/>
                    <a:pt x="10310" y="1471"/>
                    <a:pt x="10276" y="1471"/>
                  </a:cubicBezTo>
                  <a:cubicBezTo>
                    <a:pt x="10109" y="1421"/>
                    <a:pt x="9926" y="1387"/>
                    <a:pt x="9758" y="1337"/>
                  </a:cubicBezTo>
                  <a:cubicBezTo>
                    <a:pt x="9625" y="1304"/>
                    <a:pt x="9491" y="1287"/>
                    <a:pt x="9357" y="1287"/>
                  </a:cubicBezTo>
                  <a:cubicBezTo>
                    <a:pt x="9124" y="1287"/>
                    <a:pt x="8890" y="1270"/>
                    <a:pt x="8672" y="1371"/>
                  </a:cubicBezTo>
                  <a:cubicBezTo>
                    <a:pt x="8639" y="1387"/>
                    <a:pt x="8589" y="1371"/>
                    <a:pt x="8539" y="1387"/>
                  </a:cubicBezTo>
                  <a:cubicBezTo>
                    <a:pt x="8288" y="1438"/>
                    <a:pt x="8021" y="1504"/>
                    <a:pt x="7837" y="1705"/>
                  </a:cubicBezTo>
                  <a:cubicBezTo>
                    <a:pt x="7753" y="1805"/>
                    <a:pt x="7653" y="1889"/>
                    <a:pt x="7553" y="1955"/>
                  </a:cubicBezTo>
                  <a:cubicBezTo>
                    <a:pt x="7386" y="2072"/>
                    <a:pt x="7336" y="2223"/>
                    <a:pt x="7336" y="2407"/>
                  </a:cubicBezTo>
                  <a:cubicBezTo>
                    <a:pt x="7336" y="2624"/>
                    <a:pt x="7336" y="2841"/>
                    <a:pt x="7336" y="3058"/>
                  </a:cubicBezTo>
                  <a:cubicBezTo>
                    <a:pt x="7336" y="3108"/>
                    <a:pt x="7302" y="3175"/>
                    <a:pt x="7369" y="3209"/>
                  </a:cubicBezTo>
                  <a:cubicBezTo>
                    <a:pt x="7403" y="3209"/>
                    <a:pt x="7453" y="3192"/>
                    <a:pt x="7486" y="3175"/>
                  </a:cubicBezTo>
                  <a:cubicBezTo>
                    <a:pt x="7753" y="3092"/>
                    <a:pt x="8004" y="3075"/>
                    <a:pt x="8271" y="3075"/>
                  </a:cubicBezTo>
                  <a:cubicBezTo>
                    <a:pt x="8522" y="3058"/>
                    <a:pt x="8773" y="3058"/>
                    <a:pt x="9007" y="3058"/>
                  </a:cubicBezTo>
                  <a:cubicBezTo>
                    <a:pt x="9474" y="3042"/>
                    <a:pt x="9942" y="3092"/>
                    <a:pt x="10410" y="3158"/>
                  </a:cubicBezTo>
                  <a:cubicBezTo>
                    <a:pt x="10661" y="3209"/>
                    <a:pt x="10928" y="3275"/>
                    <a:pt x="11212" y="3326"/>
                  </a:cubicBezTo>
                  <a:close/>
                  <a:moveTo>
                    <a:pt x="8071" y="1187"/>
                  </a:moveTo>
                  <a:cubicBezTo>
                    <a:pt x="8338" y="1120"/>
                    <a:pt x="8572" y="1070"/>
                    <a:pt x="8789" y="1003"/>
                  </a:cubicBezTo>
                  <a:cubicBezTo>
                    <a:pt x="8856" y="986"/>
                    <a:pt x="8923" y="986"/>
                    <a:pt x="8990" y="986"/>
                  </a:cubicBezTo>
                  <a:cubicBezTo>
                    <a:pt x="9174" y="986"/>
                    <a:pt x="9357" y="986"/>
                    <a:pt x="9541" y="986"/>
                  </a:cubicBezTo>
                  <a:cubicBezTo>
                    <a:pt x="9591" y="986"/>
                    <a:pt x="9642" y="986"/>
                    <a:pt x="9692" y="1003"/>
                  </a:cubicBezTo>
                  <a:cubicBezTo>
                    <a:pt x="9926" y="1053"/>
                    <a:pt x="10126" y="1120"/>
                    <a:pt x="10360" y="1170"/>
                  </a:cubicBezTo>
                  <a:cubicBezTo>
                    <a:pt x="10377" y="1187"/>
                    <a:pt x="10410" y="1170"/>
                    <a:pt x="10427" y="1170"/>
                  </a:cubicBezTo>
                  <a:cubicBezTo>
                    <a:pt x="10393" y="936"/>
                    <a:pt x="10293" y="736"/>
                    <a:pt x="10126" y="585"/>
                  </a:cubicBezTo>
                  <a:cubicBezTo>
                    <a:pt x="10026" y="485"/>
                    <a:pt x="9909" y="435"/>
                    <a:pt x="9775" y="418"/>
                  </a:cubicBezTo>
                  <a:cubicBezTo>
                    <a:pt x="9625" y="402"/>
                    <a:pt x="9458" y="368"/>
                    <a:pt x="9291" y="368"/>
                  </a:cubicBezTo>
                  <a:cubicBezTo>
                    <a:pt x="9124" y="368"/>
                    <a:pt x="8973" y="402"/>
                    <a:pt x="8806" y="418"/>
                  </a:cubicBezTo>
                  <a:cubicBezTo>
                    <a:pt x="8756" y="435"/>
                    <a:pt x="8689" y="418"/>
                    <a:pt x="8639" y="435"/>
                  </a:cubicBezTo>
                  <a:cubicBezTo>
                    <a:pt x="8589" y="452"/>
                    <a:pt x="8539" y="468"/>
                    <a:pt x="8489" y="502"/>
                  </a:cubicBezTo>
                  <a:cubicBezTo>
                    <a:pt x="8271" y="669"/>
                    <a:pt x="8104" y="869"/>
                    <a:pt x="8071" y="11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0;p19">
              <a:extLst>
                <a:ext uri="{FF2B5EF4-FFF2-40B4-BE49-F238E27FC236}">
                  <a16:creationId xmlns:a16="http://schemas.microsoft.com/office/drawing/2014/main" id="{056A0040-EFD9-B4CD-19AC-997143A33B0E}"/>
                </a:ext>
              </a:extLst>
            </p:cNvPr>
            <p:cNvSpPr/>
            <p:nvPr/>
          </p:nvSpPr>
          <p:spPr>
            <a:xfrm>
              <a:off x="1146350" y="3481650"/>
              <a:ext cx="232150" cy="313950"/>
            </a:xfrm>
            <a:custGeom>
              <a:avLst/>
              <a:gdLst/>
              <a:ahLst/>
              <a:cxnLst/>
              <a:rect l="l" t="t" r="r" b="b"/>
              <a:pathLst>
                <a:path w="9286" h="12558" extrusionOk="0">
                  <a:moveTo>
                    <a:pt x="3157" y="8363"/>
                  </a:moveTo>
                  <a:cubicBezTo>
                    <a:pt x="3303" y="8363"/>
                    <a:pt x="3481" y="8506"/>
                    <a:pt x="3688" y="8794"/>
                  </a:cubicBezTo>
                  <a:cubicBezTo>
                    <a:pt x="3688" y="8944"/>
                    <a:pt x="3688" y="9078"/>
                    <a:pt x="3655" y="9211"/>
                  </a:cubicBezTo>
                  <a:cubicBezTo>
                    <a:pt x="3604" y="9713"/>
                    <a:pt x="3488" y="10097"/>
                    <a:pt x="3153" y="10481"/>
                  </a:cubicBezTo>
                  <a:cubicBezTo>
                    <a:pt x="3103" y="10531"/>
                    <a:pt x="3053" y="10598"/>
                    <a:pt x="2986" y="10665"/>
                  </a:cubicBezTo>
                  <a:cubicBezTo>
                    <a:pt x="2669" y="10030"/>
                    <a:pt x="2585" y="9278"/>
                    <a:pt x="2853" y="8677"/>
                  </a:cubicBezTo>
                  <a:cubicBezTo>
                    <a:pt x="2930" y="8468"/>
                    <a:pt x="3032" y="8363"/>
                    <a:pt x="3157" y="8363"/>
                  </a:cubicBezTo>
                  <a:close/>
                  <a:moveTo>
                    <a:pt x="5867" y="8862"/>
                  </a:moveTo>
                  <a:cubicBezTo>
                    <a:pt x="5973" y="8862"/>
                    <a:pt x="6055" y="8950"/>
                    <a:pt x="6111" y="9128"/>
                  </a:cubicBezTo>
                  <a:cubicBezTo>
                    <a:pt x="6261" y="9378"/>
                    <a:pt x="6295" y="9646"/>
                    <a:pt x="6295" y="9930"/>
                  </a:cubicBezTo>
                  <a:cubicBezTo>
                    <a:pt x="6311" y="10297"/>
                    <a:pt x="6144" y="10698"/>
                    <a:pt x="5960" y="11033"/>
                  </a:cubicBezTo>
                  <a:cubicBezTo>
                    <a:pt x="5726" y="10682"/>
                    <a:pt x="5593" y="10247"/>
                    <a:pt x="5543" y="9896"/>
                  </a:cubicBezTo>
                  <a:cubicBezTo>
                    <a:pt x="5509" y="9612"/>
                    <a:pt x="5509" y="9312"/>
                    <a:pt x="5576" y="9027"/>
                  </a:cubicBezTo>
                  <a:cubicBezTo>
                    <a:pt x="5687" y="8917"/>
                    <a:pt x="5784" y="8862"/>
                    <a:pt x="5867" y="8862"/>
                  </a:cubicBezTo>
                  <a:close/>
                  <a:moveTo>
                    <a:pt x="6242" y="1"/>
                  </a:moveTo>
                  <a:cubicBezTo>
                    <a:pt x="6141" y="1"/>
                    <a:pt x="6043" y="57"/>
                    <a:pt x="6011" y="189"/>
                  </a:cubicBezTo>
                  <a:cubicBezTo>
                    <a:pt x="5860" y="840"/>
                    <a:pt x="5944" y="1459"/>
                    <a:pt x="6044" y="2110"/>
                  </a:cubicBezTo>
                  <a:cubicBezTo>
                    <a:pt x="6178" y="2879"/>
                    <a:pt x="6211" y="3681"/>
                    <a:pt x="6328" y="4449"/>
                  </a:cubicBezTo>
                  <a:cubicBezTo>
                    <a:pt x="6512" y="5786"/>
                    <a:pt x="6946" y="7006"/>
                    <a:pt x="7798" y="8042"/>
                  </a:cubicBezTo>
                  <a:cubicBezTo>
                    <a:pt x="8366" y="8743"/>
                    <a:pt x="8801" y="9228"/>
                    <a:pt x="8567" y="10180"/>
                  </a:cubicBezTo>
                  <a:cubicBezTo>
                    <a:pt x="8417" y="10882"/>
                    <a:pt x="7882" y="11634"/>
                    <a:pt x="7113" y="11701"/>
                  </a:cubicBezTo>
                  <a:cubicBezTo>
                    <a:pt x="7091" y="11702"/>
                    <a:pt x="7070" y="11703"/>
                    <a:pt x="7048" y="11703"/>
                  </a:cubicBezTo>
                  <a:cubicBezTo>
                    <a:pt x="6774" y="11703"/>
                    <a:pt x="6529" y="11605"/>
                    <a:pt x="6328" y="11450"/>
                  </a:cubicBezTo>
                  <a:cubicBezTo>
                    <a:pt x="6696" y="10849"/>
                    <a:pt x="6929" y="10130"/>
                    <a:pt x="6796" y="9428"/>
                  </a:cubicBezTo>
                  <a:cubicBezTo>
                    <a:pt x="6679" y="8894"/>
                    <a:pt x="6311" y="8259"/>
                    <a:pt x="5710" y="8242"/>
                  </a:cubicBezTo>
                  <a:cubicBezTo>
                    <a:pt x="5706" y="8242"/>
                    <a:pt x="5702" y="8242"/>
                    <a:pt x="5698" y="8242"/>
                  </a:cubicBezTo>
                  <a:cubicBezTo>
                    <a:pt x="4378" y="8242"/>
                    <a:pt x="5160" y="10950"/>
                    <a:pt x="5593" y="11434"/>
                  </a:cubicBezTo>
                  <a:cubicBezTo>
                    <a:pt x="5610" y="11467"/>
                    <a:pt x="5643" y="11484"/>
                    <a:pt x="5660" y="11500"/>
                  </a:cubicBezTo>
                  <a:cubicBezTo>
                    <a:pt x="5387" y="11860"/>
                    <a:pt x="5076" y="12022"/>
                    <a:pt x="4734" y="12022"/>
                  </a:cubicBezTo>
                  <a:cubicBezTo>
                    <a:pt x="4489" y="12022"/>
                    <a:pt x="4228" y="11938"/>
                    <a:pt x="3955" y="11784"/>
                  </a:cubicBezTo>
                  <a:cubicBezTo>
                    <a:pt x="3688" y="11634"/>
                    <a:pt x="3454" y="11400"/>
                    <a:pt x="3254" y="11133"/>
                  </a:cubicBezTo>
                  <a:cubicBezTo>
                    <a:pt x="3588" y="10849"/>
                    <a:pt x="3855" y="10498"/>
                    <a:pt x="3989" y="10164"/>
                  </a:cubicBezTo>
                  <a:cubicBezTo>
                    <a:pt x="4189" y="9629"/>
                    <a:pt x="4457" y="8526"/>
                    <a:pt x="4022" y="8042"/>
                  </a:cubicBezTo>
                  <a:cubicBezTo>
                    <a:pt x="3831" y="7811"/>
                    <a:pt x="3610" y="7713"/>
                    <a:pt x="3384" y="7713"/>
                  </a:cubicBezTo>
                  <a:cubicBezTo>
                    <a:pt x="3135" y="7713"/>
                    <a:pt x="2880" y="7832"/>
                    <a:pt x="2652" y="8025"/>
                  </a:cubicBezTo>
                  <a:cubicBezTo>
                    <a:pt x="1967" y="8626"/>
                    <a:pt x="2151" y="9829"/>
                    <a:pt x="2385" y="10581"/>
                  </a:cubicBezTo>
                  <a:cubicBezTo>
                    <a:pt x="2435" y="10715"/>
                    <a:pt x="2485" y="10849"/>
                    <a:pt x="2552" y="10982"/>
                  </a:cubicBezTo>
                  <a:cubicBezTo>
                    <a:pt x="2272" y="11153"/>
                    <a:pt x="1949" y="11281"/>
                    <a:pt x="1646" y="11281"/>
                  </a:cubicBezTo>
                  <a:cubicBezTo>
                    <a:pt x="1443" y="11281"/>
                    <a:pt x="1249" y="11223"/>
                    <a:pt x="1081" y="11083"/>
                  </a:cubicBezTo>
                  <a:cubicBezTo>
                    <a:pt x="731" y="10782"/>
                    <a:pt x="664" y="10231"/>
                    <a:pt x="630" y="9813"/>
                  </a:cubicBezTo>
                  <a:cubicBezTo>
                    <a:pt x="564" y="8911"/>
                    <a:pt x="714" y="7992"/>
                    <a:pt x="948" y="7123"/>
                  </a:cubicBezTo>
                  <a:cubicBezTo>
                    <a:pt x="1148" y="6337"/>
                    <a:pt x="1650" y="5669"/>
                    <a:pt x="2017" y="4934"/>
                  </a:cubicBezTo>
                  <a:cubicBezTo>
                    <a:pt x="2585" y="3764"/>
                    <a:pt x="3003" y="2093"/>
                    <a:pt x="2752" y="790"/>
                  </a:cubicBezTo>
                  <a:cubicBezTo>
                    <a:pt x="2725" y="655"/>
                    <a:pt x="2625" y="597"/>
                    <a:pt x="2519" y="597"/>
                  </a:cubicBezTo>
                  <a:cubicBezTo>
                    <a:pt x="2363" y="597"/>
                    <a:pt x="2195" y="725"/>
                    <a:pt x="2234" y="924"/>
                  </a:cubicBezTo>
                  <a:cubicBezTo>
                    <a:pt x="2485" y="2194"/>
                    <a:pt x="1984" y="3798"/>
                    <a:pt x="1432" y="4917"/>
                  </a:cubicBezTo>
                  <a:cubicBezTo>
                    <a:pt x="864" y="6070"/>
                    <a:pt x="363" y="6939"/>
                    <a:pt x="179" y="8242"/>
                  </a:cubicBezTo>
                  <a:cubicBezTo>
                    <a:pt x="0" y="9510"/>
                    <a:pt x="74" y="11842"/>
                    <a:pt x="1636" y="11842"/>
                  </a:cubicBezTo>
                  <a:cubicBezTo>
                    <a:pt x="1824" y="11842"/>
                    <a:pt x="2034" y="11808"/>
                    <a:pt x="2268" y="11734"/>
                  </a:cubicBezTo>
                  <a:cubicBezTo>
                    <a:pt x="2452" y="11667"/>
                    <a:pt x="2652" y="11567"/>
                    <a:pt x="2853" y="11450"/>
                  </a:cubicBezTo>
                  <a:cubicBezTo>
                    <a:pt x="3331" y="12081"/>
                    <a:pt x="4057" y="12557"/>
                    <a:pt x="4764" y="12557"/>
                  </a:cubicBezTo>
                  <a:cubicBezTo>
                    <a:pt x="5217" y="12557"/>
                    <a:pt x="5662" y="12361"/>
                    <a:pt x="6027" y="11885"/>
                  </a:cubicBezTo>
                  <a:cubicBezTo>
                    <a:pt x="6044" y="11885"/>
                    <a:pt x="6044" y="11868"/>
                    <a:pt x="6044" y="11851"/>
                  </a:cubicBezTo>
                  <a:cubicBezTo>
                    <a:pt x="6372" y="12077"/>
                    <a:pt x="6715" y="12181"/>
                    <a:pt x="7049" y="12181"/>
                  </a:cubicBezTo>
                  <a:cubicBezTo>
                    <a:pt x="7803" y="12181"/>
                    <a:pt x="8513" y="11650"/>
                    <a:pt x="8918" y="10782"/>
                  </a:cubicBezTo>
                  <a:cubicBezTo>
                    <a:pt x="9135" y="10331"/>
                    <a:pt x="9285" y="9662"/>
                    <a:pt x="9152" y="9161"/>
                  </a:cubicBezTo>
                  <a:cubicBezTo>
                    <a:pt x="8935" y="8359"/>
                    <a:pt x="8249" y="7824"/>
                    <a:pt x="7782" y="7156"/>
                  </a:cubicBezTo>
                  <a:cubicBezTo>
                    <a:pt x="7113" y="6187"/>
                    <a:pt x="6913" y="4934"/>
                    <a:pt x="6762" y="3798"/>
                  </a:cubicBezTo>
                  <a:cubicBezTo>
                    <a:pt x="6629" y="2745"/>
                    <a:pt x="6278" y="1358"/>
                    <a:pt x="6528" y="339"/>
                  </a:cubicBezTo>
                  <a:cubicBezTo>
                    <a:pt x="6569" y="136"/>
                    <a:pt x="6400" y="1"/>
                    <a:pt x="6242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1097;p26">
            <a:extLst>
              <a:ext uri="{FF2B5EF4-FFF2-40B4-BE49-F238E27FC236}">
                <a16:creationId xmlns:a16="http://schemas.microsoft.com/office/drawing/2014/main" id="{E9BB9048-7309-5082-6CAE-D832F34E1BB4}"/>
              </a:ext>
            </a:extLst>
          </p:cNvPr>
          <p:cNvGrpSpPr/>
          <p:nvPr/>
        </p:nvGrpSpPr>
        <p:grpSpPr>
          <a:xfrm>
            <a:off x="4175248" y="3336945"/>
            <a:ext cx="913200" cy="1476539"/>
            <a:chOff x="457198" y="1723325"/>
            <a:chExt cx="913200" cy="1476539"/>
          </a:xfrm>
        </p:grpSpPr>
        <p:sp>
          <p:nvSpPr>
            <p:cNvPr id="42" name="Google Shape;1098;p26">
              <a:extLst>
                <a:ext uri="{FF2B5EF4-FFF2-40B4-BE49-F238E27FC236}">
                  <a16:creationId xmlns:a16="http://schemas.microsoft.com/office/drawing/2014/main" id="{17FD118E-22BF-0407-9906-CADCF2D53DE0}"/>
                </a:ext>
              </a:extLst>
            </p:cNvPr>
            <p:cNvSpPr/>
            <p:nvPr/>
          </p:nvSpPr>
          <p:spPr>
            <a:xfrm>
              <a:off x="493310" y="2205251"/>
              <a:ext cx="837060" cy="504697"/>
            </a:xfrm>
            <a:custGeom>
              <a:avLst/>
              <a:gdLst/>
              <a:ahLst/>
              <a:cxnLst/>
              <a:rect l="l" t="t" r="r" b="b"/>
              <a:pathLst>
                <a:path w="10477" h="6317" extrusionOk="0">
                  <a:moveTo>
                    <a:pt x="84" y="1"/>
                  </a:moveTo>
                  <a:cubicBezTo>
                    <a:pt x="0" y="1304"/>
                    <a:pt x="318" y="2624"/>
                    <a:pt x="936" y="3777"/>
                  </a:cubicBezTo>
                  <a:cubicBezTo>
                    <a:pt x="1253" y="4378"/>
                    <a:pt x="1571" y="4996"/>
                    <a:pt x="2055" y="5498"/>
                  </a:cubicBezTo>
                  <a:cubicBezTo>
                    <a:pt x="2590" y="6049"/>
                    <a:pt x="2607" y="6316"/>
                    <a:pt x="3425" y="6316"/>
                  </a:cubicBezTo>
                  <a:lnTo>
                    <a:pt x="6717" y="6066"/>
                  </a:lnTo>
                  <a:cubicBezTo>
                    <a:pt x="7201" y="6016"/>
                    <a:pt x="8187" y="6133"/>
                    <a:pt x="8505" y="5681"/>
                  </a:cubicBezTo>
                  <a:cubicBezTo>
                    <a:pt x="8939" y="5063"/>
                    <a:pt x="9323" y="4428"/>
                    <a:pt x="9608" y="3727"/>
                  </a:cubicBezTo>
                  <a:cubicBezTo>
                    <a:pt x="10042" y="2691"/>
                    <a:pt x="10343" y="1554"/>
                    <a:pt x="10476" y="418"/>
                  </a:cubicBezTo>
                  <a:cubicBezTo>
                    <a:pt x="7018" y="418"/>
                    <a:pt x="3559" y="34"/>
                    <a:pt x="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99;p26">
              <a:extLst>
                <a:ext uri="{FF2B5EF4-FFF2-40B4-BE49-F238E27FC236}">
                  <a16:creationId xmlns:a16="http://schemas.microsoft.com/office/drawing/2014/main" id="{E4C8CB6C-6A04-FB8C-6A7F-1B2A3474CC63}"/>
                </a:ext>
              </a:extLst>
            </p:cNvPr>
            <p:cNvSpPr/>
            <p:nvPr/>
          </p:nvSpPr>
          <p:spPr>
            <a:xfrm>
              <a:off x="457198" y="1723325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59" y="13535"/>
                  </a:moveTo>
                  <a:cubicBezTo>
                    <a:pt x="9859" y="13802"/>
                    <a:pt x="9876" y="14103"/>
                    <a:pt x="9759" y="14387"/>
                  </a:cubicBezTo>
                  <a:cubicBezTo>
                    <a:pt x="9608" y="14771"/>
                    <a:pt x="9709" y="14771"/>
                    <a:pt x="9742" y="15189"/>
                  </a:cubicBezTo>
                  <a:cubicBezTo>
                    <a:pt x="9809" y="16108"/>
                    <a:pt x="8673" y="15857"/>
                    <a:pt x="8439" y="16509"/>
                  </a:cubicBezTo>
                  <a:cubicBezTo>
                    <a:pt x="7854" y="18046"/>
                    <a:pt x="5849" y="18480"/>
                    <a:pt x="4379" y="17896"/>
                  </a:cubicBezTo>
                  <a:cubicBezTo>
                    <a:pt x="3694" y="17628"/>
                    <a:pt x="3510" y="17127"/>
                    <a:pt x="3276" y="16475"/>
                  </a:cubicBezTo>
                  <a:cubicBezTo>
                    <a:pt x="2674" y="16292"/>
                    <a:pt x="2106" y="16074"/>
                    <a:pt x="2123" y="15322"/>
                  </a:cubicBezTo>
                  <a:cubicBezTo>
                    <a:pt x="2123" y="15005"/>
                    <a:pt x="2357" y="14888"/>
                    <a:pt x="2190" y="14587"/>
                  </a:cubicBezTo>
                  <a:cubicBezTo>
                    <a:pt x="2039" y="14303"/>
                    <a:pt x="1856" y="14036"/>
                    <a:pt x="2106" y="13735"/>
                  </a:cubicBezTo>
                  <a:cubicBezTo>
                    <a:pt x="1705" y="13050"/>
                    <a:pt x="1689" y="12566"/>
                    <a:pt x="2541" y="12365"/>
                  </a:cubicBezTo>
                  <a:cubicBezTo>
                    <a:pt x="1839" y="11162"/>
                    <a:pt x="1003" y="10126"/>
                    <a:pt x="536" y="8789"/>
                  </a:cubicBezTo>
                  <a:cubicBezTo>
                    <a:pt x="1" y="7286"/>
                    <a:pt x="1" y="5565"/>
                    <a:pt x="469" y="4044"/>
                  </a:cubicBezTo>
                  <a:cubicBezTo>
                    <a:pt x="1338" y="1120"/>
                    <a:pt x="5565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12" y="3543"/>
                    <a:pt x="11430" y="4161"/>
                    <a:pt x="11413" y="4813"/>
                  </a:cubicBezTo>
                  <a:cubicBezTo>
                    <a:pt x="11379" y="5481"/>
                    <a:pt x="11413" y="6417"/>
                    <a:pt x="11229" y="7052"/>
                  </a:cubicBezTo>
                  <a:cubicBezTo>
                    <a:pt x="10811" y="8589"/>
                    <a:pt x="10377" y="9959"/>
                    <a:pt x="9658" y="11379"/>
                  </a:cubicBezTo>
                  <a:cubicBezTo>
                    <a:pt x="9241" y="12181"/>
                    <a:pt x="9441" y="11864"/>
                    <a:pt x="9909" y="12332"/>
                  </a:cubicBezTo>
                  <a:cubicBezTo>
                    <a:pt x="10327" y="12749"/>
                    <a:pt x="9943" y="13167"/>
                    <a:pt x="9759" y="13535"/>
                  </a:cubicBezTo>
                  <a:cubicBezTo>
                    <a:pt x="9892" y="13936"/>
                    <a:pt x="9759" y="13535"/>
                    <a:pt x="9759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7" y="11713"/>
                  </a:cubicBezTo>
                  <a:cubicBezTo>
                    <a:pt x="9391" y="11112"/>
                    <a:pt x="9775" y="10460"/>
                    <a:pt x="10060" y="9775"/>
                  </a:cubicBezTo>
                  <a:cubicBezTo>
                    <a:pt x="10644" y="8355"/>
                    <a:pt x="10995" y="6801"/>
                    <a:pt x="11029" y="5264"/>
                  </a:cubicBezTo>
                  <a:cubicBezTo>
                    <a:pt x="11112" y="2490"/>
                    <a:pt x="8740" y="636"/>
                    <a:pt x="6049" y="920"/>
                  </a:cubicBezTo>
                  <a:cubicBezTo>
                    <a:pt x="4713" y="1070"/>
                    <a:pt x="3376" y="1488"/>
                    <a:pt x="2340" y="2340"/>
                  </a:cubicBezTo>
                  <a:cubicBezTo>
                    <a:pt x="1187" y="3309"/>
                    <a:pt x="719" y="4228"/>
                    <a:pt x="552" y="5732"/>
                  </a:cubicBezTo>
                  <a:cubicBezTo>
                    <a:pt x="402" y="7135"/>
                    <a:pt x="719" y="8572"/>
                    <a:pt x="1388" y="9809"/>
                  </a:cubicBezTo>
                  <a:cubicBezTo>
                    <a:pt x="1705" y="10410"/>
                    <a:pt x="2023" y="11028"/>
                    <a:pt x="2507" y="11530"/>
                  </a:cubicBezTo>
                  <a:cubicBezTo>
                    <a:pt x="3042" y="12098"/>
                    <a:pt x="3059" y="12348"/>
                    <a:pt x="3877" y="12348"/>
                  </a:cubicBezTo>
                  <a:moveTo>
                    <a:pt x="3794" y="12733"/>
                  </a:moveTo>
                  <a:cubicBezTo>
                    <a:pt x="3476" y="12749"/>
                    <a:pt x="1338" y="12950"/>
                    <a:pt x="2624" y="13485"/>
                  </a:cubicBezTo>
                  <a:cubicBezTo>
                    <a:pt x="3560" y="13886"/>
                    <a:pt x="5197" y="13601"/>
                    <a:pt x="6200" y="13551"/>
                  </a:cubicBezTo>
                  <a:cubicBezTo>
                    <a:pt x="6701" y="13535"/>
                    <a:pt x="9341" y="13635"/>
                    <a:pt x="9525" y="13067"/>
                  </a:cubicBezTo>
                  <a:cubicBezTo>
                    <a:pt x="9859" y="12031"/>
                    <a:pt x="7186" y="12499"/>
                    <a:pt x="6818" y="12549"/>
                  </a:cubicBezTo>
                  <a:moveTo>
                    <a:pt x="6734" y="16074"/>
                  </a:moveTo>
                  <a:cubicBezTo>
                    <a:pt x="7102" y="16108"/>
                    <a:pt x="10110" y="15506"/>
                    <a:pt x="9174" y="14938"/>
                  </a:cubicBezTo>
                  <a:cubicBezTo>
                    <a:pt x="8823" y="14721"/>
                    <a:pt x="7537" y="15055"/>
                    <a:pt x="7119" y="15089"/>
                  </a:cubicBezTo>
                  <a:cubicBezTo>
                    <a:pt x="6317" y="15155"/>
                    <a:pt x="5515" y="15205"/>
                    <a:pt x="4696" y="15256"/>
                  </a:cubicBezTo>
                  <a:cubicBezTo>
                    <a:pt x="4145" y="15306"/>
                    <a:pt x="3577" y="15322"/>
                    <a:pt x="3059" y="15155"/>
                  </a:cubicBezTo>
                  <a:cubicBezTo>
                    <a:pt x="2307" y="14888"/>
                    <a:pt x="2390" y="15857"/>
                    <a:pt x="2942" y="16024"/>
                  </a:cubicBezTo>
                  <a:cubicBezTo>
                    <a:pt x="4128" y="16375"/>
                    <a:pt x="5531" y="16108"/>
                    <a:pt x="6734" y="16074"/>
                  </a:cubicBezTo>
                  <a:cubicBezTo>
                    <a:pt x="7286" y="16124"/>
                    <a:pt x="6734" y="16074"/>
                    <a:pt x="6734" y="16074"/>
                  </a:cubicBezTo>
                  <a:close/>
                  <a:moveTo>
                    <a:pt x="6300" y="14804"/>
                  </a:moveTo>
                  <a:cubicBezTo>
                    <a:pt x="6851" y="14754"/>
                    <a:pt x="9207" y="14771"/>
                    <a:pt x="9358" y="14069"/>
                  </a:cubicBezTo>
                  <a:cubicBezTo>
                    <a:pt x="9491" y="13451"/>
                    <a:pt x="6684" y="13869"/>
                    <a:pt x="6217" y="13902"/>
                  </a:cubicBezTo>
                  <a:cubicBezTo>
                    <a:pt x="5765" y="13919"/>
                    <a:pt x="2440" y="13819"/>
                    <a:pt x="2407" y="14069"/>
                  </a:cubicBezTo>
                  <a:cubicBezTo>
                    <a:pt x="2173" y="15239"/>
                    <a:pt x="4880" y="14821"/>
                    <a:pt x="5398" y="14771"/>
                  </a:cubicBezTo>
                  <a:moveTo>
                    <a:pt x="3810" y="16542"/>
                  </a:moveTo>
                  <a:cubicBezTo>
                    <a:pt x="4212" y="18146"/>
                    <a:pt x="8071" y="18063"/>
                    <a:pt x="7954" y="16392"/>
                  </a:cubicBezTo>
                  <a:cubicBezTo>
                    <a:pt x="6584" y="16442"/>
                    <a:pt x="5197" y="16492"/>
                    <a:pt x="3810" y="16542"/>
                  </a:cubicBezTo>
                  <a:cubicBezTo>
                    <a:pt x="3810" y="16542"/>
                    <a:pt x="5247" y="16492"/>
                    <a:pt x="3810" y="165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100;p26">
              <a:extLst>
                <a:ext uri="{FF2B5EF4-FFF2-40B4-BE49-F238E27FC236}">
                  <a16:creationId xmlns:a16="http://schemas.microsoft.com/office/drawing/2014/main" id="{80D4B409-E19A-C421-F83D-81355AFB823B}"/>
                </a:ext>
              </a:extLst>
            </p:cNvPr>
            <p:cNvSpPr/>
            <p:nvPr/>
          </p:nvSpPr>
          <p:spPr>
            <a:xfrm>
              <a:off x="614750" y="2106501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64" y="1387"/>
                  </a:moveTo>
                  <a:lnTo>
                    <a:pt x="5264" y="1387"/>
                  </a:lnTo>
                  <a:cubicBezTo>
                    <a:pt x="5381" y="1738"/>
                    <a:pt x="5381" y="2189"/>
                    <a:pt x="5247" y="2406"/>
                  </a:cubicBezTo>
                  <a:cubicBezTo>
                    <a:pt x="5214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30" y="1604"/>
                    <a:pt x="5264" y="1387"/>
                  </a:cubicBezTo>
                  <a:close/>
                  <a:moveTo>
                    <a:pt x="2808" y="1420"/>
                  </a:moveTo>
                  <a:cubicBezTo>
                    <a:pt x="2991" y="1688"/>
                    <a:pt x="3142" y="1972"/>
                    <a:pt x="3142" y="2206"/>
                  </a:cubicBezTo>
                  <a:cubicBezTo>
                    <a:pt x="3158" y="2356"/>
                    <a:pt x="3092" y="2456"/>
                    <a:pt x="2941" y="2506"/>
                  </a:cubicBezTo>
                  <a:cubicBezTo>
                    <a:pt x="2918" y="2518"/>
                    <a:pt x="2877" y="2530"/>
                    <a:pt x="2850" y="2530"/>
                  </a:cubicBezTo>
                  <a:cubicBezTo>
                    <a:pt x="2838" y="2530"/>
                    <a:pt x="2829" y="2528"/>
                    <a:pt x="2824" y="2523"/>
                  </a:cubicBezTo>
                  <a:cubicBezTo>
                    <a:pt x="2724" y="2440"/>
                    <a:pt x="2691" y="2022"/>
                    <a:pt x="2757" y="1621"/>
                  </a:cubicBezTo>
                  <a:cubicBezTo>
                    <a:pt x="2774" y="1554"/>
                    <a:pt x="2791" y="1487"/>
                    <a:pt x="2808" y="1420"/>
                  </a:cubicBezTo>
                  <a:close/>
                  <a:moveTo>
                    <a:pt x="1575" y="1"/>
                  </a:moveTo>
                  <a:cubicBezTo>
                    <a:pt x="1206" y="1"/>
                    <a:pt x="941" y="142"/>
                    <a:pt x="752" y="284"/>
                  </a:cubicBezTo>
                  <a:cubicBezTo>
                    <a:pt x="168" y="752"/>
                    <a:pt x="1" y="1654"/>
                    <a:pt x="34" y="2289"/>
                  </a:cubicBezTo>
                  <a:cubicBezTo>
                    <a:pt x="101" y="3242"/>
                    <a:pt x="385" y="4211"/>
                    <a:pt x="836" y="5029"/>
                  </a:cubicBezTo>
                  <a:cubicBezTo>
                    <a:pt x="1020" y="5380"/>
                    <a:pt x="1254" y="5614"/>
                    <a:pt x="1471" y="5848"/>
                  </a:cubicBezTo>
                  <a:cubicBezTo>
                    <a:pt x="1605" y="5982"/>
                    <a:pt x="1722" y="6115"/>
                    <a:pt x="1838" y="6266"/>
                  </a:cubicBezTo>
                  <a:cubicBezTo>
                    <a:pt x="1889" y="6333"/>
                    <a:pt x="1972" y="6366"/>
                    <a:pt x="2039" y="6366"/>
                  </a:cubicBezTo>
                  <a:cubicBezTo>
                    <a:pt x="2089" y="6366"/>
                    <a:pt x="2156" y="6349"/>
                    <a:pt x="2189" y="6299"/>
                  </a:cubicBezTo>
                  <a:cubicBezTo>
                    <a:pt x="2306" y="6216"/>
                    <a:pt x="2323" y="6065"/>
                    <a:pt x="2240" y="5948"/>
                  </a:cubicBezTo>
                  <a:cubicBezTo>
                    <a:pt x="2106" y="5781"/>
                    <a:pt x="1972" y="5648"/>
                    <a:pt x="1838" y="5514"/>
                  </a:cubicBezTo>
                  <a:cubicBezTo>
                    <a:pt x="1621" y="5280"/>
                    <a:pt x="1437" y="5096"/>
                    <a:pt x="1287" y="4795"/>
                  </a:cubicBezTo>
                  <a:cubicBezTo>
                    <a:pt x="853" y="4027"/>
                    <a:pt x="585" y="3141"/>
                    <a:pt x="535" y="2256"/>
                  </a:cubicBezTo>
                  <a:cubicBezTo>
                    <a:pt x="502" y="1721"/>
                    <a:pt x="652" y="1003"/>
                    <a:pt x="1070" y="668"/>
                  </a:cubicBezTo>
                  <a:cubicBezTo>
                    <a:pt x="1207" y="563"/>
                    <a:pt x="1376" y="504"/>
                    <a:pt x="1571" y="504"/>
                  </a:cubicBezTo>
                  <a:cubicBezTo>
                    <a:pt x="1686" y="504"/>
                    <a:pt x="1809" y="525"/>
                    <a:pt x="1939" y="568"/>
                  </a:cubicBezTo>
                  <a:cubicBezTo>
                    <a:pt x="2039" y="602"/>
                    <a:pt x="2240" y="769"/>
                    <a:pt x="2457" y="986"/>
                  </a:cubicBezTo>
                  <a:cubicBezTo>
                    <a:pt x="2356" y="1153"/>
                    <a:pt x="2290" y="1337"/>
                    <a:pt x="2256" y="1537"/>
                  </a:cubicBezTo>
                  <a:cubicBezTo>
                    <a:pt x="2223" y="1788"/>
                    <a:pt x="2123" y="2590"/>
                    <a:pt x="2490" y="2907"/>
                  </a:cubicBezTo>
                  <a:cubicBezTo>
                    <a:pt x="2569" y="2964"/>
                    <a:pt x="2686" y="3027"/>
                    <a:pt x="2840" y="3027"/>
                  </a:cubicBezTo>
                  <a:cubicBezTo>
                    <a:pt x="2915" y="3027"/>
                    <a:pt x="2999" y="3012"/>
                    <a:pt x="3092" y="2974"/>
                  </a:cubicBezTo>
                  <a:cubicBezTo>
                    <a:pt x="3459" y="2841"/>
                    <a:pt x="3660" y="2556"/>
                    <a:pt x="3643" y="2189"/>
                  </a:cubicBezTo>
                  <a:cubicBezTo>
                    <a:pt x="3626" y="1805"/>
                    <a:pt x="3392" y="1353"/>
                    <a:pt x="3108" y="986"/>
                  </a:cubicBezTo>
                  <a:cubicBezTo>
                    <a:pt x="3209" y="886"/>
                    <a:pt x="3342" y="802"/>
                    <a:pt x="3509" y="752"/>
                  </a:cubicBezTo>
                  <a:cubicBezTo>
                    <a:pt x="3708" y="674"/>
                    <a:pt x="3930" y="626"/>
                    <a:pt x="4150" y="626"/>
                  </a:cubicBezTo>
                  <a:cubicBezTo>
                    <a:pt x="4448" y="626"/>
                    <a:pt x="4742" y="714"/>
                    <a:pt x="4963" y="936"/>
                  </a:cubicBezTo>
                  <a:cubicBezTo>
                    <a:pt x="4696" y="1253"/>
                    <a:pt x="4545" y="1671"/>
                    <a:pt x="4545" y="2122"/>
                  </a:cubicBezTo>
                  <a:cubicBezTo>
                    <a:pt x="4545" y="2490"/>
                    <a:pt x="4729" y="2924"/>
                    <a:pt x="5063" y="3008"/>
                  </a:cubicBezTo>
                  <a:cubicBezTo>
                    <a:pt x="5098" y="3021"/>
                    <a:pt x="5142" y="3030"/>
                    <a:pt x="5192" y="3030"/>
                  </a:cubicBezTo>
                  <a:cubicBezTo>
                    <a:pt x="5333" y="3030"/>
                    <a:pt x="5521" y="2953"/>
                    <a:pt x="5681" y="2657"/>
                  </a:cubicBezTo>
                  <a:cubicBezTo>
                    <a:pt x="5949" y="2222"/>
                    <a:pt x="5882" y="1470"/>
                    <a:pt x="5648" y="1003"/>
                  </a:cubicBezTo>
                  <a:cubicBezTo>
                    <a:pt x="5665" y="986"/>
                    <a:pt x="5681" y="969"/>
                    <a:pt x="5715" y="952"/>
                  </a:cubicBezTo>
                  <a:cubicBezTo>
                    <a:pt x="5996" y="792"/>
                    <a:pt x="6272" y="709"/>
                    <a:pt x="6515" y="709"/>
                  </a:cubicBezTo>
                  <a:cubicBezTo>
                    <a:pt x="6677" y="709"/>
                    <a:pt x="6825" y="746"/>
                    <a:pt x="6951" y="819"/>
                  </a:cubicBezTo>
                  <a:cubicBezTo>
                    <a:pt x="7202" y="969"/>
                    <a:pt x="7336" y="1237"/>
                    <a:pt x="7352" y="1587"/>
                  </a:cubicBezTo>
                  <a:cubicBezTo>
                    <a:pt x="7386" y="2540"/>
                    <a:pt x="6818" y="3743"/>
                    <a:pt x="6333" y="4678"/>
                  </a:cubicBezTo>
                  <a:cubicBezTo>
                    <a:pt x="6149" y="5046"/>
                    <a:pt x="5915" y="5397"/>
                    <a:pt x="5615" y="5798"/>
                  </a:cubicBezTo>
                  <a:cubicBezTo>
                    <a:pt x="5531" y="5915"/>
                    <a:pt x="5548" y="6065"/>
                    <a:pt x="5665" y="6149"/>
                  </a:cubicBezTo>
                  <a:cubicBezTo>
                    <a:pt x="5707" y="6184"/>
                    <a:pt x="5760" y="6201"/>
                    <a:pt x="5814" y="6201"/>
                  </a:cubicBezTo>
                  <a:cubicBezTo>
                    <a:pt x="5890" y="6201"/>
                    <a:pt x="5967" y="6167"/>
                    <a:pt x="6016" y="6099"/>
                  </a:cubicBezTo>
                  <a:cubicBezTo>
                    <a:pt x="6333" y="5681"/>
                    <a:pt x="6567" y="5297"/>
                    <a:pt x="6784" y="4912"/>
                  </a:cubicBezTo>
                  <a:cubicBezTo>
                    <a:pt x="7336" y="3860"/>
                    <a:pt x="7887" y="2640"/>
                    <a:pt x="7854" y="1587"/>
                  </a:cubicBezTo>
                  <a:cubicBezTo>
                    <a:pt x="7837" y="1053"/>
                    <a:pt x="7603" y="618"/>
                    <a:pt x="7202" y="384"/>
                  </a:cubicBezTo>
                  <a:cubicBezTo>
                    <a:pt x="6996" y="271"/>
                    <a:pt x="6765" y="214"/>
                    <a:pt x="6519" y="214"/>
                  </a:cubicBezTo>
                  <a:cubicBezTo>
                    <a:pt x="6188" y="214"/>
                    <a:pt x="5829" y="317"/>
                    <a:pt x="5464" y="518"/>
                  </a:cubicBezTo>
                  <a:cubicBezTo>
                    <a:pt x="5431" y="551"/>
                    <a:pt x="5381" y="568"/>
                    <a:pt x="5347" y="602"/>
                  </a:cubicBezTo>
                  <a:cubicBezTo>
                    <a:pt x="5012" y="266"/>
                    <a:pt x="4572" y="129"/>
                    <a:pt x="4139" y="129"/>
                  </a:cubicBezTo>
                  <a:cubicBezTo>
                    <a:pt x="3860" y="129"/>
                    <a:pt x="3585" y="186"/>
                    <a:pt x="3342" y="284"/>
                  </a:cubicBezTo>
                  <a:cubicBezTo>
                    <a:pt x="3125" y="368"/>
                    <a:pt x="2941" y="468"/>
                    <a:pt x="2774" y="602"/>
                  </a:cubicBezTo>
                  <a:cubicBezTo>
                    <a:pt x="2524" y="334"/>
                    <a:pt x="2256" y="150"/>
                    <a:pt x="2089" y="84"/>
                  </a:cubicBezTo>
                  <a:cubicBezTo>
                    <a:pt x="1898" y="25"/>
                    <a:pt x="1727" y="1"/>
                    <a:pt x="15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18074-6280-C346-3D9D-5E80AD36D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0030" y="224230"/>
            <a:ext cx="9624060" cy="481200"/>
          </a:xfrm>
        </p:spPr>
        <p:txBody>
          <a:bodyPr/>
          <a:lstStyle/>
          <a:p>
            <a:r>
              <a:rPr lang="en-GB" sz="5000"/>
              <a:t>Gamtinių šviesos šaltinių pavyzdžiai:</a:t>
            </a:r>
          </a:p>
        </p:txBody>
      </p:sp>
      <p:sp>
        <p:nvSpPr>
          <p:cNvPr id="3" name="Google Shape;1793;p37">
            <a:extLst>
              <a:ext uri="{FF2B5EF4-FFF2-40B4-BE49-F238E27FC236}">
                <a16:creationId xmlns:a16="http://schemas.microsoft.com/office/drawing/2014/main" id="{119AD0EF-BD31-BE09-2BDD-4D238A4DA89E}"/>
              </a:ext>
            </a:extLst>
          </p:cNvPr>
          <p:cNvSpPr/>
          <p:nvPr/>
        </p:nvSpPr>
        <p:spPr>
          <a:xfrm>
            <a:off x="3118863" y="1136584"/>
            <a:ext cx="591900" cy="591900"/>
          </a:xfrm>
          <a:prstGeom prst="ellipse">
            <a:avLst/>
          </a:prstGeom>
          <a:solidFill>
            <a:schemeClr val="accent4"/>
          </a:solidFill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" name="Picture 5" descr="A jellyfish in the dark&#10;&#10;Description automatically generated with medium confidence">
            <a:extLst>
              <a:ext uri="{FF2B5EF4-FFF2-40B4-BE49-F238E27FC236}">
                <a16:creationId xmlns:a16="http://schemas.microsoft.com/office/drawing/2014/main" id="{26FD24E9-DC63-026D-8226-9FD74D85FC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9" b="13593"/>
          <a:stretch/>
        </p:blipFill>
        <p:spPr>
          <a:xfrm>
            <a:off x="426382" y="1136584"/>
            <a:ext cx="2295553" cy="2569366"/>
          </a:xfrm>
          <a:prstGeom prst="rect">
            <a:avLst/>
          </a:prstGeom>
          <a:ln w="76200">
            <a:solidFill>
              <a:schemeClr val="accent4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BBAAB4-B3C1-2496-8870-7D1407F74BC4}"/>
              </a:ext>
            </a:extLst>
          </p:cNvPr>
          <p:cNvSpPr txBox="1"/>
          <p:nvPr/>
        </p:nvSpPr>
        <p:spPr>
          <a:xfrm>
            <a:off x="3865543" y="1172340"/>
            <a:ext cx="4852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800" b="1">
                <a:solidFill>
                  <a:schemeClr val="accent4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Krištolo drebučiai </a:t>
            </a: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– viena iš švytinčių medūzų rūšių.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D8A6B3-9A4E-0E50-1E7D-665860DDD827}"/>
              </a:ext>
            </a:extLst>
          </p:cNvPr>
          <p:cNvSpPr txBox="1"/>
          <p:nvPr/>
        </p:nvSpPr>
        <p:spPr>
          <a:xfrm>
            <a:off x="3822162" y="2673254"/>
            <a:ext cx="51998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Šios medūzos šviečia dėl jų kūnuose esančio pigmento – liuciferino, jį veikiant specialiam fermentui krištoliniai drebučiai kaip ir kelios kitos medūzos gali švytėti.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5AD089-4ED2-02F3-7446-A40AF2818A65}"/>
              </a:ext>
            </a:extLst>
          </p:cNvPr>
          <p:cNvSpPr txBox="1"/>
          <p:nvPr/>
        </p:nvSpPr>
        <p:spPr>
          <a:xfrm>
            <a:off x="3865543" y="2100915"/>
            <a:ext cx="3780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800" b="1">
                <a:solidFill>
                  <a:schemeClr val="accent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Kodėl šie organizmai šviečia?</a:t>
            </a:r>
          </a:p>
        </p:txBody>
      </p:sp>
      <p:sp>
        <p:nvSpPr>
          <p:cNvPr id="11" name="Google Shape;1672;p34">
            <a:extLst>
              <a:ext uri="{FF2B5EF4-FFF2-40B4-BE49-F238E27FC236}">
                <a16:creationId xmlns:a16="http://schemas.microsoft.com/office/drawing/2014/main" id="{D3EF6B44-E3F0-612F-842A-9F9FCE0FB956}"/>
              </a:ext>
            </a:extLst>
          </p:cNvPr>
          <p:cNvSpPr/>
          <p:nvPr/>
        </p:nvSpPr>
        <p:spPr>
          <a:xfrm rot="1220336">
            <a:off x="2237488" y="3392733"/>
            <a:ext cx="946633" cy="938908"/>
          </a:xfrm>
          <a:custGeom>
            <a:avLst/>
            <a:gdLst/>
            <a:ahLst/>
            <a:cxnLst/>
            <a:rect l="l" t="t" r="r" b="b"/>
            <a:pathLst>
              <a:path w="25486" h="25278" extrusionOk="0">
                <a:moveTo>
                  <a:pt x="12746" y="4905"/>
                </a:moveTo>
                <a:cubicBezTo>
                  <a:pt x="13701" y="4905"/>
                  <a:pt x="14672" y="5083"/>
                  <a:pt x="15613" y="5460"/>
                </a:cubicBezTo>
                <a:cubicBezTo>
                  <a:pt x="19580" y="7047"/>
                  <a:pt x="21508" y="11545"/>
                  <a:pt x="19923" y="15511"/>
                </a:cubicBezTo>
                <a:cubicBezTo>
                  <a:pt x="18714" y="18534"/>
                  <a:pt x="15811" y="20374"/>
                  <a:pt x="12742" y="20374"/>
                </a:cubicBezTo>
                <a:cubicBezTo>
                  <a:pt x="11786" y="20374"/>
                  <a:pt x="10814" y="20196"/>
                  <a:pt x="9873" y="19819"/>
                </a:cubicBezTo>
                <a:cubicBezTo>
                  <a:pt x="5908" y="18234"/>
                  <a:pt x="3978" y="13734"/>
                  <a:pt x="5563" y="9769"/>
                </a:cubicBezTo>
                <a:cubicBezTo>
                  <a:pt x="6772" y="6745"/>
                  <a:pt x="9676" y="4905"/>
                  <a:pt x="12746" y="4905"/>
                </a:cubicBezTo>
                <a:close/>
                <a:moveTo>
                  <a:pt x="15551" y="1"/>
                </a:moveTo>
                <a:cubicBezTo>
                  <a:pt x="15240" y="1"/>
                  <a:pt x="14946" y="187"/>
                  <a:pt x="14824" y="492"/>
                </a:cubicBezTo>
                <a:lnTo>
                  <a:pt x="14047" y="2435"/>
                </a:lnTo>
                <a:cubicBezTo>
                  <a:pt x="13612" y="2378"/>
                  <a:pt x="13174" y="2350"/>
                  <a:pt x="12736" y="2350"/>
                </a:cubicBezTo>
                <a:cubicBezTo>
                  <a:pt x="12218" y="2350"/>
                  <a:pt x="11700" y="2390"/>
                  <a:pt x="11187" y="2469"/>
                </a:cubicBezTo>
                <a:lnTo>
                  <a:pt x="10364" y="547"/>
                </a:lnTo>
                <a:cubicBezTo>
                  <a:pt x="10238" y="251"/>
                  <a:pt x="9949" y="73"/>
                  <a:pt x="9646" y="73"/>
                </a:cubicBezTo>
                <a:cubicBezTo>
                  <a:pt x="9543" y="73"/>
                  <a:pt x="9438" y="93"/>
                  <a:pt x="9338" y="137"/>
                </a:cubicBezTo>
                <a:lnTo>
                  <a:pt x="6036" y="1553"/>
                </a:lnTo>
                <a:cubicBezTo>
                  <a:pt x="5640" y="1722"/>
                  <a:pt x="5456" y="2182"/>
                  <a:pt x="5626" y="2579"/>
                </a:cubicBezTo>
                <a:lnTo>
                  <a:pt x="6449" y="4501"/>
                </a:lnTo>
                <a:cubicBezTo>
                  <a:pt x="5690" y="5085"/>
                  <a:pt x="5019" y="5775"/>
                  <a:pt x="4452" y="6549"/>
                </a:cubicBezTo>
                <a:lnTo>
                  <a:pt x="2510" y="5772"/>
                </a:lnTo>
                <a:cubicBezTo>
                  <a:pt x="2414" y="5734"/>
                  <a:pt x="2316" y="5716"/>
                  <a:pt x="2219" y="5716"/>
                </a:cubicBezTo>
                <a:cubicBezTo>
                  <a:pt x="1910" y="5716"/>
                  <a:pt x="1616" y="5901"/>
                  <a:pt x="1493" y="6208"/>
                </a:cubicBezTo>
                <a:lnTo>
                  <a:pt x="161" y="9542"/>
                </a:lnTo>
                <a:cubicBezTo>
                  <a:pt x="0" y="9944"/>
                  <a:pt x="194" y="10398"/>
                  <a:pt x="596" y="10558"/>
                </a:cubicBezTo>
                <a:lnTo>
                  <a:pt x="2537" y="11335"/>
                </a:lnTo>
                <a:cubicBezTo>
                  <a:pt x="2415" y="12285"/>
                  <a:pt x="2426" y="13249"/>
                  <a:pt x="2572" y="14195"/>
                </a:cubicBezTo>
                <a:lnTo>
                  <a:pt x="651" y="15018"/>
                </a:lnTo>
                <a:cubicBezTo>
                  <a:pt x="253" y="15189"/>
                  <a:pt x="71" y="15649"/>
                  <a:pt x="241" y="16046"/>
                </a:cubicBezTo>
                <a:lnTo>
                  <a:pt x="1655" y="19347"/>
                </a:lnTo>
                <a:cubicBezTo>
                  <a:pt x="1781" y="19643"/>
                  <a:pt x="2070" y="19821"/>
                  <a:pt x="2373" y="19821"/>
                </a:cubicBezTo>
                <a:cubicBezTo>
                  <a:pt x="2476" y="19821"/>
                  <a:pt x="2581" y="19800"/>
                  <a:pt x="2681" y="19756"/>
                </a:cubicBezTo>
                <a:lnTo>
                  <a:pt x="4603" y="18933"/>
                </a:lnTo>
                <a:cubicBezTo>
                  <a:pt x="5189" y="19692"/>
                  <a:pt x="5879" y="20365"/>
                  <a:pt x="6651" y="20930"/>
                </a:cubicBezTo>
                <a:lnTo>
                  <a:pt x="5874" y="22873"/>
                </a:lnTo>
                <a:cubicBezTo>
                  <a:pt x="5714" y="23273"/>
                  <a:pt x="5909" y="23728"/>
                  <a:pt x="6310" y="23888"/>
                </a:cubicBezTo>
                <a:lnTo>
                  <a:pt x="9645" y="25222"/>
                </a:lnTo>
                <a:cubicBezTo>
                  <a:pt x="9740" y="25260"/>
                  <a:pt x="9838" y="25278"/>
                  <a:pt x="9935" y="25278"/>
                </a:cubicBezTo>
                <a:cubicBezTo>
                  <a:pt x="10245" y="25278"/>
                  <a:pt x="10538" y="25092"/>
                  <a:pt x="10660" y="24786"/>
                </a:cubicBezTo>
                <a:lnTo>
                  <a:pt x="11437" y="22845"/>
                </a:lnTo>
                <a:cubicBezTo>
                  <a:pt x="11871" y="22901"/>
                  <a:pt x="12308" y="22929"/>
                  <a:pt x="12745" y="22929"/>
                </a:cubicBezTo>
                <a:cubicBezTo>
                  <a:pt x="13264" y="22929"/>
                  <a:pt x="13784" y="22889"/>
                  <a:pt x="14299" y="22810"/>
                </a:cubicBezTo>
                <a:lnTo>
                  <a:pt x="15122" y="24732"/>
                </a:lnTo>
                <a:cubicBezTo>
                  <a:pt x="15248" y="25028"/>
                  <a:pt x="15536" y="25206"/>
                  <a:pt x="15839" y="25206"/>
                </a:cubicBezTo>
                <a:cubicBezTo>
                  <a:pt x="15943" y="25206"/>
                  <a:pt x="16047" y="25185"/>
                  <a:pt x="16148" y="25142"/>
                </a:cubicBezTo>
                <a:lnTo>
                  <a:pt x="19449" y="23728"/>
                </a:lnTo>
                <a:cubicBezTo>
                  <a:pt x="19846" y="23558"/>
                  <a:pt x="20030" y="23098"/>
                  <a:pt x="19860" y="22701"/>
                </a:cubicBezTo>
                <a:lnTo>
                  <a:pt x="19037" y="20780"/>
                </a:lnTo>
                <a:cubicBezTo>
                  <a:pt x="19794" y="20194"/>
                  <a:pt x="20467" y="19503"/>
                  <a:pt x="21034" y="18732"/>
                </a:cubicBezTo>
                <a:lnTo>
                  <a:pt x="22975" y="19508"/>
                </a:lnTo>
                <a:cubicBezTo>
                  <a:pt x="23070" y="19546"/>
                  <a:pt x="23168" y="19564"/>
                  <a:pt x="23265" y="19564"/>
                </a:cubicBezTo>
                <a:cubicBezTo>
                  <a:pt x="23576" y="19564"/>
                  <a:pt x="23869" y="19378"/>
                  <a:pt x="23992" y="19073"/>
                </a:cubicBezTo>
                <a:lnTo>
                  <a:pt x="25326" y="15737"/>
                </a:lnTo>
                <a:cubicBezTo>
                  <a:pt x="25486" y="15337"/>
                  <a:pt x="25290" y="14882"/>
                  <a:pt x="24890" y="14722"/>
                </a:cubicBezTo>
                <a:lnTo>
                  <a:pt x="22948" y="13945"/>
                </a:lnTo>
                <a:cubicBezTo>
                  <a:pt x="23071" y="12994"/>
                  <a:pt x="23060" y="12032"/>
                  <a:pt x="22914" y="11084"/>
                </a:cubicBezTo>
                <a:lnTo>
                  <a:pt x="24835" y="10261"/>
                </a:lnTo>
                <a:cubicBezTo>
                  <a:pt x="25231" y="10091"/>
                  <a:pt x="25415" y="9631"/>
                  <a:pt x="25245" y="9234"/>
                </a:cubicBezTo>
                <a:lnTo>
                  <a:pt x="23830" y="5934"/>
                </a:lnTo>
                <a:cubicBezTo>
                  <a:pt x="23703" y="5637"/>
                  <a:pt x="23414" y="5459"/>
                  <a:pt x="23111" y="5459"/>
                </a:cubicBezTo>
                <a:cubicBezTo>
                  <a:pt x="23008" y="5459"/>
                  <a:pt x="22904" y="5479"/>
                  <a:pt x="22803" y="5522"/>
                </a:cubicBezTo>
                <a:lnTo>
                  <a:pt x="20882" y="6347"/>
                </a:lnTo>
                <a:cubicBezTo>
                  <a:pt x="20297" y="5588"/>
                  <a:pt x="19607" y="4915"/>
                  <a:pt x="18835" y="4348"/>
                </a:cubicBezTo>
                <a:lnTo>
                  <a:pt x="19610" y="2408"/>
                </a:lnTo>
                <a:cubicBezTo>
                  <a:pt x="19770" y="2006"/>
                  <a:pt x="19577" y="1551"/>
                  <a:pt x="19175" y="1391"/>
                </a:cubicBezTo>
                <a:lnTo>
                  <a:pt x="15841" y="57"/>
                </a:lnTo>
                <a:cubicBezTo>
                  <a:pt x="15745" y="19"/>
                  <a:pt x="15647" y="1"/>
                  <a:pt x="1555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672;p34">
            <a:extLst>
              <a:ext uri="{FF2B5EF4-FFF2-40B4-BE49-F238E27FC236}">
                <a16:creationId xmlns:a16="http://schemas.microsoft.com/office/drawing/2014/main" id="{BAAE60F2-C873-0A3E-87D8-4E0AE5E5DEE5}"/>
              </a:ext>
            </a:extLst>
          </p:cNvPr>
          <p:cNvSpPr/>
          <p:nvPr/>
        </p:nvSpPr>
        <p:spPr>
          <a:xfrm rot="1220336">
            <a:off x="893209" y="3403824"/>
            <a:ext cx="946633" cy="938908"/>
          </a:xfrm>
          <a:custGeom>
            <a:avLst/>
            <a:gdLst/>
            <a:ahLst/>
            <a:cxnLst/>
            <a:rect l="l" t="t" r="r" b="b"/>
            <a:pathLst>
              <a:path w="25486" h="25278" extrusionOk="0">
                <a:moveTo>
                  <a:pt x="12746" y="4905"/>
                </a:moveTo>
                <a:cubicBezTo>
                  <a:pt x="13701" y="4905"/>
                  <a:pt x="14672" y="5083"/>
                  <a:pt x="15613" y="5460"/>
                </a:cubicBezTo>
                <a:cubicBezTo>
                  <a:pt x="19580" y="7047"/>
                  <a:pt x="21508" y="11545"/>
                  <a:pt x="19923" y="15511"/>
                </a:cubicBezTo>
                <a:cubicBezTo>
                  <a:pt x="18714" y="18534"/>
                  <a:pt x="15811" y="20374"/>
                  <a:pt x="12742" y="20374"/>
                </a:cubicBezTo>
                <a:cubicBezTo>
                  <a:pt x="11786" y="20374"/>
                  <a:pt x="10814" y="20196"/>
                  <a:pt x="9873" y="19819"/>
                </a:cubicBezTo>
                <a:cubicBezTo>
                  <a:pt x="5908" y="18234"/>
                  <a:pt x="3978" y="13734"/>
                  <a:pt x="5563" y="9769"/>
                </a:cubicBezTo>
                <a:cubicBezTo>
                  <a:pt x="6772" y="6745"/>
                  <a:pt x="9676" y="4905"/>
                  <a:pt x="12746" y="4905"/>
                </a:cubicBezTo>
                <a:close/>
                <a:moveTo>
                  <a:pt x="15551" y="1"/>
                </a:moveTo>
                <a:cubicBezTo>
                  <a:pt x="15240" y="1"/>
                  <a:pt x="14946" y="187"/>
                  <a:pt x="14824" y="492"/>
                </a:cubicBezTo>
                <a:lnTo>
                  <a:pt x="14047" y="2435"/>
                </a:lnTo>
                <a:cubicBezTo>
                  <a:pt x="13612" y="2378"/>
                  <a:pt x="13174" y="2350"/>
                  <a:pt x="12736" y="2350"/>
                </a:cubicBezTo>
                <a:cubicBezTo>
                  <a:pt x="12218" y="2350"/>
                  <a:pt x="11700" y="2390"/>
                  <a:pt x="11187" y="2469"/>
                </a:cubicBezTo>
                <a:lnTo>
                  <a:pt x="10364" y="547"/>
                </a:lnTo>
                <a:cubicBezTo>
                  <a:pt x="10238" y="251"/>
                  <a:pt x="9949" y="73"/>
                  <a:pt x="9646" y="73"/>
                </a:cubicBezTo>
                <a:cubicBezTo>
                  <a:pt x="9543" y="73"/>
                  <a:pt x="9438" y="93"/>
                  <a:pt x="9338" y="137"/>
                </a:cubicBezTo>
                <a:lnTo>
                  <a:pt x="6036" y="1553"/>
                </a:lnTo>
                <a:cubicBezTo>
                  <a:pt x="5640" y="1722"/>
                  <a:pt x="5456" y="2182"/>
                  <a:pt x="5626" y="2579"/>
                </a:cubicBezTo>
                <a:lnTo>
                  <a:pt x="6449" y="4501"/>
                </a:lnTo>
                <a:cubicBezTo>
                  <a:pt x="5690" y="5085"/>
                  <a:pt x="5019" y="5775"/>
                  <a:pt x="4452" y="6549"/>
                </a:cubicBezTo>
                <a:lnTo>
                  <a:pt x="2510" y="5772"/>
                </a:lnTo>
                <a:cubicBezTo>
                  <a:pt x="2414" y="5734"/>
                  <a:pt x="2316" y="5716"/>
                  <a:pt x="2219" y="5716"/>
                </a:cubicBezTo>
                <a:cubicBezTo>
                  <a:pt x="1910" y="5716"/>
                  <a:pt x="1616" y="5901"/>
                  <a:pt x="1493" y="6208"/>
                </a:cubicBezTo>
                <a:lnTo>
                  <a:pt x="161" y="9542"/>
                </a:lnTo>
                <a:cubicBezTo>
                  <a:pt x="0" y="9944"/>
                  <a:pt x="194" y="10398"/>
                  <a:pt x="596" y="10558"/>
                </a:cubicBezTo>
                <a:lnTo>
                  <a:pt x="2537" y="11335"/>
                </a:lnTo>
                <a:cubicBezTo>
                  <a:pt x="2415" y="12285"/>
                  <a:pt x="2426" y="13249"/>
                  <a:pt x="2572" y="14195"/>
                </a:cubicBezTo>
                <a:lnTo>
                  <a:pt x="651" y="15018"/>
                </a:lnTo>
                <a:cubicBezTo>
                  <a:pt x="253" y="15189"/>
                  <a:pt x="71" y="15649"/>
                  <a:pt x="241" y="16046"/>
                </a:cubicBezTo>
                <a:lnTo>
                  <a:pt x="1655" y="19347"/>
                </a:lnTo>
                <a:cubicBezTo>
                  <a:pt x="1781" y="19643"/>
                  <a:pt x="2070" y="19821"/>
                  <a:pt x="2373" y="19821"/>
                </a:cubicBezTo>
                <a:cubicBezTo>
                  <a:pt x="2476" y="19821"/>
                  <a:pt x="2581" y="19800"/>
                  <a:pt x="2681" y="19756"/>
                </a:cubicBezTo>
                <a:lnTo>
                  <a:pt x="4603" y="18933"/>
                </a:lnTo>
                <a:cubicBezTo>
                  <a:pt x="5189" y="19692"/>
                  <a:pt x="5879" y="20365"/>
                  <a:pt x="6651" y="20930"/>
                </a:cubicBezTo>
                <a:lnTo>
                  <a:pt x="5874" y="22873"/>
                </a:lnTo>
                <a:cubicBezTo>
                  <a:pt x="5714" y="23273"/>
                  <a:pt x="5909" y="23728"/>
                  <a:pt x="6310" y="23888"/>
                </a:cubicBezTo>
                <a:lnTo>
                  <a:pt x="9645" y="25222"/>
                </a:lnTo>
                <a:cubicBezTo>
                  <a:pt x="9740" y="25260"/>
                  <a:pt x="9838" y="25278"/>
                  <a:pt x="9935" y="25278"/>
                </a:cubicBezTo>
                <a:cubicBezTo>
                  <a:pt x="10245" y="25278"/>
                  <a:pt x="10538" y="25092"/>
                  <a:pt x="10660" y="24786"/>
                </a:cubicBezTo>
                <a:lnTo>
                  <a:pt x="11437" y="22845"/>
                </a:lnTo>
                <a:cubicBezTo>
                  <a:pt x="11871" y="22901"/>
                  <a:pt x="12308" y="22929"/>
                  <a:pt x="12745" y="22929"/>
                </a:cubicBezTo>
                <a:cubicBezTo>
                  <a:pt x="13264" y="22929"/>
                  <a:pt x="13784" y="22889"/>
                  <a:pt x="14299" y="22810"/>
                </a:cubicBezTo>
                <a:lnTo>
                  <a:pt x="15122" y="24732"/>
                </a:lnTo>
                <a:cubicBezTo>
                  <a:pt x="15248" y="25028"/>
                  <a:pt x="15536" y="25206"/>
                  <a:pt x="15839" y="25206"/>
                </a:cubicBezTo>
                <a:cubicBezTo>
                  <a:pt x="15943" y="25206"/>
                  <a:pt x="16047" y="25185"/>
                  <a:pt x="16148" y="25142"/>
                </a:cubicBezTo>
                <a:lnTo>
                  <a:pt x="19449" y="23728"/>
                </a:lnTo>
                <a:cubicBezTo>
                  <a:pt x="19846" y="23558"/>
                  <a:pt x="20030" y="23098"/>
                  <a:pt x="19860" y="22701"/>
                </a:cubicBezTo>
                <a:lnTo>
                  <a:pt x="19037" y="20780"/>
                </a:lnTo>
                <a:cubicBezTo>
                  <a:pt x="19794" y="20194"/>
                  <a:pt x="20467" y="19503"/>
                  <a:pt x="21034" y="18732"/>
                </a:cubicBezTo>
                <a:lnTo>
                  <a:pt x="22975" y="19508"/>
                </a:lnTo>
                <a:cubicBezTo>
                  <a:pt x="23070" y="19546"/>
                  <a:pt x="23168" y="19564"/>
                  <a:pt x="23265" y="19564"/>
                </a:cubicBezTo>
                <a:cubicBezTo>
                  <a:pt x="23576" y="19564"/>
                  <a:pt x="23869" y="19378"/>
                  <a:pt x="23992" y="19073"/>
                </a:cubicBezTo>
                <a:lnTo>
                  <a:pt x="25326" y="15737"/>
                </a:lnTo>
                <a:cubicBezTo>
                  <a:pt x="25486" y="15337"/>
                  <a:pt x="25290" y="14882"/>
                  <a:pt x="24890" y="14722"/>
                </a:cubicBezTo>
                <a:lnTo>
                  <a:pt x="22948" y="13945"/>
                </a:lnTo>
                <a:cubicBezTo>
                  <a:pt x="23071" y="12994"/>
                  <a:pt x="23060" y="12032"/>
                  <a:pt x="22914" y="11084"/>
                </a:cubicBezTo>
                <a:lnTo>
                  <a:pt x="24835" y="10261"/>
                </a:lnTo>
                <a:cubicBezTo>
                  <a:pt x="25231" y="10091"/>
                  <a:pt x="25415" y="9631"/>
                  <a:pt x="25245" y="9234"/>
                </a:cubicBezTo>
                <a:lnTo>
                  <a:pt x="23830" y="5934"/>
                </a:lnTo>
                <a:cubicBezTo>
                  <a:pt x="23703" y="5637"/>
                  <a:pt x="23414" y="5459"/>
                  <a:pt x="23111" y="5459"/>
                </a:cubicBezTo>
                <a:cubicBezTo>
                  <a:pt x="23008" y="5459"/>
                  <a:pt x="22904" y="5479"/>
                  <a:pt x="22803" y="5522"/>
                </a:cubicBezTo>
                <a:lnTo>
                  <a:pt x="20882" y="6347"/>
                </a:lnTo>
                <a:cubicBezTo>
                  <a:pt x="20297" y="5588"/>
                  <a:pt x="19607" y="4915"/>
                  <a:pt x="18835" y="4348"/>
                </a:cubicBezTo>
                <a:lnTo>
                  <a:pt x="19610" y="2408"/>
                </a:lnTo>
                <a:cubicBezTo>
                  <a:pt x="19770" y="2006"/>
                  <a:pt x="19577" y="1551"/>
                  <a:pt x="19175" y="1391"/>
                </a:cubicBezTo>
                <a:lnTo>
                  <a:pt x="15841" y="57"/>
                </a:lnTo>
                <a:cubicBezTo>
                  <a:pt x="15745" y="19"/>
                  <a:pt x="15647" y="1"/>
                  <a:pt x="15551" y="1"/>
                </a:cubicBezTo>
                <a:close/>
              </a:path>
            </a:pathLst>
          </a:custGeom>
          <a:solidFill>
            <a:srgbClr val="6C85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672;p34">
            <a:extLst>
              <a:ext uri="{FF2B5EF4-FFF2-40B4-BE49-F238E27FC236}">
                <a16:creationId xmlns:a16="http://schemas.microsoft.com/office/drawing/2014/main" id="{11C9F6F2-AE98-656E-4BEF-6436055EEFA0}"/>
              </a:ext>
            </a:extLst>
          </p:cNvPr>
          <p:cNvSpPr/>
          <p:nvPr/>
        </p:nvSpPr>
        <p:spPr>
          <a:xfrm rot="1220336">
            <a:off x="1584781" y="3392733"/>
            <a:ext cx="946633" cy="938908"/>
          </a:xfrm>
          <a:custGeom>
            <a:avLst/>
            <a:gdLst/>
            <a:ahLst/>
            <a:cxnLst/>
            <a:rect l="l" t="t" r="r" b="b"/>
            <a:pathLst>
              <a:path w="25486" h="25278" extrusionOk="0">
                <a:moveTo>
                  <a:pt x="12746" y="4905"/>
                </a:moveTo>
                <a:cubicBezTo>
                  <a:pt x="13701" y="4905"/>
                  <a:pt x="14672" y="5083"/>
                  <a:pt x="15613" y="5460"/>
                </a:cubicBezTo>
                <a:cubicBezTo>
                  <a:pt x="19580" y="7047"/>
                  <a:pt x="21508" y="11545"/>
                  <a:pt x="19923" y="15511"/>
                </a:cubicBezTo>
                <a:cubicBezTo>
                  <a:pt x="18714" y="18534"/>
                  <a:pt x="15811" y="20374"/>
                  <a:pt x="12742" y="20374"/>
                </a:cubicBezTo>
                <a:cubicBezTo>
                  <a:pt x="11786" y="20374"/>
                  <a:pt x="10814" y="20196"/>
                  <a:pt x="9873" y="19819"/>
                </a:cubicBezTo>
                <a:cubicBezTo>
                  <a:pt x="5908" y="18234"/>
                  <a:pt x="3978" y="13734"/>
                  <a:pt x="5563" y="9769"/>
                </a:cubicBezTo>
                <a:cubicBezTo>
                  <a:pt x="6772" y="6745"/>
                  <a:pt x="9676" y="4905"/>
                  <a:pt x="12746" y="4905"/>
                </a:cubicBezTo>
                <a:close/>
                <a:moveTo>
                  <a:pt x="15551" y="1"/>
                </a:moveTo>
                <a:cubicBezTo>
                  <a:pt x="15240" y="1"/>
                  <a:pt x="14946" y="187"/>
                  <a:pt x="14824" y="492"/>
                </a:cubicBezTo>
                <a:lnTo>
                  <a:pt x="14047" y="2435"/>
                </a:lnTo>
                <a:cubicBezTo>
                  <a:pt x="13612" y="2378"/>
                  <a:pt x="13174" y="2350"/>
                  <a:pt x="12736" y="2350"/>
                </a:cubicBezTo>
                <a:cubicBezTo>
                  <a:pt x="12218" y="2350"/>
                  <a:pt x="11700" y="2390"/>
                  <a:pt x="11187" y="2469"/>
                </a:cubicBezTo>
                <a:lnTo>
                  <a:pt x="10364" y="547"/>
                </a:lnTo>
                <a:cubicBezTo>
                  <a:pt x="10238" y="251"/>
                  <a:pt x="9949" y="73"/>
                  <a:pt x="9646" y="73"/>
                </a:cubicBezTo>
                <a:cubicBezTo>
                  <a:pt x="9543" y="73"/>
                  <a:pt x="9438" y="93"/>
                  <a:pt x="9338" y="137"/>
                </a:cubicBezTo>
                <a:lnTo>
                  <a:pt x="6036" y="1553"/>
                </a:lnTo>
                <a:cubicBezTo>
                  <a:pt x="5640" y="1722"/>
                  <a:pt x="5456" y="2182"/>
                  <a:pt x="5626" y="2579"/>
                </a:cubicBezTo>
                <a:lnTo>
                  <a:pt x="6449" y="4501"/>
                </a:lnTo>
                <a:cubicBezTo>
                  <a:pt x="5690" y="5085"/>
                  <a:pt x="5019" y="5775"/>
                  <a:pt x="4452" y="6549"/>
                </a:cubicBezTo>
                <a:lnTo>
                  <a:pt x="2510" y="5772"/>
                </a:lnTo>
                <a:cubicBezTo>
                  <a:pt x="2414" y="5734"/>
                  <a:pt x="2316" y="5716"/>
                  <a:pt x="2219" y="5716"/>
                </a:cubicBezTo>
                <a:cubicBezTo>
                  <a:pt x="1910" y="5716"/>
                  <a:pt x="1616" y="5901"/>
                  <a:pt x="1493" y="6208"/>
                </a:cubicBezTo>
                <a:lnTo>
                  <a:pt x="161" y="9542"/>
                </a:lnTo>
                <a:cubicBezTo>
                  <a:pt x="0" y="9944"/>
                  <a:pt x="194" y="10398"/>
                  <a:pt x="596" y="10558"/>
                </a:cubicBezTo>
                <a:lnTo>
                  <a:pt x="2537" y="11335"/>
                </a:lnTo>
                <a:cubicBezTo>
                  <a:pt x="2415" y="12285"/>
                  <a:pt x="2426" y="13249"/>
                  <a:pt x="2572" y="14195"/>
                </a:cubicBezTo>
                <a:lnTo>
                  <a:pt x="651" y="15018"/>
                </a:lnTo>
                <a:cubicBezTo>
                  <a:pt x="253" y="15189"/>
                  <a:pt x="71" y="15649"/>
                  <a:pt x="241" y="16046"/>
                </a:cubicBezTo>
                <a:lnTo>
                  <a:pt x="1655" y="19347"/>
                </a:lnTo>
                <a:cubicBezTo>
                  <a:pt x="1781" y="19643"/>
                  <a:pt x="2070" y="19821"/>
                  <a:pt x="2373" y="19821"/>
                </a:cubicBezTo>
                <a:cubicBezTo>
                  <a:pt x="2476" y="19821"/>
                  <a:pt x="2581" y="19800"/>
                  <a:pt x="2681" y="19756"/>
                </a:cubicBezTo>
                <a:lnTo>
                  <a:pt x="4603" y="18933"/>
                </a:lnTo>
                <a:cubicBezTo>
                  <a:pt x="5189" y="19692"/>
                  <a:pt x="5879" y="20365"/>
                  <a:pt x="6651" y="20930"/>
                </a:cubicBezTo>
                <a:lnTo>
                  <a:pt x="5874" y="22873"/>
                </a:lnTo>
                <a:cubicBezTo>
                  <a:pt x="5714" y="23273"/>
                  <a:pt x="5909" y="23728"/>
                  <a:pt x="6310" y="23888"/>
                </a:cubicBezTo>
                <a:lnTo>
                  <a:pt x="9645" y="25222"/>
                </a:lnTo>
                <a:cubicBezTo>
                  <a:pt x="9740" y="25260"/>
                  <a:pt x="9838" y="25278"/>
                  <a:pt x="9935" y="25278"/>
                </a:cubicBezTo>
                <a:cubicBezTo>
                  <a:pt x="10245" y="25278"/>
                  <a:pt x="10538" y="25092"/>
                  <a:pt x="10660" y="24786"/>
                </a:cubicBezTo>
                <a:lnTo>
                  <a:pt x="11437" y="22845"/>
                </a:lnTo>
                <a:cubicBezTo>
                  <a:pt x="11871" y="22901"/>
                  <a:pt x="12308" y="22929"/>
                  <a:pt x="12745" y="22929"/>
                </a:cubicBezTo>
                <a:cubicBezTo>
                  <a:pt x="13264" y="22929"/>
                  <a:pt x="13784" y="22889"/>
                  <a:pt x="14299" y="22810"/>
                </a:cubicBezTo>
                <a:lnTo>
                  <a:pt x="15122" y="24732"/>
                </a:lnTo>
                <a:cubicBezTo>
                  <a:pt x="15248" y="25028"/>
                  <a:pt x="15536" y="25206"/>
                  <a:pt x="15839" y="25206"/>
                </a:cubicBezTo>
                <a:cubicBezTo>
                  <a:pt x="15943" y="25206"/>
                  <a:pt x="16047" y="25185"/>
                  <a:pt x="16148" y="25142"/>
                </a:cubicBezTo>
                <a:lnTo>
                  <a:pt x="19449" y="23728"/>
                </a:lnTo>
                <a:cubicBezTo>
                  <a:pt x="19846" y="23558"/>
                  <a:pt x="20030" y="23098"/>
                  <a:pt x="19860" y="22701"/>
                </a:cubicBezTo>
                <a:lnTo>
                  <a:pt x="19037" y="20780"/>
                </a:lnTo>
                <a:cubicBezTo>
                  <a:pt x="19794" y="20194"/>
                  <a:pt x="20467" y="19503"/>
                  <a:pt x="21034" y="18732"/>
                </a:cubicBezTo>
                <a:lnTo>
                  <a:pt x="22975" y="19508"/>
                </a:lnTo>
                <a:cubicBezTo>
                  <a:pt x="23070" y="19546"/>
                  <a:pt x="23168" y="19564"/>
                  <a:pt x="23265" y="19564"/>
                </a:cubicBezTo>
                <a:cubicBezTo>
                  <a:pt x="23576" y="19564"/>
                  <a:pt x="23869" y="19378"/>
                  <a:pt x="23992" y="19073"/>
                </a:cubicBezTo>
                <a:lnTo>
                  <a:pt x="25326" y="15737"/>
                </a:lnTo>
                <a:cubicBezTo>
                  <a:pt x="25486" y="15337"/>
                  <a:pt x="25290" y="14882"/>
                  <a:pt x="24890" y="14722"/>
                </a:cubicBezTo>
                <a:lnTo>
                  <a:pt x="22948" y="13945"/>
                </a:lnTo>
                <a:cubicBezTo>
                  <a:pt x="23071" y="12994"/>
                  <a:pt x="23060" y="12032"/>
                  <a:pt x="22914" y="11084"/>
                </a:cubicBezTo>
                <a:lnTo>
                  <a:pt x="24835" y="10261"/>
                </a:lnTo>
                <a:cubicBezTo>
                  <a:pt x="25231" y="10091"/>
                  <a:pt x="25415" y="9631"/>
                  <a:pt x="25245" y="9234"/>
                </a:cubicBezTo>
                <a:lnTo>
                  <a:pt x="23830" y="5934"/>
                </a:lnTo>
                <a:cubicBezTo>
                  <a:pt x="23703" y="5637"/>
                  <a:pt x="23414" y="5459"/>
                  <a:pt x="23111" y="5459"/>
                </a:cubicBezTo>
                <a:cubicBezTo>
                  <a:pt x="23008" y="5459"/>
                  <a:pt x="22904" y="5479"/>
                  <a:pt x="22803" y="5522"/>
                </a:cubicBezTo>
                <a:lnTo>
                  <a:pt x="20882" y="6347"/>
                </a:lnTo>
                <a:cubicBezTo>
                  <a:pt x="20297" y="5588"/>
                  <a:pt x="19607" y="4915"/>
                  <a:pt x="18835" y="4348"/>
                </a:cubicBezTo>
                <a:lnTo>
                  <a:pt x="19610" y="2408"/>
                </a:lnTo>
                <a:cubicBezTo>
                  <a:pt x="19770" y="2006"/>
                  <a:pt x="19577" y="1551"/>
                  <a:pt x="19175" y="1391"/>
                </a:cubicBezTo>
                <a:lnTo>
                  <a:pt x="15841" y="57"/>
                </a:lnTo>
                <a:cubicBezTo>
                  <a:pt x="15745" y="19"/>
                  <a:pt x="15647" y="1"/>
                  <a:pt x="1555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2816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18074-6280-C346-3D9D-5E80AD36D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0030" y="224230"/>
            <a:ext cx="9624060" cy="481200"/>
          </a:xfrm>
        </p:spPr>
        <p:txBody>
          <a:bodyPr/>
          <a:lstStyle/>
          <a:p>
            <a:r>
              <a:rPr lang="en-GB" sz="5000"/>
              <a:t>Gamtinių šviesos šaltinių pavyzdžiai:</a:t>
            </a:r>
          </a:p>
        </p:txBody>
      </p:sp>
      <p:pic>
        <p:nvPicPr>
          <p:cNvPr id="1026" name="Picture 2" descr="Bitter Oyster Glowing Mushroom panellus Stipticus Live - Etsy">
            <a:extLst>
              <a:ext uri="{FF2B5EF4-FFF2-40B4-BE49-F238E27FC236}">
                <a16:creationId xmlns:a16="http://schemas.microsoft.com/office/drawing/2014/main" id="{D11FB11C-D222-9191-8A88-2FDB3EC59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32" y="1144636"/>
            <a:ext cx="3117926" cy="2078617"/>
          </a:xfrm>
          <a:prstGeom prst="rect">
            <a:avLst/>
          </a:prstGeom>
          <a:solidFill>
            <a:srgbClr val="92D050"/>
          </a:solidFill>
          <a:ln w="76200">
            <a:solidFill>
              <a:srgbClr val="95F9AA"/>
            </a:solidFill>
          </a:ln>
        </p:spPr>
      </p:pic>
      <p:sp>
        <p:nvSpPr>
          <p:cNvPr id="3" name="Google Shape;1793;p37">
            <a:extLst>
              <a:ext uri="{FF2B5EF4-FFF2-40B4-BE49-F238E27FC236}">
                <a16:creationId xmlns:a16="http://schemas.microsoft.com/office/drawing/2014/main" id="{5BB18E39-CC7B-9BA6-19E7-0D9179B4FE95}"/>
              </a:ext>
            </a:extLst>
          </p:cNvPr>
          <p:cNvSpPr/>
          <p:nvPr/>
        </p:nvSpPr>
        <p:spPr>
          <a:xfrm>
            <a:off x="3800545" y="1132011"/>
            <a:ext cx="591900" cy="591900"/>
          </a:xfrm>
          <a:prstGeom prst="ellipse">
            <a:avLst/>
          </a:prstGeom>
          <a:solidFill>
            <a:srgbClr val="95F9AA"/>
          </a:solidFill>
          <a:ln w="19050" cap="flat" cmpd="sng">
            <a:solidFill>
              <a:srgbClr val="62F5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24CAC2-7088-3150-5D31-22FC6C9C5CF4}"/>
              </a:ext>
            </a:extLst>
          </p:cNvPr>
          <p:cNvSpPr txBox="1"/>
          <p:nvPr/>
        </p:nvSpPr>
        <p:spPr>
          <a:xfrm>
            <a:off x="4572000" y="1132011"/>
            <a:ext cx="36129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>
                <a:solidFill>
                  <a:srgbClr val="95F9AA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Ąžuolinis skiautenėlis</a:t>
            </a:r>
            <a:r>
              <a:rPr lang="en-GB" sz="1800" b="1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GB" sz="1800">
                <a:latin typeface="Cavolini" panose="03000502040302020204" pitchFamily="66" charset="0"/>
                <a:cs typeface="Cavolini" panose="03000502040302020204" pitchFamily="66" charset="0"/>
              </a:rPr>
              <a:t>– viena iš šviečiančių grybų rūšių.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D8EE3E-7958-BD08-CE82-358B292B7162}"/>
              </a:ext>
            </a:extLst>
          </p:cNvPr>
          <p:cNvSpPr txBox="1"/>
          <p:nvPr/>
        </p:nvSpPr>
        <p:spPr>
          <a:xfrm>
            <a:off x="4574138" y="2171319"/>
            <a:ext cx="45698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>
                <a:solidFill>
                  <a:srgbClr val="62F57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Kodėl šis grybas šviečia?</a:t>
            </a:r>
          </a:p>
          <a:p>
            <a:endParaRPr lang="en-GB" sz="180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en-GB" sz="1800">
                <a:latin typeface="Cavolini" panose="03000502040302020204" pitchFamily="66" charset="0"/>
                <a:cs typeface="Cavolini" panose="03000502040302020204" pitchFamily="66" charset="0"/>
              </a:rPr>
              <a:t>Toks užburiantis efektas sukeliamas fermentų, kurie reaguoja su tokiu pat specifiniu pigmentu, kaip ir medūzų – liuciferinu. Grybai tampa ryškios, žalsvos spalvos.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287580-0ABD-7C55-19C9-732312A207F7}"/>
              </a:ext>
            </a:extLst>
          </p:cNvPr>
          <p:cNvGrpSpPr/>
          <p:nvPr/>
        </p:nvGrpSpPr>
        <p:grpSpPr>
          <a:xfrm>
            <a:off x="726540" y="3662459"/>
            <a:ext cx="2122110" cy="947812"/>
            <a:chOff x="939886" y="3659449"/>
            <a:chExt cx="2122110" cy="947812"/>
          </a:xfrm>
        </p:grpSpPr>
        <p:sp>
          <p:nvSpPr>
            <p:cNvPr id="8" name="Google Shape;1674;p34">
              <a:extLst>
                <a:ext uri="{FF2B5EF4-FFF2-40B4-BE49-F238E27FC236}">
                  <a16:creationId xmlns:a16="http://schemas.microsoft.com/office/drawing/2014/main" id="{C0B4E7B9-E50C-F844-BDF0-E1DE8B467A6B}"/>
                </a:ext>
              </a:extLst>
            </p:cNvPr>
            <p:cNvSpPr/>
            <p:nvPr/>
          </p:nvSpPr>
          <p:spPr>
            <a:xfrm rot="1220476">
              <a:off x="939886" y="3659449"/>
              <a:ext cx="929696" cy="922561"/>
            </a:xfrm>
            <a:custGeom>
              <a:avLst/>
              <a:gdLst/>
              <a:ahLst/>
              <a:cxnLst/>
              <a:rect l="l" t="t" r="r" b="b"/>
              <a:pathLst>
                <a:path w="25669" h="25472" extrusionOk="0">
                  <a:moveTo>
                    <a:pt x="12840" y="5002"/>
                  </a:moveTo>
                  <a:cubicBezTo>
                    <a:pt x="13949" y="5002"/>
                    <a:pt x="15075" y="5242"/>
                    <a:pt x="16144" y="5747"/>
                  </a:cubicBezTo>
                  <a:cubicBezTo>
                    <a:pt x="20003" y="7575"/>
                    <a:pt x="21651" y="12185"/>
                    <a:pt x="19822" y="16044"/>
                  </a:cubicBezTo>
                  <a:cubicBezTo>
                    <a:pt x="18501" y="18836"/>
                    <a:pt x="15726" y="20470"/>
                    <a:pt x="12830" y="20470"/>
                  </a:cubicBezTo>
                  <a:cubicBezTo>
                    <a:pt x="11721" y="20470"/>
                    <a:pt x="10595" y="20230"/>
                    <a:pt x="9525" y="19724"/>
                  </a:cubicBezTo>
                  <a:cubicBezTo>
                    <a:pt x="5666" y="17897"/>
                    <a:pt x="4018" y="13286"/>
                    <a:pt x="5845" y="9427"/>
                  </a:cubicBezTo>
                  <a:cubicBezTo>
                    <a:pt x="7167" y="6636"/>
                    <a:pt x="9944" y="5002"/>
                    <a:pt x="12840" y="5002"/>
                  </a:cubicBezTo>
                  <a:close/>
                  <a:moveTo>
                    <a:pt x="10471" y="1"/>
                  </a:moveTo>
                  <a:cubicBezTo>
                    <a:pt x="10383" y="1"/>
                    <a:pt x="10294" y="16"/>
                    <a:pt x="10208" y="47"/>
                  </a:cubicBezTo>
                  <a:lnTo>
                    <a:pt x="6824" y="1256"/>
                  </a:lnTo>
                  <a:cubicBezTo>
                    <a:pt x="6417" y="1401"/>
                    <a:pt x="6206" y="1848"/>
                    <a:pt x="6351" y="2255"/>
                  </a:cubicBezTo>
                  <a:lnTo>
                    <a:pt x="7054" y="4223"/>
                  </a:lnTo>
                  <a:cubicBezTo>
                    <a:pt x="6262" y="4761"/>
                    <a:pt x="5548" y="5408"/>
                    <a:pt x="4934" y="6145"/>
                  </a:cubicBezTo>
                  <a:lnTo>
                    <a:pt x="3045" y="5249"/>
                  </a:lnTo>
                  <a:cubicBezTo>
                    <a:pt x="2937" y="5199"/>
                    <a:pt x="2823" y="5174"/>
                    <a:pt x="2711" y="5174"/>
                  </a:cubicBezTo>
                  <a:cubicBezTo>
                    <a:pt x="2418" y="5174"/>
                    <a:pt x="2137" y="5340"/>
                    <a:pt x="2004" y="5623"/>
                  </a:cubicBezTo>
                  <a:lnTo>
                    <a:pt x="467" y="8868"/>
                  </a:lnTo>
                  <a:cubicBezTo>
                    <a:pt x="282" y="9259"/>
                    <a:pt x="449" y="9725"/>
                    <a:pt x="840" y="9909"/>
                  </a:cubicBezTo>
                  <a:lnTo>
                    <a:pt x="2729" y="10804"/>
                  </a:lnTo>
                  <a:cubicBezTo>
                    <a:pt x="2548" y="11744"/>
                    <a:pt x="2500" y="12707"/>
                    <a:pt x="2587" y="13661"/>
                  </a:cubicBezTo>
                  <a:lnTo>
                    <a:pt x="619" y="14364"/>
                  </a:lnTo>
                  <a:cubicBezTo>
                    <a:pt x="212" y="14510"/>
                    <a:pt x="1" y="14957"/>
                    <a:pt x="145" y="15363"/>
                  </a:cubicBezTo>
                  <a:lnTo>
                    <a:pt x="1354" y="18747"/>
                  </a:lnTo>
                  <a:cubicBezTo>
                    <a:pt x="1467" y="19067"/>
                    <a:pt x="1768" y="19265"/>
                    <a:pt x="2089" y="19265"/>
                  </a:cubicBezTo>
                  <a:cubicBezTo>
                    <a:pt x="2177" y="19265"/>
                    <a:pt x="2266" y="19251"/>
                    <a:pt x="2353" y="19219"/>
                  </a:cubicBezTo>
                  <a:lnTo>
                    <a:pt x="4321" y="18516"/>
                  </a:lnTo>
                  <a:cubicBezTo>
                    <a:pt x="4859" y="19309"/>
                    <a:pt x="5506" y="20023"/>
                    <a:pt x="6243" y="20637"/>
                  </a:cubicBezTo>
                  <a:lnTo>
                    <a:pt x="5347" y="22526"/>
                  </a:lnTo>
                  <a:cubicBezTo>
                    <a:pt x="5163" y="22917"/>
                    <a:pt x="5330" y="23383"/>
                    <a:pt x="5721" y="23567"/>
                  </a:cubicBezTo>
                  <a:lnTo>
                    <a:pt x="8966" y="25104"/>
                  </a:lnTo>
                  <a:cubicBezTo>
                    <a:pt x="9074" y="25155"/>
                    <a:pt x="9188" y="25179"/>
                    <a:pt x="9300" y="25179"/>
                  </a:cubicBezTo>
                  <a:cubicBezTo>
                    <a:pt x="9593" y="25179"/>
                    <a:pt x="9874" y="25014"/>
                    <a:pt x="10007" y="24731"/>
                  </a:cubicBezTo>
                  <a:lnTo>
                    <a:pt x="10902" y="22842"/>
                  </a:lnTo>
                  <a:cubicBezTo>
                    <a:pt x="11540" y="22964"/>
                    <a:pt x="12187" y="23026"/>
                    <a:pt x="12836" y="23026"/>
                  </a:cubicBezTo>
                  <a:cubicBezTo>
                    <a:pt x="13144" y="23026"/>
                    <a:pt x="13452" y="23012"/>
                    <a:pt x="13759" y="22984"/>
                  </a:cubicBezTo>
                  <a:lnTo>
                    <a:pt x="14462" y="24952"/>
                  </a:lnTo>
                  <a:cubicBezTo>
                    <a:pt x="14577" y="25272"/>
                    <a:pt x="14878" y="25471"/>
                    <a:pt x="15200" y="25471"/>
                  </a:cubicBezTo>
                  <a:cubicBezTo>
                    <a:pt x="15286" y="25471"/>
                    <a:pt x="15375" y="25457"/>
                    <a:pt x="15461" y="25426"/>
                  </a:cubicBezTo>
                  <a:lnTo>
                    <a:pt x="18845" y="24217"/>
                  </a:lnTo>
                  <a:cubicBezTo>
                    <a:pt x="19252" y="24071"/>
                    <a:pt x="19463" y="23625"/>
                    <a:pt x="19318" y="23218"/>
                  </a:cubicBezTo>
                  <a:lnTo>
                    <a:pt x="18615" y="21250"/>
                  </a:lnTo>
                  <a:cubicBezTo>
                    <a:pt x="19407" y="20712"/>
                    <a:pt x="20121" y="20065"/>
                    <a:pt x="20735" y="19328"/>
                  </a:cubicBezTo>
                  <a:lnTo>
                    <a:pt x="22624" y="20223"/>
                  </a:lnTo>
                  <a:cubicBezTo>
                    <a:pt x="22732" y="20274"/>
                    <a:pt x="22846" y="20298"/>
                    <a:pt x="22958" y="20298"/>
                  </a:cubicBezTo>
                  <a:cubicBezTo>
                    <a:pt x="23251" y="20298"/>
                    <a:pt x="23532" y="20133"/>
                    <a:pt x="23665" y="19850"/>
                  </a:cubicBezTo>
                  <a:lnTo>
                    <a:pt x="25202" y="16604"/>
                  </a:lnTo>
                  <a:cubicBezTo>
                    <a:pt x="25387" y="16214"/>
                    <a:pt x="25220" y="15748"/>
                    <a:pt x="24829" y="15564"/>
                  </a:cubicBezTo>
                  <a:lnTo>
                    <a:pt x="22940" y="14668"/>
                  </a:lnTo>
                  <a:cubicBezTo>
                    <a:pt x="23121" y="13727"/>
                    <a:pt x="23169" y="12766"/>
                    <a:pt x="23082" y="11812"/>
                  </a:cubicBezTo>
                  <a:lnTo>
                    <a:pt x="25050" y="11107"/>
                  </a:lnTo>
                  <a:cubicBezTo>
                    <a:pt x="25457" y="10963"/>
                    <a:pt x="25668" y="10515"/>
                    <a:pt x="25523" y="10108"/>
                  </a:cubicBezTo>
                  <a:lnTo>
                    <a:pt x="24315" y="6726"/>
                  </a:lnTo>
                  <a:cubicBezTo>
                    <a:pt x="24201" y="6406"/>
                    <a:pt x="23898" y="6207"/>
                    <a:pt x="23577" y="6207"/>
                  </a:cubicBezTo>
                  <a:cubicBezTo>
                    <a:pt x="23491" y="6207"/>
                    <a:pt x="23402" y="6221"/>
                    <a:pt x="23316" y="6252"/>
                  </a:cubicBezTo>
                  <a:lnTo>
                    <a:pt x="21348" y="6956"/>
                  </a:lnTo>
                  <a:cubicBezTo>
                    <a:pt x="20810" y="6162"/>
                    <a:pt x="20163" y="5450"/>
                    <a:pt x="19426" y="4836"/>
                  </a:cubicBezTo>
                  <a:lnTo>
                    <a:pt x="20320" y="2947"/>
                  </a:lnTo>
                  <a:cubicBezTo>
                    <a:pt x="20506" y="2556"/>
                    <a:pt x="20339" y="2090"/>
                    <a:pt x="19948" y="1906"/>
                  </a:cubicBezTo>
                  <a:lnTo>
                    <a:pt x="16703" y="369"/>
                  </a:lnTo>
                  <a:cubicBezTo>
                    <a:pt x="16595" y="318"/>
                    <a:pt x="16481" y="294"/>
                    <a:pt x="16369" y="294"/>
                  </a:cubicBezTo>
                  <a:cubicBezTo>
                    <a:pt x="16076" y="294"/>
                    <a:pt x="15795" y="459"/>
                    <a:pt x="15662" y="742"/>
                  </a:cubicBezTo>
                  <a:lnTo>
                    <a:pt x="14767" y="2631"/>
                  </a:lnTo>
                  <a:cubicBezTo>
                    <a:pt x="14130" y="2508"/>
                    <a:pt x="13485" y="2447"/>
                    <a:pt x="12839" y="2447"/>
                  </a:cubicBezTo>
                  <a:cubicBezTo>
                    <a:pt x="12529" y="2447"/>
                    <a:pt x="12219" y="2461"/>
                    <a:pt x="11910" y="2489"/>
                  </a:cubicBezTo>
                  <a:lnTo>
                    <a:pt x="11207" y="521"/>
                  </a:lnTo>
                  <a:cubicBezTo>
                    <a:pt x="11092" y="200"/>
                    <a:pt x="10791" y="1"/>
                    <a:pt x="10471" y="1"/>
                  </a:cubicBezTo>
                  <a:close/>
                </a:path>
              </a:pathLst>
            </a:custGeom>
            <a:solidFill>
              <a:srgbClr val="08B11B"/>
            </a:solidFill>
            <a:ln>
              <a:solidFill>
                <a:srgbClr val="08B11B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74;p34">
              <a:extLst>
                <a:ext uri="{FF2B5EF4-FFF2-40B4-BE49-F238E27FC236}">
                  <a16:creationId xmlns:a16="http://schemas.microsoft.com/office/drawing/2014/main" id="{1B7B6405-02AF-8057-8E2A-53FCFE0D298A}"/>
                </a:ext>
              </a:extLst>
            </p:cNvPr>
            <p:cNvSpPr/>
            <p:nvPr/>
          </p:nvSpPr>
          <p:spPr>
            <a:xfrm rot="1220476">
              <a:off x="1536093" y="3684700"/>
              <a:ext cx="929696" cy="922561"/>
            </a:xfrm>
            <a:custGeom>
              <a:avLst/>
              <a:gdLst/>
              <a:ahLst/>
              <a:cxnLst/>
              <a:rect l="l" t="t" r="r" b="b"/>
              <a:pathLst>
                <a:path w="25669" h="25472" extrusionOk="0">
                  <a:moveTo>
                    <a:pt x="12840" y="5002"/>
                  </a:moveTo>
                  <a:cubicBezTo>
                    <a:pt x="13949" y="5002"/>
                    <a:pt x="15075" y="5242"/>
                    <a:pt x="16144" y="5747"/>
                  </a:cubicBezTo>
                  <a:cubicBezTo>
                    <a:pt x="20003" y="7575"/>
                    <a:pt x="21651" y="12185"/>
                    <a:pt x="19822" y="16044"/>
                  </a:cubicBezTo>
                  <a:cubicBezTo>
                    <a:pt x="18501" y="18836"/>
                    <a:pt x="15726" y="20470"/>
                    <a:pt x="12830" y="20470"/>
                  </a:cubicBezTo>
                  <a:cubicBezTo>
                    <a:pt x="11721" y="20470"/>
                    <a:pt x="10595" y="20230"/>
                    <a:pt x="9525" y="19724"/>
                  </a:cubicBezTo>
                  <a:cubicBezTo>
                    <a:pt x="5666" y="17897"/>
                    <a:pt x="4018" y="13286"/>
                    <a:pt x="5845" y="9427"/>
                  </a:cubicBezTo>
                  <a:cubicBezTo>
                    <a:pt x="7167" y="6636"/>
                    <a:pt x="9944" y="5002"/>
                    <a:pt x="12840" y="5002"/>
                  </a:cubicBezTo>
                  <a:close/>
                  <a:moveTo>
                    <a:pt x="10471" y="1"/>
                  </a:moveTo>
                  <a:cubicBezTo>
                    <a:pt x="10383" y="1"/>
                    <a:pt x="10294" y="16"/>
                    <a:pt x="10208" y="47"/>
                  </a:cubicBezTo>
                  <a:lnTo>
                    <a:pt x="6824" y="1256"/>
                  </a:lnTo>
                  <a:cubicBezTo>
                    <a:pt x="6417" y="1401"/>
                    <a:pt x="6206" y="1848"/>
                    <a:pt x="6351" y="2255"/>
                  </a:cubicBezTo>
                  <a:lnTo>
                    <a:pt x="7054" y="4223"/>
                  </a:lnTo>
                  <a:cubicBezTo>
                    <a:pt x="6262" y="4761"/>
                    <a:pt x="5548" y="5408"/>
                    <a:pt x="4934" y="6145"/>
                  </a:cubicBezTo>
                  <a:lnTo>
                    <a:pt x="3045" y="5249"/>
                  </a:lnTo>
                  <a:cubicBezTo>
                    <a:pt x="2937" y="5199"/>
                    <a:pt x="2823" y="5174"/>
                    <a:pt x="2711" y="5174"/>
                  </a:cubicBezTo>
                  <a:cubicBezTo>
                    <a:pt x="2418" y="5174"/>
                    <a:pt x="2137" y="5340"/>
                    <a:pt x="2004" y="5623"/>
                  </a:cubicBezTo>
                  <a:lnTo>
                    <a:pt x="467" y="8868"/>
                  </a:lnTo>
                  <a:cubicBezTo>
                    <a:pt x="282" y="9259"/>
                    <a:pt x="449" y="9725"/>
                    <a:pt x="840" y="9909"/>
                  </a:cubicBezTo>
                  <a:lnTo>
                    <a:pt x="2729" y="10804"/>
                  </a:lnTo>
                  <a:cubicBezTo>
                    <a:pt x="2548" y="11744"/>
                    <a:pt x="2500" y="12707"/>
                    <a:pt x="2587" y="13661"/>
                  </a:cubicBezTo>
                  <a:lnTo>
                    <a:pt x="619" y="14364"/>
                  </a:lnTo>
                  <a:cubicBezTo>
                    <a:pt x="212" y="14510"/>
                    <a:pt x="1" y="14957"/>
                    <a:pt x="145" y="15363"/>
                  </a:cubicBezTo>
                  <a:lnTo>
                    <a:pt x="1354" y="18747"/>
                  </a:lnTo>
                  <a:cubicBezTo>
                    <a:pt x="1467" y="19067"/>
                    <a:pt x="1768" y="19265"/>
                    <a:pt x="2089" y="19265"/>
                  </a:cubicBezTo>
                  <a:cubicBezTo>
                    <a:pt x="2177" y="19265"/>
                    <a:pt x="2266" y="19251"/>
                    <a:pt x="2353" y="19219"/>
                  </a:cubicBezTo>
                  <a:lnTo>
                    <a:pt x="4321" y="18516"/>
                  </a:lnTo>
                  <a:cubicBezTo>
                    <a:pt x="4859" y="19309"/>
                    <a:pt x="5506" y="20023"/>
                    <a:pt x="6243" y="20637"/>
                  </a:cubicBezTo>
                  <a:lnTo>
                    <a:pt x="5347" y="22526"/>
                  </a:lnTo>
                  <a:cubicBezTo>
                    <a:pt x="5163" y="22917"/>
                    <a:pt x="5330" y="23383"/>
                    <a:pt x="5721" y="23567"/>
                  </a:cubicBezTo>
                  <a:lnTo>
                    <a:pt x="8966" y="25104"/>
                  </a:lnTo>
                  <a:cubicBezTo>
                    <a:pt x="9074" y="25155"/>
                    <a:pt x="9188" y="25179"/>
                    <a:pt x="9300" y="25179"/>
                  </a:cubicBezTo>
                  <a:cubicBezTo>
                    <a:pt x="9593" y="25179"/>
                    <a:pt x="9874" y="25014"/>
                    <a:pt x="10007" y="24731"/>
                  </a:cubicBezTo>
                  <a:lnTo>
                    <a:pt x="10902" y="22842"/>
                  </a:lnTo>
                  <a:cubicBezTo>
                    <a:pt x="11540" y="22964"/>
                    <a:pt x="12187" y="23026"/>
                    <a:pt x="12836" y="23026"/>
                  </a:cubicBezTo>
                  <a:cubicBezTo>
                    <a:pt x="13144" y="23026"/>
                    <a:pt x="13452" y="23012"/>
                    <a:pt x="13759" y="22984"/>
                  </a:cubicBezTo>
                  <a:lnTo>
                    <a:pt x="14462" y="24952"/>
                  </a:lnTo>
                  <a:cubicBezTo>
                    <a:pt x="14577" y="25272"/>
                    <a:pt x="14878" y="25471"/>
                    <a:pt x="15200" y="25471"/>
                  </a:cubicBezTo>
                  <a:cubicBezTo>
                    <a:pt x="15286" y="25471"/>
                    <a:pt x="15375" y="25457"/>
                    <a:pt x="15461" y="25426"/>
                  </a:cubicBezTo>
                  <a:lnTo>
                    <a:pt x="18845" y="24217"/>
                  </a:lnTo>
                  <a:cubicBezTo>
                    <a:pt x="19252" y="24071"/>
                    <a:pt x="19463" y="23625"/>
                    <a:pt x="19318" y="23218"/>
                  </a:cubicBezTo>
                  <a:lnTo>
                    <a:pt x="18615" y="21250"/>
                  </a:lnTo>
                  <a:cubicBezTo>
                    <a:pt x="19407" y="20712"/>
                    <a:pt x="20121" y="20065"/>
                    <a:pt x="20735" y="19328"/>
                  </a:cubicBezTo>
                  <a:lnTo>
                    <a:pt x="22624" y="20223"/>
                  </a:lnTo>
                  <a:cubicBezTo>
                    <a:pt x="22732" y="20274"/>
                    <a:pt x="22846" y="20298"/>
                    <a:pt x="22958" y="20298"/>
                  </a:cubicBezTo>
                  <a:cubicBezTo>
                    <a:pt x="23251" y="20298"/>
                    <a:pt x="23532" y="20133"/>
                    <a:pt x="23665" y="19850"/>
                  </a:cubicBezTo>
                  <a:lnTo>
                    <a:pt x="25202" y="16604"/>
                  </a:lnTo>
                  <a:cubicBezTo>
                    <a:pt x="25387" y="16214"/>
                    <a:pt x="25220" y="15748"/>
                    <a:pt x="24829" y="15564"/>
                  </a:cubicBezTo>
                  <a:lnTo>
                    <a:pt x="22940" y="14668"/>
                  </a:lnTo>
                  <a:cubicBezTo>
                    <a:pt x="23121" y="13727"/>
                    <a:pt x="23169" y="12766"/>
                    <a:pt x="23082" y="11812"/>
                  </a:cubicBezTo>
                  <a:lnTo>
                    <a:pt x="25050" y="11107"/>
                  </a:lnTo>
                  <a:cubicBezTo>
                    <a:pt x="25457" y="10963"/>
                    <a:pt x="25668" y="10515"/>
                    <a:pt x="25523" y="10108"/>
                  </a:cubicBezTo>
                  <a:lnTo>
                    <a:pt x="24315" y="6726"/>
                  </a:lnTo>
                  <a:cubicBezTo>
                    <a:pt x="24201" y="6406"/>
                    <a:pt x="23898" y="6207"/>
                    <a:pt x="23577" y="6207"/>
                  </a:cubicBezTo>
                  <a:cubicBezTo>
                    <a:pt x="23491" y="6207"/>
                    <a:pt x="23402" y="6221"/>
                    <a:pt x="23316" y="6252"/>
                  </a:cubicBezTo>
                  <a:lnTo>
                    <a:pt x="21348" y="6956"/>
                  </a:lnTo>
                  <a:cubicBezTo>
                    <a:pt x="20810" y="6162"/>
                    <a:pt x="20163" y="5450"/>
                    <a:pt x="19426" y="4836"/>
                  </a:cubicBezTo>
                  <a:lnTo>
                    <a:pt x="20320" y="2947"/>
                  </a:lnTo>
                  <a:cubicBezTo>
                    <a:pt x="20506" y="2556"/>
                    <a:pt x="20339" y="2090"/>
                    <a:pt x="19948" y="1906"/>
                  </a:cubicBezTo>
                  <a:lnTo>
                    <a:pt x="16703" y="369"/>
                  </a:lnTo>
                  <a:cubicBezTo>
                    <a:pt x="16595" y="318"/>
                    <a:pt x="16481" y="294"/>
                    <a:pt x="16369" y="294"/>
                  </a:cubicBezTo>
                  <a:cubicBezTo>
                    <a:pt x="16076" y="294"/>
                    <a:pt x="15795" y="459"/>
                    <a:pt x="15662" y="742"/>
                  </a:cubicBezTo>
                  <a:lnTo>
                    <a:pt x="14767" y="2631"/>
                  </a:lnTo>
                  <a:cubicBezTo>
                    <a:pt x="14130" y="2508"/>
                    <a:pt x="13485" y="2447"/>
                    <a:pt x="12839" y="2447"/>
                  </a:cubicBezTo>
                  <a:cubicBezTo>
                    <a:pt x="12529" y="2447"/>
                    <a:pt x="12219" y="2461"/>
                    <a:pt x="11910" y="2489"/>
                  </a:cubicBezTo>
                  <a:lnTo>
                    <a:pt x="11207" y="521"/>
                  </a:lnTo>
                  <a:cubicBezTo>
                    <a:pt x="11092" y="200"/>
                    <a:pt x="10791" y="1"/>
                    <a:pt x="10471" y="1"/>
                  </a:cubicBezTo>
                  <a:close/>
                </a:path>
              </a:pathLst>
            </a:custGeom>
            <a:solidFill>
              <a:srgbClr val="62F576"/>
            </a:solidFill>
            <a:ln>
              <a:solidFill>
                <a:srgbClr val="62F576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74;p34">
              <a:extLst>
                <a:ext uri="{FF2B5EF4-FFF2-40B4-BE49-F238E27FC236}">
                  <a16:creationId xmlns:a16="http://schemas.microsoft.com/office/drawing/2014/main" id="{5A6DE9B9-2669-2A30-A27C-7D136066DA8D}"/>
                </a:ext>
              </a:extLst>
            </p:cNvPr>
            <p:cNvSpPr/>
            <p:nvPr/>
          </p:nvSpPr>
          <p:spPr>
            <a:xfrm rot="1220476">
              <a:off x="2132300" y="3684700"/>
              <a:ext cx="929696" cy="922561"/>
            </a:xfrm>
            <a:custGeom>
              <a:avLst/>
              <a:gdLst/>
              <a:ahLst/>
              <a:cxnLst/>
              <a:rect l="l" t="t" r="r" b="b"/>
              <a:pathLst>
                <a:path w="25669" h="25472" extrusionOk="0">
                  <a:moveTo>
                    <a:pt x="12840" y="5002"/>
                  </a:moveTo>
                  <a:cubicBezTo>
                    <a:pt x="13949" y="5002"/>
                    <a:pt x="15075" y="5242"/>
                    <a:pt x="16144" y="5747"/>
                  </a:cubicBezTo>
                  <a:cubicBezTo>
                    <a:pt x="20003" y="7575"/>
                    <a:pt x="21651" y="12185"/>
                    <a:pt x="19822" y="16044"/>
                  </a:cubicBezTo>
                  <a:cubicBezTo>
                    <a:pt x="18501" y="18836"/>
                    <a:pt x="15726" y="20470"/>
                    <a:pt x="12830" y="20470"/>
                  </a:cubicBezTo>
                  <a:cubicBezTo>
                    <a:pt x="11721" y="20470"/>
                    <a:pt x="10595" y="20230"/>
                    <a:pt x="9525" y="19724"/>
                  </a:cubicBezTo>
                  <a:cubicBezTo>
                    <a:pt x="5666" y="17897"/>
                    <a:pt x="4018" y="13286"/>
                    <a:pt x="5845" y="9427"/>
                  </a:cubicBezTo>
                  <a:cubicBezTo>
                    <a:pt x="7167" y="6636"/>
                    <a:pt x="9944" y="5002"/>
                    <a:pt x="12840" y="5002"/>
                  </a:cubicBezTo>
                  <a:close/>
                  <a:moveTo>
                    <a:pt x="10471" y="1"/>
                  </a:moveTo>
                  <a:cubicBezTo>
                    <a:pt x="10383" y="1"/>
                    <a:pt x="10294" y="16"/>
                    <a:pt x="10208" y="47"/>
                  </a:cubicBezTo>
                  <a:lnTo>
                    <a:pt x="6824" y="1256"/>
                  </a:lnTo>
                  <a:cubicBezTo>
                    <a:pt x="6417" y="1401"/>
                    <a:pt x="6206" y="1848"/>
                    <a:pt x="6351" y="2255"/>
                  </a:cubicBezTo>
                  <a:lnTo>
                    <a:pt x="7054" y="4223"/>
                  </a:lnTo>
                  <a:cubicBezTo>
                    <a:pt x="6262" y="4761"/>
                    <a:pt x="5548" y="5408"/>
                    <a:pt x="4934" y="6145"/>
                  </a:cubicBezTo>
                  <a:lnTo>
                    <a:pt x="3045" y="5249"/>
                  </a:lnTo>
                  <a:cubicBezTo>
                    <a:pt x="2937" y="5199"/>
                    <a:pt x="2823" y="5174"/>
                    <a:pt x="2711" y="5174"/>
                  </a:cubicBezTo>
                  <a:cubicBezTo>
                    <a:pt x="2418" y="5174"/>
                    <a:pt x="2137" y="5340"/>
                    <a:pt x="2004" y="5623"/>
                  </a:cubicBezTo>
                  <a:lnTo>
                    <a:pt x="467" y="8868"/>
                  </a:lnTo>
                  <a:cubicBezTo>
                    <a:pt x="282" y="9259"/>
                    <a:pt x="449" y="9725"/>
                    <a:pt x="840" y="9909"/>
                  </a:cubicBezTo>
                  <a:lnTo>
                    <a:pt x="2729" y="10804"/>
                  </a:lnTo>
                  <a:cubicBezTo>
                    <a:pt x="2548" y="11744"/>
                    <a:pt x="2500" y="12707"/>
                    <a:pt x="2587" y="13661"/>
                  </a:cubicBezTo>
                  <a:lnTo>
                    <a:pt x="619" y="14364"/>
                  </a:lnTo>
                  <a:cubicBezTo>
                    <a:pt x="212" y="14510"/>
                    <a:pt x="1" y="14957"/>
                    <a:pt x="145" y="15363"/>
                  </a:cubicBezTo>
                  <a:lnTo>
                    <a:pt x="1354" y="18747"/>
                  </a:lnTo>
                  <a:cubicBezTo>
                    <a:pt x="1467" y="19067"/>
                    <a:pt x="1768" y="19265"/>
                    <a:pt x="2089" y="19265"/>
                  </a:cubicBezTo>
                  <a:cubicBezTo>
                    <a:pt x="2177" y="19265"/>
                    <a:pt x="2266" y="19251"/>
                    <a:pt x="2353" y="19219"/>
                  </a:cubicBezTo>
                  <a:lnTo>
                    <a:pt x="4321" y="18516"/>
                  </a:lnTo>
                  <a:cubicBezTo>
                    <a:pt x="4859" y="19309"/>
                    <a:pt x="5506" y="20023"/>
                    <a:pt x="6243" y="20637"/>
                  </a:cubicBezTo>
                  <a:lnTo>
                    <a:pt x="5347" y="22526"/>
                  </a:lnTo>
                  <a:cubicBezTo>
                    <a:pt x="5163" y="22917"/>
                    <a:pt x="5330" y="23383"/>
                    <a:pt x="5721" y="23567"/>
                  </a:cubicBezTo>
                  <a:lnTo>
                    <a:pt x="8966" y="25104"/>
                  </a:lnTo>
                  <a:cubicBezTo>
                    <a:pt x="9074" y="25155"/>
                    <a:pt x="9188" y="25179"/>
                    <a:pt x="9300" y="25179"/>
                  </a:cubicBezTo>
                  <a:cubicBezTo>
                    <a:pt x="9593" y="25179"/>
                    <a:pt x="9874" y="25014"/>
                    <a:pt x="10007" y="24731"/>
                  </a:cubicBezTo>
                  <a:lnTo>
                    <a:pt x="10902" y="22842"/>
                  </a:lnTo>
                  <a:cubicBezTo>
                    <a:pt x="11540" y="22964"/>
                    <a:pt x="12187" y="23026"/>
                    <a:pt x="12836" y="23026"/>
                  </a:cubicBezTo>
                  <a:cubicBezTo>
                    <a:pt x="13144" y="23026"/>
                    <a:pt x="13452" y="23012"/>
                    <a:pt x="13759" y="22984"/>
                  </a:cubicBezTo>
                  <a:lnTo>
                    <a:pt x="14462" y="24952"/>
                  </a:lnTo>
                  <a:cubicBezTo>
                    <a:pt x="14577" y="25272"/>
                    <a:pt x="14878" y="25471"/>
                    <a:pt x="15200" y="25471"/>
                  </a:cubicBezTo>
                  <a:cubicBezTo>
                    <a:pt x="15286" y="25471"/>
                    <a:pt x="15375" y="25457"/>
                    <a:pt x="15461" y="25426"/>
                  </a:cubicBezTo>
                  <a:lnTo>
                    <a:pt x="18845" y="24217"/>
                  </a:lnTo>
                  <a:cubicBezTo>
                    <a:pt x="19252" y="24071"/>
                    <a:pt x="19463" y="23625"/>
                    <a:pt x="19318" y="23218"/>
                  </a:cubicBezTo>
                  <a:lnTo>
                    <a:pt x="18615" y="21250"/>
                  </a:lnTo>
                  <a:cubicBezTo>
                    <a:pt x="19407" y="20712"/>
                    <a:pt x="20121" y="20065"/>
                    <a:pt x="20735" y="19328"/>
                  </a:cubicBezTo>
                  <a:lnTo>
                    <a:pt x="22624" y="20223"/>
                  </a:lnTo>
                  <a:cubicBezTo>
                    <a:pt x="22732" y="20274"/>
                    <a:pt x="22846" y="20298"/>
                    <a:pt x="22958" y="20298"/>
                  </a:cubicBezTo>
                  <a:cubicBezTo>
                    <a:pt x="23251" y="20298"/>
                    <a:pt x="23532" y="20133"/>
                    <a:pt x="23665" y="19850"/>
                  </a:cubicBezTo>
                  <a:lnTo>
                    <a:pt x="25202" y="16604"/>
                  </a:lnTo>
                  <a:cubicBezTo>
                    <a:pt x="25387" y="16214"/>
                    <a:pt x="25220" y="15748"/>
                    <a:pt x="24829" y="15564"/>
                  </a:cubicBezTo>
                  <a:lnTo>
                    <a:pt x="22940" y="14668"/>
                  </a:lnTo>
                  <a:cubicBezTo>
                    <a:pt x="23121" y="13727"/>
                    <a:pt x="23169" y="12766"/>
                    <a:pt x="23082" y="11812"/>
                  </a:cubicBezTo>
                  <a:lnTo>
                    <a:pt x="25050" y="11107"/>
                  </a:lnTo>
                  <a:cubicBezTo>
                    <a:pt x="25457" y="10963"/>
                    <a:pt x="25668" y="10515"/>
                    <a:pt x="25523" y="10108"/>
                  </a:cubicBezTo>
                  <a:lnTo>
                    <a:pt x="24315" y="6726"/>
                  </a:lnTo>
                  <a:cubicBezTo>
                    <a:pt x="24201" y="6406"/>
                    <a:pt x="23898" y="6207"/>
                    <a:pt x="23577" y="6207"/>
                  </a:cubicBezTo>
                  <a:cubicBezTo>
                    <a:pt x="23491" y="6207"/>
                    <a:pt x="23402" y="6221"/>
                    <a:pt x="23316" y="6252"/>
                  </a:cubicBezTo>
                  <a:lnTo>
                    <a:pt x="21348" y="6956"/>
                  </a:lnTo>
                  <a:cubicBezTo>
                    <a:pt x="20810" y="6162"/>
                    <a:pt x="20163" y="5450"/>
                    <a:pt x="19426" y="4836"/>
                  </a:cubicBezTo>
                  <a:lnTo>
                    <a:pt x="20320" y="2947"/>
                  </a:lnTo>
                  <a:cubicBezTo>
                    <a:pt x="20506" y="2556"/>
                    <a:pt x="20339" y="2090"/>
                    <a:pt x="19948" y="1906"/>
                  </a:cubicBezTo>
                  <a:lnTo>
                    <a:pt x="16703" y="369"/>
                  </a:lnTo>
                  <a:cubicBezTo>
                    <a:pt x="16595" y="318"/>
                    <a:pt x="16481" y="294"/>
                    <a:pt x="16369" y="294"/>
                  </a:cubicBezTo>
                  <a:cubicBezTo>
                    <a:pt x="16076" y="294"/>
                    <a:pt x="15795" y="459"/>
                    <a:pt x="15662" y="742"/>
                  </a:cubicBezTo>
                  <a:lnTo>
                    <a:pt x="14767" y="2631"/>
                  </a:lnTo>
                  <a:cubicBezTo>
                    <a:pt x="14130" y="2508"/>
                    <a:pt x="13485" y="2447"/>
                    <a:pt x="12839" y="2447"/>
                  </a:cubicBezTo>
                  <a:cubicBezTo>
                    <a:pt x="12529" y="2447"/>
                    <a:pt x="12219" y="2461"/>
                    <a:pt x="11910" y="2489"/>
                  </a:cubicBezTo>
                  <a:lnTo>
                    <a:pt x="11207" y="521"/>
                  </a:lnTo>
                  <a:cubicBezTo>
                    <a:pt x="11092" y="200"/>
                    <a:pt x="10791" y="1"/>
                    <a:pt x="10471" y="1"/>
                  </a:cubicBezTo>
                  <a:close/>
                </a:path>
              </a:pathLst>
            </a:custGeom>
            <a:solidFill>
              <a:srgbClr val="95F9AA"/>
            </a:solidFill>
            <a:ln>
              <a:solidFill>
                <a:srgbClr val="95F9AA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43396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18074-6280-C346-3D9D-5E80AD36D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0030" y="224230"/>
            <a:ext cx="9624060" cy="481200"/>
          </a:xfrm>
        </p:spPr>
        <p:txBody>
          <a:bodyPr/>
          <a:lstStyle/>
          <a:p>
            <a:r>
              <a:rPr lang="en-GB" sz="5000"/>
              <a:t>Dirbtinių šviesos šaltinių pavyzdžiai: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E2A8521-58E8-C143-8732-7646CB80B3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" b="17149"/>
          <a:stretch/>
        </p:blipFill>
        <p:spPr bwMode="auto">
          <a:xfrm>
            <a:off x="349324" y="949807"/>
            <a:ext cx="2825055" cy="3294067"/>
          </a:xfrm>
          <a:prstGeom prst="rect">
            <a:avLst/>
          </a:prstGeom>
          <a:noFill/>
          <a:ln w="76200">
            <a:solidFill>
              <a:srgbClr val="F0D6E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409AD7-74EB-4F41-BE45-15C2FF4843D0}"/>
              </a:ext>
            </a:extLst>
          </p:cNvPr>
          <p:cNvSpPr txBox="1"/>
          <p:nvPr/>
        </p:nvSpPr>
        <p:spPr>
          <a:xfrm>
            <a:off x="4029307" y="980692"/>
            <a:ext cx="511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800" b="1">
                <a:solidFill>
                  <a:srgbClr val="F0D6E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Fejerverkai</a:t>
            </a: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 – tikrai vienas iš gražiausių dirbtinių šviesos šaltinių.</a:t>
            </a:r>
          </a:p>
        </p:txBody>
      </p:sp>
      <p:sp>
        <p:nvSpPr>
          <p:cNvPr id="6" name="Google Shape;1793;p37">
            <a:extLst>
              <a:ext uri="{FF2B5EF4-FFF2-40B4-BE49-F238E27FC236}">
                <a16:creationId xmlns:a16="http://schemas.microsoft.com/office/drawing/2014/main" id="{C96C2BC8-0B8A-A6AD-66D9-169CB053BC33}"/>
              </a:ext>
            </a:extLst>
          </p:cNvPr>
          <p:cNvSpPr/>
          <p:nvPr/>
        </p:nvSpPr>
        <p:spPr>
          <a:xfrm>
            <a:off x="3305893" y="949807"/>
            <a:ext cx="591900" cy="591900"/>
          </a:xfrm>
          <a:prstGeom prst="ellipse">
            <a:avLst/>
          </a:prstGeom>
          <a:solidFill>
            <a:srgbClr val="F0D6EF"/>
          </a:solidFill>
          <a:ln w="19050" cap="flat" cmpd="sng">
            <a:solidFill>
              <a:srgbClr val="EEBE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84FFA5-23B0-64E4-B505-4CFF9B7782E6}"/>
              </a:ext>
            </a:extLst>
          </p:cNvPr>
          <p:cNvSpPr txBox="1"/>
          <p:nvPr/>
        </p:nvSpPr>
        <p:spPr>
          <a:xfrm>
            <a:off x="4029307" y="1809023"/>
            <a:ext cx="51146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Pirmieji Fejerverkai pradėti naudoti Kinijoje švenčių ir festivalių metu. Kinijoje pirotechnikai ypač gerbiami dėl sudėtingų fejerverkų montavimo žinių. </a:t>
            </a:r>
          </a:p>
          <a:p>
            <a:endParaRPr lang="lt-LT" sz="18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lt-LT" sz="1800" b="1">
                <a:solidFill>
                  <a:srgbClr val="EEBED3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Galų gale, šis nuostabus išradimas paplito ir visame pasaulyje.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890C5DF-FC72-AF9D-3850-E90F94F778AF}"/>
              </a:ext>
            </a:extLst>
          </p:cNvPr>
          <p:cNvGrpSpPr/>
          <p:nvPr/>
        </p:nvGrpSpPr>
        <p:grpSpPr>
          <a:xfrm>
            <a:off x="1737208" y="3912778"/>
            <a:ext cx="2160585" cy="1006492"/>
            <a:chOff x="2378673" y="4160063"/>
            <a:chExt cx="2160585" cy="1006492"/>
          </a:xfrm>
        </p:grpSpPr>
        <p:sp>
          <p:nvSpPr>
            <p:cNvPr id="15" name="Google Shape;1672;p34">
              <a:extLst>
                <a:ext uri="{FF2B5EF4-FFF2-40B4-BE49-F238E27FC236}">
                  <a16:creationId xmlns:a16="http://schemas.microsoft.com/office/drawing/2014/main" id="{4F6BA7A3-2E33-C334-CE2D-BAD895A63948}"/>
                </a:ext>
              </a:extLst>
            </p:cNvPr>
            <p:cNvSpPr/>
            <p:nvPr/>
          </p:nvSpPr>
          <p:spPr>
            <a:xfrm rot="1220336">
              <a:off x="2378673" y="4227647"/>
              <a:ext cx="946633" cy="938908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solidFill>
              <a:srgbClr val="CE889B"/>
            </a:solidFill>
            <a:ln>
              <a:solidFill>
                <a:srgbClr val="CE889B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72;p34">
              <a:extLst>
                <a:ext uri="{FF2B5EF4-FFF2-40B4-BE49-F238E27FC236}">
                  <a16:creationId xmlns:a16="http://schemas.microsoft.com/office/drawing/2014/main" id="{7E2E9806-0918-53D5-1835-1822F209B78A}"/>
                </a:ext>
              </a:extLst>
            </p:cNvPr>
            <p:cNvSpPr/>
            <p:nvPr/>
          </p:nvSpPr>
          <p:spPr>
            <a:xfrm rot="1220336">
              <a:off x="2985649" y="4193855"/>
              <a:ext cx="946633" cy="938908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solidFill>
              <a:srgbClr val="EEBED3"/>
            </a:solidFill>
            <a:ln>
              <a:solidFill>
                <a:srgbClr val="EEBED3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72;p34">
              <a:extLst>
                <a:ext uri="{FF2B5EF4-FFF2-40B4-BE49-F238E27FC236}">
                  <a16:creationId xmlns:a16="http://schemas.microsoft.com/office/drawing/2014/main" id="{3389CA9F-EFB7-F380-6D1C-9861711298B2}"/>
                </a:ext>
              </a:extLst>
            </p:cNvPr>
            <p:cNvSpPr/>
            <p:nvPr/>
          </p:nvSpPr>
          <p:spPr>
            <a:xfrm rot="1220336">
              <a:off x="3592625" y="4160063"/>
              <a:ext cx="946633" cy="938908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solidFill>
              <a:srgbClr val="F0D6EF"/>
            </a:solidFill>
            <a:ln>
              <a:solidFill>
                <a:srgbClr val="F0D6EF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71817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18074-6280-C346-3D9D-5E80AD36D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0030" y="224230"/>
            <a:ext cx="9624060" cy="481200"/>
          </a:xfrm>
        </p:spPr>
        <p:txBody>
          <a:bodyPr/>
          <a:lstStyle/>
          <a:p>
            <a:r>
              <a:rPr lang="en-GB" sz="5000"/>
              <a:t>Dirbtinių šviesos šaltinių pavyzdžiai: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926C24C-C43F-B49E-0BA2-7FA11A64E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04" y="1116418"/>
            <a:ext cx="2477386" cy="2477386"/>
          </a:xfrm>
          <a:prstGeom prst="rect">
            <a:avLst/>
          </a:prstGeom>
          <a:noFill/>
          <a:ln w="76200">
            <a:solidFill>
              <a:schemeClr val="accent5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793;p37">
            <a:extLst>
              <a:ext uri="{FF2B5EF4-FFF2-40B4-BE49-F238E27FC236}">
                <a16:creationId xmlns:a16="http://schemas.microsoft.com/office/drawing/2014/main" id="{7111A3B7-50B4-567B-D5DD-5C04769CB880}"/>
              </a:ext>
            </a:extLst>
          </p:cNvPr>
          <p:cNvSpPr/>
          <p:nvPr/>
        </p:nvSpPr>
        <p:spPr>
          <a:xfrm>
            <a:off x="3299617" y="1116418"/>
            <a:ext cx="591900" cy="5919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9050" cap="flat" cmpd="sng">
            <a:solidFill>
              <a:srgbClr val="FDAF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435F59-D96D-49AB-4DB3-E87B7B99E9AB}"/>
              </a:ext>
            </a:extLst>
          </p:cNvPr>
          <p:cNvSpPr txBox="1"/>
          <p:nvPr/>
        </p:nvSpPr>
        <p:spPr>
          <a:xfrm>
            <a:off x="4035757" y="1153271"/>
            <a:ext cx="5012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800" b="1">
                <a:solidFill>
                  <a:schemeClr val="accent5">
                    <a:lumMod val="40000"/>
                    <a:lumOff val="6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Elektros lemputė </a:t>
            </a:r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– vienas iš labiausiai naudojamų, žmogaus sukurtų dirbtinių šviesos šaltinių.</a:t>
            </a:r>
            <a:endParaRPr lang="lt-LT" sz="1800" b="1">
              <a:solidFill>
                <a:schemeClr val="accent5">
                  <a:lumMod val="60000"/>
                  <a:lumOff val="4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C76C18-A39F-CA82-5301-3C364DEB89DD}"/>
              </a:ext>
            </a:extLst>
          </p:cNvPr>
          <p:cNvSpPr txBox="1"/>
          <p:nvPr/>
        </p:nvSpPr>
        <p:spPr>
          <a:xfrm>
            <a:off x="4035757" y="2279452"/>
            <a:ext cx="49062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Pirmosios elektros lemputės atsiradimo istorija gana sudėtinga. Jau prieš daugelį metų įvairūs išradėjai bandė sukurti praktišką elektros energijos prietaisą. </a:t>
            </a:r>
          </a:p>
          <a:p>
            <a:endParaRPr lang="lt-LT" sz="180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lt-LT" sz="1800" b="1">
                <a:solidFill>
                  <a:schemeClr val="accent5">
                    <a:lumMod val="60000"/>
                    <a:lumOff val="4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Tačiau tik 1880m. Thomas Edisonas pagamino sėkmingą lemputės prototipą.    </a:t>
            </a:r>
          </a:p>
        </p:txBody>
      </p:sp>
      <p:sp>
        <p:nvSpPr>
          <p:cNvPr id="7" name="Google Shape;1672;p34">
            <a:extLst>
              <a:ext uri="{FF2B5EF4-FFF2-40B4-BE49-F238E27FC236}">
                <a16:creationId xmlns:a16="http://schemas.microsoft.com/office/drawing/2014/main" id="{F9EDB1C3-39D0-EF0D-29BD-50264674C8D9}"/>
              </a:ext>
            </a:extLst>
          </p:cNvPr>
          <p:cNvSpPr/>
          <p:nvPr/>
        </p:nvSpPr>
        <p:spPr>
          <a:xfrm rot="1220336">
            <a:off x="80495" y="3381642"/>
            <a:ext cx="946633" cy="938908"/>
          </a:xfrm>
          <a:custGeom>
            <a:avLst/>
            <a:gdLst/>
            <a:ahLst/>
            <a:cxnLst/>
            <a:rect l="l" t="t" r="r" b="b"/>
            <a:pathLst>
              <a:path w="25486" h="25278" extrusionOk="0">
                <a:moveTo>
                  <a:pt x="12746" y="4905"/>
                </a:moveTo>
                <a:cubicBezTo>
                  <a:pt x="13701" y="4905"/>
                  <a:pt x="14672" y="5083"/>
                  <a:pt x="15613" y="5460"/>
                </a:cubicBezTo>
                <a:cubicBezTo>
                  <a:pt x="19580" y="7047"/>
                  <a:pt x="21508" y="11545"/>
                  <a:pt x="19923" y="15511"/>
                </a:cubicBezTo>
                <a:cubicBezTo>
                  <a:pt x="18714" y="18534"/>
                  <a:pt x="15811" y="20374"/>
                  <a:pt x="12742" y="20374"/>
                </a:cubicBezTo>
                <a:cubicBezTo>
                  <a:pt x="11786" y="20374"/>
                  <a:pt x="10814" y="20196"/>
                  <a:pt x="9873" y="19819"/>
                </a:cubicBezTo>
                <a:cubicBezTo>
                  <a:pt x="5908" y="18234"/>
                  <a:pt x="3978" y="13734"/>
                  <a:pt x="5563" y="9769"/>
                </a:cubicBezTo>
                <a:cubicBezTo>
                  <a:pt x="6772" y="6745"/>
                  <a:pt x="9676" y="4905"/>
                  <a:pt x="12746" y="4905"/>
                </a:cubicBezTo>
                <a:close/>
                <a:moveTo>
                  <a:pt x="15551" y="1"/>
                </a:moveTo>
                <a:cubicBezTo>
                  <a:pt x="15240" y="1"/>
                  <a:pt x="14946" y="187"/>
                  <a:pt x="14824" y="492"/>
                </a:cubicBezTo>
                <a:lnTo>
                  <a:pt x="14047" y="2435"/>
                </a:lnTo>
                <a:cubicBezTo>
                  <a:pt x="13612" y="2378"/>
                  <a:pt x="13174" y="2350"/>
                  <a:pt x="12736" y="2350"/>
                </a:cubicBezTo>
                <a:cubicBezTo>
                  <a:pt x="12218" y="2350"/>
                  <a:pt x="11700" y="2390"/>
                  <a:pt x="11187" y="2469"/>
                </a:cubicBezTo>
                <a:lnTo>
                  <a:pt x="10364" y="547"/>
                </a:lnTo>
                <a:cubicBezTo>
                  <a:pt x="10238" y="251"/>
                  <a:pt x="9949" y="73"/>
                  <a:pt x="9646" y="73"/>
                </a:cubicBezTo>
                <a:cubicBezTo>
                  <a:pt x="9543" y="73"/>
                  <a:pt x="9438" y="93"/>
                  <a:pt x="9338" y="137"/>
                </a:cubicBezTo>
                <a:lnTo>
                  <a:pt x="6036" y="1553"/>
                </a:lnTo>
                <a:cubicBezTo>
                  <a:pt x="5640" y="1722"/>
                  <a:pt x="5456" y="2182"/>
                  <a:pt x="5626" y="2579"/>
                </a:cubicBezTo>
                <a:lnTo>
                  <a:pt x="6449" y="4501"/>
                </a:lnTo>
                <a:cubicBezTo>
                  <a:pt x="5690" y="5085"/>
                  <a:pt x="5019" y="5775"/>
                  <a:pt x="4452" y="6549"/>
                </a:cubicBezTo>
                <a:lnTo>
                  <a:pt x="2510" y="5772"/>
                </a:lnTo>
                <a:cubicBezTo>
                  <a:pt x="2414" y="5734"/>
                  <a:pt x="2316" y="5716"/>
                  <a:pt x="2219" y="5716"/>
                </a:cubicBezTo>
                <a:cubicBezTo>
                  <a:pt x="1910" y="5716"/>
                  <a:pt x="1616" y="5901"/>
                  <a:pt x="1493" y="6208"/>
                </a:cubicBezTo>
                <a:lnTo>
                  <a:pt x="161" y="9542"/>
                </a:lnTo>
                <a:cubicBezTo>
                  <a:pt x="0" y="9944"/>
                  <a:pt x="194" y="10398"/>
                  <a:pt x="596" y="10558"/>
                </a:cubicBezTo>
                <a:lnTo>
                  <a:pt x="2537" y="11335"/>
                </a:lnTo>
                <a:cubicBezTo>
                  <a:pt x="2415" y="12285"/>
                  <a:pt x="2426" y="13249"/>
                  <a:pt x="2572" y="14195"/>
                </a:cubicBezTo>
                <a:lnTo>
                  <a:pt x="651" y="15018"/>
                </a:lnTo>
                <a:cubicBezTo>
                  <a:pt x="253" y="15189"/>
                  <a:pt x="71" y="15649"/>
                  <a:pt x="241" y="16046"/>
                </a:cubicBezTo>
                <a:lnTo>
                  <a:pt x="1655" y="19347"/>
                </a:lnTo>
                <a:cubicBezTo>
                  <a:pt x="1781" y="19643"/>
                  <a:pt x="2070" y="19821"/>
                  <a:pt x="2373" y="19821"/>
                </a:cubicBezTo>
                <a:cubicBezTo>
                  <a:pt x="2476" y="19821"/>
                  <a:pt x="2581" y="19800"/>
                  <a:pt x="2681" y="19756"/>
                </a:cubicBezTo>
                <a:lnTo>
                  <a:pt x="4603" y="18933"/>
                </a:lnTo>
                <a:cubicBezTo>
                  <a:pt x="5189" y="19692"/>
                  <a:pt x="5879" y="20365"/>
                  <a:pt x="6651" y="20930"/>
                </a:cubicBezTo>
                <a:lnTo>
                  <a:pt x="5874" y="22873"/>
                </a:lnTo>
                <a:cubicBezTo>
                  <a:pt x="5714" y="23273"/>
                  <a:pt x="5909" y="23728"/>
                  <a:pt x="6310" y="23888"/>
                </a:cubicBezTo>
                <a:lnTo>
                  <a:pt x="9645" y="25222"/>
                </a:lnTo>
                <a:cubicBezTo>
                  <a:pt x="9740" y="25260"/>
                  <a:pt x="9838" y="25278"/>
                  <a:pt x="9935" y="25278"/>
                </a:cubicBezTo>
                <a:cubicBezTo>
                  <a:pt x="10245" y="25278"/>
                  <a:pt x="10538" y="25092"/>
                  <a:pt x="10660" y="24786"/>
                </a:cubicBezTo>
                <a:lnTo>
                  <a:pt x="11437" y="22845"/>
                </a:lnTo>
                <a:cubicBezTo>
                  <a:pt x="11871" y="22901"/>
                  <a:pt x="12308" y="22929"/>
                  <a:pt x="12745" y="22929"/>
                </a:cubicBezTo>
                <a:cubicBezTo>
                  <a:pt x="13264" y="22929"/>
                  <a:pt x="13784" y="22889"/>
                  <a:pt x="14299" y="22810"/>
                </a:cubicBezTo>
                <a:lnTo>
                  <a:pt x="15122" y="24732"/>
                </a:lnTo>
                <a:cubicBezTo>
                  <a:pt x="15248" y="25028"/>
                  <a:pt x="15536" y="25206"/>
                  <a:pt x="15839" y="25206"/>
                </a:cubicBezTo>
                <a:cubicBezTo>
                  <a:pt x="15943" y="25206"/>
                  <a:pt x="16047" y="25185"/>
                  <a:pt x="16148" y="25142"/>
                </a:cubicBezTo>
                <a:lnTo>
                  <a:pt x="19449" y="23728"/>
                </a:lnTo>
                <a:cubicBezTo>
                  <a:pt x="19846" y="23558"/>
                  <a:pt x="20030" y="23098"/>
                  <a:pt x="19860" y="22701"/>
                </a:cubicBezTo>
                <a:lnTo>
                  <a:pt x="19037" y="20780"/>
                </a:lnTo>
                <a:cubicBezTo>
                  <a:pt x="19794" y="20194"/>
                  <a:pt x="20467" y="19503"/>
                  <a:pt x="21034" y="18732"/>
                </a:cubicBezTo>
                <a:lnTo>
                  <a:pt x="22975" y="19508"/>
                </a:lnTo>
                <a:cubicBezTo>
                  <a:pt x="23070" y="19546"/>
                  <a:pt x="23168" y="19564"/>
                  <a:pt x="23265" y="19564"/>
                </a:cubicBezTo>
                <a:cubicBezTo>
                  <a:pt x="23576" y="19564"/>
                  <a:pt x="23869" y="19378"/>
                  <a:pt x="23992" y="19073"/>
                </a:cubicBezTo>
                <a:lnTo>
                  <a:pt x="25326" y="15737"/>
                </a:lnTo>
                <a:cubicBezTo>
                  <a:pt x="25486" y="15337"/>
                  <a:pt x="25290" y="14882"/>
                  <a:pt x="24890" y="14722"/>
                </a:cubicBezTo>
                <a:lnTo>
                  <a:pt x="22948" y="13945"/>
                </a:lnTo>
                <a:cubicBezTo>
                  <a:pt x="23071" y="12994"/>
                  <a:pt x="23060" y="12032"/>
                  <a:pt x="22914" y="11084"/>
                </a:cubicBezTo>
                <a:lnTo>
                  <a:pt x="24835" y="10261"/>
                </a:lnTo>
                <a:cubicBezTo>
                  <a:pt x="25231" y="10091"/>
                  <a:pt x="25415" y="9631"/>
                  <a:pt x="25245" y="9234"/>
                </a:cubicBezTo>
                <a:lnTo>
                  <a:pt x="23830" y="5934"/>
                </a:lnTo>
                <a:cubicBezTo>
                  <a:pt x="23703" y="5637"/>
                  <a:pt x="23414" y="5459"/>
                  <a:pt x="23111" y="5459"/>
                </a:cubicBezTo>
                <a:cubicBezTo>
                  <a:pt x="23008" y="5459"/>
                  <a:pt x="22904" y="5479"/>
                  <a:pt x="22803" y="5522"/>
                </a:cubicBezTo>
                <a:lnTo>
                  <a:pt x="20882" y="6347"/>
                </a:lnTo>
                <a:cubicBezTo>
                  <a:pt x="20297" y="5588"/>
                  <a:pt x="19607" y="4915"/>
                  <a:pt x="18835" y="4348"/>
                </a:cubicBezTo>
                <a:lnTo>
                  <a:pt x="19610" y="2408"/>
                </a:lnTo>
                <a:cubicBezTo>
                  <a:pt x="19770" y="2006"/>
                  <a:pt x="19577" y="1551"/>
                  <a:pt x="19175" y="1391"/>
                </a:cubicBezTo>
                <a:lnTo>
                  <a:pt x="15841" y="57"/>
                </a:lnTo>
                <a:cubicBezTo>
                  <a:pt x="15745" y="19"/>
                  <a:pt x="15647" y="1"/>
                  <a:pt x="15551" y="1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672;p34">
            <a:extLst>
              <a:ext uri="{FF2B5EF4-FFF2-40B4-BE49-F238E27FC236}">
                <a16:creationId xmlns:a16="http://schemas.microsoft.com/office/drawing/2014/main" id="{D1B15F8D-423E-D76C-D456-541E164D2181}"/>
              </a:ext>
            </a:extLst>
          </p:cNvPr>
          <p:cNvSpPr/>
          <p:nvPr/>
        </p:nvSpPr>
        <p:spPr>
          <a:xfrm rot="1220336">
            <a:off x="698105" y="3381641"/>
            <a:ext cx="946633" cy="938908"/>
          </a:xfrm>
          <a:custGeom>
            <a:avLst/>
            <a:gdLst/>
            <a:ahLst/>
            <a:cxnLst/>
            <a:rect l="l" t="t" r="r" b="b"/>
            <a:pathLst>
              <a:path w="25486" h="25278" extrusionOk="0">
                <a:moveTo>
                  <a:pt x="12746" y="4905"/>
                </a:moveTo>
                <a:cubicBezTo>
                  <a:pt x="13701" y="4905"/>
                  <a:pt x="14672" y="5083"/>
                  <a:pt x="15613" y="5460"/>
                </a:cubicBezTo>
                <a:cubicBezTo>
                  <a:pt x="19580" y="7047"/>
                  <a:pt x="21508" y="11545"/>
                  <a:pt x="19923" y="15511"/>
                </a:cubicBezTo>
                <a:cubicBezTo>
                  <a:pt x="18714" y="18534"/>
                  <a:pt x="15811" y="20374"/>
                  <a:pt x="12742" y="20374"/>
                </a:cubicBezTo>
                <a:cubicBezTo>
                  <a:pt x="11786" y="20374"/>
                  <a:pt x="10814" y="20196"/>
                  <a:pt x="9873" y="19819"/>
                </a:cubicBezTo>
                <a:cubicBezTo>
                  <a:pt x="5908" y="18234"/>
                  <a:pt x="3978" y="13734"/>
                  <a:pt x="5563" y="9769"/>
                </a:cubicBezTo>
                <a:cubicBezTo>
                  <a:pt x="6772" y="6745"/>
                  <a:pt x="9676" y="4905"/>
                  <a:pt x="12746" y="4905"/>
                </a:cubicBezTo>
                <a:close/>
                <a:moveTo>
                  <a:pt x="15551" y="1"/>
                </a:moveTo>
                <a:cubicBezTo>
                  <a:pt x="15240" y="1"/>
                  <a:pt x="14946" y="187"/>
                  <a:pt x="14824" y="492"/>
                </a:cubicBezTo>
                <a:lnTo>
                  <a:pt x="14047" y="2435"/>
                </a:lnTo>
                <a:cubicBezTo>
                  <a:pt x="13612" y="2378"/>
                  <a:pt x="13174" y="2350"/>
                  <a:pt x="12736" y="2350"/>
                </a:cubicBezTo>
                <a:cubicBezTo>
                  <a:pt x="12218" y="2350"/>
                  <a:pt x="11700" y="2390"/>
                  <a:pt x="11187" y="2469"/>
                </a:cubicBezTo>
                <a:lnTo>
                  <a:pt x="10364" y="547"/>
                </a:lnTo>
                <a:cubicBezTo>
                  <a:pt x="10238" y="251"/>
                  <a:pt x="9949" y="73"/>
                  <a:pt x="9646" y="73"/>
                </a:cubicBezTo>
                <a:cubicBezTo>
                  <a:pt x="9543" y="73"/>
                  <a:pt x="9438" y="93"/>
                  <a:pt x="9338" y="137"/>
                </a:cubicBezTo>
                <a:lnTo>
                  <a:pt x="6036" y="1553"/>
                </a:lnTo>
                <a:cubicBezTo>
                  <a:pt x="5640" y="1722"/>
                  <a:pt x="5456" y="2182"/>
                  <a:pt x="5626" y="2579"/>
                </a:cubicBezTo>
                <a:lnTo>
                  <a:pt x="6449" y="4501"/>
                </a:lnTo>
                <a:cubicBezTo>
                  <a:pt x="5690" y="5085"/>
                  <a:pt x="5019" y="5775"/>
                  <a:pt x="4452" y="6549"/>
                </a:cubicBezTo>
                <a:lnTo>
                  <a:pt x="2510" y="5772"/>
                </a:lnTo>
                <a:cubicBezTo>
                  <a:pt x="2414" y="5734"/>
                  <a:pt x="2316" y="5716"/>
                  <a:pt x="2219" y="5716"/>
                </a:cubicBezTo>
                <a:cubicBezTo>
                  <a:pt x="1910" y="5716"/>
                  <a:pt x="1616" y="5901"/>
                  <a:pt x="1493" y="6208"/>
                </a:cubicBezTo>
                <a:lnTo>
                  <a:pt x="161" y="9542"/>
                </a:lnTo>
                <a:cubicBezTo>
                  <a:pt x="0" y="9944"/>
                  <a:pt x="194" y="10398"/>
                  <a:pt x="596" y="10558"/>
                </a:cubicBezTo>
                <a:lnTo>
                  <a:pt x="2537" y="11335"/>
                </a:lnTo>
                <a:cubicBezTo>
                  <a:pt x="2415" y="12285"/>
                  <a:pt x="2426" y="13249"/>
                  <a:pt x="2572" y="14195"/>
                </a:cubicBezTo>
                <a:lnTo>
                  <a:pt x="651" y="15018"/>
                </a:lnTo>
                <a:cubicBezTo>
                  <a:pt x="253" y="15189"/>
                  <a:pt x="71" y="15649"/>
                  <a:pt x="241" y="16046"/>
                </a:cubicBezTo>
                <a:lnTo>
                  <a:pt x="1655" y="19347"/>
                </a:lnTo>
                <a:cubicBezTo>
                  <a:pt x="1781" y="19643"/>
                  <a:pt x="2070" y="19821"/>
                  <a:pt x="2373" y="19821"/>
                </a:cubicBezTo>
                <a:cubicBezTo>
                  <a:pt x="2476" y="19821"/>
                  <a:pt x="2581" y="19800"/>
                  <a:pt x="2681" y="19756"/>
                </a:cubicBezTo>
                <a:lnTo>
                  <a:pt x="4603" y="18933"/>
                </a:lnTo>
                <a:cubicBezTo>
                  <a:pt x="5189" y="19692"/>
                  <a:pt x="5879" y="20365"/>
                  <a:pt x="6651" y="20930"/>
                </a:cubicBezTo>
                <a:lnTo>
                  <a:pt x="5874" y="22873"/>
                </a:lnTo>
                <a:cubicBezTo>
                  <a:pt x="5714" y="23273"/>
                  <a:pt x="5909" y="23728"/>
                  <a:pt x="6310" y="23888"/>
                </a:cubicBezTo>
                <a:lnTo>
                  <a:pt x="9645" y="25222"/>
                </a:lnTo>
                <a:cubicBezTo>
                  <a:pt x="9740" y="25260"/>
                  <a:pt x="9838" y="25278"/>
                  <a:pt x="9935" y="25278"/>
                </a:cubicBezTo>
                <a:cubicBezTo>
                  <a:pt x="10245" y="25278"/>
                  <a:pt x="10538" y="25092"/>
                  <a:pt x="10660" y="24786"/>
                </a:cubicBezTo>
                <a:lnTo>
                  <a:pt x="11437" y="22845"/>
                </a:lnTo>
                <a:cubicBezTo>
                  <a:pt x="11871" y="22901"/>
                  <a:pt x="12308" y="22929"/>
                  <a:pt x="12745" y="22929"/>
                </a:cubicBezTo>
                <a:cubicBezTo>
                  <a:pt x="13264" y="22929"/>
                  <a:pt x="13784" y="22889"/>
                  <a:pt x="14299" y="22810"/>
                </a:cubicBezTo>
                <a:lnTo>
                  <a:pt x="15122" y="24732"/>
                </a:lnTo>
                <a:cubicBezTo>
                  <a:pt x="15248" y="25028"/>
                  <a:pt x="15536" y="25206"/>
                  <a:pt x="15839" y="25206"/>
                </a:cubicBezTo>
                <a:cubicBezTo>
                  <a:pt x="15943" y="25206"/>
                  <a:pt x="16047" y="25185"/>
                  <a:pt x="16148" y="25142"/>
                </a:cubicBezTo>
                <a:lnTo>
                  <a:pt x="19449" y="23728"/>
                </a:lnTo>
                <a:cubicBezTo>
                  <a:pt x="19846" y="23558"/>
                  <a:pt x="20030" y="23098"/>
                  <a:pt x="19860" y="22701"/>
                </a:cubicBezTo>
                <a:lnTo>
                  <a:pt x="19037" y="20780"/>
                </a:lnTo>
                <a:cubicBezTo>
                  <a:pt x="19794" y="20194"/>
                  <a:pt x="20467" y="19503"/>
                  <a:pt x="21034" y="18732"/>
                </a:cubicBezTo>
                <a:lnTo>
                  <a:pt x="22975" y="19508"/>
                </a:lnTo>
                <a:cubicBezTo>
                  <a:pt x="23070" y="19546"/>
                  <a:pt x="23168" y="19564"/>
                  <a:pt x="23265" y="19564"/>
                </a:cubicBezTo>
                <a:cubicBezTo>
                  <a:pt x="23576" y="19564"/>
                  <a:pt x="23869" y="19378"/>
                  <a:pt x="23992" y="19073"/>
                </a:cubicBezTo>
                <a:lnTo>
                  <a:pt x="25326" y="15737"/>
                </a:lnTo>
                <a:cubicBezTo>
                  <a:pt x="25486" y="15337"/>
                  <a:pt x="25290" y="14882"/>
                  <a:pt x="24890" y="14722"/>
                </a:cubicBezTo>
                <a:lnTo>
                  <a:pt x="22948" y="13945"/>
                </a:lnTo>
                <a:cubicBezTo>
                  <a:pt x="23071" y="12994"/>
                  <a:pt x="23060" y="12032"/>
                  <a:pt x="22914" y="11084"/>
                </a:cubicBezTo>
                <a:lnTo>
                  <a:pt x="24835" y="10261"/>
                </a:lnTo>
                <a:cubicBezTo>
                  <a:pt x="25231" y="10091"/>
                  <a:pt x="25415" y="9631"/>
                  <a:pt x="25245" y="9234"/>
                </a:cubicBezTo>
                <a:lnTo>
                  <a:pt x="23830" y="5934"/>
                </a:lnTo>
                <a:cubicBezTo>
                  <a:pt x="23703" y="5637"/>
                  <a:pt x="23414" y="5459"/>
                  <a:pt x="23111" y="5459"/>
                </a:cubicBezTo>
                <a:cubicBezTo>
                  <a:pt x="23008" y="5459"/>
                  <a:pt x="22904" y="5479"/>
                  <a:pt x="22803" y="5522"/>
                </a:cubicBezTo>
                <a:lnTo>
                  <a:pt x="20882" y="6347"/>
                </a:lnTo>
                <a:cubicBezTo>
                  <a:pt x="20297" y="5588"/>
                  <a:pt x="19607" y="4915"/>
                  <a:pt x="18835" y="4348"/>
                </a:cubicBezTo>
                <a:lnTo>
                  <a:pt x="19610" y="2408"/>
                </a:lnTo>
                <a:cubicBezTo>
                  <a:pt x="19770" y="2006"/>
                  <a:pt x="19577" y="1551"/>
                  <a:pt x="19175" y="1391"/>
                </a:cubicBezTo>
                <a:lnTo>
                  <a:pt x="15841" y="57"/>
                </a:lnTo>
                <a:cubicBezTo>
                  <a:pt x="15745" y="19"/>
                  <a:pt x="15647" y="1"/>
                  <a:pt x="15551" y="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672;p34">
            <a:extLst>
              <a:ext uri="{FF2B5EF4-FFF2-40B4-BE49-F238E27FC236}">
                <a16:creationId xmlns:a16="http://schemas.microsoft.com/office/drawing/2014/main" id="{226581F4-C1F0-A805-6C2A-F99179D3B179}"/>
              </a:ext>
            </a:extLst>
          </p:cNvPr>
          <p:cNvSpPr/>
          <p:nvPr/>
        </p:nvSpPr>
        <p:spPr>
          <a:xfrm rot="1220336">
            <a:off x="1315715" y="3381642"/>
            <a:ext cx="946633" cy="938908"/>
          </a:xfrm>
          <a:custGeom>
            <a:avLst/>
            <a:gdLst/>
            <a:ahLst/>
            <a:cxnLst/>
            <a:rect l="l" t="t" r="r" b="b"/>
            <a:pathLst>
              <a:path w="25486" h="25278" extrusionOk="0">
                <a:moveTo>
                  <a:pt x="12746" y="4905"/>
                </a:moveTo>
                <a:cubicBezTo>
                  <a:pt x="13701" y="4905"/>
                  <a:pt x="14672" y="5083"/>
                  <a:pt x="15613" y="5460"/>
                </a:cubicBezTo>
                <a:cubicBezTo>
                  <a:pt x="19580" y="7047"/>
                  <a:pt x="21508" y="11545"/>
                  <a:pt x="19923" y="15511"/>
                </a:cubicBezTo>
                <a:cubicBezTo>
                  <a:pt x="18714" y="18534"/>
                  <a:pt x="15811" y="20374"/>
                  <a:pt x="12742" y="20374"/>
                </a:cubicBezTo>
                <a:cubicBezTo>
                  <a:pt x="11786" y="20374"/>
                  <a:pt x="10814" y="20196"/>
                  <a:pt x="9873" y="19819"/>
                </a:cubicBezTo>
                <a:cubicBezTo>
                  <a:pt x="5908" y="18234"/>
                  <a:pt x="3978" y="13734"/>
                  <a:pt x="5563" y="9769"/>
                </a:cubicBezTo>
                <a:cubicBezTo>
                  <a:pt x="6772" y="6745"/>
                  <a:pt x="9676" y="4905"/>
                  <a:pt x="12746" y="4905"/>
                </a:cubicBezTo>
                <a:close/>
                <a:moveTo>
                  <a:pt x="15551" y="1"/>
                </a:moveTo>
                <a:cubicBezTo>
                  <a:pt x="15240" y="1"/>
                  <a:pt x="14946" y="187"/>
                  <a:pt x="14824" y="492"/>
                </a:cubicBezTo>
                <a:lnTo>
                  <a:pt x="14047" y="2435"/>
                </a:lnTo>
                <a:cubicBezTo>
                  <a:pt x="13612" y="2378"/>
                  <a:pt x="13174" y="2350"/>
                  <a:pt x="12736" y="2350"/>
                </a:cubicBezTo>
                <a:cubicBezTo>
                  <a:pt x="12218" y="2350"/>
                  <a:pt x="11700" y="2390"/>
                  <a:pt x="11187" y="2469"/>
                </a:cubicBezTo>
                <a:lnTo>
                  <a:pt x="10364" y="547"/>
                </a:lnTo>
                <a:cubicBezTo>
                  <a:pt x="10238" y="251"/>
                  <a:pt x="9949" y="73"/>
                  <a:pt x="9646" y="73"/>
                </a:cubicBezTo>
                <a:cubicBezTo>
                  <a:pt x="9543" y="73"/>
                  <a:pt x="9438" y="93"/>
                  <a:pt x="9338" y="137"/>
                </a:cubicBezTo>
                <a:lnTo>
                  <a:pt x="6036" y="1553"/>
                </a:lnTo>
                <a:cubicBezTo>
                  <a:pt x="5640" y="1722"/>
                  <a:pt x="5456" y="2182"/>
                  <a:pt x="5626" y="2579"/>
                </a:cubicBezTo>
                <a:lnTo>
                  <a:pt x="6449" y="4501"/>
                </a:lnTo>
                <a:cubicBezTo>
                  <a:pt x="5690" y="5085"/>
                  <a:pt x="5019" y="5775"/>
                  <a:pt x="4452" y="6549"/>
                </a:cubicBezTo>
                <a:lnTo>
                  <a:pt x="2510" y="5772"/>
                </a:lnTo>
                <a:cubicBezTo>
                  <a:pt x="2414" y="5734"/>
                  <a:pt x="2316" y="5716"/>
                  <a:pt x="2219" y="5716"/>
                </a:cubicBezTo>
                <a:cubicBezTo>
                  <a:pt x="1910" y="5716"/>
                  <a:pt x="1616" y="5901"/>
                  <a:pt x="1493" y="6208"/>
                </a:cubicBezTo>
                <a:lnTo>
                  <a:pt x="161" y="9542"/>
                </a:lnTo>
                <a:cubicBezTo>
                  <a:pt x="0" y="9944"/>
                  <a:pt x="194" y="10398"/>
                  <a:pt x="596" y="10558"/>
                </a:cubicBezTo>
                <a:lnTo>
                  <a:pt x="2537" y="11335"/>
                </a:lnTo>
                <a:cubicBezTo>
                  <a:pt x="2415" y="12285"/>
                  <a:pt x="2426" y="13249"/>
                  <a:pt x="2572" y="14195"/>
                </a:cubicBezTo>
                <a:lnTo>
                  <a:pt x="651" y="15018"/>
                </a:lnTo>
                <a:cubicBezTo>
                  <a:pt x="253" y="15189"/>
                  <a:pt x="71" y="15649"/>
                  <a:pt x="241" y="16046"/>
                </a:cubicBezTo>
                <a:lnTo>
                  <a:pt x="1655" y="19347"/>
                </a:lnTo>
                <a:cubicBezTo>
                  <a:pt x="1781" y="19643"/>
                  <a:pt x="2070" y="19821"/>
                  <a:pt x="2373" y="19821"/>
                </a:cubicBezTo>
                <a:cubicBezTo>
                  <a:pt x="2476" y="19821"/>
                  <a:pt x="2581" y="19800"/>
                  <a:pt x="2681" y="19756"/>
                </a:cubicBezTo>
                <a:lnTo>
                  <a:pt x="4603" y="18933"/>
                </a:lnTo>
                <a:cubicBezTo>
                  <a:pt x="5189" y="19692"/>
                  <a:pt x="5879" y="20365"/>
                  <a:pt x="6651" y="20930"/>
                </a:cubicBezTo>
                <a:lnTo>
                  <a:pt x="5874" y="22873"/>
                </a:lnTo>
                <a:cubicBezTo>
                  <a:pt x="5714" y="23273"/>
                  <a:pt x="5909" y="23728"/>
                  <a:pt x="6310" y="23888"/>
                </a:cubicBezTo>
                <a:lnTo>
                  <a:pt x="9645" y="25222"/>
                </a:lnTo>
                <a:cubicBezTo>
                  <a:pt x="9740" y="25260"/>
                  <a:pt x="9838" y="25278"/>
                  <a:pt x="9935" y="25278"/>
                </a:cubicBezTo>
                <a:cubicBezTo>
                  <a:pt x="10245" y="25278"/>
                  <a:pt x="10538" y="25092"/>
                  <a:pt x="10660" y="24786"/>
                </a:cubicBezTo>
                <a:lnTo>
                  <a:pt x="11437" y="22845"/>
                </a:lnTo>
                <a:cubicBezTo>
                  <a:pt x="11871" y="22901"/>
                  <a:pt x="12308" y="22929"/>
                  <a:pt x="12745" y="22929"/>
                </a:cubicBezTo>
                <a:cubicBezTo>
                  <a:pt x="13264" y="22929"/>
                  <a:pt x="13784" y="22889"/>
                  <a:pt x="14299" y="22810"/>
                </a:cubicBezTo>
                <a:lnTo>
                  <a:pt x="15122" y="24732"/>
                </a:lnTo>
                <a:cubicBezTo>
                  <a:pt x="15248" y="25028"/>
                  <a:pt x="15536" y="25206"/>
                  <a:pt x="15839" y="25206"/>
                </a:cubicBezTo>
                <a:cubicBezTo>
                  <a:pt x="15943" y="25206"/>
                  <a:pt x="16047" y="25185"/>
                  <a:pt x="16148" y="25142"/>
                </a:cubicBezTo>
                <a:lnTo>
                  <a:pt x="19449" y="23728"/>
                </a:lnTo>
                <a:cubicBezTo>
                  <a:pt x="19846" y="23558"/>
                  <a:pt x="20030" y="23098"/>
                  <a:pt x="19860" y="22701"/>
                </a:cubicBezTo>
                <a:lnTo>
                  <a:pt x="19037" y="20780"/>
                </a:lnTo>
                <a:cubicBezTo>
                  <a:pt x="19794" y="20194"/>
                  <a:pt x="20467" y="19503"/>
                  <a:pt x="21034" y="18732"/>
                </a:cubicBezTo>
                <a:lnTo>
                  <a:pt x="22975" y="19508"/>
                </a:lnTo>
                <a:cubicBezTo>
                  <a:pt x="23070" y="19546"/>
                  <a:pt x="23168" y="19564"/>
                  <a:pt x="23265" y="19564"/>
                </a:cubicBezTo>
                <a:cubicBezTo>
                  <a:pt x="23576" y="19564"/>
                  <a:pt x="23869" y="19378"/>
                  <a:pt x="23992" y="19073"/>
                </a:cubicBezTo>
                <a:lnTo>
                  <a:pt x="25326" y="15737"/>
                </a:lnTo>
                <a:cubicBezTo>
                  <a:pt x="25486" y="15337"/>
                  <a:pt x="25290" y="14882"/>
                  <a:pt x="24890" y="14722"/>
                </a:cubicBezTo>
                <a:lnTo>
                  <a:pt x="22948" y="13945"/>
                </a:lnTo>
                <a:cubicBezTo>
                  <a:pt x="23071" y="12994"/>
                  <a:pt x="23060" y="12032"/>
                  <a:pt x="22914" y="11084"/>
                </a:cubicBezTo>
                <a:lnTo>
                  <a:pt x="24835" y="10261"/>
                </a:lnTo>
                <a:cubicBezTo>
                  <a:pt x="25231" y="10091"/>
                  <a:pt x="25415" y="9631"/>
                  <a:pt x="25245" y="9234"/>
                </a:cubicBezTo>
                <a:lnTo>
                  <a:pt x="23830" y="5934"/>
                </a:lnTo>
                <a:cubicBezTo>
                  <a:pt x="23703" y="5637"/>
                  <a:pt x="23414" y="5459"/>
                  <a:pt x="23111" y="5459"/>
                </a:cubicBezTo>
                <a:cubicBezTo>
                  <a:pt x="23008" y="5459"/>
                  <a:pt x="22904" y="5479"/>
                  <a:pt x="22803" y="5522"/>
                </a:cubicBezTo>
                <a:lnTo>
                  <a:pt x="20882" y="6347"/>
                </a:lnTo>
                <a:cubicBezTo>
                  <a:pt x="20297" y="5588"/>
                  <a:pt x="19607" y="4915"/>
                  <a:pt x="18835" y="4348"/>
                </a:cubicBezTo>
                <a:lnTo>
                  <a:pt x="19610" y="2408"/>
                </a:lnTo>
                <a:cubicBezTo>
                  <a:pt x="19770" y="2006"/>
                  <a:pt x="19577" y="1551"/>
                  <a:pt x="19175" y="1391"/>
                </a:cubicBezTo>
                <a:lnTo>
                  <a:pt x="15841" y="57"/>
                </a:lnTo>
                <a:cubicBezTo>
                  <a:pt x="15745" y="19"/>
                  <a:pt x="15647" y="1"/>
                  <a:pt x="15551" y="1"/>
                </a:cubicBezTo>
                <a:close/>
              </a:path>
            </a:pathLst>
          </a:custGeom>
          <a:solidFill>
            <a:srgbClr val="FDAF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0021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6A784-AB58-0F2C-ADFA-A806AA45A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44" y="521782"/>
            <a:ext cx="8724912" cy="481200"/>
          </a:xfrm>
        </p:spPr>
        <p:txBody>
          <a:bodyPr/>
          <a:lstStyle/>
          <a:p>
            <a:r>
              <a:rPr lang="lt-LT" sz="5000">
                <a:solidFill>
                  <a:schemeClr val="accent6"/>
                </a:solidFill>
              </a:rPr>
              <a:t>Nesumaišykite,</a:t>
            </a:r>
            <a:r>
              <a:rPr lang="lt-LT" sz="5000"/>
              <a:t> </a:t>
            </a:r>
            <a:r>
              <a:rPr lang="lt-LT" sz="5000">
                <a:solidFill>
                  <a:schemeClr val="accent3"/>
                </a:solidFill>
              </a:rPr>
              <a:t>tai nėra šviesos </a:t>
            </a:r>
            <a:r>
              <a:rPr lang="lt-LT" sz="5000">
                <a:solidFill>
                  <a:schemeClr val="accent2"/>
                </a:solidFill>
              </a:rPr>
              <a:t>šaltiniai!</a:t>
            </a:r>
            <a:r>
              <a:rPr lang="lt-LT" sz="5000"/>
              <a:t> </a:t>
            </a:r>
            <a:r>
              <a:rPr lang="lt-LT" sz="5000">
                <a:solidFill>
                  <a:srgbClr val="5F62C1"/>
                </a:solidFill>
              </a:rPr>
              <a:t>Jie atspindi šviesą!</a:t>
            </a:r>
          </a:p>
        </p:txBody>
      </p:sp>
      <p:pic>
        <p:nvPicPr>
          <p:cNvPr id="4098" name="Picture 2" descr="This contains an image of: DONNE VINCENTI">
            <a:extLst>
              <a:ext uri="{FF2B5EF4-FFF2-40B4-BE49-F238E27FC236}">
                <a16:creationId xmlns:a16="http://schemas.microsoft.com/office/drawing/2014/main" id="{5B32676E-4FD8-DF82-DC4C-A8E660BA32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8" t="26103" r="9716" b="27630"/>
          <a:stretch/>
        </p:blipFill>
        <p:spPr bwMode="auto">
          <a:xfrm>
            <a:off x="304799" y="1864242"/>
            <a:ext cx="1903141" cy="1647741"/>
          </a:xfrm>
          <a:prstGeom prst="rect">
            <a:avLst/>
          </a:prstGeom>
          <a:noFill/>
          <a:ln w="762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422C1B59-0539-C581-2B47-350B096B6E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57"/>
          <a:stretch/>
        </p:blipFill>
        <p:spPr bwMode="auto">
          <a:xfrm>
            <a:off x="2577779" y="3150293"/>
            <a:ext cx="1726693" cy="1647741"/>
          </a:xfrm>
          <a:prstGeom prst="rect">
            <a:avLst/>
          </a:prstGeom>
          <a:solidFill>
            <a:schemeClr val="accent4"/>
          </a:solidFill>
          <a:ln w="76200">
            <a:solidFill>
              <a:schemeClr val="accent3"/>
            </a:solidFill>
          </a:ln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5D72AB91-075D-1E88-DFE9-1475A35638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2" t="10166" r="19307" b="6304"/>
          <a:stretch/>
        </p:blipFill>
        <p:spPr bwMode="auto">
          <a:xfrm>
            <a:off x="4760445" y="1849838"/>
            <a:ext cx="1589404" cy="1813411"/>
          </a:xfrm>
          <a:prstGeom prst="rect">
            <a:avLst/>
          </a:prstGeom>
          <a:noFill/>
          <a:ln w="7620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outdoor object, light, star, night&#10;&#10;Description automatically generated">
            <a:extLst>
              <a:ext uri="{FF2B5EF4-FFF2-40B4-BE49-F238E27FC236}">
                <a16:creationId xmlns:a16="http://schemas.microsoft.com/office/drawing/2014/main" id="{BDD4A58B-54B6-56FA-2808-71AA536FF7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5822" y="2504632"/>
            <a:ext cx="1726693" cy="2317234"/>
          </a:xfrm>
          <a:prstGeom prst="rect">
            <a:avLst/>
          </a:prstGeom>
          <a:ln w="76200">
            <a:solidFill>
              <a:srgbClr val="5F62C1"/>
            </a:solidFill>
          </a:ln>
        </p:spPr>
      </p:pic>
      <p:sp>
        <p:nvSpPr>
          <p:cNvPr id="3" name="Google Shape;1672;p34">
            <a:extLst>
              <a:ext uri="{FF2B5EF4-FFF2-40B4-BE49-F238E27FC236}">
                <a16:creationId xmlns:a16="http://schemas.microsoft.com/office/drawing/2014/main" id="{E7E3B7F6-5EC2-FEA7-9A16-3CCB1361C868}"/>
              </a:ext>
            </a:extLst>
          </p:cNvPr>
          <p:cNvSpPr/>
          <p:nvPr/>
        </p:nvSpPr>
        <p:spPr>
          <a:xfrm rot="1220336">
            <a:off x="205813" y="3798492"/>
            <a:ext cx="946633" cy="938908"/>
          </a:xfrm>
          <a:custGeom>
            <a:avLst/>
            <a:gdLst/>
            <a:ahLst/>
            <a:cxnLst/>
            <a:rect l="l" t="t" r="r" b="b"/>
            <a:pathLst>
              <a:path w="25486" h="25278" extrusionOk="0">
                <a:moveTo>
                  <a:pt x="12746" y="4905"/>
                </a:moveTo>
                <a:cubicBezTo>
                  <a:pt x="13701" y="4905"/>
                  <a:pt x="14672" y="5083"/>
                  <a:pt x="15613" y="5460"/>
                </a:cubicBezTo>
                <a:cubicBezTo>
                  <a:pt x="19580" y="7047"/>
                  <a:pt x="21508" y="11545"/>
                  <a:pt x="19923" y="15511"/>
                </a:cubicBezTo>
                <a:cubicBezTo>
                  <a:pt x="18714" y="18534"/>
                  <a:pt x="15811" y="20374"/>
                  <a:pt x="12742" y="20374"/>
                </a:cubicBezTo>
                <a:cubicBezTo>
                  <a:pt x="11786" y="20374"/>
                  <a:pt x="10814" y="20196"/>
                  <a:pt x="9873" y="19819"/>
                </a:cubicBezTo>
                <a:cubicBezTo>
                  <a:pt x="5908" y="18234"/>
                  <a:pt x="3978" y="13734"/>
                  <a:pt x="5563" y="9769"/>
                </a:cubicBezTo>
                <a:cubicBezTo>
                  <a:pt x="6772" y="6745"/>
                  <a:pt x="9676" y="4905"/>
                  <a:pt x="12746" y="4905"/>
                </a:cubicBezTo>
                <a:close/>
                <a:moveTo>
                  <a:pt x="15551" y="1"/>
                </a:moveTo>
                <a:cubicBezTo>
                  <a:pt x="15240" y="1"/>
                  <a:pt x="14946" y="187"/>
                  <a:pt x="14824" y="492"/>
                </a:cubicBezTo>
                <a:lnTo>
                  <a:pt x="14047" y="2435"/>
                </a:lnTo>
                <a:cubicBezTo>
                  <a:pt x="13612" y="2378"/>
                  <a:pt x="13174" y="2350"/>
                  <a:pt x="12736" y="2350"/>
                </a:cubicBezTo>
                <a:cubicBezTo>
                  <a:pt x="12218" y="2350"/>
                  <a:pt x="11700" y="2390"/>
                  <a:pt x="11187" y="2469"/>
                </a:cubicBezTo>
                <a:lnTo>
                  <a:pt x="10364" y="547"/>
                </a:lnTo>
                <a:cubicBezTo>
                  <a:pt x="10238" y="251"/>
                  <a:pt x="9949" y="73"/>
                  <a:pt x="9646" y="73"/>
                </a:cubicBezTo>
                <a:cubicBezTo>
                  <a:pt x="9543" y="73"/>
                  <a:pt x="9438" y="93"/>
                  <a:pt x="9338" y="137"/>
                </a:cubicBezTo>
                <a:lnTo>
                  <a:pt x="6036" y="1553"/>
                </a:lnTo>
                <a:cubicBezTo>
                  <a:pt x="5640" y="1722"/>
                  <a:pt x="5456" y="2182"/>
                  <a:pt x="5626" y="2579"/>
                </a:cubicBezTo>
                <a:lnTo>
                  <a:pt x="6449" y="4501"/>
                </a:lnTo>
                <a:cubicBezTo>
                  <a:pt x="5690" y="5085"/>
                  <a:pt x="5019" y="5775"/>
                  <a:pt x="4452" y="6549"/>
                </a:cubicBezTo>
                <a:lnTo>
                  <a:pt x="2510" y="5772"/>
                </a:lnTo>
                <a:cubicBezTo>
                  <a:pt x="2414" y="5734"/>
                  <a:pt x="2316" y="5716"/>
                  <a:pt x="2219" y="5716"/>
                </a:cubicBezTo>
                <a:cubicBezTo>
                  <a:pt x="1910" y="5716"/>
                  <a:pt x="1616" y="5901"/>
                  <a:pt x="1493" y="6208"/>
                </a:cubicBezTo>
                <a:lnTo>
                  <a:pt x="161" y="9542"/>
                </a:lnTo>
                <a:cubicBezTo>
                  <a:pt x="0" y="9944"/>
                  <a:pt x="194" y="10398"/>
                  <a:pt x="596" y="10558"/>
                </a:cubicBezTo>
                <a:lnTo>
                  <a:pt x="2537" y="11335"/>
                </a:lnTo>
                <a:cubicBezTo>
                  <a:pt x="2415" y="12285"/>
                  <a:pt x="2426" y="13249"/>
                  <a:pt x="2572" y="14195"/>
                </a:cubicBezTo>
                <a:lnTo>
                  <a:pt x="651" y="15018"/>
                </a:lnTo>
                <a:cubicBezTo>
                  <a:pt x="253" y="15189"/>
                  <a:pt x="71" y="15649"/>
                  <a:pt x="241" y="16046"/>
                </a:cubicBezTo>
                <a:lnTo>
                  <a:pt x="1655" y="19347"/>
                </a:lnTo>
                <a:cubicBezTo>
                  <a:pt x="1781" y="19643"/>
                  <a:pt x="2070" y="19821"/>
                  <a:pt x="2373" y="19821"/>
                </a:cubicBezTo>
                <a:cubicBezTo>
                  <a:pt x="2476" y="19821"/>
                  <a:pt x="2581" y="19800"/>
                  <a:pt x="2681" y="19756"/>
                </a:cubicBezTo>
                <a:lnTo>
                  <a:pt x="4603" y="18933"/>
                </a:lnTo>
                <a:cubicBezTo>
                  <a:pt x="5189" y="19692"/>
                  <a:pt x="5879" y="20365"/>
                  <a:pt x="6651" y="20930"/>
                </a:cubicBezTo>
                <a:lnTo>
                  <a:pt x="5874" y="22873"/>
                </a:lnTo>
                <a:cubicBezTo>
                  <a:pt x="5714" y="23273"/>
                  <a:pt x="5909" y="23728"/>
                  <a:pt x="6310" y="23888"/>
                </a:cubicBezTo>
                <a:lnTo>
                  <a:pt x="9645" y="25222"/>
                </a:lnTo>
                <a:cubicBezTo>
                  <a:pt x="9740" y="25260"/>
                  <a:pt x="9838" y="25278"/>
                  <a:pt x="9935" y="25278"/>
                </a:cubicBezTo>
                <a:cubicBezTo>
                  <a:pt x="10245" y="25278"/>
                  <a:pt x="10538" y="25092"/>
                  <a:pt x="10660" y="24786"/>
                </a:cubicBezTo>
                <a:lnTo>
                  <a:pt x="11437" y="22845"/>
                </a:lnTo>
                <a:cubicBezTo>
                  <a:pt x="11871" y="22901"/>
                  <a:pt x="12308" y="22929"/>
                  <a:pt x="12745" y="22929"/>
                </a:cubicBezTo>
                <a:cubicBezTo>
                  <a:pt x="13264" y="22929"/>
                  <a:pt x="13784" y="22889"/>
                  <a:pt x="14299" y="22810"/>
                </a:cubicBezTo>
                <a:lnTo>
                  <a:pt x="15122" y="24732"/>
                </a:lnTo>
                <a:cubicBezTo>
                  <a:pt x="15248" y="25028"/>
                  <a:pt x="15536" y="25206"/>
                  <a:pt x="15839" y="25206"/>
                </a:cubicBezTo>
                <a:cubicBezTo>
                  <a:pt x="15943" y="25206"/>
                  <a:pt x="16047" y="25185"/>
                  <a:pt x="16148" y="25142"/>
                </a:cubicBezTo>
                <a:lnTo>
                  <a:pt x="19449" y="23728"/>
                </a:lnTo>
                <a:cubicBezTo>
                  <a:pt x="19846" y="23558"/>
                  <a:pt x="20030" y="23098"/>
                  <a:pt x="19860" y="22701"/>
                </a:cubicBezTo>
                <a:lnTo>
                  <a:pt x="19037" y="20780"/>
                </a:lnTo>
                <a:cubicBezTo>
                  <a:pt x="19794" y="20194"/>
                  <a:pt x="20467" y="19503"/>
                  <a:pt x="21034" y="18732"/>
                </a:cubicBezTo>
                <a:lnTo>
                  <a:pt x="22975" y="19508"/>
                </a:lnTo>
                <a:cubicBezTo>
                  <a:pt x="23070" y="19546"/>
                  <a:pt x="23168" y="19564"/>
                  <a:pt x="23265" y="19564"/>
                </a:cubicBezTo>
                <a:cubicBezTo>
                  <a:pt x="23576" y="19564"/>
                  <a:pt x="23869" y="19378"/>
                  <a:pt x="23992" y="19073"/>
                </a:cubicBezTo>
                <a:lnTo>
                  <a:pt x="25326" y="15737"/>
                </a:lnTo>
                <a:cubicBezTo>
                  <a:pt x="25486" y="15337"/>
                  <a:pt x="25290" y="14882"/>
                  <a:pt x="24890" y="14722"/>
                </a:cubicBezTo>
                <a:lnTo>
                  <a:pt x="22948" y="13945"/>
                </a:lnTo>
                <a:cubicBezTo>
                  <a:pt x="23071" y="12994"/>
                  <a:pt x="23060" y="12032"/>
                  <a:pt x="22914" y="11084"/>
                </a:cubicBezTo>
                <a:lnTo>
                  <a:pt x="24835" y="10261"/>
                </a:lnTo>
                <a:cubicBezTo>
                  <a:pt x="25231" y="10091"/>
                  <a:pt x="25415" y="9631"/>
                  <a:pt x="25245" y="9234"/>
                </a:cubicBezTo>
                <a:lnTo>
                  <a:pt x="23830" y="5934"/>
                </a:lnTo>
                <a:cubicBezTo>
                  <a:pt x="23703" y="5637"/>
                  <a:pt x="23414" y="5459"/>
                  <a:pt x="23111" y="5459"/>
                </a:cubicBezTo>
                <a:cubicBezTo>
                  <a:pt x="23008" y="5459"/>
                  <a:pt x="22904" y="5479"/>
                  <a:pt x="22803" y="5522"/>
                </a:cubicBezTo>
                <a:lnTo>
                  <a:pt x="20882" y="6347"/>
                </a:lnTo>
                <a:cubicBezTo>
                  <a:pt x="20297" y="5588"/>
                  <a:pt x="19607" y="4915"/>
                  <a:pt x="18835" y="4348"/>
                </a:cubicBezTo>
                <a:lnTo>
                  <a:pt x="19610" y="2408"/>
                </a:lnTo>
                <a:cubicBezTo>
                  <a:pt x="19770" y="2006"/>
                  <a:pt x="19577" y="1551"/>
                  <a:pt x="19175" y="1391"/>
                </a:cubicBezTo>
                <a:lnTo>
                  <a:pt x="15841" y="57"/>
                </a:lnTo>
                <a:cubicBezTo>
                  <a:pt x="15745" y="19"/>
                  <a:pt x="15647" y="1"/>
                  <a:pt x="15551" y="1"/>
                </a:cubicBezTo>
                <a:close/>
              </a:path>
            </a:pathLst>
          </a:custGeom>
          <a:solidFill>
            <a:srgbClr val="FDAF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672;p34">
            <a:extLst>
              <a:ext uri="{FF2B5EF4-FFF2-40B4-BE49-F238E27FC236}">
                <a16:creationId xmlns:a16="http://schemas.microsoft.com/office/drawing/2014/main" id="{5243C749-13B4-7B39-5118-C6E3B7203895}"/>
              </a:ext>
            </a:extLst>
          </p:cNvPr>
          <p:cNvSpPr/>
          <p:nvPr/>
        </p:nvSpPr>
        <p:spPr>
          <a:xfrm rot="1220336">
            <a:off x="3015142" y="1988684"/>
            <a:ext cx="968039" cy="942579"/>
          </a:xfrm>
          <a:custGeom>
            <a:avLst/>
            <a:gdLst/>
            <a:ahLst/>
            <a:cxnLst/>
            <a:rect l="l" t="t" r="r" b="b"/>
            <a:pathLst>
              <a:path w="25486" h="25278" extrusionOk="0">
                <a:moveTo>
                  <a:pt x="12746" y="4905"/>
                </a:moveTo>
                <a:cubicBezTo>
                  <a:pt x="13701" y="4905"/>
                  <a:pt x="14672" y="5083"/>
                  <a:pt x="15613" y="5460"/>
                </a:cubicBezTo>
                <a:cubicBezTo>
                  <a:pt x="19580" y="7047"/>
                  <a:pt x="21508" y="11545"/>
                  <a:pt x="19923" y="15511"/>
                </a:cubicBezTo>
                <a:cubicBezTo>
                  <a:pt x="18714" y="18534"/>
                  <a:pt x="15811" y="20374"/>
                  <a:pt x="12742" y="20374"/>
                </a:cubicBezTo>
                <a:cubicBezTo>
                  <a:pt x="11786" y="20374"/>
                  <a:pt x="10814" y="20196"/>
                  <a:pt x="9873" y="19819"/>
                </a:cubicBezTo>
                <a:cubicBezTo>
                  <a:pt x="5908" y="18234"/>
                  <a:pt x="3978" y="13734"/>
                  <a:pt x="5563" y="9769"/>
                </a:cubicBezTo>
                <a:cubicBezTo>
                  <a:pt x="6772" y="6745"/>
                  <a:pt x="9676" y="4905"/>
                  <a:pt x="12746" y="4905"/>
                </a:cubicBezTo>
                <a:close/>
                <a:moveTo>
                  <a:pt x="15551" y="1"/>
                </a:moveTo>
                <a:cubicBezTo>
                  <a:pt x="15240" y="1"/>
                  <a:pt x="14946" y="187"/>
                  <a:pt x="14824" y="492"/>
                </a:cubicBezTo>
                <a:lnTo>
                  <a:pt x="14047" y="2435"/>
                </a:lnTo>
                <a:cubicBezTo>
                  <a:pt x="13612" y="2378"/>
                  <a:pt x="13174" y="2350"/>
                  <a:pt x="12736" y="2350"/>
                </a:cubicBezTo>
                <a:cubicBezTo>
                  <a:pt x="12218" y="2350"/>
                  <a:pt x="11700" y="2390"/>
                  <a:pt x="11187" y="2469"/>
                </a:cubicBezTo>
                <a:lnTo>
                  <a:pt x="10364" y="547"/>
                </a:lnTo>
                <a:cubicBezTo>
                  <a:pt x="10238" y="251"/>
                  <a:pt x="9949" y="73"/>
                  <a:pt x="9646" y="73"/>
                </a:cubicBezTo>
                <a:cubicBezTo>
                  <a:pt x="9543" y="73"/>
                  <a:pt x="9438" y="93"/>
                  <a:pt x="9338" y="137"/>
                </a:cubicBezTo>
                <a:lnTo>
                  <a:pt x="6036" y="1553"/>
                </a:lnTo>
                <a:cubicBezTo>
                  <a:pt x="5640" y="1722"/>
                  <a:pt x="5456" y="2182"/>
                  <a:pt x="5626" y="2579"/>
                </a:cubicBezTo>
                <a:lnTo>
                  <a:pt x="6449" y="4501"/>
                </a:lnTo>
                <a:cubicBezTo>
                  <a:pt x="5690" y="5085"/>
                  <a:pt x="5019" y="5775"/>
                  <a:pt x="4452" y="6549"/>
                </a:cubicBezTo>
                <a:lnTo>
                  <a:pt x="2510" y="5772"/>
                </a:lnTo>
                <a:cubicBezTo>
                  <a:pt x="2414" y="5734"/>
                  <a:pt x="2316" y="5716"/>
                  <a:pt x="2219" y="5716"/>
                </a:cubicBezTo>
                <a:cubicBezTo>
                  <a:pt x="1910" y="5716"/>
                  <a:pt x="1616" y="5901"/>
                  <a:pt x="1493" y="6208"/>
                </a:cubicBezTo>
                <a:lnTo>
                  <a:pt x="161" y="9542"/>
                </a:lnTo>
                <a:cubicBezTo>
                  <a:pt x="0" y="9944"/>
                  <a:pt x="194" y="10398"/>
                  <a:pt x="596" y="10558"/>
                </a:cubicBezTo>
                <a:lnTo>
                  <a:pt x="2537" y="11335"/>
                </a:lnTo>
                <a:cubicBezTo>
                  <a:pt x="2415" y="12285"/>
                  <a:pt x="2426" y="13249"/>
                  <a:pt x="2572" y="14195"/>
                </a:cubicBezTo>
                <a:lnTo>
                  <a:pt x="651" y="15018"/>
                </a:lnTo>
                <a:cubicBezTo>
                  <a:pt x="253" y="15189"/>
                  <a:pt x="71" y="15649"/>
                  <a:pt x="241" y="16046"/>
                </a:cubicBezTo>
                <a:lnTo>
                  <a:pt x="1655" y="19347"/>
                </a:lnTo>
                <a:cubicBezTo>
                  <a:pt x="1781" y="19643"/>
                  <a:pt x="2070" y="19821"/>
                  <a:pt x="2373" y="19821"/>
                </a:cubicBezTo>
                <a:cubicBezTo>
                  <a:pt x="2476" y="19821"/>
                  <a:pt x="2581" y="19800"/>
                  <a:pt x="2681" y="19756"/>
                </a:cubicBezTo>
                <a:lnTo>
                  <a:pt x="4603" y="18933"/>
                </a:lnTo>
                <a:cubicBezTo>
                  <a:pt x="5189" y="19692"/>
                  <a:pt x="5879" y="20365"/>
                  <a:pt x="6651" y="20930"/>
                </a:cubicBezTo>
                <a:lnTo>
                  <a:pt x="5874" y="22873"/>
                </a:lnTo>
                <a:cubicBezTo>
                  <a:pt x="5714" y="23273"/>
                  <a:pt x="5909" y="23728"/>
                  <a:pt x="6310" y="23888"/>
                </a:cubicBezTo>
                <a:lnTo>
                  <a:pt x="9645" y="25222"/>
                </a:lnTo>
                <a:cubicBezTo>
                  <a:pt x="9740" y="25260"/>
                  <a:pt x="9838" y="25278"/>
                  <a:pt x="9935" y="25278"/>
                </a:cubicBezTo>
                <a:cubicBezTo>
                  <a:pt x="10245" y="25278"/>
                  <a:pt x="10538" y="25092"/>
                  <a:pt x="10660" y="24786"/>
                </a:cubicBezTo>
                <a:lnTo>
                  <a:pt x="11437" y="22845"/>
                </a:lnTo>
                <a:cubicBezTo>
                  <a:pt x="11871" y="22901"/>
                  <a:pt x="12308" y="22929"/>
                  <a:pt x="12745" y="22929"/>
                </a:cubicBezTo>
                <a:cubicBezTo>
                  <a:pt x="13264" y="22929"/>
                  <a:pt x="13784" y="22889"/>
                  <a:pt x="14299" y="22810"/>
                </a:cubicBezTo>
                <a:lnTo>
                  <a:pt x="15122" y="24732"/>
                </a:lnTo>
                <a:cubicBezTo>
                  <a:pt x="15248" y="25028"/>
                  <a:pt x="15536" y="25206"/>
                  <a:pt x="15839" y="25206"/>
                </a:cubicBezTo>
                <a:cubicBezTo>
                  <a:pt x="15943" y="25206"/>
                  <a:pt x="16047" y="25185"/>
                  <a:pt x="16148" y="25142"/>
                </a:cubicBezTo>
                <a:lnTo>
                  <a:pt x="19449" y="23728"/>
                </a:lnTo>
                <a:cubicBezTo>
                  <a:pt x="19846" y="23558"/>
                  <a:pt x="20030" y="23098"/>
                  <a:pt x="19860" y="22701"/>
                </a:cubicBezTo>
                <a:lnTo>
                  <a:pt x="19037" y="20780"/>
                </a:lnTo>
                <a:cubicBezTo>
                  <a:pt x="19794" y="20194"/>
                  <a:pt x="20467" y="19503"/>
                  <a:pt x="21034" y="18732"/>
                </a:cubicBezTo>
                <a:lnTo>
                  <a:pt x="22975" y="19508"/>
                </a:lnTo>
                <a:cubicBezTo>
                  <a:pt x="23070" y="19546"/>
                  <a:pt x="23168" y="19564"/>
                  <a:pt x="23265" y="19564"/>
                </a:cubicBezTo>
                <a:cubicBezTo>
                  <a:pt x="23576" y="19564"/>
                  <a:pt x="23869" y="19378"/>
                  <a:pt x="23992" y="19073"/>
                </a:cubicBezTo>
                <a:lnTo>
                  <a:pt x="25326" y="15737"/>
                </a:lnTo>
                <a:cubicBezTo>
                  <a:pt x="25486" y="15337"/>
                  <a:pt x="25290" y="14882"/>
                  <a:pt x="24890" y="14722"/>
                </a:cubicBezTo>
                <a:lnTo>
                  <a:pt x="22948" y="13945"/>
                </a:lnTo>
                <a:cubicBezTo>
                  <a:pt x="23071" y="12994"/>
                  <a:pt x="23060" y="12032"/>
                  <a:pt x="22914" y="11084"/>
                </a:cubicBezTo>
                <a:lnTo>
                  <a:pt x="24835" y="10261"/>
                </a:lnTo>
                <a:cubicBezTo>
                  <a:pt x="25231" y="10091"/>
                  <a:pt x="25415" y="9631"/>
                  <a:pt x="25245" y="9234"/>
                </a:cubicBezTo>
                <a:lnTo>
                  <a:pt x="23830" y="5934"/>
                </a:lnTo>
                <a:cubicBezTo>
                  <a:pt x="23703" y="5637"/>
                  <a:pt x="23414" y="5459"/>
                  <a:pt x="23111" y="5459"/>
                </a:cubicBezTo>
                <a:cubicBezTo>
                  <a:pt x="23008" y="5459"/>
                  <a:pt x="22904" y="5479"/>
                  <a:pt x="22803" y="5522"/>
                </a:cubicBezTo>
                <a:lnTo>
                  <a:pt x="20882" y="6347"/>
                </a:lnTo>
                <a:cubicBezTo>
                  <a:pt x="20297" y="5588"/>
                  <a:pt x="19607" y="4915"/>
                  <a:pt x="18835" y="4348"/>
                </a:cubicBezTo>
                <a:lnTo>
                  <a:pt x="19610" y="2408"/>
                </a:lnTo>
                <a:cubicBezTo>
                  <a:pt x="19770" y="2006"/>
                  <a:pt x="19577" y="1551"/>
                  <a:pt x="19175" y="1391"/>
                </a:cubicBezTo>
                <a:lnTo>
                  <a:pt x="15841" y="57"/>
                </a:lnTo>
                <a:cubicBezTo>
                  <a:pt x="15745" y="19"/>
                  <a:pt x="15647" y="1"/>
                  <a:pt x="15551" y="1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1672;p34">
            <a:extLst>
              <a:ext uri="{FF2B5EF4-FFF2-40B4-BE49-F238E27FC236}">
                <a16:creationId xmlns:a16="http://schemas.microsoft.com/office/drawing/2014/main" id="{BA7423AC-A094-C80C-8392-C63D7B0A675D}"/>
              </a:ext>
            </a:extLst>
          </p:cNvPr>
          <p:cNvSpPr/>
          <p:nvPr/>
        </p:nvSpPr>
        <p:spPr>
          <a:xfrm rot="1220336">
            <a:off x="5071127" y="4038817"/>
            <a:ext cx="968039" cy="942579"/>
          </a:xfrm>
          <a:custGeom>
            <a:avLst/>
            <a:gdLst/>
            <a:ahLst/>
            <a:cxnLst/>
            <a:rect l="l" t="t" r="r" b="b"/>
            <a:pathLst>
              <a:path w="25486" h="25278" extrusionOk="0">
                <a:moveTo>
                  <a:pt x="12746" y="4905"/>
                </a:moveTo>
                <a:cubicBezTo>
                  <a:pt x="13701" y="4905"/>
                  <a:pt x="14672" y="5083"/>
                  <a:pt x="15613" y="5460"/>
                </a:cubicBezTo>
                <a:cubicBezTo>
                  <a:pt x="19580" y="7047"/>
                  <a:pt x="21508" y="11545"/>
                  <a:pt x="19923" y="15511"/>
                </a:cubicBezTo>
                <a:cubicBezTo>
                  <a:pt x="18714" y="18534"/>
                  <a:pt x="15811" y="20374"/>
                  <a:pt x="12742" y="20374"/>
                </a:cubicBezTo>
                <a:cubicBezTo>
                  <a:pt x="11786" y="20374"/>
                  <a:pt x="10814" y="20196"/>
                  <a:pt x="9873" y="19819"/>
                </a:cubicBezTo>
                <a:cubicBezTo>
                  <a:pt x="5908" y="18234"/>
                  <a:pt x="3978" y="13734"/>
                  <a:pt x="5563" y="9769"/>
                </a:cubicBezTo>
                <a:cubicBezTo>
                  <a:pt x="6772" y="6745"/>
                  <a:pt x="9676" y="4905"/>
                  <a:pt x="12746" y="4905"/>
                </a:cubicBezTo>
                <a:close/>
                <a:moveTo>
                  <a:pt x="15551" y="1"/>
                </a:moveTo>
                <a:cubicBezTo>
                  <a:pt x="15240" y="1"/>
                  <a:pt x="14946" y="187"/>
                  <a:pt x="14824" y="492"/>
                </a:cubicBezTo>
                <a:lnTo>
                  <a:pt x="14047" y="2435"/>
                </a:lnTo>
                <a:cubicBezTo>
                  <a:pt x="13612" y="2378"/>
                  <a:pt x="13174" y="2350"/>
                  <a:pt x="12736" y="2350"/>
                </a:cubicBezTo>
                <a:cubicBezTo>
                  <a:pt x="12218" y="2350"/>
                  <a:pt x="11700" y="2390"/>
                  <a:pt x="11187" y="2469"/>
                </a:cubicBezTo>
                <a:lnTo>
                  <a:pt x="10364" y="547"/>
                </a:lnTo>
                <a:cubicBezTo>
                  <a:pt x="10238" y="251"/>
                  <a:pt x="9949" y="73"/>
                  <a:pt x="9646" y="73"/>
                </a:cubicBezTo>
                <a:cubicBezTo>
                  <a:pt x="9543" y="73"/>
                  <a:pt x="9438" y="93"/>
                  <a:pt x="9338" y="137"/>
                </a:cubicBezTo>
                <a:lnTo>
                  <a:pt x="6036" y="1553"/>
                </a:lnTo>
                <a:cubicBezTo>
                  <a:pt x="5640" y="1722"/>
                  <a:pt x="5456" y="2182"/>
                  <a:pt x="5626" y="2579"/>
                </a:cubicBezTo>
                <a:lnTo>
                  <a:pt x="6449" y="4501"/>
                </a:lnTo>
                <a:cubicBezTo>
                  <a:pt x="5690" y="5085"/>
                  <a:pt x="5019" y="5775"/>
                  <a:pt x="4452" y="6549"/>
                </a:cubicBezTo>
                <a:lnTo>
                  <a:pt x="2510" y="5772"/>
                </a:lnTo>
                <a:cubicBezTo>
                  <a:pt x="2414" y="5734"/>
                  <a:pt x="2316" y="5716"/>
                  <a:pt x="2219" y="5716"/>
                </a:cubicBezTo>
                <a:cubicBezTo>
                  <a:pt x="1910" y="5716"/>
                  <a:pt x="1616" y="5901"/>
                  <a:pt x="1493" y="6208"/>
                </a:cubicBezTo>
                <a:lnTo>
                  <a:pt x="161" y="9542"/>
                </a:lnTo>
                <a:cubicBezTo>
                  <a:pt x="0" y="9944"/>
                  <a:pt x="194" y="10398"/>
                  <a:pt x="596" y="10558"/>
                </a:cubicBezTo>
                <a:lnTo>
                  <a:pt x="2537" y="11335"/>
                </a:lnTo>
                <a:cubicBezTo>
                  <a:pt x="2415" y="12285"/>
                  <a:pt x="2426" y="13249"/>
                  <a:pt x="2572" y="14195"/>
                </a:cubicBezTo>
                <a:lnTo>
                  <a:pt x="651" y="15018"/>
                </a:lnTo>
                <a:cubicBezTo>
                  <a:pt x="253" y="15189"/>
                  <a:pt x="71" y="15649"/>
                  <a:pt x="241" y="16046"/>
                </a:cubicBezTo>
                <a:lnTo>
                  <a:pt x="1655" y="19347"/>
                </a:lnTo>
                <a:cubicBezTo>
                  <a:pt x="1781" y="19643"/>
                  <a:pt x="2070" y="19821"/>
                  <a:pt x="2373" y="19821"/>
                </a:cubicBezTo>
                <a:cubicBezTo>
                  <a:pt x="2476" y="19821"/>
                  <a:pt x="2581" y="19800"/>
                  <a:pt x="2681" y="19756"/>
                </a:cubicBezTo>
                <a:lnTo>
                  <a:pt x="4603" y="18933"/>
                </a:lnTo>
                <a:cubicBezTo>
                  <a:pt x="5189" y="19692"/>
                  <a:pt x="5879" y="20365"/>
                  <a:pt x="6651" y="20930"/>
                </a:cubicBezTo>
                <a:lnTo>
                  <a:pt x="5874" y="22873"/>
                </a:lnTo>
                <a:cubicBezTo>
                  <a:pt x="5714" y="23273"/>
                  <a:pt x="5909" y="23728"/>
                  <a:pt x="6310" y="23888"/>
                </a:cubicBezTo>
                <a:lnTo>
                  <a:pt x="9645" y="25222"/>
                </a:lnTo>
                <a:cubicBezTo>
                  <a:pt x="9740" y="25260"/>
                  <a:pt x="9838" y="25278"/>
                  <a:pt x="9935" y="25278"/>
                </a:cubicBezTo>
                <a:cubicBezTo>
                  <a:pt x="10245" y="25278"/>
                  <a:pt x="10538" y="25092"/>
                  <a:pt x="10660" y="24786"/>
                </a:cubicBezTo>
                <a:lnTo>
                  <a:pt x="11437" y="22845"/>
                </a:lnTo>
                <a:cubicBezTo>
                  <a:pt x="11871" y="22901"/>
                  <a:pt x="12308" y="22929"/>
                  <a:pt x="12745" y="22929"/>
                </a:cubicBezTo>
                <a:cubicBezTo>
                  <a:pt x="13264" y="22929"/>
                  <a:pt x="13784" y="22889"/>
                  <a:pt x="14299" y="22810"/>
                </a:cubicBezTo>
                <a:lnTo>
                  <a:pt x="15122" y="24732"/>
                </a:lnTo>
                <a:cubicBezTo>
                  <a:pt x="15248" y="25028"/>
                  <a:pt x="15536" y="25206"/>
                  <a:pt x="15839" y="25206"/>
                </a:cubicBezTo>
                <a:cubicBezTo>
                  <a:pt x="15943" y="25206"/>
                  <a:pt x="16047" y="25185"/>
                  <a:pt x="16148" y="25142"/>
                </a:cubicBezTo>
                <a:lnTo>
                  <a:pt x="19449" y="23728"/>
                </a:lnTo>
                <a:cubicBezTo>
                  <a:pt x="19846" y="23558"/>
                  <a:pt x="20030" y="23098"/>
                  <a:pt x="19860" y="22701"/>
                </a:cubicBezTo>
                <a:lnTo>
                  <a:pt x="19037" y="20780"/>
                </a:lnTo>
                <a:cubicBezTo>
                  <a:pt x="19794" y="20194"/>
                  <a:pt x="20467" y="19503"/>
                  <a:pt x="21034" y="18732"/>
                </a:cubicBezTo>
                <a:lnTo>
                  <a:pt x="22975" y="19508"/>
                </a:lnTo>
                <a:cubicBezTo>
                  <a:pt x="23070" y="19546"/>
                  <a:pt x="23168" y="19564"/>
                  <a:pt x="23265" y="19564"/>
                </a:cubicBezTo>
                <a:cubicBezTo>
                  <a:pt x="23576" y="19564"/>
                  <a:pt x="23869" y="19378"/>
                  <a:pt x="23992" y="19073"/>
                </a:cubicBezTo>
                <a:lnTo>
                  <a:pt x="25326" y="15737"/>
                </a:lnTo>
                <a:cubicBezTo>
                  <a:pt x="25486" y="15337"/>
                  <a:pt x="25290" y="14882"/>
                  <a:pt x="24890" y="14722"/>
                </a:cubicBezTo>
                <a:lnTo>
                  <a:pt x="22948" y="13945"/>
                </a:lnTo>
                <a:cubicBezTo>
                  <a:pt x="23071" y="12994"/>
                  <a:pt x="23060" y="12032"/>
                  <a:pt x="22914" y="11084"/>
                </a:cubicBezTo>
                <a:lnTo>
                  <a:pt x="24835" y="10261"/>
                </a:lnTo>
                <a:cubicBezTo>
                  <a:pt x="25231" y="10091"/>
                  <a:pt x="25415" y="9631"/>
                  <a:pt x="25245" y="9234"/>
                </a:cubicBezTo>
                <a:lnTo>
                  <a:pt x="23830" y="5934"/>
                </a:lnTo>
                <a:cubicBezTo>
                  <a:pt x="23703" y="5637"/>
                  <a:pt x="23414" y="5459"/>
                  <a:pt x="23111" y="5459"/>
                </a:cubicBezTo>
                <a:cubicBezTo>
                  <a:pt x="23008" y="5459"/>
                  <a:pt x="22904" y="5479"/>
                  <a:pt x="22803" y="5522"/>
                </a:cubicBezTo>
                <a:lnTo>
                  <a:pt x="20882" y="6347"/>
                </a:lnTo>
                <a:cubicBezTo>
                  <a:pt x="20297" y="5588"/>
                  <a:pt x="19607" y="4915"/>
                  <a:pt x="18835" y="4348"/>
                </a:cubicBezTo>
                <a:lnTo>
                  <a:pt x="19610" y="2408"/>
                </a:lnTo>
                <a:cubicBezTo>
                  <a:pt x="19770" y="2006"/>
                  <a:pt x="19577" y="1551"/>
                  <a:pt x="19175" y="1391"/>
                </a:cubicBezTo>
                <a:lnTo>
                  <a:pt x="15841" y="57"/>
                </a:lnTo>
                <a:cubicBezTo>
                  <a:pt x="15745" y="19"/>
                  <a:pt x="15647" y="1"/>
                  <a:pt x="15551" y="1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1672;p34">
            <a:extLst>
              <a:ext uri="{FF2B5EF4-FFF2-40B4-BE49-F238E27FC236}">
                <a16:creationId xmlns:a16="http://schemas.microsoft.com/office/drawing/2014/main" id="{60BD9F04-595E-D2E8-3425-48B37D414316}"/>
              </a:ext>
            </a:extLst>
          </p:cNvPr>
          <p:cNvSpPr/>
          <p:nvPr/>
        </p:nvSpPr>
        <p:spPr>
          <a:xfrm rot="1220336">
            <a:off x="8042330" y="1282518"/>
            <a:ext cx="968039" cy="942579"/>
          </a:xfrm>
          <a:custGeom>
            <a:avLst/>
            <a:gdLst/>
            <a:ahLst/>
            <a:cxnLst/>
            <a:rect l="l" t="t" r="r" b="b"/>
            <a:pathLst>
              <a:path w="25486" h="25278" extrusionOk="0">
                <a:moveTo>
                  <a:pt x="12746" y="4905"/>
                </a:moveTo>
                <a:cubicBezTo>
                  <a:pt x="13701" y="4905"/>
                  <a:pt x="14672" y="5083"/>
                  <a:pt x="15613" y="5460"/>
                </a:cubicBezTo>
                <a:cubicBezTo>
                  <a:pt x="19580" y="7047"/>
                  <a:pt x="21508" y="11545"/>
                  <a:pt x="19923" y="15511"/>
                </a:cubicBezTo>
                <a:cubicBezTo>
                  <a:pt x="18714" y="18534"/>
                  <a:pt x="15811" y="20374"/>
                  <a:pt x="12742" y="20374"/>
                </a:cubicBezTo>
                <a:cubicBezTo>
                  <a:pt x="11786" y="20374"/>
                  <a:pt x="10814" y="20196"/>
                  <a:pt x="9873" y="19819"/>
                </a:cubicBezTo>
                <a:cubicBezTo>
                  <a:pt x="5908" y="18234"/>
                  <a:pt x="3978" y="13734"/>
                  <a:pt x="5563" y="9769"/>
                </a:cubicBezTo>
                <a:cubicBezTo>
                  <a:pt x="6772" y="6745"/>
                  <a:pt x="9676" y="4905"/>
                  <a:pt x="12746" y="4905"/>
                </a:cubicBezTo>
                <a:close/>
                <a:moveTo>
                  <a:pt x="15551" y="1"/>
                </a:moveTo>
                <a:cubicBezTo>
                  <a:pt x="15240" y="1"/>
                  <a:pt x="14946" y="187"/>
                  <a:pt x="14824" y="492"/>
                </a:cubicBezTo>
                <a:lnTo>
                  <a:pt x="14047" y="2435"/>
                </a:lnTo>
                <a:cubicBezTo>
                  <a:pt x="13612" y="2378"/>
                  <a:pt x="13174" y="2350"/>
                  <a:pt x="12736" y="2350"/>
                </a:cubicBezTo>
                <a:cubicBezTo>
                  <a:pt x="12218" y="2350"/>
                  <a:pt x="11700" y="2390"/>
                  <a:pt x="11187" y="2469"/>
                </a:cubicBezTo>
                <a:lnTo>
                  <a:pt x="10364" y="547"/>
                </a:lnTo>
                <a:cubicBezTo>
                  <a:pt x="10238" y="251"/>
                  <a:pt x="9949" y="73"/>
                  <a:pt x="9646" y="73"/>
                </a:cubicBezTo>
                <a:cubicBezTo>
                  <a:pt x="9543" y="73"/>
                  <a:pt x="9438" y="93"/>
                  <a:pt x="9338" y="137"/>
                </a:cubicBezTo>
                <a:lnTo>
                  <a:pt x="6036" y="1553"/>
                </a:lnTo>
                <a:cubicBezTo>
                  <a:pt x="5640" y="1722"/>
                  <a:pt x="5456" y="2182"/>
                  <a:pt x="5626" y="2579"/>
                </a:cubicBezTo>
                <a:lnTo>
                  <a:pt x="6449" y="4501"/>
                </a:lnTo>
                <a:cubicBezTo>
                  <a:pt x="5690" y="5085"/>
                  <a:pt x="5019" y="5775"/>
                  <a:pt x="4452" y="6549"/>
                </a:cubicBezTo>
                <a:lnTo>
                  <a:pt x="2510" y="5772"/>
                </a:lnTo>
                <a:cubicBezTo>
                  <a:pt x="2414" y="5734"/>
                  <a:pt x="2316" y="5716"/>
                  <a:pt x="2219" y="5716"/>
                </a:cubicBezTo>
                <a:cubicBezTo>
                  <a:pt x="1910" y="5716"/>
                  <a:pt x="1616" y="5901"/>
                  <a:pt x="1493" y="6208"/>
                </a:cubicBezTo>
                <a:lnTo>
                  <a:pt x="161" y="9542"/>
                </a:lnTo>
                <a:cubicBezTo>
                  <a:pt x="0" y="9944"/>
                  <a:pt x="194" y="10398"/>
                  <a:pt x="596" y="10558"/>
                </a:cubicBezTo>
                <a:lnTo>
                  <a:pt x="2537" y="11335"/>
                </a:lnTo>
                <a:cubicBezTo>
                  <a:pt x="2415" y="12285"/>
                  <a:pt x="2426" y="13249"/>
                  <a:pt x="2572" y="14195"/>
                </a:cubicBezTo>
                <a:lnTo>
                  <a:pt x="651" y="15018"/>
                </a:lnTo>
                <a:cubicBezTo>
                  <a:pt x="253" y="15189"/>
                  <a:pt x="71" y="15649"/>
                  <a:pt x="241" y="16046"/>
                </a:cubicBezTo>
                <a:lnTo>
                  <a:pt x="1655" y="19347"/>
                </a:lnTo>
                <a:cubicBezTo>
                  <a:pt x="1781" y="19643"/>
                  <a:pt x="2070" y="19821"/>
                  <a:pt x="2373" y="19821"/>
                </a:cubicBezTo>
                <a:cubicBezTo>
                  <a:pt x="2476" y="19821"/>
                  <a:pt x="2581" y="19800"/>
                  <a:pt x="2681" y="19756"/>
                </a:cubicBezTo>
                <a:lnTo>
                  <a:pt x="4603" y="18933"/>
                </a:lnTo>
                <a:cubicBezTo>
                  <a:pt x="5189" y="19692"/>
                  <a:pt x="5879" y="20365"/>
                  <a:pt x="6651" y="20930"/>
                </a:cubicBezTo>
                <a:lnTo>
                  <a:pt x="5874" y="22873"/>
                </a:lnTo>
                <a:cubicBezTo>
                  <a:pt x="5714" y="23273"/>
                  <a:pt x="5909" y="23728"/>
                  <a:pt x="6310" y="23888"/>
                </a:cubicBezTo>
                <a:lnTo>
                  <a:pt x="9645" y="25222"/>
                </a:lnTo>
                <a:cubicBezTo>
                  <a:pt x="9740" y="25260"/>
                  <a:pt x="9838" y="25278"/>
                  <a:pt x="9935" y="25278"/>
                </a:cubicBezTo>
                <a:cubicBezTo>
                  <a:pt x="10245" y="25278"/>
                  <a:pt x="10538" y="25092"/>
                  <a:pt x="10660" y="24786"/>
                </a:cubicBezTo>
                <a:lnTo>
                  <a:pt x="11437" y="22845"/>
                </a:lnTo>
                <a:cubicBezTo>
                  <a:pt x="11871" y="22901"/>
                  <a:pt x="12308" y="22929"/>
                  <a:pt x="12745" y="22929"/>
                </a:cubicBezTo>
                <a:cubicBezTo>
                  <a:pt x="13264" y="22929"/>
                  <a:pt x="13784" y="22889"/>
                  <a:pt x="14299" y="22810"/>
                </a:cubicBezTo>
                <a:lnTo>
                  <a:pt x="15122" y="24732"/>
                </a:lnTo>
                <a:cubicBezTo>
                  <a:pt x="15248" y="25028"/>
                  <a:pt x="15536" y="25206"/>
                  <a:pt x="15839" y="25206"/>
                </a:cubicBezTo>
                <a:cubicBezTo>
                  <a:pt x="15943" y="25206"/>
                  <a:pt x="16047" y="25185"/>
                  <a:pt x="16148" y="25142"/>
                </a:cubicBezTo>
                <a:lnTo>
                  <a:pt x="19449" y="23728"/>
                </a:lnTo>
                <a:cubicBezTo>
                  <a:pt x="19846" y="23558"/>
                  <a:pt x="20030" y="23098"/>
                  <a:pt x="19860" y="22701"/>
                </a:cubicBezTo>
                <a:lnTo>
                  <a:pt x="19037" y="20780"/>
                </a:lnTo>
                <a:cubicBezTo>
                  <a:pt x="19794" y="20194"/>
                  <a:pt x="20467" y="19503"/>
                  <a:pt x="21034" y="18732"/>
                </a:cubicBezTo>
                <a:lnTo>
                  <a:pt x="22975" y="19508"/>
                </a:lnTo>
                <a:cubicBezTo>
                  <a:pt x="23070" y="19546"/>
                  <a:pt x="23168" y="19564"/>
                  <a:pt x="23265" y="19564"/>
                </a:cubicBezTo>
                <a:cubicBezTo>
                  <a:pt x="23576" y="19564"/>
                  <a:pt x="23869" y="19378"/>
                  <a:pt x="23992" y="19073"/>
                </a:cubicBezTo>
                <a:lnTo>
                  <a:pt x="25326" y="15737"/>
                </a:lnTo>
                <a:cubicBezTo>
                  <a:pt x="25486" y="15337"/>
                  <a:pt x="25290" y="14882"/>
                  <a:pt x="24890" y="14722"/>
                </a:cubicBezTo>
                <a:lnTo>
                  <a:pt x="22948" y="13945"/>
                </a:lnTo>
                <a:cubicBezTo>
                  <a:pt x="23071" y="12994"/>
                  <a:pt x="23060" y="12032"/>
                  <a:pt x="22914" y="11084"/>
                </a:cubicBezTo>
                <a:lnTo>
                  <a:pt x="24835" y="10261"/>
                </a:lnTo>
                <a:cubicBezTo>
                  <a:pt x="25231" y="10091"/>
                  <a:pt x="25415" y="9631"/>
                  <a:pt x="25245" y="9234"/>
                </a:cubicBezTo>
                <a:lnTo>
                  <a:pt x="23830" y="5934"/>
                </a:lnTo>
                <a:cubicBezTo>
                  <a:pt x="23703" y="5637"/>
                  <a:pt x="23414" y="5459"/>
                  <a:pt x="23111" y="5459"/>
                </a:cubicBezTo>
                <a:cubicBezTo>
                  <a:pt x="23008" y="5459"/>
                  <a:pt x="22904" y="5479"/>
                  <a:pt x="22803" y="5522"/>
                </a:cubicBezTo>
                <a:lnTo>
                  <a:pt x="20882" y="6347"/>
                </a:lnTo>
                <a:cubicBezTo>
                  <a:pt x="20297" y="5588"/>
                  <a:pt x="19607" y="4915"/>
                  <a:pt x="18835" y="4348"/>
                </a:cubicBezTo>
                <a:lnTo>
                  <a:pt x="19610" y="2408"/>
                </a:lnTo>
                <a:cubicBezTo>
                  <a:pt x="19770" y="2006"/>
                  <a:pt x="19577" y="1551"/>
                  <a:pt x="19175" y="1391"/>
                </a:cubicBezTo>
                <a:lnTo>
                  <a:pt x="15841" y="57"/>
                </a:lnTo>
                <a:cubicBezTo>
                  <a:pt x="15745" y="19"/>
                  <a:pt x="15647" y="1"/>
                  <a:pt x="15551" y="1"/>
                </a:cubicBezTo>
                <a:close/>
              </a:path>
            </a:pathLst>
          </a:cu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4312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D3FFD-4875-1C0C-0EDF-8713037AC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0" y="237885"/>
            <a:ext cx="3429000" cy="481200"/>
          </a:xfrm>
        </p:spPr>
        <p:txBody>
          <a:bodyPr/>
          <a:lstStyle/>
          <a:p>
            <a:r>
              <a:rPr lang="en-GB" sz="5000"/>
              <a:t>Šešėlis</a:t>
            </a:r>
            <a:endParaRPr lang="lt-LT" sz="5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812304-2CAE-11D0-5F30-014514A74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8" t="2112"/>
          <a:stretch/>
        </p:blipFill>
        <p:spPr>
          <a:xfrm>
            <a:off x="319948" y="973874"/>
            <a:ext cx="2928496" cy="2505308"/>
          </a:xfrm>
          <a:prstGeom prst="rect">
            <a:avLst/>
          </a:prstGeom>
          <a:ln w="762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688F07-8F80-A079-51CA-8320460BD8E6}"/>
              </a:ext>
            </a:extLst>
          </p:cNvPr>
          <p:cNvSpPr txBox="1"/>
          <p:nvPr/>
        </p:nvSpPr>
        <p:spPr>
          <a:xfrm>
            <a:off x="3479181" y="1210866"/>
            <a:ext cx="52705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lt-LT" sz="1800" b="1">
                <a:latin typeface="Cavolini" panose="03000502040302020204" pitchFamily="66" charset="0"/>
                <a:cs typeface="Cavolini" panose="03000502040302020204" pitchFamily="66" charset="0"/>
              </a:rPr>
              <a:t>Šešėlis</a:t>
            </a: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 – tai šviesos neapšviesta sritis už neskaidraus kūno.</a:t>
            </a:r>
          </a:p>
          <a:p>
            <a:pPr marL="400050" indent="-400050">
              <a:buFont typeface="+mj-lt"/>
              <a:buAutoNum type="romanUcPeriod"/>
            </a:pPr>
            <a:endParaRPr lang="lt-LT" sz="180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lt-LT" sz="1800" b="1">
                <a:latin typeface="Cavolini" panose="03000502040302020204" pitchFamily="66" charset="0"/>
                <a:cs typeface="Cavolini" panose="03000502040302020204" pitchFamily="66" charset="0"/>
              </a:rPr>
              <a:t>Pusšešėlis</a:t>
            </a: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 – tai sritis, kuri susidaro, kai yra keli šviesos šaltiniai arba vienas labai didelis. </a:t>
            </a:r>
            <a:r>
              <a:rPr lang="en-GB" sz="1800">
                <a:latin typeface="Cavolini" panose="03000502040302020204" pitchFamily="66" charset="0"/>
                <a:cs typeface="Cavolini" panose="03000502040302020204" pitchFamily="66" charset="0"/>
              </a:rPr>
              <a:t>Tai yra pusiau</a:t>
            </a:r>
            <a:r>
              <a:rPr lang="en-GB" sz="1800" b="1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GB" sz="1800">
                <a:latin typeface="Cavolini" panose="03000502040302020204" pitchFamily="66" charset="0"/>
                <a:cs typeface="Cavolini" panose="03000502040302020204" pitchFamily="66" charset="0"/>
              </a:rPr>
              <a:t>apšviestas šešėlis. </a:t>
            </a:r>
            <a:endParaRPr lang="lt-LT" sz="180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grpSp>
        <p:nvGrpSpPr>
          <p:cNvPr id="27" name="Google Shape;1093;p26">
            <a:extLst>
              <a:ext uri="{FF2B5EF4-FFF2-40B4-BE49-F238E27FC236}">
                <a16:creationId xmlns:a16="http://schemas.microsoft.com/office/drawing/2014/main" id="{166F8C78-DD35-7FDB-3AD3-D744B802F700}"/>
              </a:ext>
            </a:extLst>
          </p:cNvPr>
          <p:cNvGrpSpPr/>
          <p:nvPr/>
        </p:nvGrpSpPr>
        <p:grpSpPr>
          <a:xfrm>
            <a:off x="8067248" y="136440"/>
            <a:ext cx="913200" cy="1476539"/>
            <a:chOff x="4114817" y="1723334"/>
            <a:chExt cx="913200" cy="1476539"/>
          </a:xfrm>
        </p:grpSpPr>
        <p:sp>
          <p:nvSpPr>
            <p:cNvPr id="28" name="Google Shape;1094;p26">
              <a:extLst>
                <a:ext uri="{FF2B5EF4-FFF2-40B4-BE49-F238E27FC236}">
                  <a16:creationId xmlns:a16="http://schemas.microsoft.com/office/drawing/2014/main" id="{E031523B-6D22-E8C9-1EA8-5573B9A43C23}"/>
                </a:ext>
              </a:extLst>
            </p:cNvPr>
            <p:cNvSpPr/>
            <p:nvPr/>
          </p:nvSpPr>
          <p:spPr>
            <a:xfrm>
              <a:off x="4166908" y="2333411"/>
              <a:ext cx="802385" cy="376545"/>
            </a:xfrm>
            <a:custGeom>
              <a:avLst/>
              <a:gdLst/>
              <a:ahLst/>
              <a:cxnLst/>
              <a:rect l="l" t="t" r="r" b="b"/>
              <a:pathLst>
                <a:path w="10043" h="4713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753"/>
                    <a:pt x="385" y="1488"/>
                    <a:pt x="735" y="2173"/>
                  </a:cubicBezTo>
                  <a:cubicBezTo>
                    <a:pt x="1070" y="2774"/>
                    <a:pt x="1387" y="3392"/>
                    <a:pt x="1872" y="3894"/>
                  </a:cubicBezTo>
                  <a:cubicBezTo>
                    <a:pt x="2390" y="4445"/>
                    <a:pt x="2423" y="4712"/>
                    <a:pt x="3242" y="4712"/>
                  </a:cubicBezTo>
                  <a:lnTo>
                    <a:pt x="6517" y="4462"/>
                  </a:lnTo>
                  <a:cubicBezTo>
                    <a:pt x="7001" y="4412"/>
                    <a:pt x="8004" y="4512"/>
                    <a:pt x="8304" y="4078"/>
                  </a:cubicBezTo>
                  <a:cubicBezTo>
                    <a:pt x="8739" y="3459"/>
                    <a:pt x="9140" y="2824"/>
                    <a:pt x="9424" y="2123"/>
                  </a:cubicBezTo>
                  <a:cubicBezTo>
                    <a:pt x="9675" y="1504"/>
                    <a:pt x="9892" y="836"/>
                    <a:pt x="10042" y="168"/>
                  </a:cubicBezTo>
                  <a:lnTo>
                    <a:pt x="10042" y="168"/>
                  </a:lnTo>
                  <a:cubicBezTo>
                    <a:pt x="10025" y="201"/>
                    <a:pt x="9975" y="218"/>
                    <a:pt x="9942" y="218"/>
                  </a:cubicBezTo>
                  <a:cubicBezTo>
                    <a:pt x="8655" y="218"/>
                    <a:pt x="7368" y="233"/>
                    <a:pt x="6083" y="233"/>
                  </a:cubicBezTo>
                  <a:cubicBezTo>
                    <a:pt x="4048" y="233"/>
                    <a:pt x="2018" y="1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95;p26">
              <a:extLst>
                <a:ext uri="{FF2B5EF4-FFF2-40B4-BE49-F238E27FC236}">
                  <a16:creationId xmlns:a16="http://schemas.microsoft.com/office/drawing/2014/main" id="{5A85A09A-D107-3FFE-8D5A-50C3BE7BEC79}"/>
                </a:ext>
              </a:extLst>
            </p:cNvPr>
            <p:cNvSpPr/>
            <p:nvPr/>
          </p:nvSpPr>
          <p:spPr>
            <a:xfrm>
              <a:off x="4114817" y="1723334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75" y="13535"/>
                  </a:moveTo>
                  <a:cubicBezTo>
                    <a:pt x="9859" y="13802"/>
                    <a:pt x="9892" y="14103"/>
                    <a:pt x="9775" y="14387"/>
                  </a:cubicBezTo>
                  <a:cubicBezTo>
                    <a:pt x="9608" y="14771"/>
                    <a:pt x="9725" y="14771"/>
                    <a:pt x="9758" y="15189"/>
                  </a:cubicBezTo>
                  <a:cubicBezTo>
                    <a:pt x="9825" y="16108"/>
                    <a:pt x="8689" y="15857"/>
                    <a:pt x="8438" y="16509"/>
                  </a:cubicBezTo>
                  <a:cubicBezTo>
                    <a:pt x="7870" y="18046"/>
                    <a:pt x="5849" y="18480"/>
                    <a:pt x="4378" y="17896"/>
                  </a:cubicBezTo>
                  <a:cubicBezTo>
                    <a:pt x="3693" y="17628"/>
                    <a:pt x="3526" y="17127"/>
                    <a:pt x="3292" y="16475"/>
                  </a:cubicBezTo>
                  <a:cubicBezTo>
                    <a:pt x="2691" y="16308"/>
                    <a:pt x="2123" y="16074"/>
                    <a:pt x="2123" y="15323"/>
                  </a:cubicBezTo>
                  <a:cubicBezTo>
                    <a:pt x="2139" y="15005"/>
                    <a:pt x="2373" y="14888"/>
                    <a:pt x="2206" y="14587"/>
                  </a:cubicBezTo>
                  <a:cubicBezTo>
                    <a:pt x="2056" y="14303"/>
                    <a:pt x="1855" y="14036"/>
                    <a:pt x="2123" y="13735"/>
                  </a:cubicBezTo>
                  <a:cubicBezTo>
                    <a:pt x="1705" y="13050"/>
                    <a:pt x="1688" y="12566"/>
                    <a:pt x="2540" y="12365"/>
                  </a:cubicBezTo>
                  <a:cubicBezTo>
                    <a:pt x="1839" y="11162"/>
                    <a:pt x="1003" y="10126"/>
                    <a:pt x="535" y="8790"/>
                  </a:cubicBezTo>
                  <a:cubicBezTo>
                    <a:pt x="1" y="7286"/>
                    <a:pt x="17" y="5565"/>
                    <a:pt x="468" y="4044"/>
                  </a:cubicBezTo>
                  <a:cubicBezTo>
                    <a:pt x="1354" y="1120"/>
                    <a:pt x="5581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29" y="3543"/>
                    <a:pt x="11429" y="4161"/>
                    <a:pt x="11413" y="4813"/>
                  </a:cubicBezTo>
                  <a:cubicBezTo>
                    <a:pt x="11396" y="5481"/>
                    <a:pt x="11413" y="6417"/>
                    <a:pt x="11245" y="7052"/>
                  </a:cubicBezTo>
                  <a:cubicBezTo>
                    <a:pt x="10811" y="8589"/>
                    <a:pt x="10393" y="9959"/>
                    <a:pt x="9658" y="11379"/>
                  </a:cubicBezTo>
                  <a:cubicBezTo>
                    <a:pt x="9240" y="12181"/>
                    <a:pt x="9441" y="11864"/>
                    <a:pt x="9909" y="12332"/>
                  </a:cubicBezTo>
                  <a:cubicBezTo>
                    <a:pt x="10343" y="12749"/>
                    <a:pt x="9959" y="13167"/>
                    <a:pt x="9775" y="13535"/>
                  </a:cubicBezTo>
                  <a:cubicBezTo>
                    <a:pt x="9909" y="13936"/>
                    <a:pt x="9775" y="13535"/>
                    <a:pt x="9775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6" y="11714"/>
                  </a:cubicBezTo>
                  <a:cubicBezTo>
                    <a:pt x="9391" y="11112"/>
                    <a:pt x="9792" y="10460"/>
                    <a:pt x="10076" y="9759"/>
                  </a:cubicBezTo>
                  <a:cubicBezTo>
                    <a:pt x="10661" y="8355"/>
                    <a:pt x="10995" y="6801"/>
                    <a:pt x="11045" y="5264"/>
                  </a:cubicBezTo>
                  <a:cubicBezTo>
                    <a:pt x="11112" y="2490"/>
                    <a:pt x="8739" y="636"/>
                    <a:pt x="6049" y="920"/>
                  </a:cubicBezTo>
                  <a:cubicBezTo>
                    <a:pt x="4712" y="1070"/>
                    <a:pt x="3392" y="1488"/>
                    <a:pt x="2357" y="2340"/>
                  </a:cubicBezTo>
                  <a:cubicBezTo>
                    <a:pt x="1204" y="3309"/>
                    <a:pt x="736" y="4228"/>
                    <a:pt x="569" y="5732"/>
                  </a:cubicBezTo>
                  <a:cubicBezTo>
                    <a:pt x="418" y="7135"/>
                    <a:pt x="719" y="8572"/>
                    <a:pt x="1387" y="9809"/>
                  </a:cubicBezTo>
                  <a:cubicBezTo>
                    <a:pt x="1722" y="10410"/>
                    <a:pt x="2039" y="11028"/>
                    <a:pt x="2524" y="11530"/>
                  </a:cubicBezTo>
                  <a:cubicBezTo>
                    <a:pt x="3042" y="12081"/>
                    <a:pt x="3058" y="12348"/>
                    <a:pt x="3894" y="12348"/>
                  </a:cubicBezTo>
                  <a:moveTo>
                    <a:pt x="3810" y="12733"/>
                  </a:moveTo>
                  <a:cubicBezTo>
                    <a:pt x="3493" y="12749"/>
                    <a:pt x="1354" y="12950"/>
                    <a:pt x="2624" y="13485"/>
                  </a:cubicBezTo>
                  <a:cubicBezTo>
                    <a:pt x="3576" y="13886"/>
                    <a:pt x="5214" y="13602"/>
                    <a:pt x="6216" y="13551"/>
                  </a:cubicBezTo>
                  <a:cubicBezTo>
                    <a:pt x="6717" y="13535"/>
                    <a:pt x="9357" y="13635"/>
                    <a:pt x="9541" y="13067"/>
                  </a:cubicBezTo>
                  <a:cubicBezTo>
                    <a:pt x="9875" y="12031"/>
                    <a:pt x="7202" y="12499"/>
                    <a:pt x="6818" y="12549"/>
                  </a:cubicBezTo>
                  <a:moveTo>
                    <a:pt x="6751" y="16074"/>
                  </a:moveTo>
                  <a:cubicBezTo>
                    <a:pt x="7118" y="16108"/>
                    <a:pt x="10126" y="15506"/>
                    <a:pt x="9190" y="14938"/>
                  </a:cubicBezTo>
                  <a:cubicBezTo>
                    <a:pt x="8839" y="14721"/>
                    <a:pt x="7553" y="15055"/>
                    <a:pt x="7135" y="15089"/>
                  </a:cubicBezTo>
                  <a:cubicBezTo>
                    <a:pt x="6333" y="15155"/>
                    <a:pt x="5514" y="15206"/>
                    <a:pt x="4712" y="15256"/>
                  </a:cubicBezTo>
                  <a:cubicBezTo>
                    <a:pt x="4161" y="15289"/>
                    <a:pt x="3593" y="15339"/>
                    <a:pt x="3058" y="15155"/>
                  </a:cubicBezTo>
                  <a:cubicBezTo>
                    <a:pt x="2323" y="14888"/>
                    <a:pt x="2407" y="15857"/>
                    <a:pt x="2958" y="16024"/>
                  </a:cubicBezTo>
                  <a:cubicBezTo>
                    <a:pt x="4144" y="16375"/>
                    <a:pt x="5548" y="16108"/>
                    <a:pt x="6751" y="16074"/>
                  </a:cubicBezTo>
                  <a:cubicBezTo>
                    <a:pt x="7302" y="16125"/>
                    <a:pt x="6751" y="16074"/>
                    <a:pt x="6751" y="16074"/>
                  </a:cubicBezTo>
                  <a:close/>
                  <a:moveTo>
                    <a:pt x="6300" y="14788"/>
                  </a:moveTo>
                  <a:cubicBezTo>
                    <a:pt x="6851" y="14754"/>
                    <a:pt x="9207" y="14771"/>
                    <a:pt x="9374" y="14069"/>
                  </a:cubicBezTo>
                  <a:cubicBezTo>
                    <a:pt x="9508" y="13451"/>
                    <a:pt x="6684" y="13869"/>
                    <a:pt x="6233" y="13902"/>
                  </a:cubicBezTo>
                  <a:cubicBezTo>
                    <a:pt x="5782" y="13919"/>
                    <a:pt x="2457" y="13819"/>
                    <a:pt x="2407" y="14069"/>
                  </a:cubicBezTo>
                  <a:cubicBezTo>
                    <a:pt x="2189" y="15222"/>
                    <a:pt x="4880" y="14821"/>
                    <a:pt x="5397" y="14771"/>
                  </a:cubicBezTo>
                  <a:moveTo>
                    <a:pt x="3827" y="16542"/>
                  </a:moveTo>
                  <a:cubicBezTo>
                    <a:pt x="4228" y="18146"/>
                    <a:pt x="8088" y="18063"/>
                    <a:pt x="7971" y="16392"/>
                  </a:cubicBezTo>
                  <a:cubicBezTo>
                    <a:pt x="6584" y="16442"/>
                    <a:pt x="5197" y="16492"/>
                    <a:pt x="3827" y="16542"/>
                  </a:cubicBezTo>
                  <a:cubicBezTo>
                    <a:pt x="3827" y="16542"/>
                    <a:pt x="5247" y="16492"/>
                    <a:pt x="3827" y="165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96;p26">
              <a:extLst>
                <a:ext uri="{FF2B5EF4-FFF2-40B4-BE49-F238E27FC236}">
                  <a16:creationId xmlns:a16="http://schemas.microsoft.com/office/drawing/2014/main" id="{DE2F3F67-317C-483E-071A-FB7266A39864}"/>
                </a:ext>
              </a:extLst>
            </p:cNvPr>
            <p:cNvSpPr/>
            <p:nvPr/>
          </p:nvSpPr>
          <p:spPr>
            <a:xfrm>
              <a:off x="4272370" y="2106510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80" y="1387"/>
                  </a:moveTo>
                  <a:cubicBezTo>
                    <a:pt x="5380" y="1738"/>
                    <a:pt x="5397" y="2189"/>
                    <a:pt x="5263" y="2406"/>
                  </a:cubicBezTo>
                  <a:cubicBezTo>
                    <a:pt x="5230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46" y="1604"/>
                    <a:pt x="5280" y="1387"/>
                  </a:cubicBezTo>
                  <a:close/>
                  <a:moveTo>
                    <a:pt x="2824" y="1420"/>
                  </a:moveTo>
                  <a:cubicBezTo>
                    <a:pt x="3008" y="1688"/>
                    <a:pt x="3141" y="1972"/>
                    <a:pt x="3158" y="2206"/>
                  </a:cubicBezTo>
                  <a:cubicBezTo>
                    <a:pt x="3158" y="2356"/>
                    <a:pt x="3108" y="2456"/>
                    <a:pt x="2941" y="2506"/>
                  </a:cubicBezTo>
                  <a:cubicBezTo>
                    <a:pt x="2929" y="2518"/>
                    <a:pt x="2892" y="2530"/>
                    <a:pt x="2866" y="2530"/>
                  </a:cubicBezTo>
                  <a:cubicBezTo>
                    <a:pt x="2855" y="2530"/>
                    <a:pt x="2846" y="2528"/>
                    <a:pt x="2841" y="2523"/>
                  </a:cubicBezTo>
                  <a:cubicBezTo>
                    <a:pt x="2740" y="2440"/>
                    <a:pt x="2707" y="2022"/>
                    <a:pt x="2774" y="1621"/>
                  </a:cubicBezTo>
                  <a:cubicBezTo>
                    <a:pt x="2791" y="1554"/>
                    <a:pt x="2807" y="1487"/>
                    <a:pt x="2824" y="1420"/>
                  </a:cubicBezTo>
                  <a:close/>
                  <a:moveTo>
                    <a:pt x="1578" y="0"/>
                  </a:moveTo>
                  <a:cubicBezTo>
                    <a:pt x="1213" y="0"/>
                    <a:pt x="945" y="138"/>
                    <a:pt x="769" y="268"/>
                  </a:cubicBezTo>
                  <a:cubicBezTo>
                    <a:pt x="167" y="752"/>
                    <a:pt x="0" y="1654"/>
                    <a:pt x="50" y="2289"/>
                  </a:cubicBezTo>
                  <a:cubicBezTo>
                    <a:pt x="100" y="3242"/>
                    <a:pt x="401" y="4211"/>
                    <a:pt x="852" y="5029"/>
                  </a:cubicBezTo>
                  <a:cubicBezTo>
                    <a:pt x="1036" y="5380"/>
                    <a:pt x="1270" y="5614"/>
                    <a:pt x="1487" y="5848"/>
                  </a:cubicBezTo>
                  <a:cubicBezTo>
                    <a:pt x="1604" y="5982"/>
                    <a:pt x="1738" y="6116"/>
                    <a:pt x="1855" y="6266"/>
                  </a:cubicBezTo>
                  <a:cubicBezTo>
                    <a:pt x="1905" y="6333"/>
                    <a:pt x="1972" y="6366"/>
                    <a:pt x="2055" y="6366"/>
                  </a:cubicBezTo>
                  <a:cubicBezTo>
                    <a:pt x="2106" y="6366"/>
                    <a:pt x="2156" y="6349"/>
                    <a:pt x="2206" y="6299"/>
                  </a:cubicBezTo>
                  <a:cubicBezTo>
                    <a:pt x="2306" y="6216"/>
                    <a:pt x="2339" y="6065"/>
                    <a:pt x="2239" y="5948"/>
                  </a:cubicBezTo>
                  <a:cubicBezTo>
                    <a:pt x="2106" y="5781"/>
                    <a:pt x="1972" y="5648"/>
                    <a:pt x="1838" y="5497"/>
                  </a:cubicBezTo>
                  <a:cubicBezTo>
                    <a:pt x="1621" y="5280"/>
                    <a:pt x="1437" y="5080"/>
                    <a:pt x="1287" y="4796"/>
                  </a:cubicBezTo>
                  <a:cubicBezTo>
                    <a:pt x="869" y="4027"/>
                    <a:pt x="602" y="3125"/>
                    <a:pt x="535" y="2256"/>
                  </a:cubicBezTo>
                  <a:cubicBezTo>
                    <a:pt x="501" y="1721"/>
                    <a:pt x="652" y="1003"/>
                    <a:pt x="1070" y="669"/>
                  </a:cubicBezTo>
                  <a:cubicBezTo>
                    <a:pt x="1217" y="563"/>
                    <a:pt x="1384" y="505"/>
                    <a:pt x="1575" y="505"/>
                  </a:cubicBezTo>
                  <a:cubicBezTo>
                    <a:pt x="1688" y="505"/>
                    <a:pt x="1808" y="525"/>
                    <a:pt x="1938" y="568"/>
                  </a:cubicBezTo>
                  <a:cubicBezTo>
                    <a:pt x="2055" y="602"/>
                    <a:pt x="2256" y="769"/>
                    <a:pt x="2473" y="986"/>
                  </a:cubicBezTo>
                  <a:cubicBezTo>
                    <a:pt x="2373" y="1153"/>
                    <a:pt x="2306" y="1337"/>
                    <a:pt x="2273" y="1537"/>
                  </a:cubicBezTo>
                  <a:cubicBezTo>
                    <a:pt x="2239" y="1788"/>
                    <a:pt x="2139" y="2590"/>
                    <a:pt x="2507" y="2907"/>
                  </a:cubicBezTo>
                  <a:cubicBezTo>
                    <a:pt x="2589" y="2966"/>
                    <a:pt x="2704" y="3033"/>
                    <a:pt x="2869" y="3033"/>
                  </a:cubicBezTo>
                  <a:cubicBezTo>
                    <a:pt x="2939" y="3033"/>
                    <a:pt x="3018" y="3021"/>
                    <a:pt x="3108" y="2991"/>
                  </a:cubicBezTo>
                  <a:cubicBezTo>
                    <a:pt x="3476" y="2841"/>
                    <a:pt x="3659" y="2573"/>
                    <a:pt x="3659" y="2189"/>
                  </a:cubicBezTo>
                  <a:cubicBezTo>
                    <a:pt x="3643" y="1805"/>
                    <a:pt x="3409" y="1370"/>
                    <a:pt x="3125" y="986"/>
                  </a:cubicBezTo>
                  <a:cubicBezTo>
                    <a:pt x="3225" y="886"/>
                    <a:pt x="3359" y="819"/>
                    <a:pt x="3526" y="752"/>
                  </a:cubicBezTo>
                  <a:cubicBezTo>
                    <a:pt x="3713" y="676"/>
                    <a:pt x="3925" y="631"/>
                    <a:pt x="4139" y="631"/>
                  </a:cubicBezTo>
                  <a:cubicBezTo>
                    <a:pt x="4441" y="631"/>
                    <a:pt x="4744" y="721"/>
                    <a:pt x="4979" y="936"/>
                  </a:cubicBezTo>
                  <a:cubicBezTo>
                    <a:pt x="4712" y="1253"/>
                    <a:pt x="4562" y="1671"/>
                    <a:pt x="4562" y="2122"/>
                  </a:cubicBezTo>
                  <a:cubicBezTo>
                    <a:pt x="4562" y="2490"/>
                    <a:pt x="4745" y="2924"/>
                    <a:pt x="5063" y="3008"/>
                  </a:cubicBezTo>
                  <a:cubicBezTo>
                    <a:pt x="5102" y="3021"/>
                    <a:pt x="5148" y="3030"/>
                    <a:pt x="5199" y="3030"/>
                  </a:cubicBezTo>
                  <a:cubicBezTo>
                    <a:pt x="5342" y="3030"/>
                    <a:pt x="5521" y="2953"/>
                    <a:pt x="5681" y="2657"/>
                  </a:cubicBezTo>
                  <a:cubicBezTo>
                    <a:pt x="5965" y="2222"/>
                    <a:pt x="5882" y="1471"/>
                    <a:pt x="5648" y="1003"/>
                  </a:cubicBezTo>
                  <a:cubicBezTo>
                    <a:pt x="5681" y="986"/>
                    <a:pt x="5698" y="969"/>
                    <a:pt x="5715" y="953"/>
                  </a:cubicBezTo>
                  <a:cubicBezTo>
                    <a:pt x="6006" y="792"/>
                    <a:pt x="6285" y="710"/>
                    <a:pt x="6527" y="710"/>
                  </a:cubicBezTo>
                  <a:cubicBezTo>
                    <a:pt x="6687" y="710"/>
                    <a:pt x="6831" y="746"/>
                    <a:pt x="6951" y="819"/>
                  </a:cubicBezTo>
                  <a:cubicBezTo>
                    <a:pt x="7202" y="969"/>
                    <a:pt x="7352" y="1237"/>
                    <a:pt x="7352" y="1587"/>
                  </a:cubicBezTo>
                  <a:cubicBezTo>
                    <a:pt x="7385" y="2540"/>
                    <a:pt x="6834" y="3743"/>
                    <a:pt x="6349" y="4679"/>
                  </a:cubicBezTo>
                  <a:cubicBezTo>
                    <a:pt x="6149" y="5046"/>
                    <a:pt x="5932" y="5397"/>
                    <a:pt x="5614" y="5798"/>
                  </a:cubicBezTo>
                  <a:cubicBezTo>
                    <a:pt x="5531" y="5915"/>
                    <a:pt x="5564" y="6065"/>
                    <a:pt x="5664" y="6149"/>
                  </a:cubicBezTo>
                  <a:cubicBezTo>
                    <a:pt x="5713" y="6184"/>
                    <a:pt x="5768" y="6201"/>
                    <a:pt x="5821" y="6201"/>
                  </a:cubicBezTo>
                  <a:cubicBezTo>
                    <a:pt x="5895" y="6201"/>
                    <a:pt x="5967" y="6167"/>
                    <a:pt x="6015" y="6099"/>
                  </a:cubicBezTo>
                  <a:cubicBezTo>
                    <a:pt x="6333" y="5681"/>
                    <a:pt x="6583" y="5297"/>
                    <a:pt x="6801" y="4912"/>
                  </a:cubicBezTo>
                  <a:cubicBezTo>
                    <a:pt x="7335" y="3860"/>
                    <a:pt x="7887" y="2640"/>
                    <a:pt x="7870" y="1571"/>
                  </a:cubicBezTo>
                  <a:cubicBezTo>
                    <a:pt x="7853" y="1053"/>
                    <a:pt x="7603" y="618"/>
                    <a:pt x="7202" y="384"/>
                  </a:cubicBezTo>
                  <a:cubicBezTo>
                    <a:pt x="7002" y="271"/>
                    <a:pt x="6773" y="214"/>
                    <a:pt x="6527" y="214"/>
                  </a:cubicBezTo>
                  <a:cubicBezTo>
                    <a:pt x="6196" y="214"/>
                    <a:pt x="5836" y="317"/>
                    <a:pt x="5481" y="518"/>
                  </a:cubicBezTo>
                  <a:cubicBezTo>
                    <a:pt x="5431" y="535"/>
                    <a:pt x="5397" y="568"/>
                    <a:pt x="5364" y="602"/>
                  </a:cubicBezTo>
                  <a:cubicBezTo>
                    <a:pt x="5028" y="266"/>
                    <a:pt x="4582" y="129"/>
                    <a:pt x="4144" y="129"/>
                  </a:cubicBezTo>
                  <a:cubicBezTo>
                    <a:pt x="3862" y="129"/>
                    <a:pt x="3584" y="186"/>
                    <a:pt x="3342" y="284"/>
                  </a:cubicBezTo>
                  <a:cubicBezTo>
                    <a:pt x="3125" y="368"/>
                    <a:pt x="2941" y="468"/>
                    <a:pt x="2791" y="602"/>
                  </a:cubicBezTo>
                  <a:cubicBezTo>
                    <a:pt x="2540" y="334"/>
                    <a:pt x="2273" y="134"/>
                    <a:pt x="2089" y="84"/>
                  </a:cubicBezTo>
                  <a:cubicBezTo>
                    <a:pt x="1901" y="24"/>
                    <a:pt x="1731" y="0"/>
                    <a:pt x="1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A206E19-FCB3-430A-5726-AEB6C7E9C67C}"/>
              </a:ext>
            </a:extLst>
          </p:cNvPr>
          <p:cNvGrpSpPr/>
          <p:nvPr/>
        </p:nvGrpSpPr>
        <p:grpSpPr>
          <a:xfrm>
            <a:off x="1586076" y="3932634"/>
            <a:ext cx="5971848" cy="942583"/>
            <a:chOff x="181011" y="1622472"/>
            <a:chExt cx="5971848" cy="942583"/>
          </a:xfrm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Google Shape;1672;p34">
              <a:extLst>
                <a:ext uri="{FF2B5EF4-FFF2-40B4-BE49-F238E27FC236}">
                  <a16:creationId xmlns:a16="http://schemas.microsoft.com/office/drawing/2014/main" id="{9C5304F0-D58F-60B4-FBF6-88369CDD53F2}"/>
                </a:ext>
              </a:extLst>
            </p:cNvPr>
            <p:cNvSpPr/>
            <p:nvPr/>
          </p:nvSpPr>
          <p:spPr>
            <a:xfrm rot="1220336">
              <a:off x="181011" y="1622475"/>
              <a:ext cx="968039" cy="942579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solidFill>
              <a:srgbClr val="0070C0"/>
            </a:solidFill>
            <a:ln>
              <a:solidFill>
                <a:srgbClr val="0070C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72;p34">
              <a:extLst>
                <a:ext uri="{FF2B5EF4-FFF2-40B4-BE49-F238E27FC236}">
                  <a16:creationId xmlns:a16="http://schemas.microsoft.com/office/drawing/2014/main" id="{11BA935A-2AD8-C45D-0EB4-C140C0DD4589}"/>
                </a:ext>
              </a:extLst>
            </p:cNvPr>
            <p:cNvSpPr/>
            <p:nvPr/>
          </p:nvSpPr>
          <p:spPr>
            <a:xfrm rot="1220336">
              <a:off x="1014533" y="1622476"/>
              <a:ext cx="968039" cy="942579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solidFill>
              <a:srgbClr val="0070C0"/>
            </a:solidFill>
            <a:ln>
              <a:solidFill>
                <a:srgbClr val="0070C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72;p34">
              <a:extLst>
                <a:ext uri="{FF2B5EF4-FFF2-40B4-BE49-F238E27FC236}">
                  <a16:creationId xmlns:a16="http://schemas.microsoft.com/office/drawing/2014/main" id="{DB83CF25-987F-B3F1-CDCA-56A0484A8C25}"/>
                </a:ext>
              </a:extLst>
            </p:cNvPr>
            <p:cNvSpPr/>
            <p:nvPr/>
          </p:nvSpPr>
          <p:spPr>
            <a:xfrm rot="1220336">
              <a:off x="1843194" y="1622476"/>
              <a:ext cx="968039" cy="942579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solidFill>
              <a:srgbClr val="0070C0"/>
            </a:solidFill>
            <a:ln>
              <a:solidFill>
                <a:srgbClr val="0070C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72;p34">
              <a:extLst>
                <a:ext uri="{FF2B5EF4-FFF2-40B4-BE49-F238E27FC236}">
                  <a16:creationId xmlns:a16="http://schemas.microsoft.com/office/drawing/2014/main" id="{B63197B6-638F-C2D8-B992-E49B83990F25}"/>
                </a:ext>
              </a:extLst>
            </p:cNvPr>
            <p:cNvSpPr/>
            <p:nvPr/>
          </p:nvSpPr>
          <p:spPr>
            <a:xfrm rot="1220336">
              <a:off x="2670689" y="1622474"/>
              <a:ext cx="968039" cy="942579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solidFill>
              <a:srgbClr val="0070C0"/>
            </a:solidFill>
            <a:ln>
              <a:solidFill>
                <a:srgbClr val="0070C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72;p34">
              <a:extLst>
                <a:ext uri="{FF2B5EF4-FFF2-40B4-BE49-F238E27FC236}">
                  <a16:creationId xmlns:a16="http://schemas.microsoft.com/office/drawing/2014/main" id="{18C0075E-9AA1-D01E-D4FF-E658F2DBE2C1}"/>
                </a:ext>
              </a:extLst>
            </p:cNvPr>
            <p:cNvSpPr/>
            <p:nvPr/>
          </p:nvSpPr>
          <p:spPr>
            <a:xfrm rot="1220336">
              <a:off x="3498185" y="1622472"/>
              <a:ext cx="968039" cy="942579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solidFill>
              <a:srgbClr val="0070C0"/>
            </a:solidFill>
            <a:ln>
              <a:solidFill>
                <a:srgbClr val="0070C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72;p34">
              <a:extLst>
                <a:ext uri="{FF2B5EF4-FFF2-40B4-BE49-F238E27FC236}">
                  <a16:creationId xmlns:a16="http://schemas.microsoft.com/office/drawing/2014/main" id="{09CD8988-BA9D-CB67-D46E-7F60B82B382D}"/>
                </a:ext>
              </a:extLst>
            </p:cNvPr>
            <p:cNvSpPr/>
            <p:nvPr/>
          </p:nvSpPr>
          <p:spPr>
            <a:xfrm rot="1220336">
              <a:off x="4332872" y="1622473"/>
              <a:ext cx="968039" cy="942579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solidFill>
              <a:srgbClr val="0070C0"/>
            </a:solidFill>
            <a:ln>
              <a:solidFill>
                <a:srgbClr val="0070C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72;p34">
              <a:extLst>
                <a:ext uri="{FF2B5EF4-FFF2-40B4-BE49-F238E27FC236}">
                  <a16:creationId xmlns:a16="http://schemas.microsoft.com/office/drawing/2014/main" id="{84C770F7-FF80-19E4-B1F2-137DDEBD12E3}"/>
                </a:ext>
              </a:extLst>
            </p:cNvPr>
            <p:cNvSpPr/>
            <p:nvPr/>
          </p:nvSpPr>
          <p:spPr>
            <a:xfrm rot="1220336">
              <a:off x="5184820" y="1622472"/>
              <a:ext cx="968039" cy="942579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solidFill>
              <a:srgbClr val="0070C0"/>
            </a:solidFill>
            <a:ln>
              <a:solidFill>
                <a:srgbClr val="0070C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31716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7105D8-DFD5-79BA-8BEF-4A107AE13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833" y="229047"/>
            <a:ext cx="1917700" cy="2552700"/>
          </a:xfrm>
          <a:prstGeom prst="rect">
            <a:avLst/>
          </a:prstGeom>
          <a:ln w="76200">
            <a:solidFill>
              <a:srgbClr val="1F06D6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FB40FB-DE67-948E-18AC-689351C945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84"/>
          <a:stretch/>
        </p:blipFill>
        <p:spPr>
          <a:xfrm>
            <a:off x="400267" y="1401319"/>
            <a:ext cx="1852806" cy="2552700"/>
          </a:xfrm>
          <a:prstGeom prst="rect">
            <a:avLst/>
          </a:prstGeom>
          <a:ln w="76200">
            <a:solidFill>
              <a:srgbClr val="8503A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04300C-3049-BBB5-2026-F5294AA0B5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61" t="4197" r="13526"/>
          <a:stretch/>
        </p:blipFill>
        <p:spPr>
          <a:xfrm>
            <a:off x="2697798" y="572430"/>
            <a:ext cx="2445310" cy="2884448"/>
          </a:xfrm>
          <a:prstGeom prst="rect">
            <a:avLst/>
          </a:prstGeom>
          <a:ln w="76200">
            <a:solidFill>
              <a:srgbClr val="3ABEB2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23A870-47F5-31C6-EB87-7C459C4B309D}"/>
              </a:ext>
            </a:extLst>
          </p:cNvPr>
          <p:cNvSpPr txBox="1"/>
          <p:nvPr/>
        </p:nvSpPr>
        <p:spPr>
          <a:xfrm>
            <a:off x="2494285" y="4128779"/>
            <a:ext cx="6393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Mūsų užfiksuotos šešėlių nuotraukos Mikalojaus Koperniko mokslo centre, Varšuvoje.</a:t>
            </a:r>
          </a:p>
        </p:txBody>
      </p:sp>
      <p:grpSp>
        <p:nvGrpSpPr>
          <p:cNvPr id="7" name="Google Shape;1097;p26">
            <a:extLst>
              <a:ext uri="{FF2B5EF4-FFF2-40B4-BE49-F238E27FC236}">
                <a16:creationId xmlns:a16="http://schemas.microsoft.com/office/drawing/2014/main" id="{14DCC692-FBCF-EB36-AB6E-72DF562FD7BC}"/>
              </a:ext>
            </a:extLst>
          </p:cNvPr>
          <p:cNvGrpSpPr/>
          <p:nvPr/>
        </p:nvGrpSpPr>
        <p:grpSpPr>
          <a:xfrm>
            <a:off x="33584" y="3551025"/>
            <a:ext cx="913200" cy="1476539"/>
            <a:chOff x="457198" y="1723325"/>
            <a:chExt cx="913200" cy="1476539"/>
          </a:xfrm>
          <a:solidFill>
            <a:srgbClr val="8503A0"/>
          </a:solidFill>
        </p:grpSpPr>
        <p:sp>
          <p:nvSpPr>
            <p:cNvPr id="8" name="Google Shape;1098;p26">
              <a:extLst>
                <a:ext uri="{FF2B5EF4-FFF2-40B4-BE49-F238E27FC236}">
                  <a16:creationId xmlns:a16="http://schemas.microsoft.com/office/drawing/2014/main" id="{8391AE42-5B51-2941-5C34-910C3345E083}"/>
                </a:ext>
              </a:extLst>
            </p:cNvPr>
            <p:cNvSpPr/>
            <p:nvPr/>
          </p:nvSpPr>
          <p:spPr>
            <a:xfrm>
              <a:off x="493310" y="2205251"/>
              <a:ext cx="837060" cy="504697"/>
            </a:xfrm>
            <a:custGeom>
              <a:avLst/>
              <a:gdLst/>
              <a:ahLst/>
              <a:cxnLst/>
              <a:rect l="l" t="t" r="r" b="b"/>
              <a:pathLst>
                <a:path w="10477" h="6317" extrusionOk="0">
                  <a:moveTo>
                    <a:pt x="84" y="1"/>
                  </a:moveTo>
                  <a:cubicBezTo>
                    <a:pt x="0" y="1304"/>
                    <a:pt x="318" y="2624"/>
                    <a:pt x="936" y="3777"/>
                  </a:cubicBezTo>
                  <a:cubicBezTo>
                    <a:pt x="1253" y="4378"/>
                    <a:pt x="1571" y="4996"/>
                    <a:pt x="2055" y="5498"/>
                  </a:cubicBezTo>
                  <a:cubicBezTo>
                    <a:pt x="2590" y="6049"/>
                    <a:pt x="2607" y="6316"/>
                    <a:pt x="3425" y="6316"/>
                  </a:cubicBezTo>
                  <a:lnTo>
                    <a:pt x="6717" y="6066"/>
                  </a:lnTo>
                  <a:cubicBezTo>
                    <a:pt x="7201" y="6016"/>
                    <a:pt x="8187" y="6133"/>
                    <a:pt x="8505" y="5681"/>
                  </a:cubicBezTo>
                  <a:cubicBezTo>
                    <a:pt x="8939" y="5063"/>
                    <a:pt x="9323" y="4428"/>
                    <a:pt x="9608" y="3727"/>
                  </a:cubicBezTo>
                  <a:cubicBezTo>
                    <a:pt x="10042" y="2691"/>
                    <a:pt x="10343" y="1554"/>
                    <a:pt x="10476" y="418"/>
                  </a:cubicBezTo>
                  <a:cubicBezTo>
                    <a:pt x="7018" y="418"/>
                    <a:pt x="3559" y="34"/>
                    <a:pt x="84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099;p26">
              <a:extLst>
                <a:ext uri="{FF2B5EF4-FFF2-40B4-BE49-F238E27FC236}">
                  <a16:creationId xmlns:a16="http://schemas.microsoft.com/office/drawing/2014/main" id="{7391B216-1F74-F794-5F8A-0FDA516A13F4}"/>
                </a:ext>
              </a:extLst>
            </p:cNvPr>
            <p:cNvSpPr/>
            <p:nvPr/>
          </p:nvSpPr>
          <p:spPr>
            <a:xfrm>
              <a:off x="457198" y="1723325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59" y="13535"/>
                  </a:moveTo>
                  <a:cubicBezTo>
                    <a:pt x="9859" y="13802"/>
                    <a:pt x="9876" y="14103"/>
                    <a:pt x="9759" y="14387"/>
                  </a:cubicBezTo>
                  <a:cubicBezTo>
                    <a:pt x="9608" y="14771"/>
                    <a:pt x="9709" y="14771"/>
                    <a:pt x="9742" y="15189"/>
                  </a:cubicBezTo>
                  <a:cubicBezTo>
                    <a:pt x="9809" y="16108"/>
                    <a:pt x="8673" y="15857"/>
                    <a:pt x="8439" y="16509"/>
                  </a:cubicBezTo>
                  <a:cubicBezTo>
                    <a:pt x="7854" y="18046"/>
                    <a:pt x="5849" y="18480"/>
                    <a:pt x="4379" y="17896"/>
                  </a:cubicBezTo>
                  <a:cubicBezTo>
                    <a:pt x="3694" y="17628"/>
                    <a:pt x="3510" y="17127"/>
                    <a:pt x="3276" y="16475"/>
                  </a:cubicBezTo>
                  <a:cubicBezTo>
                    <a:pt x="2674" y="16292"/>
                    <a:pt x="2106" y="16074"/>
                    <a:pt x="2123" y="15322"/>
                  </a:cubicBezTo>
                  <a:cubicBezTo>
                    <a:pt x="2123" y="15005"/>
                    <a:pt x="2357" y="14888"/>
                    <a:pt x="2190" y="14587"/>
                  </a:cubicBezTo>
                  <a:cubicBezTo>
                    <a:pt x="2039" y="14303"/>
                    <a:pt x="1856" y="14036"/>
                    <a:pt x="2106" y="13735"/>
                  </a:cubicBezTo>
                  <a:cubicBezTo>
                    <a:pt x="1705" y="13050"/>
                    <a:pt x="1689" y="12566"/>
                    <a:pt x="2541" y="12365"/>
                  </a:cubicBezTo>
                  <a:cubicBezTo>
                    <a:pt x="1839" y="11162"/>
                    <a:pt x="1003" y="10126"/>
                    <a:pt x="536" y="8789"/>
                  </a:cubicBezTo>
                  <a:cubicBezTo>
                    <a:pt x="1" y="7286"/>
                    <a:pt x="1" y="5565"/>
                    <a:pt x="469" y="4044"/>
                  </a:cubicBezTo>
                  <a:cubicBezTo>
                    <a:pt x="1338" y="1120"/>
                    <a:pt x="5565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12" y="3543"/>
                    <a:pt x="11430" y="4161"/>
                    <a:pt x="11413" y="4813"/>
                  </a:cubicBezTo>
                  <a:cubicBezTo>
                    <a:pt x="11379" y="5481"/>
                    <a:pt x="11413" y="6417"/>
                    <a:pt x="11229" y="7052"/>
                  </a:cubicBezTo>
                  <a:cubicBezTo>
                    <a:pt x="10811" y="8589"/>
                    <a:pt x="10377" y="9959"/>
                    <a:pt x="9658" y="11379"/>
                  </a:cubicBezTo>
                  <a:cubicBezTo>
                    <a:pt x="9241" y="12181"/>
                    <a:pt x="9441" y="11864"/>
                    <a:pt x="9909" y="12332"/>
                  </a:cubicBezTo>
                  <a:cubicBezTo>
                    <a:pt x="10327" y="12749"/>
                    <a:pt x="9943" y="13167"/>
                    <a:pt x="9759" y="13535"/>
                  </a:cubicBezTo>
                  <a:cubicBezTo>
                    <a:pt x="9892" y="13936"/>
                    <a:pt x="9759" y="13535"/>
                    <a:pt x="9759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7" y="11713"/>
                  </a:cubicBezTo>
                  <a:cubicBezTo>
                    <a:pt x="9391" y="11112"/>
                    <a:pt x="9775" y="10460"/>
                    <a:pt x="10060" y="9775"/>
                  </a:cubicBezTo>
                  <a:cubicBezTo>
                    <a:pt x="10644" y="8355"/>
                    <a:pt x="10995" y="6801"/>
                    <a:pt x="11029" y="5264"/>
                  </a:cubicBezTo>
                  <a:cubicBezTo>
                    <a:pt x="11112" y="2490"/>
                    <a:pt x="8740" y="636"/>
                    <a:pt x="6049" y="920"/>
                  </a:cubicBezTo>
                  <a:cubicBezTo>
                    <a:pt x="4713" y="1070"/>
                    <a:pt x="3376" y="1488"/>
                    <a:pt x="2340" y="2340"/>
                  </a:cubicBezTo>
                  <a:cubicBezTo>
                    <a:pt x="1187" y="3309"/>
                    <a:pt x="719" y="4228"/>
                    <a:pt x="552" y="5732"/>
                  </a:cubicBezTo>
                  <a:cubicBezTo>
                    <a:pt x="402" y="7135"/>
                    <a:pt x="719" y="8572"/>
                    <a:pt x="1388" y="9809"/>
                  </a:cubicBezTo>
                  <a:cubicBezTo>
                    <a:pt x="1705" y="10410"/>
                    <a:pt x="2023" y="11028"/>
                    <a:pt x="2507" y="11530"/>
                  </a:cubicBezTo>
                  <a:cubicBezTo>
                    <a:pt x="3042" y="12098"/>
                    <a:pt x="3059" y="12348"/>
                    <a:pt x="3877" y="12348"/>
                  </a:cubicBezTo>
                  <a:moveTo>
                    <a:pt x="3794" y="12733"/>
                  </a:moveTo>
                  <a:cubicBezTo>
                    <a:pt x="3476" y="12749"/>
                    <a:pt x="1338" y="12950"/>
                    <a:pt x="2624" y="13485"/>
                  </a:cubicBezTo>
                  <a:cubicBezTo>
                    <a:pt x="3560" y="13886"/>
                    <a:pt x="5197" y="13601"/>
                    <a:pt x="6200" y="13551"/>
                  </a:cubicBezTo>
                  <a:cubicBezTo>
                    <a:pt x="6701" y="13535"/>
                    <a:pt x="9341" y="13635"/>
                    <a:pt x="9525" y="13067"/>
                  </a:cubicBezTo>
                  <a:cubicBezTo>
                    <a:pt x="9859" y="12031"/>
                    <a:pt x="7186" y="12499"/>
                    <a:pt x="6818" y="12549"/>
                  </a:cubicBezTo>
                  <a:moveTo>
                    <a:pt x="6734" y="16074"/>
                  </a:moveTo>
                  <a:cubicBezTo>
                    <a:pt x="7102" y="16108"/>
                    <a:pt x="10110" y="15506"/>
                    <a:pt x="9174" y="14938"/>
                  </a:cubicBezTo>
                  <a:cubicBezTo>
                    <a:pt x="8823" y="14721"/>
                    <a:pt x="7537" y="15055"/>
                    <a:pt x="7119" y="15089"/>
                  </a:cubicBezTo>
                  <a:cubicBezTo>
                    <a:pt x="6317" y="15155"/>
                    <a:pt x="5515" y="15205"/>
                    <a:pt x="4696" y="15256"/>
                  </a:cubicBezTo>
                  <a:cubicBezTo>
                    <a:pt x="4145" y="15306"/>
                    <a:pt x="3577" y="15322"/>
                    <a:pt x="3059" y="15155"/>
                  </a:cubicBezTo>
                  <a:cubicBezTo>
                    <a:pt x="2307" y="14888"/>
                    <a:pt x="2390" y="15857"/>
                    <a:pt x="2942" y="16024"/>
                  </a:cubicBezTo>
                  <a:cubicBezTo>
                    <a:pt x="4128" y="16375"/>
                    <a:pt x="5531" y="16108"/>
                    <a:pt x="6734" y="16074"/>
                  </a:cubicBezTo>
                  <a:cubicBezTo>
                    <a:pt x="7286" y="16124"/>
                    <a:pt x="6734" y="16074"/>
                    <a:pt x="6734" y="16074"/>
                  </a:cubicBezTo>
                  <a:close/>
                  <a:moveTo>
                    <a:pt x="6300" y="14804"/>
                  </a:moveTo>
                  <a:cubicBezTo>
                    <a:pt x="6851" y="14754"/>
                    <a:pt x="9207" y="14771"/>
                    <a:pt x="9358" y="14069"/>
                  </a:cubicBezTo>
                  <a:cubicBezTo>
                    <a:pt x="9491" y="13451"/>
                    <a:pt x="6684" y="13869"/>
                    <a:pt x="6217" y="13902"/>
                  </a:cubicBezTo>
                  <a:cubicBezTo>
                    <a:pt x="5765" y="13919"/>
                    <a:pt x="2440" y="13819"/>
                    <a:pt x="2407" y="14069"/>
                  </a:cubicBezTo>
                  <a:cubicBezTo>
                    <a:pt x="2173" y="15239"/>
                    <a:pt x="4880" y="14821"/>
                    <a:pt x="5398" y="14771"/>
                  </a:cubicBezTo>
                  <a:moveTo>
                    <a:pt x="3810" y="16542"/>
                  </a:moveTo>
                  <a:cubicBezTo>
                    <a:pt x="4212" y="18146"/>
                    <a:pt x="8071" y="18063"/>
                    <a:pt x="7954" y="16392"/>
                  </a:cubicBezTo>
                  <a:cubicBezTo>
                    <a:pt x="6584" y="16442"/>
                    <a:pt x="5197" y="16492"/>
                    <a:pt x="3810" y="16542"/>
                  </a:cubicBezTo>
                  <a:cubicBezTo>
                    <a:pt x="3810" y="16542"/>
                    <a:pt x="5247" y="16492"/>
                    <a:pt x="3810" y="1654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0;p26">
              <a:extLst>
                <a:ext uri="{FF2B5EF4-FFF2-40B4-BE49-F238E27FC236}">
                  <a16:creationId xmlns:a16="http://schemas.microsoft.com/office/drawing/2014/main" id="{CF0E82CE-8D27-BCFA-3EA6-5B175A668A05}"/>
                </a:ext>
              </a:extLst>
            </p:cNvPr>
            <p:cNvSpPr/>
            <p:nvPr/>
          </p:nvSpPr>
          <p:spPr>
            <a:xfrm>
              <a:off x="614750" y="2106501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64" y="1387"/>
                  </a:moveTo>
                  <a:lnTo>
                    <a:pt x="5264" y="1387"/>
                  </a:lnTo>
                  <a:cubicBezTo>
                    <a:pt x="5381" y="1738"/>
                    <a:pt x="5381" y="2189"/>
                    <a:pt x="5247" y="2406"/>
                  </a:cubicBezTo>
                  <a:cubicBezTo>
                    <a:pt x="5214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30" y="1604"/>
                    <a:pt x="5264" y="1387"/>
                  </a:cubicBezTo>
                  <a:close/>
                  <a:moveTo>
                    <a:pt x="2808" y="1420"/>
                  </a:moveTo>
                  <a:cubicBezTo>
                    <a:pt x="2991" y="1688"/>
                    <a:pt x="3142" y="1972"/>
                    <a:pt x="3142" y="2206"/>
                  </a:cubicBezTo>
                  <a:cubicBezTo>
                    <a:pt x="3158" y="2356"/>
                    <a:pt x="3092" y="2456"/>
                    <a:pt x="2941" y="2506"/>
                  </a:cubicBezTo>
                  <a:cubicBezTo>
                    <a:pt x="2918" y="2518"/>
                    <a:pt x="2877" y="2530"/>
                    <a:pt x="2850" y="2530"/>
                  </a:cubicBezTo>
                  <a:cubicBezTo>
                    <a:pt x="2838" y="2530"/>
                    <a:pt x="2829" y="2528"/>
                    <a:pt x="2824" y="2523"/>
                  </a:cubicBezTo>
                  <a:cubicBezTo>
                    <a:pt x="2724" y="2440"/>
                    <a:pt x="2691" y="2022"/>
                    <a:pt x="2757" y="1621"/>
                  </a:cubicBezTo>
                  <a:cubicBezTo>
                    <a:pt x="2774" y="1554"/>
                    <a:pt x="2791" y="1487"/>
                    <a:pt x="2808" y="1420"/>
                  </a:cubicBezTo>
                  <a:close/>
                  <a:moveTo>
                    <a:pt x="1575" y="1"/>
                  </a:moveTo>
                  <a:cubicBezTo>
                    <a:pt x="1206" y="1"/>
                    <a:pt x="941" y="142"/>
                    <a:pt x="752" y="284"/>
                  </a:cubicBezTo>
                  <a:cubicBezTo>
                    <a:pt x="168" y="752"/>
                    <a:pt x="1" y="1654"/>
                    <a:pt x="34" y="2289"/>
                  </a:cubicBezTo>
                  <a:cubicBezTo>
                    <a:pt x="101" y="3242"/>
                    <a:pt x="385" y="4211"/>
                    <a:pt x="836" y="5029"/>
                  </a:cubicBezTo>
                  <a:cubicBezTo>
                    <a:pt x="1020" y="5380"/>
                    <a:pt x="1254" y="5614"/>
                    <a:pt x="1471" y="5848"/>
                  </a:cubicBezTo>
                  <a:cubicBezTo>
                    <a:pt x="1605" y="5982"/>
                    <a:pt x="1722" y="6115"/>
                    <a:pt x="1838" y="6266"/>
                  </a:cubicBezTo>
                  <a:cubicBezTo>
                    <a:pt x="1889" y="6333"/>
                    <a:pt x="1972" y="6366"/>
                    <a:pt x="2039" y="6366"/>
                  </a:cubicBezTo>
                  <a:cubicBezTo>
                    <a:pt x="2089" y="6366"/>
                    <a:pt x="2156" y="6349"/>
                    <a:pt x="2189" y="6299"/>
                  </a:cubicBezTo>
                  <a:cubicBezTo>
                    <a:pt x="2306" y="6216"/>
                    <a:pt x="2323" y="6065"/>
                    <a:pt x="2240" y="5948"/>
                  </a:cubicBezTo>
                  <a:cubicBezTo>
                    <a:pt x="2106" y="5781"/>
                    <a:pt x="1972" y="5648"/>
                    <a:pt x="1838" y="5514"/>
                  </a:cubicBezTo>
                  <a:cubicBezTo>
                    <a:pt x="1621" y="5280"/>
                    <a:pt x="1437" y="5096"/>
                    <a:pt x="1287" y="4795"/>
                  </a:cubicBezTo>
                  <a:cubicBezTo>
                    <a:pt x="853" y="4027"/>
                    <a:pt x="585" y="3141"/>
                    <a:pt x="535" y="2256"/>
                  </a:cubicBezTo>
                  <a:cubicBezTo>
                    <a:pt x="502" y="1721"/>
                    <a:pt x="652" y="1003"/>
                    <a:pt x="1070" y="668"/>
                  </a:cubicBezTo>
                  <a:cubicBezTo>
                    <a:pt x="1207" y="563"/>
                    <a:pt x="1376" y="504"/>
                    <a:pt x="1571" y="504"/>
                  </a:cubicBezTo>
                  <a:cubicBezTo>
                    <a:pt x="1686" y="504"/>
                    <a:pt x="1809" y="525"/>
                    <a:pt x="1939" y="568"/>
                  </a:cubicBezTo>
                  <a:cubicBezTo>
                    <a:pt x="2039" y="602"/>
                    <a:pt x="2240" y="769"/>
                    <a:pt x="2457" y="986"/>
                  </a:cubicBezTo>
                  <a:cubicBezTo>
                    <a:pt x="2356" y="1153"/>
                    <a:pt x="2290" y="1337"/>
                    <a:pt x="2256" y="1537"/>
                  </a:cubicBezTo>
                  <a:cubicBezTo>
                    <a:pt x="2223" y="1788"/>
                    <a:pt x="2123" y="2590"/>
                    <a:pt x="2490" y="2907"/>
                  </a:cubicBezTo>
                  <a:cubicBezTo>
                    <a:pt x="2569" y="2964"/>
                    <a:pt x="2686" y="3027"/>
                    <a:pt x="2840" y="3027"/>
                  </a:cubicBezTo>
                  <a:cubicBezTo>
                    <a:pt x="2915" y="3027"/>
                    <a:pt x="2999" y="3012"/>
                    <a:pt x="3092" y="2974"/>
                  </a:cubicBezTo>
                  <a:cubicBezTo>
                    <a:pt x="3459" y="2841"/>
                    <a:pt x="3660" y="2556"/>
                    <a:pt x="3643" y="2189"/>
                  </a:cubicBezTo>
                  <a:cubicBezTo>
                    <a:pt x="3626" y="1805"/>
                    <a:pt x="3392" y="1353"/>
                    <a:pt x="3108" y="986"/>
                  </a:cubicBezTo>
                  <a:cubicBezTo>
                    <a:pt x="3209" y="886"/>
                    <a:pt x="3342" y="802"/>
                    <a:pt x="3509" y="752"/>
                  </a:cubicBezTo>
                  <a:cubicBezTo>
                    <a:pt x="3708" y="674"/>
                    <a:pt x="3930" y="626"/>
                    <a:pt x="4150" y="626"/>
                  </a:cubicBezTo>
                  <a:cubicBezTo>
                    <a:pt x="4448" y="626"/>
                    <a:pt x="4742" y="714"/>
                    <a:pt x="4963" y="936"/>
                  </a:cubicBezTo>
                  <a:cubicBezTo>
                    <a:pt x="4696" y="1253"/>
                    <a:pt x="4545" y="1671"/>
                    <a:pt x="4545" y="2122"/>
                  </a:cubicBezTo>
                  <a:cubicBezTo>
                    <a:pt x="4545" y="2490"/>
                    <a:pt x="4729" y="2924"/>
                    <a:pt x="5063" y="3008"/>
                  </a:cubicBezTo>
                  <a:cubicBezTo>
                    <a:pt x="5098" y="3021"/>
                    <a:pt x="5142" y="3030"/>
                    <a:pt x="5192" y="3030"/>
                  </a:cubicBezTo>
                  <a:cubicBezTo>
                    <a:pt x="5333" y="3030"/>
                    <a:pt x="5521" y="2953"/>
                    <a:pt x="5681" y="2657"/>
                  </a:cubicBezTo>
                  <a:cubicBezTo>
                    <a:pt x="5949" y="2222"/>
                    <a:pt x="5882" y="1470"/>
                    <a:pt x="5648" y="1003"/>
                  </a:cubicBezTo>
                  <a:cubicBezTo>
                    <a:pt x="5665" y="986"/>
                    <a:pt x="5681" y="969"/>
                    <a:pt x="5715" y="952"/>
                  </a:cubicBezTo>
                  <a:cubicBezTo>
                    <a:pt x="5996" y="792"/>
                    <a:pt x="6272" y="709"/>
                    <a:pt x="6515" y="709"/>
                  </a:cubicBezTo>
                  <a:cubicBezTo>
                    <a:pt x="6677" y="709"/>
                    <a:pt x="6825" y="746"/>
                    <a:pt x="6951" y="819"/>
                  </a:cubicBezTo>
                  <a:cubicBezTo>
                    <a:pt x="7202" y="969"/>
                    <a:pt x="7336" y="1237"/>
                    <a:pt x="7352" y="1587"/>
                  </a:cubicBezTo>
                  <a:cubicBezTo>
                    <a:pt x="7386" y="2540"/>
                    <a:pt x="6818" y="3743"/>
                    <a:pt x="6333" y="4678"/>
                  </a:cubicBezTo>
                  <a:cubicBezTo>
                    <a:pt x="6149" y="5046"/>
                    <a:pt x="5915" y="5397"/>
                    <a:pt x="5615" y="5798"/>
                  </a:cubicBezTo>
                  <a:cubicBezTo>
                    <a:pt x="5531" y="5915"/>
                    <a:pt x="5548" y="6065"/>
                    <a:pt x="5665" y="6149"/>
                  </a:cubicBezTo>
                  <a:cubicBezTo>
                    <a:pt x="5707" y="6184"/>
                    <a:pt x="5760" y="6201"/>
                    <a:pt x="5814" y="6201"/>
                  </a:cubicBezTo>
                  <a:cubicBezTo>
                    <a:pt x="5890" y="6201"/>
                    <a:pt x="5967" y="6167"/>
                    <a:pt x="6016" y="6099"/>
                  </a:cubicBezTo>
                  <a:cubicBezTo>
                    <a:pt x="6333" y="5681"/>
                    <a:pt x="6567" y="5297"/>
                    <a:pt x="6784" y="4912"/>
                  </a:cubicBezTo>
                  <a:cubicBezTo>
                    <a:pt x="7336" y="3860"/>
                    <a:pt x="7887" y="2640"/>
                    <a:pt x="7854" y="1587"/>
                  </a:cubicBezTo>
                  <a:cubicBezTo>
                    <a:pt x="7837" y="1053"/>
                    <a:pt x="7603" y="618"/>
                    <a:pt x="7202" y="384"/>
                  </a:cubicBezTo>
                  <a:cubicBezTo>
                    <a:pt x="6996" y="271"/>
                    <a:pt x="6765" y="214"/>
                    <a:pt x="6519" y="214"/>
                  </a:cubicBezTo>
                  <a:cubicBezTo>
                    <a:pt x="6188" y="214"/>
                    <a:pt x="5829" y="317"/>
                    <a:pt x="5464" y="518"/>
                  </a:cubicBezTo>
                  <a:cubicBezTo>
                    <a:pt x="5431" y="551"/>
                    <a:pt x="5381" y="568"/>
                    <a:pt x="5347" y="602"/>
                  </a:cubicBezTo>
                  <a:cubicBezTo>
                    <a:pt x="5012" y="266"/>
                    <a:pt x="4572" y="129"/>
                    <a:pt x="4139" y="129"/>
                  </a:cubicBezTo>
                  <a:cubicBezTo>
                    <a:pt x="3860" y="129"/>
                    <a:pt x="3585" y="186"/>
                    <a:pt x="3342" y="284"/>
                  </a:cubicBezTo>
                  <a:cubicBezTo>
                    <a:pt x="3125" y="368"/>
                    <a:pt x="2941" y="468"/>
                    <a:pt x="2774" y="602"/>
                  </a:cubicBezTo>
                  <a:cubicBezTo>
                    <a:pt x="2524" y="334"/>
                    <a:pt x="2256" y="150"/>
                    <a:pt x="2089" y="84"/>
                  </a:cubicBezTo>
                  <a:cubicBezTo>
                    <a:pt x="1898" y="25"/>
                    <a:pt x="1727" y="1"/>
                    <a:pt x="1575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1093;p26">
            <a:extLst>
              <a:ext uri="{FF2B5EF4-FFF2-40B4-BE49-F238E27FC236}">
                <a16:creationId xmlns:a16="http://schemas.microsoft.com/office/drawing/2014/main" id="{25519608-BAA1-5B8D-9230-1B7D6D245E3F}"/>
              </a:ext>
            </a:extLst>
          </p:cNvPr>
          <p:cNvGrpSpPr/>
          <p:nvPr/>
        </p:nvGrpSpPr>
        <p:grpSpPr>
          <a:xfrm>
            <a:off x="4751551" y="2520200"/>
            <a:ext cx="913200" cy="1476539"/>
            <a:chOff x="4114817" y="1723334"/>
            <a:chExt cx="913200" cy="1476539"/>
          </a:xfrm>
          <a:solidFill>
            <a:srgbClr val="3ABEB2"/>
          </a:solidFill>
        </p:grpSpPr>
        <p:sp>
          <p:nvSpPr>
            <p:cNvPr id="12" name="Google Shape;1094;p26">
              <a:extLst>
                <a:ext uri="{FF2B5EF4-FFF2-40B4-BE49-F238E27FC236}">
                  <a16:creationId xmlns:a16="http://schemas.microsoft.com/office/drawing/2014/main" id="{7A61CEED-28C2-57E8-B09C-C9C761F8B73E}"/>
                </a:ext>
              </a:extLst>
            </p:cNvPr>
            <p:cNvSpPr/>
            <p:nvPr/>
          </p:nvSpPr>
          <p:spPr>
            <a:xfrm>
              <a:off x="4166908" y="2333411"/>
              <a:ext cx="802385" cy="376545"/>
            </a:xfrm>
            <a:custGeom>
              <a:avLst/>
              <a:gdLst/>
              <a:ahLst/>
              <a:cxnLst/>
              <a:rect l="l" t="t" r="r" b="b"/>
              <a:pathLst>
                <a:path w="10043" h="4713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753"/>
                    <a:pt x="385" y="1488"/>
                    <a:pt x="735" y="2173"/>
                  </a:cubicBezTo>
                  <a:cubicBezTo>
                    <a:pt x="1070" y="2774"/>
                    <a:pt x="1387" y="3392"/>
                    <a:pt x="1872" y="3894"/>
                  </a:cubicBezTo>
                  <a:cubicBezTo>
                    <a:pt x="2390" y="4445"/>
                    <a:pt x="2423" y="4712"/>
                    <a:pt x="3242" y="4712"/>
                  </a:cubicBezTo>
                  <a:lnTo>
                    <a:pt x="6517" y="4462"/>
                  </a:lnTo>
                  <a:cubicBezTo>
                    <a:pt x="7001" y="4412"/>
                    <a:pt x="8004" y="4512"/>
                    <a:pt x="8304" y="4078"/>
                  </a:cubicBezTo>
                  <a:cubicBezTo>
                    <a:pt x="8739" y="3459"/>
                    <a:pt x="9140" y="2824"/>
                    <a:pt x="9424" y="2123"/>
                  </a:cubicBezTo>
                  <a:cubicBezTo>
                    <a:pt x="9675" y="1504"/>
                    <a:pt x="9892" y="836"/>
                    <a:pt x="10042" y="168"/>
                  </a:cubicBezTo>
                  <a:lnTo>
                    <a:pt x="10042" y="168"/>
                  </a:lnTo>
                  <a:cubicBezTo>
                    <a:pt x="10025" y="201"/>
                    <a:pt x="9975" y="218"/>
                    <a:pt x="9942" y="218"/>
                  </a:cubicBezTo>
                  <a:cubicBezTo>
                    <a:pt x="8655" y="218"/>
                    <a:pt x="7368" y="233"/>
                    <a:pt x="6083" y="233"/>
                  </a:cubicBezTo>
                  <a:cubicBezTo>
                    <a:pt x="4048" y="233"/>
                    <a:pt x="2018" y="19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95;p26">
              <a:extLst>
                <a:ext uri="{FF2B5EF4-FFF2-40B4-BE49-F238E27FC236}">
                  <a16:creationId xmlns:a16="http://schemas.microsoft.com/office/drawing/2014/main" id="{0FBC3F07-4E0A-8892-31CB-CF4A2FDD17AB}"/>
                </a:ext>
              </a:extLst>
            </p:cNvPr>
            <p:cNvSpPr/>
            <p:nvPr/>
          </p:nvSpPr>
          <p:spPr>
            <a:xfrm>
              <a:off x="4114817" y="1723334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75" y="13535"/>
                  </a:moveTo>
                  <a:cubicBezTo>
                    <a:pt x="9859" y="13802"/>
                    <a:pt x="9892" y="14103"/>
                    <a:pt x="9775" y="14387"/>
                  </a:cubicBezTo>
                  <a:cubicBezTo>
                    <a:pt x="9608" y="14771"/>
                    <a:pt x="9725" y="14771"/>
                    <a:pt x="9758" y="15189"/>
                  </a:cubicBezTo>
                  <a:cubicBezTo>
                    <a:pt x="9825" y="16108"/>
                    <a:pt x="8689" y="15857"/>
                    <a:pt x="8438" y="16509"/>
                  </a:cubicBezTo>
                  <a:cubicBezTo>
                    <a:pt x="7870" y="18046"/>
                    <a:pt x="5849" y="18480"/>
                    <a:pt x="4378" y="17896"/>
                  </a:cubicBezTo>
                  <a:cubicBezTo>
                    <a:pt x="3693" y="17628"/>
                    <a:pt x="3526" y="17127"/>
                    <a:pt x="3292" y="16475"/>
                  </a:cubicBezTo>
                  <a:cubicBezTo>
                    <a:pt x="2691" y="16308"/>
                    <a:pt x="2123" y="16074"/>
                    <a:pt x="2123" y="15323"/>
                  </a:cubicBezTo>
                  <a:cubicBezTo>
                    <a:pt x="2139" y="15005"/>
                    <a:pt x="2373" y="14888"/>
                    <a:pt x="2206" y="14587"/>
                  </a:cubicBezTo>
                  <a:cubicBezTo>
                    <a:pt x="2056" y="14303"/>
                    <a:pt x="1855" y="14036"/>
                    <a:pt x="2123" y="13735"/>
                  </a:cubicBezTo>
                  <a:cubicBezTo>
                    <a:pt x="1705" y="13050"/>
                    <a:pt x="1688" y="12566"/>
                    <a:pt x="2540" y="12365"/>
                  </a:cubicBezTo>
                  <a:cubicBezTo>
                    <a:pt x="1839" y="11162"/>
                    <a:pt x="1003" y="10126"/>
                    <a:pt x="535" y="8790"/>
                  </a:cubicBezTo>
                  <a:cubicBezTo>
                    <a:pt x="1" y="7286"/>
                    <a:pt x="17" y="5565"/>
                    <a:pt x="468" y="4044"/>
                  </a:cubicBezTo>
                  <a:cubicBezTo>
                    <a:pt x="1354" y="1120"/>
                    <a:pt x="5581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29" y="3543"/>
                    <a:pt x="11429" y="4161"/>
                    <a:pt x="11413" y="4813"/>
                  </a:cubicBezTo>
                  <a:cubicBezTo>
                    <a:pt x="11396" y="5481"/>
                    <a:pt x="11413" y="6417"/>
                    <a:pt x="11245" y="7052"/>
                  </a:cubicBezTo>
                  <a:cubicBezTo>
                    <a:pt x="10811" y="8589"/>
                    <a:pt x="10393" y="9959"/>
                    <a:pt x="9658" y="11379"/>
                  </a:cubicBezTo>
                  <a:cubicBezTo>
                    <a:pt x="9240" y="12181"/>
                    <a:pt x="9441" y="11864"/>
                    <a:pt x="9909" y="12332"/>
                  </a:cubicBezTo>
                  <a:cubicBezTo>
                    <a:pt x="10343" y="12749"/>
                    <a:pt x="9959" y="13167"/>
                    <a:pt x="9775" y="13535"/>
                  </a:cubicBezTo>
                  <a:cubicBezTo>
                    <a:pt x="9909" y="13936"/>
                    <a:pt x="9775" y="13535"/>
                    <a:pt x="9775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6" y="11714"/>
                  </a:cubicBezTo>
                  <a:cubicBezTo>
                    <a:pt x="9391" y="11112"/>
                    <a:pt x="9792" y="10460"/>
                    <a:pt x="10076" y="9759"/>
                  </a:cubicBezTo>
                  <a:cubicBezTo>
                    <a:pt x="10661" y="8355"/>
                    <a:pt x="10995" y="6801"/>
                    <a:pt x="11045" y="5264"/>
                  </a:cubicBezTo>
                  <a:cubicBezTo>
                    <a:pt x="11112" y="2490"/>
                    <a:pt x="8739" y="636"/>
                    <a:pt x="6049" y="920"/>
                  </a:cubicBezTo>
                  <a:cubicBezTo>
                    <a:pt x="4712" y="1070"/>
                    <a:pt x="3392" y="1488"/>
                    <a:pt x="2357" y="2340"/>
                  </a:cubicBezTo>
                  <a:cubicBezTo>
                    <a:pt x="1204" y="3309"/>
                    <a:pt x="736" y="4228"/>
                    <a:pt x="569" y="5732"/>
                  </a:cubicBezTo>
                  <a:cubicBezTo>
                    <a:pt x="418" y="7135"/>
                    <a:pt x="719" y="8572"/>
                    <a:pt x="1387" y="9809"/>
                  </a:cubicBezTo>
                  <a:cubicBezTo>
                    <a:pt x="1722" y="10410"/>
                    <a:pt x="2039" y="11028"/>
                    <a:pt x="2524" y="11530"/>
                  </a:cubicBezTo>
                  <a:cubicBezTo>
                    <a:pt x="3042" y="12081"/>
                    <a:pt x="3058" y="12348"/>
                    <a:pt x="3894" y="12348"/>
                  </a:cubicBezTo>
                  <a:moveTo>
                    <a:pt x="3810" y="12733"/>
                  </a:moveTo>
                  <a:cubicBezTo>
                    <a:pt x="3493" y="12749"/>
                    <a:pt x="1354" y="12950"/>
                    <a:pt x="2624" y="13485"/>
                  </a:cubicBezTo>
                  <a:cubicBezTo>
                    <a:pt x="3576" y="13886"/>
                    <a:pt x="5214" y="13602"/>
                    <a:pt x="6216" y="13551"/>
                  </a:cubicBezTo>
                  <a:cubicBezTo>
                    <a:pt x="6717" y="13535"/>
                    <a:pt x="9357" y="13635"/>
                    <a:pt x="9541" y="13067"/>
                  </a:cubicBezTo>
                  <a:cubicBezTo>
                    <a:pt x="9875" y="12031"/>
                    <a:pt x="7202" y="12499"/>
                    <a:pt x="6818" y="12549"/>
                  </a:cubicBezTo>
                  <a:moveTo>
                    <a:pt x="6751" y="16074"/>
                  </a:moveTo>
                  <a:cubicBezTo>
                    <a:pt x="7118" y="16108"/>
                    <a:pt x="10126" y="15506"/>
                    <a:pt x="9190" y="14938"/>
                  </a:cubicBezTo>
                  <a:cubicBezTo>
                    <a:pt x="8839" y="14721"/>
                    <a:pt x="7553" y="15055"/>
                    <a:pt x="7135" y="15089"/>
                  </a:cubicBezTo>
                  <a:cubicBezTo>
                    <a:pt x="6333" y="15155"/>
                    <a:pt x="5514" y="15206"/>
                    <a:pt x="4712" y="15256"/>
                  </a:cubicBezTo>
                  <a:cubicBezTo>
                    <a:pt x="4161" y="15289"/>
                    <a:pt x="3593" y="15339"/>
                    <a:pt x="3058" y="15155"/>
                  </a:cubicBezTo>
                  <a:cubicBezTo>
                    <a:pt x="2323" y="14888"/>
                    <a:pt x="2407" y="15857"/>
                    <a:pt x="2958" y="16024"/>
                  </a:cubicBezTo>
                  <a:cubicBezTo>
                    <a:pt x="4144" y="16375"/>
                    <a:pt x="5548" y="16108"/>
                    <a:pt x="6751" y="16074"/>
                  </a:cubicBezTo>
                  <a:cubicBezTo>
                    <a:pt x="7302" y="16125"/>
                    <a:pt x="6751" y="16074"/>
                    <a:pt x="6751" y="16074"/>
                  </a:cubicBezTo>
                  <a:close/>
                  <a:moveTo>
                    <a:pt x="6300" y="14788"/>
                  </a:moveTo>
                  <a:cubicBezTo>
                    <a:pt x="6851" y="14754"/>
                    <a:pt x="9207" y="14771"/>
                    <a:pt x="9374" y="14069"/>
                  </a:cubicBezTo>
                  <a:cubicBezTo>
                    <a:pt x="9508" y="13451"/>
                    <a:pt x="6684" y="13869"/>
                    <a:pt x="6233" y="13902"/>
                  </a:cubicBezTo>
                  <a:cubicBezTo>
                    <a:pt x="5782" y="13919"/>
                    <a:pt x="2457" y="13819"/>
                    <a:pt x="2407" y="14069"/>
                  </a:cubicBezTo>
                  <a:cubicBezTo>
                    <a:pt x="2189" y="15222"/>
                    <a:pt x="4880" y="14821"/>
                    <a:pt x="5397" y="14771"/>
                  </a:cubicBezTo>
                  <a:moveTo>
                    <a:pt x="3827" y="16542"/>
                  </a:moveTo>
                  <a:cubicBezTo>
                    <a:pt x="4228" y="18146"/>
                    <a:pt x="8088" y="18063"/>
                    <a:pt x="7971" y="16392"/>
                  </a:cubicBezTo>
                  <a:cubicBezTo>
                    <a:pt x="6584" y="16442"/>
                    <a:pt x="5197" y="16492"/>
                    <a:pt x="3827" y="16542"/>
                  </a:cubicBezTo>
                  <a:cubicBezTo>
                    <a:pt x="3827" y="16542"/>
                    <a:pt x="5247" y="16492"/>
                    <a:pt x="3827" y="1654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96;p26">
              <a:extLst>
                <a:ext uri="{FF2B5EF4-FFF2-40B4-BE49-F238E27FC236}">
                  <a16:creationId xmlns:a16="http://schemas.microsoft.com/office/drawing/2014/main" id="{F55490C5-9360-D4B1-1692-1B1C1B69CC03}"/>
                </a:ext>
              </a:extLst>
            </p:cNvPr>
            <p:cNvSpPr/>
            <p:nvPr/>
          </p:nvSpPr>
          <p:spPr>
            <a:xfrm>
              <a:off x="4272370" y="2106510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80" y="1387"/>
                  </a:moveTo>
                  <a:cubicBezTo>
                    <a:pt x="5380" y="1738"/>
                    <a:pt x="5397" y="2189"/>
                    <a:pt x="5263" y="2406"/>
                  </a:cubicBezTo>
                  <a:cubicBezTo>
                    <a:pt x="5230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46" y="1604"/>
                    <a:pt x="5280" y="1387"/>
                  </a:cubicBezTo>
                  <a:close/>
                  <a:moveTo>
                    <a:pt x="2824" y="1420"/>
                  </a:moveTo>
                  <a:cubicBezTo>
                    <a:pt x="3008" y="1688"/>
                    <a:pt x="3141" y="1972"/>
                    <a:pt x="3158" y="2206"/>
                  </a:cubicBezTo>
                  <a:cubicBezTo>
                    <a:pt x="3158" y="2356"/>
                    <a:pt x="3108" y="2456"/>
                    <a:pt x="2941" y="2506"/>
                  </a:cubicBezTo>
                  <a:cubicBezTo>
                    <a:pt x="2929" y="2518"/>
                    <a:pt x="2892" y="2530"/>
                    <a:pt x="2866" y="2530"/>
                  </a:cubicBezTo>
                  <a:cubicBezTo>
                    <a:pt x="2855" y="2530"/>
                    <a:pt x="2846" y="2528"/>
                    <a:pt x="2841" y="2523"/>
                  </a:cubicBezTo>
                  <a:cubicBezTo>
                    <a:pt x="2740" y="2440"/>
                    <a:pt x="2707" y="2022"/>
                    <a:pt x="2774" y="1621"/>
                  </a:cubicBezTo>
                  <a:cubicBezTo>
                    <a:pt x="2791" y="1554"/>
                    <a:pt x="2807" y="1487"/>
                    <a:pt x="2824" y="1420"/>
                  </a:cubicBezTo>
                  <a:close/>
                  <a:moveTo>
                    <a:pt x="1578" y="0"/>
                  </a:moveTo>
                  <a:cubicBezTo>
                    <a:pt x="1213" y="0"/>
                    <a:pt x="945" y="138"/>
                    <a:pt x="769" y="268"/>
                  </a:cubicBezTo>
                  <a:cubicBezTo>
                    <a:pt x="167" y="752"/>
                    <a:pt x="0" y="1654"/>
                    <a:pt x="50" y="2289"/>
                  </a:cubicBezTo>
                  <a:cubicBezTo>
                    <a:pt x="100" y="3242"/>
                    <a:pt x="401" y="4211"/>
                    <a:pt x="852" y="5029"/>
                  </a:cubicBezTo>
                  <a:cubicBezTo>
                    <a:pt x="1036" y="5380"/>
                    <a:pt x="1270" y="5614"/>
                    <a:pt x="1487" y="5848"/>
                  </a:cubicBezTo>
                  <a:cubicBezTo>
                    <a:pt x="1604" y="5982"/>
                    <a:pt x="1738" y="6116"/>
                    <a:pt x="1855" y="6266"/>
                  </a:cubicBezTo>
                  <a:cubicBezTo>
                    <a:pt x="1905" y="6333"/>
                    <a:pt x="1972" y="6366"/>
                    <a:pt x="2055" y="6366"/>
                  </a:cubicBezTo>
                  <a:cubicBezTo>
                    <a:pt x="2106" y="6366"/>
                    <a:pt x="2156" y="6349"/>
                    <a:pt x="2206" y="6299"/>
                  </a:cubicBezTo>
                  <a:cubicBezTo>
                    <a:pt x="2306" y="6216"/>
                    <a:pt x="2339" y="6065"/>
                    <a:pt x="2239" y="5948"/>
                  </a:cubicBezTo>
                  <a:cubicBezTo>
                    <a:pt x="2106" y="5781"/>
                    <a:pt x="1972" y="5648"/>
                    <a:pt x="1838" y="5497"/>
                  </a:cubicBezTo>
                  <a:cubicBezTo>
                    <a:pt x="1621" y="5280"/>
                    <a:pt x="1437" y="5080"/>
                    <a:pt x="1287" y="4796"/>
                  </a:cubicBezTo>
                  <a:cubicBezTo>
                    <a:pt x="869" y="4027"/>
                    <a:pt x="602" y="3125"/>
                    <a:pt x="535" y="2256"/>
                  </a:cubicBezTo>
                  <a:cubicBezTo>
                    <a:pt x="501" y="1721"/>
                    <a:pt x="652" y="1003"/>
                    <a:pt x="1070" y="669"/>
                  </a:cubicBezTo>
                  <a:cubicBezTo>
                    <a:pt x="1217" y="563"/>
                    <a:pt x="1384" y="505"/>
                    <a:pt x="1575" y="505"/>
                  </a:cubicBezTo>
                  <a:cubicBezTo>
                    <a:pt x="1688" y="505"/>
                    <a:pt x="1808" y="525"/>
                    <a:pt x="1938" y="568"/>
                  </a:cubicBezTo>
                  <a:cubicBezTo>
                    <a:pt x="2055" y="602"/>
                    <a:pt x="2256" y="769"/>
                    <a:pt x="2473" y="986"/>
                  </a:cubicBezTo>
                  <a:cubicBezTo>
                    <a:pt x="2373" y="1153"/>
                    <a:pt x="2306" y="1337"/>
                    <a:pt x="2273" y="1537"/>
                  </a:cubicBezTo>
                  <a:cubicBezTo>
                    <a:pt x="2239" y="1788"/>
                    <a:pt x="2139" y="2590"/>
                    <a:pt x="2507" y="2907"/>
                  </a:cubicBezTo>
                  <a:cubicBezTo>
                    <a:pt x="2589" y="2966"/>
                    <a:pt x="2704" y="3033"/>
                    <a:pt x="2869" y="3033"/>
                  </a:cubicBezTo>
                  <a:cubicBezTo>
                    <a:pt x="2939" y="3033"/>
                    <a:pt x="3018" y="3021"/>
                    <a:pt x="3108" y="2991"/>
                  </a:cubicBezTo>
                  <a:cubicBezTo>
                    <a:pt x="3476" y="2841"/>
                    <a:pt x="3659" y="2573"/>
                    <a:pt x="3659" y="2189"/>
                  </a:cubicBezTo>
                  <a:cubicBezTo>
                    <a:pt x="3643" y="1805"/>
                    <a:pt x="3409" y="1370"/>
                    <a:pt x="3125" y="986"/>
                  </a:cubicBezTo>
                  <a:cubicBezTo>
                    <a:pt x="3225" y="886"/>
                    <a:pt x="3359" y="819"/>
                    <a:pt x="3526" y="752"/>
                  </a:cubicBezTo>
                  <a:cubicBezTo>
                    <a:pt x="3713" y="676"/>
                    <a:pt x="3925" y="631"/>
                    <a:pt x="4139" y="631"/>
                  </a:cubicBezTo>
                  <a:cubicBezTo>
                    <a:pt x="4441" y="631"/>
                    <a:pt x="4744" y="721"/>
                    <a:pt x="4979" y="936"/>
                  </a:cubicBezTo>
                  <a:cubicBezTo>
                    <a:pt x="4712" y="1253"/>
                    <a:pt x="4562" y="1671"/>
                    <a:pt x="4562" y="2122"/>
                  </a:cubicBezTo>
                  <a:cubicBezTo>
                    <a:pt x="4562" y="2490"/>
                    <a:pt x="4745" y="2924"/>
                    <a:pt x="5063" y="3008"/>
                  </a:cubicBezTo>
                  <a:cubicBezTo>
                    <a:pt x="5102" y="3021"/>
                    <a:pt x="5148" y="3030"/>
                    <a:pt x="5199" y="3030"/>
                  </a:cubicBezTo>
                  <a:cubicBezTo>
                    <a:pt x="5342" y="3030"/>
                    <a:pt x="5521" y="2953"/>
                    <a:pt x="5681" y="2657"/>
                  </a:cubicBezTo>
                  <a:cubicBezTo>
                    <a:pt x="5965" y="2222"/>
                    <a:pt x="5882" y="1471"/>
                    <a:pt x="5648" y="1003"/>
                  </a:cubicBezTo>
                  <a:cubicBezTo>
                    <a:pt x="5681" y="986"/>
                    <a:pt x="5698" y="969"/>
                    <a:pt x="5715" y="953"/>
                  </a:cubicBezTo>
                  <a:cubicBezTo>
                    <a:pt x="6006" y="792"/>
                    <a:pt x="6285" y="710"/>
                    <a:pt x="6527" y="710"/>
                  </a:cubicBezTo>
                  <a:cubicBezTo>
                    <a:pt x="6687" y="710"/>
                    <a:pt x="6831" y="746"/>
                    <a:pt x="6951" y="819"/>
                  </a:cubicBezTo>
                  <a:cubicBezTo>
                    <a:pt x="7202" y="969"/>
                    <a:pt x="7352" y="1237"/>
                    <a:pt x="7352" y="1587"/>
                  </a:cubicBezTo>
                  <a:cubicBezTo>
                    <a:pt x="7385" y="2540"/>
                    <a:pt x="6834" y="3743"/>
                    <a:pt x="6349" y="4679"/>
                  </a:cubicBezTo>
                  <a:cubicBezTo>
                    <a:pt x="6149" y="5046"/>
                    <a:pt x="5932" y="5397"/>
                    <a:pt x="5614" y="5798"/>
                  </a:cubicBezTo>
                  <a:cubicBezTo>
                    <a:pt x="5531" y="5915"/>
                    <a:pt x="5564" y="6065"/>
                    <a:pt x="5664" y="6149"/>
                  </a:cubicBezTo>
                  <a:cubicBezTo>
                    <a:pt x="5713" y="6184"/>
                    <a:pt x="5768" y="6201"/>
                    <a:pt x="5821" y="6201"/>
                  </a:cubicBezTo>
                  <a:cubicBezTo>
                    <a:pt x="5895" y="6201"/>
                    <a:pt x="5967" y="6167"/>
                    <a:pt x="6015" y="6099"/>
                  </a:cubicBezTo>
                  <a:cubicBezTo>
                    <a:pt x="6333" y="5681"/>
                    <a:pt x="6583" y="5297"/>
                    <a:pt x="6801" y="4912"/>
                  </a:cubicBezTo>
                  <a:cubicBezTo>
                    <a:pt x="7335" y="3860"/>
                    <a:pt x="7887" y="2640"/>
                    <a:pt x="7870" y="1571"/>
                  </a:cubicBezTo>
                  <a:cubicBezTo>
                    <a:pt x="7853" y="1053"/>
                    <a:pt x="7603" y="618"/>
                    <a:pt x="7202" y="384"/>
                  </a:cubicBezTo>
                  <a:cubicBezTo>
                    <a:pt x="7002" y="271"/>
                    <a:pt x="6773" y="214"/>
                    <a:pt x="6527" y="214"/>
                  </a:cubicBezTo>
                  <a:cubicBezTo>
                    <a:pt x="6196" y="214"/>
                    <a:pt x="5836" y="317"/>
                    <a:pt x="5481" y="518"/>
                  </a:cubicBezTo>
                  <a:cubicBezTo>
                    <a:pt x="5431" y="535"/>
                    <a:pt x="5397" y="568"/>
                    <a:pt x="5364" y="602"/>
                  </a:cubicBezTo>
                  <a:cubicBezTo>
                    <a:pt x="5028" y="266"/>
                    <a:pt x="4582" y="129"/>
                    <a:pt x="4144" y="129"/>
                  </a:cubicBezTo>
                  <a:cubicBezTo>
                    <a:pt x="3862" y="129"/>
                    <a:pt x="3584" y="186"/>
                    <a:pt x="3342" y="284"/>
                  </a:cubicBezTo>
                  <a:cubicBezTo>
                    <a:pt x="3125" y="368"/>
                    <a:pt x="2941" y="468"/>
                    <a:pt x="2791" y="602"/>
                  </a:cubicBezTo>
                  <a:cubicBezTo>
                    <a:pt x="2540" y="334"/>
                    <a:pt x="2273" y="134"/>
                    <a:pt x="2089" y="84"/>
                  </a:cubicBezTo>
                  <a:cubicBezTo>
                    <a:pt x="1901" y="24"/>
                    <a:pt x="1731" y="0"/>
                    <a:pt x="157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101;p26">
            <a:extLst>
              <a:ext uri="{FF2B5EF4-FFF2-40B4-BE49-F238E27FC236}">
                <a16:creationId xmlns:a16="http://schemas.microsoft.com/office/drawing/2014/main" id="{508E57DE-DED2-02F4-061F-52179EA75EFB}"/>
              </a:ext>
            </a:extLst>
          </p:cNvPr>
          <p:cNvGrpSpPr/>
          <p:nvPr/>
        </p:nvGrpSpPr>
        <p:grpSpPr>
          <a:xfrm>
            <a:off x="7654523" y="1889117"/>
            <a:ext cx="913120" cy="1476539"/>
            <a:chOff x="2244240" y="1723330"/>
            <a:chExt cx="913120" cy="1476539"/>
          </a:xfrm>
        </p:grpSpPr>
        <p:sp>
          <p:nvSpPr>
            <p:cNvPr id="16" name="Google Shape;1102;p26">
              <a:extLst>
                <a:ext uri="{FF2B5EF4-FFF2-40B4-BE49-F238E27FC236}">
                  <a16:creationId xmlns:a16="http://schemas.microsoft.com/office/drawing/2014/main" id="{E4D05DD2-59B1-BD95-8394-48CDA923806B}"/>
                </a:ext>
              </a:extLst>
            </p:cNvPr>
            <p:cNvSpPr/>
            <p:nvPr/>
          </p:nvSpPr>
          <p:spPr>
            <a:xfrm>
              <a:off x="2296251" y="2334766"/>
              <a:ext cx="806380" cy="375187"/>
            </a:xfrm>
            <a:custGeom>
              <a:avLst/>
              <a:gdLst/>
              <a:ahLst/>
              <a:cxnLst/>
              <a:rect l="l" t="t" r="r" b="b"/>
              <a:pathLst>
                <a:path w="10093" h="4696" extrusionOk="0">
                  <a:moveTo>
                    <a:pt x="10093" y="0"/>
                  </a:moveTo>
                  <a:cubicBezTo>
                    <a:pt x="6734" y="17"/>
                    <a:pt x="3359" y="51"/>
                    <a:pt x="1" y="51"/>
                  </a:cubicBezTo>
                  <a:cubicBezTo>
                    <a:pt x="134" y="786"/>
                    <a:pt x="385" y="1504"/>
                    <a:pt x="736" y="2156"/>
                  </a:cubicBezTo>
                  <a:cubicBezTo>
                    <a:pt x="1070" y="2757"/>
                    <a:pt x="1388" y="3376"/>
                    <a:pt x="1872" y="3877"/>
                  </a:cubicBezTo>
                  <a:cubicBezTo>
                    <a:pt x="2390" y="4428"/>
                    <a:pt x="2424" y="4696"/>
                    <a:pt x="3242" y="4696"/>
                  </a:cubicBezTo>
                  <a:lnTo>
                    <a:pt x="6517" y="4445"/>
                  </a:lnTo>
                  <a:cubicBezTo>
                    <a:pt x="7002" y="4395"/>
                    <a:pt x="8004" y="4512"/>
                    <a:pt x="8305" y="4061"/>
                  </a:cubicBezTo>
                  <a:cubicBezTo>
                    <a:pt x="8739" y="3442"/>
                    <a:pt x="9140" y="2807"/>
                    <a:pt x="9424" y="2106"/>
                  </a:cubicBezTo>
                  <a:cubicBezTo>
                    <a:pt x="9708" y="1437"/>
                    <a:pt x="9926" y="719"/>
                    <a:pt x="10093" y="0"/>
                  </a:cubicBezTo>
                  <a:close/>
                </a:path>
              </a:pathLst>
            </a:custGeom>
            <a:solidFill>
              <a:srgbClr val="1F0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03;p26">
              <a:extLst>
                <a:ext uri="{FF2B5EF4-FFF2-40B4-BE49-F238E27FC236}">
                  <a16:creationId xmlns:a16="http://schemas.microsoft.com/office/drawing/2014/main" id="{14F29423-270D-86AF-BF25-94981841E624}"/>
                </a:ext>
              </a:extLst>
            </p:cNvPr>
            <p:cNvSpPr/>
            <p:nvPr/>
          </p:nvSpPr>
          <p:spPr>
            <a:xfrm>
              <a:off x="2244240" y="1723330"/>
              <a:ext cx="913120" cy="1476539"/>
            </a:xfrm>
            <a:custGeom>
              <a:avLst/>
              <a:gdLst/>
              <a:ahLst/>
              <a:cxnLst/>
              <a:rect l="l" t="t" r="r" b="b"/>
              <a:pathLst>
                <a:path w="11429" h="18481" extrusionOk="0">
                  <a:moveTo>
                    <a:pt x="9775" y="13535"/>
                  </a:moveTo>
                  <a:cubicBezTo>
                    <a:pt x="9858" y="13802"/>
                    <a:pt x="9892" y="14103"/>
                    <a:pt x="9775" y="14387"/>
                  </a:cubicBezTo>
                  <a:cubicBezTo>
                    <a:pt x="9608" y="14771"/>
                    <a:pt x="9725" y="14771"/>
                    <a:pt x="9758" y="15189"/>
                  </a:cubicBezTo>
                  <a:cubicBezTo>
                    <a:pt x="9825" y="16108"/>
                    <a:pt x="8689" y="15857"/>
                    <a:pt x="8438" y="16509"/>
                  </a:cubicBezTo>
                  <a:cubicBezTo>
                    <a:pt x="7870" y="18046"/>
                    <a:pt x="5848" y="18481"/>
                    <a:pt x="4378" y="17896"/>
                  </a:cubicBezTo>
                  <a:cubicBezTo>
                    <a:pt x="3693" y="17628"/>
                    <a:pt x="3526" y="17127"/>
                    <a:pt x="3292" y="16476"/>
                  </a:cubicBezTo>
                  <a:cubicBezTo>
                    <a:pt x="2690" y="16308"/>
                    <a:pt x="2122" y="16075"/>
                    <a:pt x="2139" y="15323"/>
                  </a:cubicBezTo>
                  <a:cubicBezTo>
                    <a:pt x="2139" y="15005"/>
                    <a:pt x="2373" y="14888"/>
                    <a:pt x="2206" y="14587"/>
                  </a:cubicBezTo>
                  <a:cubicBezTo>
                    <a:pt x="2055" y="14303"/>
                    <a:pt x="1855" y="14036"/>
                    <a:pt x="2122" y="13735"/>
                  </a:cubicBezTo>
                  <a:cubicBezTo>
                    <a:pt x="1721" y="13050"/>
                    <a:pt x="1704" y="12566"/>
                    <a:pt x="2557" y="12365"/>
                  </a:cubicBezTo>
                  <a:cubicBezTo>
                    <a:pt x="1855" y="11162"/>
                    <a:pt x="1019" y="10126"/>
                    <a:pt x="535" y="8790"/>
                  </a:cubicBezTo>
                  <a:cubicBezTo>
                    <a:pt x="0" y="7286"/>
                    <a:pt x="17" y="5565"/>
                    <a:pt x="485" y="4044"/>
                  </a:cubicBezTo>
                  <a:cubicBezTo>
                    <a:pt x="1354" y="1120"/>
                    <a:pt x="5581" y="1"/>
                    <a:pt x="8171" y="669"/>
                  </a:cubicBezTo>
                  <a:cubicBezTo>
                    <a:pt x="9407" y="987"/>
                    <a:pt x="10359" y="1822"/>
                    <a:pt x="10928" y="2958"/>
                  </a:cubicBezTo>
                  <a:cubicBezTo>
                    <a:pt x="11228" y="3526"/>
                    <a:pt x="11429" y="4161"/>
                    <a:pt x="11412" y="4813"/>
                  </a:cubicBezTo>
                  <a:cubicBezTo>
                    <a:pt x="11395" y="5481"/>
                    <a:pt x="11429" y="6417"/>
                    <a:pt x="11245" y="7052"/>
                  </a:cubicBezTo>
                  <a:cubicBezTo>
                    <a:pt x="10811" y="8589"/>
                    <a:pt x="10393" y="9959"/>
                    <a:pt x="9658" y="11379"/>
                  </a:cubicBezTo>
                  <a:cubicBezTo>
                    <a:pt x="9257" y="12181"/>
                    <a:pt x="9440" y="11864"/>
                    <a:pt x="9925" y="12332"/>
                  </a:cubicBezTo>
                  <a:cubicBezTo>
                    <a:pt x="10343" y="12750"/>
                    <a:pt x="9958" y="13167"/>
                    <a:pt x="9775" y="13535"/>
                  </a:cubicBezTo>
                  <a:cubicBezTo>
                    <a:pt x="9908" y="13936"/>
                    <a:pt x="9775" y="13535"/>
                    <a:pt x="9775" y="13535"/>
                  </a:cubicBezTo>
                  <a:close/>
                  <a:moveTo>
                    <a:pt x="7185" y="12098"/>
                  </a:moveTo>
                  <a:cubicBezTo>
                    <a:pt x="7669" y="12048"/>
                    <a:pt x="8655" y="12165"/>
                    <a:pt x="8973" y="11714"/>
                  </a:cubicBezTo>
                  <a:cubicBezTo>
                    <a:pt x="9407" y="11112"/>
                    <a:pt x="9791" y="10460"/>
                    <a:pt x="10075" y="9759"/>
                  </a:cubicBezTo>
                  <a:cubicBezTo>
                    <a:pt x="10660" y="8355"/>
                    <a:pt x="11011" y="6801"/>
                    <a:pt x="11045" y="5264"/>
                  </a:cubicBezTo>
                  <a:cubicBezTo>
                    <a:pt x="11111" y="2491"/>
                    <a:pt x="8755" y="636"/>
                    <a:pt x="6065" y="920"/>
                  </a:cubicBezTo>
                  <a:cubicBezTo>
                    <a:pt x="4712" y="1070"/>
                    <a:pt x="3392" y="1488"/>
                    <a:pt x="2356" y="2340"/>
                  </a:cubicBezTo>
                  <a:cubicBezTo>
                    <a:pt x="1203" y="3309"/>
                    <a:pt x="735" y="4228"/>
                    <a:pt x="568" y="5732"/>
                  </a:cubicBezTo>
                  <a:cubicBezTo>
                    <a:pt x="418" y="7135"/>
                    <a:pt x="735" y="8572"/>
                    <a:pt x="1387" y="9809"/>
                  </a:cubicBezTo>
                  <a:cubicBezTo>
                    <a:pt x="1721" y="10410"/>
                    <a:pt x="2039" y="11029"/>
                    <a:pt x="2523" y="11530"/>
                  </a:cubicBezTo>
                  <a:cubicBezTo>
                    <a:pt x="3041" y="12098"/>
                    <a:pt x="3075" y="12349"/>
                    <a:pt x="3893" y="12349"/>
                  </a:cubicBezTo>
                  <a:moveTo>
                    <a:pt x="3810" y="12733"/>
                  </a:moveTo>
                  <a:cubicBezTo>
                    <a:pt x="3492" y="12750"/>
                    <a:pt x="1354" y="12950"/>
                    <a:pt x="2623" y="13485"/>
                  </a:cubicBezTo>
                  <a:cubicBezTo>
                    <a:pt x="3576" y="13886"/>
                    <a:pt x="5213" y="13602"/>
                    <a:pt x="6216" y="13552"/>
                  </a:cubicBezTo>
                  <a:cubicBezTo>
                    <a:pt x="6717" y="13535"/>
                    <a:pt x="9357" y="13635"/>
                    <a:pt x="9541" y="13067"/>
                  </a:cubicBezTo>
                  <a:cubicBezTo>
                    <a:pt x="9875" y="12031"/>
                    <a:pt x="7202" y="12499"/>
                    <a:pt x="6817" y="12549"/>
                  </a:cubicBezTo>
                  <a:moveTo>
                    <a:pt x="6750" y="16075"/>
                  </a:moveTo>
                  <a:cubicBezTo>
                    <a:pt x="7118" y="16108"/>
                    <a:pt x="10126" y="15506"/>
                    <a:pt x="9190" y="14938"/>
                  </a:cubicBezTo>
                  <a:cubicBezTo>
                    <a:pt x="8839" y="14721"/>
                    <a:pt x="7552" y="15055"/>
                    <a:pt x="7135" y="15089"/>
                  </a:cubicBezTo>
                  <a:cubicBezTo>
                    <a:pt x="6333" y="15156"/>
                    <a:pt x="5514" y="15206"/>
                    <a:pt x="4712" y="15256"/>
                  </a:cubicBezTo>
                  <a:cubicBezTo>
                    <a:pt x="4161" y="15289"/>
                    <a:pt x="3592" y="15339"/>
                    <a:pt x="3058" y="15156"/>
                  </a:cubicBezTo>
                  <a:cubicBezTo>
                    <a:pt x="2323" y="14888"/>
                    <a:pt x="2406" y="15857"/>
                    <a:pt x="2958" y="16024"/>
                  </a:cubicBezTo>
                  <a:cubicBezTo>
                    <a:pt x="4144" y="16375"/>
                    <a:pt x="5547" y="16108"/>
                    <a:pt x="6750" y="16075"/>
                  </a:cubicBezTo>
                  <a:cubicBezTo>
                    <a:pt x="7302" y="16125"/>
                    <a:pt x="6750" y="16075"/>
                    <a:pt x="6750" y="16075"/>
                  </a:cubicBezTo>
                  <a:close/>
                  <a:moveTo>
                    <a:pt x="6316" y="14788"/>
                  </a:moveTo>
                  <a:cubicBezTo>
                    <a:pt x="6851" y="14755"/>
                    <a:pt x="9207" y="14771"/>
                    <a:pt x="9374" y="14070"/>
                  </a:cubicBezTo>
                  <a:cubicBezTo>
                    <a:pt x="9507" y="13451"/>
                    <a:pt x="6700" y="13869"/>
                    <a:pt x="6232" y="13902"/>
                  </a:cubicBezTo>
                  <a:cubicBezTo>
                    <a:pt x="5781" y="13919"/>
                    <a:pt x="2456" y="13819"/>
                    <a:pt x="2406" y="14070"/>
                  </a:cubicBezTo>
                  <a:cubicBezTo>
                    <a:pt x="2189" y="15222"/>
                    <a:pt x="4896" y="14821"/>
                    <a:pt x="5397" y="14771"/>
                  </a:cubicBezTo>
                  <a:moveTo>
                    <a:pt x="3826" y="16542"/>
                  </a:moveTo>
                  <a:cubicBezTo>
                    <a:pt x="4227" y="18146"/>
                    <a:pt x="8087" y="18063"/>
                    <a:pt x="7970" y="16392"/>
                  </a:cubicBezTo>
                  <a:cubicBezTo>
                    <a:pt x="6583" y="16442"/>
                    <a:pt x="5213" y="16492"/>
                    <a:pt x="3826" y="16542"/>
                  </a:cubicBezTo>
                  <a:cubicBezTo>
                    <a:pt x="3826" y="16542"/>
                    <a:pt x="5247" y="16492"/>
                    <a:pt x="3826" y="165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04;p26">
              <a:extLst>
                <a:ext uri="{FF2B5EF4-FFF2-40B4-BE49-F238E27FC236}">
                  <a16:creationId xmlns:a16="http://schemas.microsoft.com/office/drawing/2014/main" id="{6B90E3E3-62A7-CA7E-BED4-7F7B1C4FFEED}"/>
                </a:ext>
              </a:extLst>
            </p:cNvPr>
            <p:cNvSpPr/>
            <p:nvPr/>
          </p:nvSpPr>
          <p:spPr>
            <a:xfrm>
              <a:off x="2401713" y="2106506"/>
              <a:ext cx="631490" cy="508691"/>
            </a:xfrm>
            <a:custGeom>
              <a:avLst/>
              <a:gdLst/>
              <a:ahLst/>
              <a:cxnLst/>
              <a:rect l="l" t="t" r="r" b="b"/>
              <a:pathLst>
                <a:path w="7904" h="6367" extrusionOk="0">
                  <a:moveTo>
                    <a:pt x="5281" y="1387"/>
                  </a:moveTo>
                  <a:lnTo>
                    <a:pt x="5281" y="1387"/>
                  </a:lnTo>
                  <a:cubicBezTo>
                    <a:pt x="5381" y="1738"/>
                    <a:pt x="5398" y="2189"/>
                    <a:pt x="5264" y="2406"/>
                  </a:cubicBezTo>
                  <a:cubicBezTo>
                    <a:pt x="5231" y="2456"/>
                    <a:pt x="5197" y="2490"/>
                    <a:pt x="5180" y="2507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47" y="1604"/>
                    <a:pt x="5281" y="1387"/>
                  </a:cubicBezTo>
                  <a:close/>
                  <a:moveTo>
                    <a:pt x="2825" y="1421"/>
                  </a:moveTo>
                  <a:cubicBezTo>
                    <a:pt x="3008" y="1688"/>
                    <a:pt x="3142" y="1972"/>
                    <a:pt x="3159" y="2206"/>
                  </a:cubicBezTo>
                  <a:cubicBezTo>
                    <a:pt x="3159" y="2356"/>
                    <a:pt x="3109" y="2456"/>
                    <a:pt x="2941" y="2507"/>
                  </a:cubicBezTo>
                  <a:cubicBezTo>
                    <a:pt x="2930" y="2518"/>
                    <a:pt x="2893" y="2530"/>
                    <a:pt x="2866" y="2530"/>
                  </a:cubicBezTo>
                  <a:cubicBezTo>
                    <a:pt x="2855" y="2530"/>
                    <a:pt x="2846" y="2528"/>
                    <a:pt x="2841" y="2523"/>
                  </a:cubicBezTo>
                  <a:cubicBezTo>
                    <a:pt x="2741" y="2440"/>
                    <a:pt x="2708" y="2022"/>
                    <a:pt x="2774" y="1621"/>
                  </a:cubicBezTo>
                  <a:cubicBezTo>
                    <a:pt x="2791" y="1554"/>
                    <a:pt x="2808" y="1487"/>
                    <a:pt x="2825" y="1421"/>
                  </a:cubicBezTo>
                  <a:close/>
                  <a:moveTo>
                    <a:pt x="1579" y="0"/>
                  </a:moveTo>
                  <a:cubicBezTo>
                    <a:pt x="1214" y="0"/>
                    <a:pt x="946" y="138"/>
                    <a:pt x="769" y="268"/>
                  </a:cubicBezTo>
                  <a:cubicBezTo>
                    <a:pt x="168" y="752"/>
                    <a:pt x="1" y="1654"/>
                    <a:pt x="51" y="2289"/>
                  </a:cubicBezTo>
                  <a:cubicBezTo>
                    <a:pt x="101" y="3242"/>
                    <a:pt x="402" y="4211"/>
                    <a:pt x="853" y="5030"/>
                  </a:cubicBezTo>
                  <a:cubicBezTo>
                    <a:pt x="1037" y="5380"/>
                    <a:pt x="1271" y="5614"/>
                    <a:pt x="1488" y="5848"/>
                  </a:cubicBezTo>
                  <a:cubicBezTo>
                    <a:pt x="1605" y="5982"/>
                    <a:pt x="1738" y="6116"/>
                    <a:pt x="1855" y="6266"/>
                  </a:cubicBezTo>
                  <a:cubicBezTo>
                    <a:pt x="1906" y="6333"/>
                    <a:pt x="1972" y="6366"/>
                    <a:pt x="2056" y="6366"/>
                  </a:cubicBezTo>
                  <a:cubicBezTo>
                    <a:pt x="2106" y="6366"/>
                    <a:pt x="2156" y="6350"/>
                    <a:pt x="2206" y="6299"/>
                  </a:cubicBezTo>
                  <a:cubicBezTo>
                    <a:pt x="2323" y="6216"/>
                    <a:pt x="2340" y="6065"/>
                    <a:pt x="2256" y="5949"/>
                  </a:cubicBezTo>
                  <a:cubicBezTo>
                    <a:pt x="2123" y="5781"/>
                    <a:pt x="1989" y="5648"/>
                    <a:pt x="1855" y="5514"/>
                  </a:cubicBezTo>
                  <a:cubicBezTo>
                    <a:pt x="1638" y="5280"/>
                    <a:pt x="1454" y="5096"/>
                    <a:pt x="1304" y="4796"/>
                  </a:cubicBezTo>
                  <a:cubicBezTo>
                    <a:pt x="870" y="4027"/>
                    <a:pt x="602" y="3141"/>
                    <a:pt x="552" y="2256"/>
                  </a:cubicBezTo>
                  <a:cubicBezTo>
                    <a:pt x="519" y="1721"/>
                    <a:pt x="669" y="1003"/>
                    <a:pt x="1087" y="669"/>
                  </a:cubicBezTo>
                  <a:cubicBezTo>
                    <a:pt x="1223" y="564"/>
                    <a:pt x="1391" y="512"/>
                    <a:pt x="1584" y="512"/>
                  </a:cubicBezTo>
                  <a:cubicBezTo>
                    <a:pt x="1700" y="512"/>
                    <a:pt x="1824" y="531"/>
                    <a:pt x="1956" y="568"/>
                  </a:cubicBezTo>
                  <a:cubicBezTo>
                    <a:pt x="2056" y="602"/>
                    <a:pt x="2256" y="769"/>
                    <a:pt x="2474" y="986"/>
                  </a:cubicBezTo>
                  <a:cubicBezTo>
                    <a:pt x="2373" y="1153"/>
                    <a:pt x="2307" y="1337"/>
                    <a:pt x="2273" y="1554"/>
                  </a:cubicBezTo>
                  <a:cubicBezTo>
                    <a:pt x="2240" y="1788"/>
                    <a:pt x="2139" y="2590"/>
                    <a:pt x="2507" y="2908"/>
                  </a:cubicBezTo>
                  <a:cubicBezTo>
                    <a:pt x="2587" y="2976"/>
                    <a:pt x="2697" y="3036"/>
                    <a:pt x="2855" y="3036"/>
                  </a:cubicBezTo>
                  <a:cubicBezTo>
                    <a:pt x="2929" y="3036"/>
                    <a:pt x="3013" y="3023"/>
                    <a:pt x="3109" y="2991"/>
                  </a:cubicBezTo>
                  <a:cubicBezTo>
                    <a:pt x="3476" y="2857"/>
                    <a:pt x="3677" y="2573"/>
                    <a:pt x="3660" y="2189"/>
                  </a:cubicBezTo>
                  <a:cubicBezTo>
                    <a:pt x="3643" y="1805"/>
                    <a:pt x="3409" y="1370"/>
                    <a:pt x="3125" y="986"/>
                  </a:cubicBezTo>
                  <a:cubicBezTo>
                    <a:pt x="3226" y="886"/>
                    <a:pt x="3359" y="819"/>
                    <a:pt x="3526" y="752"/>
                  </a:cubicBezTo>
                  <a:cubicBezTo>
                    <a:pt x="3713" y="676"/>
                    <a:pt x="3926" y="631"/>
                    <a:pt x="4139" y="631"/>
                  </a:cubicBezTo>
                  <a:cubicBezTo>
                    <a:pt x="4441" y="631"/>
                    <a:pt x="4745" y="721"/>
                    <a:pt x="4980" y="936"/>
                  </a:cubicBezTo>
                  <a:cubicBezTo>
                    <a:pt x="4713" y="1253"/>
                    <a:pt x="4562" y="1671"/>
                    <a:pt x="4562" y="2122"/>
                  </a:cubicBezTo>
                  <a:cubicBezTo>
                    <a:pt x="4562" y="2490"/>
                    <a:pt x="4746" y="2924"/>
                    <a:pt x="5063" y="3025"/>
                  </a:cubicBezTo>
                  <a:cubicBezTo>
                    <a:pt x="5097" y="3032"/>
                    <a:pt x="5136" y="3038"/>
                    <a:pt x="5178" y="3038"/>
                  </a:cubicBezTo>
                  <a:cubicBezTo>
                    <a:pt x="5324" y="3038"/>
                    <a:pt x="5513" y="2968"/>
                    <a:pt x="5682" y="2657"/>
                  </a:cubicBezTo>
                  <a:cubicBezTo>
                    <a:pt x="5966" y="2223"/>
                    <a:pt x="5882" y="1471"/>
                    <a:pt x="5648" y="1003"/>
                  </a:cubicBezTo>
                  <a:cubicBezTo>
                    <a:pt x="5682" y="986"/>
                    <a:pt x="5698" y="969"/>
                    <a:pt x="5732" y="953"/>
                  </a:cubicBezTo>
                  <a:cubicBezTo>
                    <a:pt x="6017" y="800"/>
                    <a:pt x="6296" y="722"/>
                    <a:pt x="6542" y="722"/>
                  </a:cubicBezTo>
                  <a:cubicBezTo>
                    <a:pt x="6700" y="722"/>
                    <a:pt x="6844" y="754"/>
                    <a:pt x="6968" y="819"/>
                  </a:cubicBezTo>
                  <a:cubicBezTo>
                    <a:pt x="7202" y="969"/>
                    <a:pt x="7353" y="1237"/>
                    <a:pt x="7369" y="1588"/>
                  </a:cubicBezTo>
                  <a:cubicBezTo>
                    <a:pt x="7386" y="2540"/>
                    <a:pt x="6835" y="3743"/>
                    <a:pt x="6350" y="4679"/>
                  </a:cubicBezTo>
                  <a:cubicBezTo>
                    <a:pt x="6150" y="5046"/>
                    <a:pt x="5932" y="5397"/>
                    <a:pt x="5615" y="5798"/>
                  </a:cubicBezTo>
                  <a:cubicBezTo>
                    <a:pt x="5531" y="5915"/>
                    <a:pt x="5565" y="6065"/>
                    <a:pt x="5665" y="6149"/>
                  </a:cubicBezTo>
                  <a:cubicBezTo>
                    <a:pt x="5714" y="6184"/>
                    <a:pt x="5768" y="6201"/>
                    <a:pt x="5821" y="6201"/>
                  </a:cubicBezTo>
                  <a:cubicBezTo>
                    <a:pt x="5896" y="6201"/>
                    <a:pt x="5967" y="6167"/>
                    <a:pt x="6016" y="6099"/>
                  </a:cubicBezTo>
                  <a:cubicBezTo>
                    <a:pt x="6333" y="5681"/>
                    <a:pt x="6584" y="5297"/>
                    <a:pt x="6801" y="4913"/>
                  </a:cubicBezTo>
                  <a:cubicBezTo>
                    <a:pt x="7336" y="3860"/>
                    <a:pt x="7904" y="2640"/>
                    <a:pt x="7871" y="1588"/>
                  </a:cubicBezTo>
                  <a:cubicBezTo>
                    <a:pt x="7854" y="1053"/>
                    <a:pt x="7603" y="619"/>
                    <a:pt x="7202" y="385"/>
                  </a:cubicBezTo>
                  <a:cubicBezTo>
                    <a:pt x="7003" y="271"/>
                    <a:pt x="6773" y="214"/>
                    <a:pt x="6528" y="214"/>
                  </a:cubicBezTo>
                  <a:cubicBezTo>
                    <a:pt x="6197" y="214"/>
                    <a:pt x="5836" y="317"/>
                    <a:pt x="5481" y="518"/>
                  </a:cubicBezTo>
                  <a:cubicBezTo>
                    <a:pt x="5448" y="552"/>
                    <a:pt x="5398" y="568"/>
                    <a:pt x="5364" y="602"/>
                  </a:cubicBezTo>
                  <a:cubicBezTo>
                    <a:pt x="5029" y="267"/>
                    <a:pt x="4589" y="129"/>
                    <a:pt x="4152" y="129"/>
                  </a:cubicBezTo>
                  <a:cubicBezTo>
                    <a:pt x="3871" y="129"/>
                    <a:pt x="3591" y="186"/>
                    <a:pt x="3342" y="284"/>
                  </a:cubicBezTo>
                  <a:cubicBezTo>
                    <a:pt x="3125" y="368"/>
                    <a:pt x="2941" y="468"/>
                    <a:pt x="2791" y="602"/>
                  </a:cubicBezTo>
                  <a:cubicBezTo>
                    <a:pt x="2540" y="334"/>
                    <a:pt x="2273" y="134"/>
                    <a:pt x="2089" y="84"/>
                  </a:cubicBezTo>
                  <a:cubicBezTo>
                    <a:pt x="1902" y="25"/>
                    <a:pt x="1732" y="0"/>
                    <a:pt x="15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65687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E9BEF-2402-A715-A273-5AD651B1C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0" y="455370"/>
            <a:ext cx="3429000" cy="481200"/>
          </a:xfrm>
        </p:spPr>
        <p:txBody>
          <a:bodyPr/>
          <a:lstStyle/>
          <a:p>
            <a:r>
              <a:rPr lang="lt-LT" sz="5000" dirty="0"/>
              <a:t>Bandymas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328DE5-903B-1359-95B6-B5065B89ACCD}"/>
              </a:ext>
            </a:extLst>
          </p:cNvPr>
          <p:cNvSpPr txBox="1"/>
          <p:nvPr/>
        </p:nvSpPr>
        <p:spPr>
          <a:xfrm>
            <a:off x="750849" y="1196898"/>
            <a:ext cx="82742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♥"/>
            </a:pPr>
            <a:r>
              <a:rPr lang="lt-LT" sz="1800" dirty="0">
                <a:latin typeface="Cavolini" panose="03000502040302020204" pitchFamily="66" charset="0"/>
                <a:cs typeface="Cavolini" panose="03000502040302020204" pitchFamily="66" charset="0"/>
              </a:rPr>
              <a:t>Hipotezė:</a:t>
            </a:r>
            <a:r>
              <a:rPr lang="en-GB" sz="1800" dirty="0">
                <a:latin typeface="Cavolini" panose="03000502040302020204" pitchFamily="66" charset="0"/>
                <a:cs typeface="Cavolini" panose="03000502040302020204" pitchFamily="66" charset="0"/>
              </a:rPr>
              <a:t> Keičiant atstumą tarp neskaidraus kūno, šviesos šaltinio ir ekrano, šešėlio dydis taip pat keisis. </a:t>
            </a:r>
          </a:p>
          <a:p>
            <a:pPr marL="285750" indent="-285750">
              <a:buFont typeface="Arial" panose="020B0604020202020204" pitchFamily="34" charset="0"/>
              <a:buChar char="♥"/>
            </a:pPr>
            <a:r>
              <a:rPr lang="en-GB" sz="1800" dirty="0">
                <a:latin typeface="Cavolini" panose="03000502040302020204" pitchFamily="66" charset="0"/>
                <a:cs typeface="Cavolini" panose="03000502040302020204" pitchFamily="66" charset="0"/>
              </a:rPr>
              <a:t>Priemonės: Neskaidrus objektas, žibintuvėlis, ekranas.</a:t>
            </a:r>
          </a:p>
          <a:p>
            <a:pPr marL="285750" indent="-285750">
              <a:buFont typeface="Arial" panose="020B0604020202020204" pitchFamily="34" charset="0"/>
              <a:buChar char="♥"/>
            </a:pPr>
            <a:r>
              <a:rPr lang="en-GB" sz="1800" dirty="0">
                <a:latin typeface="Cavolini" panose="03000502040302020204" pitchFamily="66" charset="0"/>
                <a:cs typeface="Cavolini" panose="03000502040302020204" pitchFamily="66" charset="0"/>
              </a:rPr>
              <a:t>Darbo eiga: Pirma, reikia pasiimti neskaidrų objektą ir tamsoje jį pastatyti tarp ekrano ir šviesos šaltinio. Tuomet savo pasirinktą objektą artinti arba tolinti nuo šviesos šaltinio ir stebėti, kaip keičiasi šešėlio dydis.</a:t>
            </a:r>
          </a:p>
        </p:txBody>
      </p:sp>
      <p:grpSp>
        <p:nvGrpSpPr>
          <p:cNvPr id="4" name="Google Shape;1097;p26">
            <a:extLst>
              <a:ext uri="{FF2B5EF4-FFF2-40B4-BE49-F238E27FC236}">
                <a16:creationId xmlns:a16="http://schemas.microsoft.com/office/drawing/2014/main" id="{CF9BE7B5-5FEB-A8B7-A31C-17CEB5294EEC}"/>
              </a:ext>
            </a:extLst>
          </p:cNvPr>
          <p:cNvGrpSpPr/>
          <p:nvPr/>
        </p:nvGrpSpPr>
        <p:grpSpPr>
          <a:xfrm>
            <a:off x="48701" y="3374560"/>
            <a:ext cx="913200" cy="1476539"/>
            <a:chOff x="457198" y="1723325"/>
            <a:chExt cx="913200" cy="1476539"/>
          </a:xfrm>
        </p:grpSpPr>
        <p:sp>
          <p:nvSpPr>
            <p:cNvPr id="5" name="Google Shape;1098;p26">
              <a:extLst>
                <a:ext uri="{FF2B5EF4-FFF2-40B4-BE49-F238E27FC236}">
                  <a16:creationId xmlns:a16="http://schemas.microsoft.com/office/drawing/2014/main" id="{E9E1DC89-194B-FA52-FD99-96E6E5F0184A}"/>
                </a:ext>
              </a:extLst>
            </p:cNvPr>
            <p:cNvSpPr/>
            <p:nvPr/>
          </p:nvSpPr>
          <p:spPr>
            <a:xfrm>
              <a:off x="493310" y="2205251"/>
              <a:ext cx="837060" cy="504697"/>
            </a:xfrm>
            <a:custGeom>
              <a:avLst/>
              <a:gdLst/>
              <a:ahLst/>
              <a:cxnLst/>
              <a:rect l="l" t="t" r="r" b="b"/>
              <a:pathLst>
                <a:path w="10477" h="6317" extrusionOk="0">
                  <a:moveTo>
                    <a:pt x="84" y="1"/>
                  </a:moveTo>
                  <a:cubicBezTo>
                    <a:pt x="0" y="1304"/>
                    <a:pt x="318" y="2624"/>
                    <a:pt x="936" y="3777"/>
                  </a:cubicBezTo>
                  <a:cubicBezTo>
                    <a:pt x="1253" y="4378"/>
                    <a:pt x="1571" y="4996"/>
                    <a:pt x="2055" y="5498"/>
                  </a:cubicBezTo>
                  <a:cubicBezTo>
                    <a:pt x="2590" y="6049"/>
                    <a:pt x="2607" y="6316"/>
                    <a:pt x="3425" y="6316"/>
                  </a:cubicBezTo>
                  <a:lnTo>
                    <a:pt x="6717" y="6066"/>
                  </a:lnTo>
                  <a:cubicBezTo>
                    <a:pt x="7201" y="6016"/>
                    <a:pt x="8187" y="6133"/>
                    <a:pt x="8505" y="5681"/>
                  </a:cubicBezTo>
                  <a:cubicBezTo>
                    <a:pt x="8939" y="5063"/>
                    <a:pt x="9323" y="4428"/>
                    <a:pt x="9608" y="3727"/>
                  </a:cubicBezTo>
                  <a:cubicBezTo>
                    <a:pt x="10042" y="2691"/>
                    <a:pt x="10343" y="1554"/>
                    <a:pt x="10476" y="418"/>
                  </a:cubicBezTo>
                  <a:cubicBezTo>
                    <a:pt x="7018" y="418"/>
                    <a:pt x="3559" y="34"/>
                    <a:pt x="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9;p26">
              <a:extLst>
                <a:ext uri="{FF2B5EF4-FFF2-40B4-BE49-F238E27FC236}">
                  <a16:creationId xmlns:a16="http://schemas.microsoft.com/office/drawing/2014/main" id="{BB9E7958-DCE7-6029-722E-2F63B72A4A6F}"/>
                </a:ext>
              </a:extLst>
            </p:cNvPr>
            <p:cNvSpPr/>
            <p:nvPr/>
          </p:nvSpPr>
          <p:spPr>
            <a:xfrm>
              <a:off x="457198" y="1723325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59" y="13535"/>
                  </a:moveTo>
                  <a:cubicBezTo>
                    <a:pt x="9859" y="13802"/>
                    <a:pt x="9876" y="14103"/>
                    <a:pt x="9759" y="14387"/>
                  </a:cubicBezTo>
                  <a:cubicBezTo>
                    <a:pt x="9608" y="14771"/>
                    <a:pt x="9709" y="14771"/>
                    <a:pt x="9742" y="15189"/>
                  </a:cubicBezTo>
                  <a:cubicBezTo>
                    <a:pt x="9809" y="16108"/>
                    <a:pt x="8673" y="15857"/>
                    <a:pt x="8439" y="16509"/>
                  </a:cubicBezTo>
                  <a:cubicBezTo>
                    <a:pt x="7854" y="18046"/>
                    <a:pt x="5849" y="18480"/>
                    <a:pt x="4379" y="17896"/>
                  </a:cubicBezTo>
                  <a:cubicBezTo>
                    <a:pt x="3694" y="17628"/>
                    <a:pt x="3510" y="17127"/>
                    <a:pt x="3276" y="16475"/>
                  </a:cubicBezTo>
                  <a:cubicBezTo>
                    <a:pt x="2674" y="16292"/>
                    <a:pt x="2106" y="16074"/>
                    <a:pt x="2123" y="15322"/>
                  </a:cubicBezTo>
                  <a:cubicBezTo>
                    <a:pt x="2123" y="15005"/>
                    <a:pt x="2357" y="14888"/>
                    <a:pt x="2190" y="14587"/>
                  </a:cubicBezTo>
                  <a:cubicBezTo>
                    <a:pt x="2039" y="14303"/>
                    <a:pt x="1856" y="14036"/>
                    <a:pt x="2106" y="13735"/>
                  </a:cubicBezTo>
                  <a:cubicBezTo>
                    <a:pt x="1705" y="13050"/>
                    <a:pt x="1689" y="12566"/>
                    <a:pt x="2541" y="12365"/>
                  </a:cubicBezTo>
                  <a:cubicBezTo>
                    <a:pt x="1839" y="11162"/>
                    <a:pt x="1003" y="10126"/>
                    <a:pt x="536" y="8789"/>
                  </a:cubicBezTo>
                  <a:cubicBezTo>
                    <a:pt x="1" y="7286"/>
                    <a:pt x="1" y="5565"/>
                    <a:pt x="469" y="4044"/>
                  </a:cubicBezTo>
                  <a:cubicBezTo>
                    <a:pt x="1338" y="1120"/>
                    <a:pt x="5565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12" y="3543"/>
                    <a:pt x="11430" y="4161"/>
                    <a:pt x="11413" y="4813"/>
                  </a:cubicBezTo>
                  <a:cubicBezTo>
                    <a:pt x="11379" y="5481"/>
                    <a:pt x="11413" y="6417"/>
                    <a:pt x="11229" y="7052"/>
                  </a:cubicBezTo>
                  <a:cubicBezTo>
                    <a:pt x="10811" y="8589"/>
                    <a:pt x="10377" y="9959"/>
                    <a:pt x="9658" y="11379"/>
                  </a:cubicBezTo>
                  <a:cubicBezTo>
                    <a:pt x="9241" y="12181"/>
                    <a:pt x="9441" y="11864"/>
                    <a:pt x="9909" y="12332"/>
                  </a:cubicBezTo>
                  <a:cubicBezTo>
                    <a:pt x="10327" y="12749"/>
                    <a:pt x="9943" y="13167"/>
                    <a:pt x="9759" y="13535"/>
                  </a:cubicBezTo>
                  <a:cubicBezTo>
                    <a:pt x="9892" y="13936"/>
                    <a:pt x="9759" y="13535"/>
                    <a:pt x="9759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7" y="11713"/>
                  </a:cubicBezTo>
                  <a:cubicBezTo>
                    <a:pt x="9391" y="11112"/>
                    <a:pt x="9775" y="10460"/>
                    <a:pt x="10060" y="9775"/>
                  </a:cubicBezTo>
                  <a:cubicBezTo>
                    <a:pt x="10644" y="8355"/>
                    <a:pt x="10995" y="6801"/>
                    <a:pt x="11029" y="5264"/>
                  </a:cubicBezTo>
                  <a:cubicBezTo>
                    <a:pt x="11112" y="2490"/>
                    <a:pt x="8740" y="636"/>
                    <a:pt x="6049" y="920"/>
                  </a:cubicBezTo>
                  <a:cubicBezTo>
                    <a:pt x="4713" y="1070"/>
                    <a:pt x="3376" y="1488"/>
                    <a:pt x="2340" y="2340"/>
                  </a:cubicBezTo>
                  <a:cubicBezTo>
                    <a:pt x="1187" y="3309"/>
                    <a:pt x="719" y="4228"/>
                    <a:pt x="552" y="5732"/>
                  </a:cubicBezTo>
                  <a:cubicBezTo>
                    <a:pt x="402" y="7135"/>
                    <a:pt x="719" y="8572"/>
                    <a:pt x="1388" y="9809"/>
                  </a:cubicBezTo>
                  <a:cubicBezTo>
                    <a:pt x="1705" y="10410"/>
                    <a:pt x="2023" y="11028"/>
                    <a:pt x="2507" y="11530"/>
                  </a:cubicBezTo>
                  <a:cubicBezTo>
                    <a:pt x="3042" y="12098"/>
                    <a:pt x="3059" y="12348"/>
                    <a:pt x="3877" y="12348"/>
                  </a:cubicBezTo>
                  <a:moveTo>
                    <a:pt x="3794" y="12733"/>
                  </a:moveTo>
                  <a:cubicBezTo>
                    <a:pt x="3476" y="12749"/>
                    <a:pt x="1338" y="12950"/>
                    <a:pt x="2624" y="13485"/>
                  </a:cubicBezTo>
                  <a:cubicBezTo>
                    <a:pt x="3560" y="13886"/>
                    <a:pt x="5197" y="13601"/>
                    <a:pt x="6200" y="13551"/>
                  </a:cubicBezTo>
                  <a:cubicBezTo>
                    <a:pt x="6701" y="13535"/>
                    <a:pt x="9341" y="13635"/>
                    <a:pt x="9525" y="13067"/>
                  </a:cubicBezTo>
                  <a:cubicBezTo>
                    <a:pt x="9859" y="12031"/>
                    <a:pt x="7186" y="12499"/>
                    <a:pt x="6818" y="12549"/>
                  </a:cubicBezTo>
                  <a:moveTo>
                    <a:pt x="6734" y="16074"/>
                  </a:moveTo>
                  <a:cubicBezTo>
                    <a:pt x="7102" y="16108"/>
                    <a:pt x="10110" y="15506"/>
                    <a:pt x="9174" y="14938"/>
                  </a:cubicBezTo>
                  <a:cubicBezTo>
                    <a:pt x="8823" y="14721"/>
                    <a:pt x="7537" y="15055"/>
                    <a:pt x="7119" y="15089"/>
                  </a:cubicBezTo>
                  <a:cubicBezTo>
                    <a:pt x="6317" y="15155"/>
                    <a:pt x="5515" y="15205"/>
                    <a:pt x="4696" y="15256"/>
                  </a:cubicBezTo>
                  <a:cubicBezTo>
                    <a:pt x="4145" y="15306"/>
                    <a:pt x="3577" y="15322"/>
                    <a:pt x="3059" y="15155"/>
                  </a:cubicBezTo>
                  <a:cubicBezTo>
                    <a:pt x="2307" y="14888"/>
                    <a:pt x="2390" y="15857"/>
                    <a:pt x="2942" y="16024"/>
                  </a:cubicBezTo>
                  <a:cubicBezTo>
                    <a:pt x="4128" y="16375"/>
                    <a:pt x="5531" y="16108"/>
                    <a:pt x="6734" y="16074"/>
                  </a:cubicBezTo>
                  <a:cubicBezTo>
                    <a:pt x="7286" y="16124"/>
                    <a:pt x="6734" y="16074"/>
                    <a:pt x="6734" y="16074"/>
                  </a:cubicBezTo>
                  <a:close/>
                  <a:moveTo>
                    <a:pt x="6300" y="14804"/>
                  </a:moveTo>
                  <a:cubicBezTo>
                    <a:pt x="6851" y="14754"/>
                    <a:pt x="9207" y="14771"/>
                    <a:pt x="9358" y="14069"/>
                  </a:cubicBezTo>
                  <a:cubicBezTo>
                    <a:pt x="9491" y="13451"/>
                    <a:pt x="6684" y="13869"/>
                    <a:pt x="6217" y="13902"/>
                  </a:cubicBezTo>
                  <a:cubicBezTo>
                    <a:pt x="5765" y="13919"/>
                    <a:pt x="2440" y="13819"/>
                    <a:pt x="2407" y="14069"/>
                  </a:cubicBezTo>
                  <a:cubicBezTo>
                    <a:pt x="2173" y="15239"/>
                    <a:pt x="4880" y="14821"/>
                    <a:pt x="5398" y="14771"/>
                  </a:cubicBezTo>
                  <a:moveTo>
                    <a:pt x="3810" y="16542"/>
                  </a:moveTo>
                  <a:cubicBezTo>
                    <a:pt x="4212" y="18146"/>
                    <a:pt x="8071" y="18063"/>
                    <a:pt x="7954" y="16392"/>
                  </a:cubicBezTo>
                  <a:cubicBezTo>
                    <a:pt x="6584" y="16442"/>
                    <a:pt x="5197" y="16492"/>
                    <a:pt x="3810" y="16542"/>
                  </a:cubicBezTo>
                  <a:cubicBezTo>
                    <a:pt x="3810" y="16542"/>
                    <a:pt x="5247" y="16492"/>
                    <a:pt x="3810" y="165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100;p26">
              <a:extLst>
                <a:ext uri="{FF2B5EF4-FFF2-40B4-BE49-F238E27FC236}">
                  <a16:creationId xmlns:a16="http://schemas.microsoft.com/office/drawing/2014/main" id="{7A249DA7-B05D-A6AD-B6FC-0EF7DC98892A}"/>
                </a:ext>
              </a:extLst>
            </p:cNvPr>
            <p:cNvSpPr/>
            <p:nvPr/>
          </p:nvSpPr>
          <p:spPr>
            <a:xfrm>
              <a:off x="614750" y="2106501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64" y="1387"/>
                  </a:moveTo>
                  <a:lnTo>
                    <a:pt x="5264" y="1387"/>
                  </a:lnTo>
                  <a:cubicBezTo>
                    <a:pt x="5381" y="1738"/>
                    <a:pt x="5381" y="2189"/>
                    <a:pt x="5247" y="2406"/>
                  </a:cubicBezTo>
                  <a:cubicBezTo>
                    <a:pt x="5214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30" y="1604"/>
                    <a:pt x="5264" y="1387"/>
                  </a:cubicBezTo>
                  <a:close/>
                  <a:moveTo>
                    <a:pt x="2808" y="1420"/>
                  </a:moveTo>
                  <a:cubicBezTo>
                    <a:pt x="2991" y="1688"/>
                    <a:pt x="3142" y="1972"/>
                    <a:pt x="3142" y="2206"/>
                  </a:cubicBezTo>
                  <a:cubicBezTo>
                    <a:pt x="3158" y="2356"/>
                    <a:pt x="3092" y="2456"/>
                    <a:pt x="2941" y="2506"/>
                  </a:cubicBezTo>
                  <a:cubicBezTo>
                    <a:pt x="2918" y="2518"/>
                    <a:pt x="2877" y="2530"/>
                    <a:pt x="2850" y="2530"/>
                  </a:cubicBezTo>
                  <a:cubicBezTo>
                    <a:pt x="2838" y="2530"/>
                    <a:pt x="2829" y="2528"/>
                    <a:pt x="2824" y="2523"/>
                  </a:cubicBezTo>
                  <a:cubicBezTo>
                    <a:pt x="2724" y="2440"/>
                    <a:pt x="2691" y="2022"/>
                    <a:pt x="2757" y="1621"/>
                  </a:cubicBezTo>
                  <a:cubicBezTo>
                    <a:pt x="2774" y="1554"/>
                    <a:pt x="2791" y="1487"/>
                    <a:pt x="2808" y="1420"/>
                  </a:cubicBezTo>
                  <a:close/>
                  <a:moveTo>
                    <a:pt x="1575" y="1"/>
                  </a:moveTo>
                  <a:cubicBezTo>
                    <a:pt x="1206" y="1"/>
                    <a:pt x="941" y="142"/>
                    <a:pt x="752" y="284"/>
                  </a:cubicBezTo>
                  <a:cubicBezTo>
                    <a:pt x="168" y="752"/>
                    <a:pt x="1" y="1654"/>
                    <a:pt x="34" y="2289"/>
                  </a:cubicBezTo>
                  <a:cubicBezTo>
                    <a:pt x="101" y="3242"/>
                    <a:pt x="385" y="4211"/>
                    <a:pt x="836" y="5029"/>
                  </a:cubicBezTo>
                  <a:cubicBezTo>
                    <a:pt x="1020" y="5380"/>
                    <a:pt x="1254" y="5614"/>
                    <a:pt x="1471" y="5848"/>
                  </a:cubicBezTo>
                  <a:cubicBezTo>
                    <a:pt x="1605" y="5982"/>
                    <a:pt x="1722" y="6115"/>
                    <a:pt x="1838" y="6266"/>
                  </a:cubicBezTo>
                  <a:cubicBezTo>
                    <a:pt x="1889" y="6333"/>
                    <a:pt x="1972" y="6366"/>
                    <a:pt x="2039" y="6366"/>
                  </a:cubicBezTo>
                  <a:cubicBezTo>
                    <a:pt x="2089" y="6366"/>
                    <a:pt x="2156" y="6349"/>
                    <a:pt x="2189" y="6299"/>
                  </a:cubicBezTo>
                  <a:cubicBezTo>
                    <a:pt x="2306" y="6216"/>
                    <a:pt x="2323" y="6065"/>
                    <a:pt x="2240" y="5948"/>
                  </a:cubicBezTo>
                  <a:cubicBezTo>
                    <a:pt x="2106" y="5781"/>
                    <a:pt x="1972" y="5648"/>
                    <a:pt x="1838" y="5514"/>
                  </a:cubicBezTo>
                  <a:cubicBezTo>
                    <a:pt x="1621" y="5280"/>
                    <a:pt x="1437" y="5096"/>
                    <a:pt x="1287" y="4795"/>
                  </a:cubicBezTo>
                  <a:cubicBezTo>
                    <a:pt x="853" y="4027"/>
                    <a:pt x="585" y="3141"/>
                    <a:pt x="535" y="2256"/>
                  </a:cubicBezTo>
                  <a:cubicBezTo>
                    <a:pt x="502" y="1721"/>
                    <a:pt x="652" y="1003"/>
                    <a:pt x="1070" y="668"/>
                  </a:cubicBezTo>
                  <a:cubicBezTo>
                    <a:pt x="1207" y="563"/>
                    <a:pt x="1376" y="504"/>
                    <a:pt x="1571" y="504"/>
                  </a:cubicBezTo>
                  <a:cubicBezTo>
                    <a:pt x="1686" y="504"/>
                    <a:pt x="1809" y="525"/>
                    <a:pt x="1939" y="568"/>
                  </a:cubicBezTo>
                  <a:cubicBezTo>
                    <a:pt x="2039" y="602"/>
                    <a:pt x="2240" y="769"/>
                    <a:pt x="2457" y="986"/>
                  </a:cubicBezTo>
                  <a:cubicBezTo>
                    <a:pt x="2356" y="1153"/>
                    <a:pt x="2290" y="1337"/>
                    <a:pt x="2256" y="1537"/>
                  </a:cubicBezTo>
                  <a:cubicBezTo>
                    <a:pt x="2223" y="1788"/>
                    <a:pt x="2123" y="2590"/>
                    <a:pt x="2490" y="2907"/>
                  </a:cubicBezTo>
                  <a:cubicBezTo>
                    <a:pt x="2569" y="2964"/>
                    <a:pt x="2686" y="3027"/>
                    <a:pt x="2840" y="3027"/>
                  </a:cubicBezTo>
                  <a:cubicBezTo>
                    <a:pt x="2915" y="3027"/>
                    <a:pt x="2999" y="3012"/>
                    <a:pt x="3092" y="2974"/>
                  </a:cubicBezTo>
                  <a:cubicBezTo>
                    <a:pt x="3459" y="2841"/>
                    <a:pt x="3660" y="2556"/>
                    <a:pt x="3643" y="2189"/>
                  </a:cubicBezTo>
                  <a:cubicBezTo>
                    <a:pt x="3626" y="1805"/>
                    <a:pt x="3392" y="1353"/>
                    <a:pt x="3108" y="986"/>
                  </a:cubicBezTo>
                  <a:cubicBezTo>
                    <a:pt x="3209" y="886"/>
                    <a:pt x="3342" y="802"/>
                    <a:pt x="3509" y="752"/>
                  </a:cubicBezTo>
                  <a:cubicBezTo>
                    <a:pt x="3708" y="674"/>
                    <a:pt x="3930" y="626"/>
                    <a:pt x="4150" y="626"/>
                  </a:cubicBezTo>
                  <a:cubicBezTo>
                    <a:pt x="4448" y="626"/>
                    <a:pt x="4742" y="714"/>
                    <a:pt x="4963" y="936"/>
                  </a:cubicBezTo>
                  <a:cubicBezTo>
                    <a:pt x="4696" y="1253"/>
                    <a:pt x="4545" y="1671"/>
                    <a:pt x="4545" y="2122"/>
                  </a:cubicBezTo>
                  <a:cubicBezTo>
                    <a:pt x="4545" y="2490"/>
                    <a:pt x="4729" y="2924"/>
                    <a:pt x="5063" y="3008"/>
                  </a:cubicBezTo>
                  <a:cubicBezTo>
                    <a:pt x="5098" y="3021"/>
                    <a:pt x="5142" y="3030"/>
                    <a:pt x="5192" y="3030"/>
                  </a:cubicBezTo>
                  <a:cubicBezTo>
                    <a:pt x="5333" y="3030"/>
                    <a:pt x="5521" y="2953"/>
                    <a:pt x="5681" y="2657"/>
                  </a:cubicBezTo>
                  <a:cubicBezTo>
                    <a:pt x="5949" y="2222"/>
                    <a:pt x="5882" y="1470"/>
                    <a:pt x="5648" y="1003"/>
                  </a:cubicBezTo>
                  <a:cubicBezTo>
                    <a:pt x="5665" y="986"/>
                    <a:pt x="5681" y="969"/>
                    <a:pt x="5715" y="952"/>
                  </a:cubicBezTo>
                  <a:cubicBezTo>
                    <a:pt x="5996" y="792"/>
                    <a:pt x="6272" y="709"/>
                    <a:pt x="6515" y="709"/>
                  </a:cubicBezTo>
                  <a:cubicBezTo>
                    <a:pt x="6677" y="709"/>
                    <a:pt x="6825" y="746"/>
                    <a:pt x="6951" y="819"/>
                  </a:cubicBezTo>
                  <a:cubicBezTo>
                    <a:pt x="7202" y="969"/>
                    <a:pt x="7336" y="1237"/>
                    <a:pt x="7352" y="1587"/>
                  </a:cubicBezTo>
                  <a:cubicBezTo>
                    <a:pt x="7386" y="2540"/>
                    <a:pt x="6818" y="3743"/>
                    <a:pt x="6333" y="4678"/>
                  </a:cubicBezTo>
                  <a:cubicBezTo>
                    <a:pt x="6149" y="5046"/>
                    <a:pt x="5915" y="5397"/>
                    <a:pt x="5615" y="5798"/>
                  </a:cubicBezTo>
                  <a:cubicBezTo>
                    <a:pt x="5531" y="5915"/>
                    <a:pt x="5548" y="6065"/>
                    <a:pt x="5665" y="6149"/>
                  </a:cubicBezTo>
                  <a:cubicBezTo>
                    <a:pt x="5707" y="6184"/>
                    <a:pt x="5760" y="6201"/>
                    <a:pt x="5814" y="6201"/>
                  </a:cubicBezTo>
                  <a:cubicBezTo>
                    <a:pt x="5890" y="6201"/>
                    <a:pt x="5967" y="6167"/>
                    <a:pt x="6016" y="6099"/>
                  </a:cubicBezTo>
                  <a:cubicBezTo>
                    <a:pt x="6333" y="5681"/>
                    <a:pt x="6567" y="5297"/>
                    <a:pt x="6784" y="4912"/>
                  </a:cubicBezTo>
                  <a:cubicBezTo>
                    <a:pt x="7336" y="3860"/>
                    <a:pt x="7887" y="2640"/>
                    <a:pt x="7854" y="1587"/>
                  </a:cubicBezTo>
                  <a:cubicBezTo>
                    <a:pt x="7837" y="1053"/>
                    <a:pt x="7603" y="618"/>
                    <a:pt x="7202" y="384"/>
                  </a:cubicBezTo>
                  <a:cubicBezTo>
                    <a:pt x="6996" y="271"/>
                    <a:pt x="6765" y="214"/>
                    <a:pt x="6519" y="214"/>
                  </a:cubicBezTo>
                  <a:cubicBezTo>
                    <a:pt x="6188" y="214"/>
                    <a:pt x="5829" y="317"/>
                    <a:pt x="5464" y="518"/>
                  </a:cubicBezTo>
                  <a:cubicBezTo>
                    <a:pt x="5431" y="551"/>
                    <a:pt x="5381" y="568"/>
                    <a:pt x="5347" y="602"/>
                  </a:cubicBezTo>
                  <a:cubicBezTo>
                    <a:pt x="5012" y="266"/>
                    <a:pt x="4572" y="129"/>
                    <a:pt x="4139" y="129"/>
                  </a:cubicBezTo>
                  <a:cubicBezTo>
                    <a:pt x="3860" y="129"/>
                    <a:pt x="3585" y="186"/>
                    <a:pt x="3342" y="284"/>
                  </a:cubicBezTo>
                  <a:cubicBezTo>
                    <a:pt x="3125" y="368"/>
                    <a:pt x="2941" y="468"/>
                    <a:pt x="2774" y="602"/>
                  </a:cubicBezTo>
                  <a:cubicBezTo>
                    <a:pt x="2524" y="334"/>
                    <a:pt x="2256" y="150"/>
                    <a:pt x="2089" y="84"/>
                  </a:cubicBezTo>
                  <a:cubicBezTo>
                    <a:pt x="1898" y="25"/>
                    <a:pt x="1727" y="1"/>
                    <a:pt x="15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1093;p26">
            <a:extLst>
              <a:ext uri="{FF2B5EF4-FFF2-40B4-BE49-F238E27FC236}">
                <a16:creationId xmlns:a16="http://schemas.microsoft.com/office/drawing/2014/main" id="{101B8EC1-6979-58D1-F5F0-89E9FE29072A}"/>
              </a:ext>
            </a:extLst>
          </p:cNvPr>
          <p:cNvGrpSpPr/>
          <p:nvPr/>
        </p:nvGrpSpPr>
        <p:grpSpPr>
          <a:xfrm>
            <a:off x="1277290" y="3374560"/>
            <a:ext cx="913200" cy="1476539"/>
            <a:chOff x="4114817" y="1723334"/>
            <a:chExt cx="913200" cy="1476539"/>
          </a:xfrm>
        </p:grpSpPr>
        <p:sp>
          <p:nvSpPr>
            <p:cNvPr id="9" name="Google Shape;1094;p26">
              <a:extLst>
                <a:ext uri="{FF2B5EF4-FFF2-40B4-BE49-F238E27FC236}">
                  <a16:creationId xmlns:a16="http://schemas.microsoft.com/office/drawing/2014/main" id="{D8106459-0C87-8A95-2786-B687D9F623E1}"/>
                </a:ext>
              </a:extLst>
            </p:cNvPr>
            <p:cNvSpPr/>
            <p:nvPr/>
          </p:nvSpPr>
          <p:spPr>
            <a:xfrm>
              <a:off x="4166908" y="2333411"/>
              <a:ext cx="802385" cy="376545"/>
            </a:xfrm>
            <a:custGeom>
              <a:avLst/>
              <a:gdLst/>
              <a:ahLst/>
              <a:cxnLst/>
              <a:rect l="l" t="t" r="r" b="b"/>
              <a:pathLst>
                <a:path w="10043" h="4713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753"/>
                    <a:pt x="385" y="1488"/>
                    <a:pt x="735" y="2173"/>
                  </a:cubicBezTo>
                  <a:cubicBezTo>
                    <a:pt x="1070" y="2774"/>
                    <a:pt x="1387" y="3392"/>
                    <a:pt x="1872" y="3894"/>
                  </a:cubicBezTo>
                  <a:cubicBezTo>
                    <a:pt x="2390" y="4445"/>
                    <a:pt x="2423" y="4712"/>
                    <a:pt x="3242" y="4712"/>
                  </a:cubicBezTo>
                  <a:lnTo>
                    <a:pt x="6517" y="4462"/>
                  </a:lnTo>
                  <a:cubicBezTo>
                    <a:pt x="7001" y="4412"/>
                    <a:pt x="8004" y="4512"/>
                    <a:pt x="8304" y="4078"/>
                  </a:cubicBezTo>
                  <a:cubicBezTo>
                    <a:pt x="8739" y="3459"/>
                    <a:pt x="9140" y="2824"/>
                    <a:pt x="9424" y="2123"/>
                  </a:cubicBezTo>
                  <a:cubicBezTo>
                    <a:pt x="9675" y="1504"/>
                    <a:pt x="9892" y="836"/>
                    <a:pt x="10042" y="168"/>
                  </a:cubicBezTo>
                  <a:lnTo>
                    <a:pt x="10042" y="168"/>
                  </a:lnTo>
                  <a:cubicBezTo>
                    <a:pt x="10025" y="201"/>
                    <a:pt x="9975" y="218"/>
                    <a:pt x="9942" y="218"/>
                  </a:cubicBezTo>
                  <a:cubicBezTo>
                    <a:pt x="8655" y="218"/>
                    <a:pt x="7368" y="233"/>
                    <a:pt x="6083" y="233"/>
                  </a:cubicBezTo>
                  <a:cubicBezTo>
                    <a:pt x="4048" y="233"/>
                    <a:pt x="2018" y="1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95;p26">
              <a:extLst>
                <a:ext uri="{FF2B5EF4-FFF2-40B4-BE49-F238E27FC236}">
                  <a16:creationId xmlns:a16="http://schemas.microsoft.com/office/drawing/2014/main" id="{8361C049-4DDF-9474-C7C1-4BD5394D591E}"/>
                </a:ext>
              </a:extLst>
            </p:cNvPr>
            <p:cNvSpPr/>
            <p:nvPr/>
          </p:nvSpPr>
          <p:spPr>
            <a:xfrm>
              <a:off x="4114817" y="1723334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75" y="13535"/>
                  </a:moveTo>
                  <a:cubicBezTo>
                    <a:pt x="9859" y="13802"/>
                    <a:pt x="9892" y="14103"/>
                    <a:pt x="9775" y="14387"/>
                  </a:cubicBezTo>
                  <a:cubicBezTo>
                    <a:pt x="9608" y="14771"/>
                    <a:pt x="9725" y="14771"/>
                    <a:pt x="9758" y="15189"/>
                  </a:cubicBezTo>
                  <a:cubicBezTo>
                    <a:pt x="9825" y="16108"/>
                    <a:pt x="8689" y="15857"/>
                    <a:pt x="8438" y="16509"/>
                  </a:cubicBezTo>
                  <a:cubicBezTo>
                    <a:pt x="7870" y="18046"/>
                    <a:pt x="5849" y="18480"/>
                    <a:pt x="4378" y="17896"/>
                  </a:cubicBezTo>
                  <a:cubicBezTo>
                    <a:pt x="3693" y="17628"/>
                    <a:pt x="3526" y="17127"/>
                    <a:pt x="3292" y="16475"/>
                  </a:cubicBezTo>
                  <a:cubicBezTo>
                    <a:pt x="2691" y="16308"/>
                    <a:pt x="2123" y="16074"/>
                    <a:pt x="2123" y="15323"/>
                  </a:cubicBezTo>
                  <a:cubicBezTo>
                    <a:pt x="2139" y="15005"/>
                    <a:pt x="2373" y="14888"/>
                    <a:pt x="2206" y="14587"/>
                  </a:cubicBezTo>
                  <a:cubicBezTo>
                    <a:pt x="2056" y="14303"/>
                    <a:pt x="1855" y="14036"/>
                    <a:pt x="2123" y="13735"/>
                  </a:cubicBezTo>
                  <a:cubicBezTo>
                    <a:pt x="1705" y="13050"/>
                    <a:pt x="1688" y="12566"/>
                    <a:pt x="2540" y="12365"/>
                  </a:cubicBezTo>
                  <a:cubicBezTo>
                    <a:pt x="1839" y="11162"/>
                    <a:pt x="1003" y="10126"/>
                    <a:pt x="535" y="8790"/>
                  </a:cubicBezTo>
                  <a:cubicBezTo>
                    <a:pt x="1" y="7286"/>
                    <a:pt x="17" y="5565"/>
                    <a:pt x="468" y="4044"/>
                  </a:cubicBezTo>
                  <a:cubicBezTo>
                    <a:pt x="1354" y="1120"/>
                    <a:pt x="5581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29" y="3543"/>
                    <a:pt x="11429" y="4161"/>
                    <a:pt x="11413" y="4813"/>
                  </a:cubicBezTo>
                  <a:cubicBezTo>
                    <a:pt x="11396" y="5481"/>
                    <a:pt x="11413" y="6417"/>
                    <a:pt x="11245" y="7052"/>
                  </a:cubicBezTo>
                  <a:cubicBezTo>
                    <a:pt x="10811" y="8589"/>
                    <a:pt x="10393" y="9959"/>
                    <a:pt x="9658" y="11379"/>
                  </a:cubicBezTo>
                  <a:cubicBezTo>
                    <a:pt x="9240" y="12181"/>
                    <a:pt x="9441" y="11864"/>
                    <a:pt x="9909" y="12332"/>
                  </a:cubicBezTo>
                  <a:cubicBezTo>
                    <a:pt x="10343" y="12749"/>
                    <a:pt x="9959" y="13167"/>
                    <a:pt x="9775" y="13535"/>
                  </a:cubicBezTo>
                  <a:cubicBezTo>
                    <a:pt x="9909" y="13936"/>
                    <a:pt x="9775" y="13535"/>
                    <a:pt x="9775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6" y="11714"/>
                  </a:cubicBezTo>
                  <a:cubicBezTo>
                    <a:pt x="9391" y="11112"/>
                    <a:pt x="9792" y="10460"/>
                    <a:pt x="10076" y="9759"/>
                  </a:cubicBezTo>
                  <a:cubicBezTo>
                    <a:pt x="10661" y="8355"/>
                    <a:pt x="10995" y="6801"/>
                    <a:pt x="11045" y="5264"/>
                  </a:cubicBezTo>
                  <a:cubicBezTo>
                    <a:pt x="11112" y="2490"/>
                    <a:pt x="8739" y="636"/>
                    <a:pt x="6049" y="920"/>
                  </a:cubicBezTo>
                  <a:cubicBezTo>
                    <a:pt x="4712" y="1070"/>
                    <a:pt x="3392" y="1488"/>
                    <a:pt x="2357" y="2340"/>
                  </a:cubicBezTo>
                  <a:cubicBezTo>
                    <a:pt x="1204" y="3309"/>
                    <a:pt x="736" y="4228"/>
                    <a:pt x="569" y="5732"/>
                  </a:cubicBezTo>
                  <a:cubicBezTo>
                    <a:pt x="418" y="7135"/>
                    <a:pt x="719" y="8572"/>
                    <a:pt x="1387" y="9809"/>
                  </a:cubicBezTo>
                  <a:cubicBezTo>
                    <a:pt x="1722" y="10410"/>
                    <a:pt x="2039" y="11028"/>
                    <a:pt x="2524" y="11530"/>
                  </a:cubicBezTo>
                  <a:cubicBezTo>
                    <a:pt x="3042" y="12081"/>
                    <a:pt x="3058" y="12348"/>
                    <a:pt x="3894" y="12348"/>
                  </a:cubicBezTo>
                  <a:moveTo>
                    <a:pt x="3810" y="12733"/>
                  </a:moveTo>
                  <a:cubicBezTo>
                    <a:pt x="3493" y="12749"/>
                    <a:pt x="1354" y="12950"/>
                    <a:pt x="2624" y="13485"/>
                  </a:cubicBezTo>
                  <a:cubicBezTo>
                    <a:pt x="3576" y="13886"/>
                    <a:pt x="5214" y="13602"/>
                    <a:pt x="6216" y="13551"/>
                  </a:cubicBezTo>
                  <a:cubicBezTo>
                    <a:pt x="6717" y="13535"/>
                    <a:pt x="9357" y="13635"/>
                    <a:pt x="9541" y="13067"/>
                  </a:cubicBezTo>
                  <a:cubicBezTo>
                    <a:pt x="9875" y="12031"/>
                    <a:pt x="7202" y="12499"/>
                    <a:pt x="6818" y="12549"/>
                  </a:cubicBezTo>
                  <a:moveTo>
                    <a:pt x="6751" y="16074"/>
                  </a:moveTo>
                  <a:cubicBezTo>
                    <a:pt x="7118" y="16108"/>
                    <a:pt x="10126" y="15506"/>
                    <a:pt x="9190" y="14938"/>
                  </a:cubicBezTo>
                  <a:cubicBezTo>
                    <a:pt x="8839" y="14721"/>
                    <a:pt x="7553" y="15055"/>
                    <a:pt x="7135" y="15089"/>
                  </a:cubicBezTo>
                  <a:cubicBezTo>
                    <a:pt x="6333" y="15155"/>
                    <a:pt x="5514" y="15206"/>
                    <a:pt x="4712" y="15256"/>
                  </a:cubicBezTo>
                  <a:cubicBezTo>
                    <a:pt x="4161" y="15289"/>
                    <a:pt x="3593" y="15339"/>
                    <a:pt x="3058" y="15155"/>
                  </a:cubicBezTo>
                  <a:cubicBezTo>
                    <a:pt x="2323" y="14888"/>
                    <a:pt x="2407" y="15857"/>
                    <a:pt x="2958" y="16024"/>
                  </a:cubicBezTo>
                  <a:cubicBezTo>
                    <a:pt x="4144" y="16375"/>
                    <a:pt x="5548" y="16108"/>
                    <a:pt x="6751" y="16074"/>
                  </a:cubicBezTo>
                  <a:cubicBezTo>
                    <a:pt x="7302" y="16125"/>
                    <a:pt x="6751" y="16074"/>
                    <a:pt x="6751" y="16074"/>
                  </a:cubicBezTo>
                  <a:close/>
                  <a:moveTo>
                    <a:pt x="6300" y="14788"/>
                  </a:moveTo>
                  <a:cubicBezTo>
                    <a:pt x="6851" y="14754"/>
                    <a:pt x="9207" y="14771"/>
                    <a:pt x="9374" y="14069"/>
                  </a:cubicBezTo>
                  <a:cubicBezTo>
                    <a:pt x="9508" y="13451"/>
                    <a:pt x="6684" y="13869"/>
                    <a:pt x="6233" y="13902"/>
                  </a:cubicBezTo>
                  <a:cubicBezTo>
                    <a:pt x="5782" y="13919"/>
                    <a:pt x="2457" y="13819"/>
                    <a:pt x="2407" y="14069"/>
                  </a:cubicBezTo>
                  <a:cubicBezTo>
                    <a:pt x="2189" y="15222"/>
                    <a:pt x="4880" y="14821"/>
                    <a:pt x="5397" y="14771"/>
                  </a:cubicBezTo>
                  <a:moveTo>
                    <a:pt x="3827" y="16542"/>
                  </a:moveTo>
                  <a:cubicBezTo>
                    <a:pt x="4228" y="18146"/>
                    <a:pt x="8088" y="18063"/>
                    <a:pt x="7971" y="16392"/>
                  </a:cubicBezTo>
                  <a:cubicBezTo>
                    <a:pt x="6584" y="16442"/>
                    <a:pt x="5197" y="16492"/>
                    <a:pt x="3827" y="16542"/>
                  </a:cubicBezTo>
                  <a:cubicBezTo>
                    <a:pt x="3827" y="16542"/>
                    <a:pt x="5247" y="16492"/>
                    <a:pt x="3827" y="165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096;p26">
              <a:extLst>
                <a:ext uri="{FF2B5EF4-FFF2-40B4-BE49-F238E27FC236}">
                  <a16:creationId xmlns:a16="http://schemas.microsoft.com/office/drawing/2014/main" id="{7E15549A-36E3-711B-3015-D749D14F398F}"/>
                </a:ext>
              </a:extLst>
            </p:cNvPr>
            <p:cNvSpPr/>
            <p:nvPr/>
          </p:nvSpPr>
          <p:spPr>
            <a:xfrm>
              <a:off x="4272370" y="2106510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80" y="1387"/>
                  </a:moveTo>
                  <a:cubicBezTo>
                    <a:pt x="5380" y="1738"/>
                    <a:pt x="5397" y="2189"/>
                    <a:pt x="5263" y="2406"/>
                  </a:cubicBezTo>
                  <a:cubicBezTo>
                    <a:pt x="5230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46" y="1604"/>
                    <a:pt x="5280" y="1387"/>
                  </a:cubicBezTo>
                  <a:close/>
                  <a:moveTo>
                    <a:pt x="2824" y="1420"/>
                  </a:moveTo>
                  <a:cubicBezTo>
                    <a:pt x="3008" y="1688"/>
                    <a:pt x="3141" y="1972"/>
                    <a:pt x="3158" y="2206"/>
                  </a:cubicBezTo>
                  <a:cubicBezTo>
                    <a:pt x="3158" y="2356"/>
                    <a:pt x="3108" y="2456"/>
                    <a:pt x="2941" y="2506"/>
                  </a:cubicBezTo>
                  <a:cubicBezTo>
                    <a:pt x="2929" y="2518"/>
                    <a:pt x="2892" y="2530"/>
                    <a:pt x="2866" y="2530"/>
                  </a:cubicBezTo>
                  <a:cubicBezTo>
                    <a:pt x="2855" y="2530"/>
                    <a:pt x="2846" y="2528"/>
                    <a:pt x="2841" y="2523"/>
                  </a:cubicBezTo>
                  <a:cubicBezTo>
                    <a:pt x="2740" y="2440"/>
                    <a:pt x="2707" y="2022"/>
                    <a:pt x="2774" y="1621"/>
                  </a:cubicBezTo>
                  <a:cubicBezTo>
                    <a:pt x="2791" y="1554"/>
                    <a:pt x="2807" y="1487"/>
                    <a:pt x="2824" y="1420"/>
                  </a:cubicBezTo>
                  <a:close/>
                  <a:moveTo>
                    <a:pt x="1578" y="0"/>
                  </a:moveTo>
                  <a:cubicBezTo>
                    <a:pt x="1213" y="0"/>
                    <a:pt x="945" y="138"/>
                    <a:pt x="769" y="268"/>
                  </a:cubicBezTo>
                  <a:cubicBezTo>
                    <a:pt x="167" y="752"/>
                    <a:pt x="0" y="1654"/>
                    <a:pt x="50" y="2289"/>
                  </a:cubicBezTo>
                  <a:cubicBezTo>
                    <a:pt x="100" y="3242"/>
                    <a:pt x="401" y="4211"/>
                    <a:pt x="852" y="5029"/>
                  </a:cubicBezTo>
                  <a:cubicBezTo>
                    <a:pt x="1036" y="5380"/>
                    <a:pt x="1270" y="5614"/>
                    <a:pt x="1487" y="5848"/>
                  </a:cubicBezTo>
                  <a:cubicBezTo>
                    <a:pt x="1604" y="5982"/>
                    <a:pt x="1738" y="6116"/>
                    <a:pt x="1855" y="6266"/>
                  </a:cubicBezTo>
                  <a:cubicBezTo>
                    <a:pt x="1905" y="6333"/>
                    <a:pt x="1972" y="6366"/>
                    <a:pt x="2055" y="6366"/>
                  </a:cubicBezTo>
                  <a:cubicBezTo>
                    <a:pt x="2106" y="6366"/>
                    <a:pt x="2156" y="6349"/>
                    <a:pt x="2206" y="6299"/>
                  </a:cubicBezTo>
                  <a:cubicBezTo>
                    <a:pt x="2306" y="6216"/>
                    <a:pt x="2339" y="6065"/>
                    <a:pt x="2239" y="5948"/>
                  </a:cubicBezTo>
                  <a:cubicBezTo>
                    <a:pt x="2106" y="5781"/>
                    <a:pt x="1972" y="5648"/>
                    <a:pt x="1838" y="5497"/>
                  </a:cubicBezTo>
                  <a:cubicBezTo>
                    <a:pt x="1621" y="5280"/>
                    <a:pt x="1437" y="5080"/>
                    <a:pt x="1287" y="4796"/>
                  </a:cubicBezTo>
                  <a:cubicBezTo>
                    <a:pt x="869" y="4027"/>
                    <a:pt x="602" y="3125"/>
                    <a:pt x="535" y="2256"/>
                  </a:cubicBezTo>
                  <a:cubicBezTo>
                    <a:pt x="501" y="1721"/>
                    <a:pt x="652" y="1003"/>
                    <a:pt x="1070" y="669"/>
                  </a:cubicBezTo>
                  <a:cubicBezTo>
                    <a:pt x="1217" y="563"/>
                    <a:pt x="1384" y="505"/>
                    <a:pt x="1575" y="505"/>
                  </a:cubicBezTo>
                  <a:cubicBezTo>
                    <a:pt x="1688" y="505"/>
                    <a:pt x="1808" y="525"/>
                    <a:pt x="1938" y="568"/>
                  </a:cubicBezTo>
                  <a:cubicBezTo>
                    <a:pt x="2055" y="602"/>
                    <a:pt x="2256" y="769"/>
                    <a:pt x="2473" y="986"/>
                  </a:cubicBezTo>
                  <a:cubicBezTo>
                    <a:pt x="2373" y="1153"/>
                    <a:pt x="2306" y="1337"/>
                    <a:pt x="2273" y="1537"/>
                  </a:cubicBezTo>
                  <a:cubicBezTo>
                    <a:pt x="2239" y="1788"/>
                    <a:pt x="2139" y="2590"/>
                    <a:pt x="2507" y="2907"/>
                  </a:cubicBezTo>
                  <a:cubicBezTo>
                    <a:pt x="2589" y="2966"/>
                    <a:pt x="2704" y="3033"/>
                    <a:pt x="2869" y="3033"/>
                  </a:cubicBezTo>
                  <a:cubicBezTo>
                    <a:pt x="2939" y="3033"/>
                    <a:pt x="3018" y="3021"/>
                    <a:pt x="3108" y="2991"/>
                  </a:cubicBezTo>
                  <a:cubicBezTo>
                    <a:pt x="3476" y="2841"/>
                    <a:pt x="3659" y="2573"/>
                    <a:pt x="3659" y="2189"/>
                  </a:cubicBezTo>
                  <a:cubicBezTo>
                    <a:pt x="3643" y="1805"/>
                    <a:pt x="3409" y="1370"/>
                    <a:pt x="3125" y="986"/>
                  </a:cubicBezTo>
                  <a:cubicBezTo>
                    <a:pt x="3225" y="886"/>
                    <a:pt x="3359" y="819"/>
                    <a:pt x="3526" y="752"/>
                  </a:cubicBezTo>
                  <a:cubicBezTo>
                    <a:pt x="3713" y="676"/>
                    <a:pt x="3925" y="631"/>
                    <a:pt x="4139" y="631"/>
                  </a:cubicBezTo>
                  <a:cubicBezTo>
                    <a:pt x="4441" y="631"/>
                    <a:pt x="4744" y="721"/>
                    <a:pt x="4979" y="936"/>
                  </a:cubicBezTo>
                  <a:cubicBezTo>
                    <a:pt x="4712" y="1253"/>
                    <a:pt x="4562" y="1671"/>
                    <a:pt x="4562" y="2122"/>
                  </a:cubicBezTo>
                  <a:cubicBezTo>
                    <a:pt x="4562" y="2490"/>
                    <a:pt x="4745" y="2924"/>
                    <a:pt x="5063" y="3008"/>
                  </a:cubicBezTo>
                  <a:cubicBezTo>
                    <a:pt x="5102" y="3021"/>
                    <a:pt x="5148" y="3030"/>
                    <a:pt x="5199" y="3030"/>
                  </a:cubicBezTo>
                  <a:cubicBezTo>
                    <a:pt x="5342" y="3030"/>
                    <a:pt x="5521" y="2953"/>
                    <a:pt x="5681" y="2657"/>
                  </a:cubicBezTo>
                  <a:cubicBezTo>
                    <a:pt x="5965" y="2222"/>
                    <a:pt x="5882" y="1471"/>
                    <a:pt x="5648" y="1003"/>
                  </a:cubicBezTo>
                  <a:cubicBezTo>
                    <a:pt x="5681" y="986"/>
                    <a:pt x="5698" y="969"/>
                    <a:pt x="5715" y="953"/>
                  </a:cubicBezTo>
                  <a:cubicBezTo>
                    <a:pt x="6006" y="792"/>
                    <a:pt x="6285" y="710"/>
                    <a:pt x="6527" y="710"/>
                  </a:cubicBezTo>
                  <a:cubicBezTo>
                    <a:pt x="6687" y="710"/>
                    <a:pt x="6831" y="746"/>
                    <a:pt x="6951" y="819"/>
                  </a:cubicBezTo>
                  <a:cubicBezTo>
                    <a:pt x="7202" y="969"/>
                    <a:pt x="7352" y="1237"/>
                    <a:pt x="7352" y="1587"/>
                  </a:cubicBezTo>
                  <a:cubicBezTo>
                    <a:pt x="7385" y="2540"/>
                    <a:pt x="6834" y="3743"/>
                    <a:pt x="6349" y="4679"/>
                  </a:cubicBezTo>
                  <a:cubicBezTo>
                    <a:pt x="6149" y="5046"/>
                    <a:pt x="5932" y="5397"/>
                    <a:pt x="5614" y="5798"/>
                  </a:cubicBezTo>
                  <a:cubicBezTo>
                    <a:pt x="5531" y="5915"/>
                    <a:pt x="5564" y="6065"/>
                    <a:pt x="5664" y="6149"/>
                  </a:cubicBezTo>
                  <a:cubicBezTo>
                    <a:pt x="5713" y="6184"/>
                    <a:pt x="5768" y="6201"/>
                    <a:pt x="5821" y="6201"/>
                  </a:cubicBezTo>
                  <a:cubicBezTo>
                    <a:pt x="5895" y="6201"/>
                    <a:pt x="5967" y="6167"/>
                    <a:pt x="6015" y="6099"/>
                  </a:cubicBezTo>
                  <a:cubicBezTo>
                    <a:pt x="6333" y="5681"/>
                    <a:pt x="6583" y="5297"/>
                    <a:pt x="6801" y="4912"/>
                  </a:cubicBezTo>
                  <a:cubicBezTo>
                    <a:pt x="7335" y="3860"/>
                    <a:pt x="7887" y="2640"/>
                    <a:pt x="7870" y="1571"/>
                  </a:cubicBezTo>
                  <a:cubicBezTo>
                    <a:pt x="7853" y="1053"/>
                    <a:pt x="7603" y="618"/>
                    <a:pt x="7202" y="384"/>
                  </a:cubicBezTo>
                  <a:cubicBezTo>
                    <a:pt x="7002" y="271"/>
                    <a:pt x="6773" y="214"/>
                    <a:pt x="6527" y="214"/>
                  </a:cubicBezTo>
                  <a:cubicBezTo>
                    <a:pt x="6196" y="214"/>
                    <a:pt x="5836" y="317"/>
                    <a:pt x="5481" y="518"/>
                  </a:cubicBezTo>
                  <a:cubicBezTo>
                    <a:pt x="5431" y="535"/>
                    <a:pt x="5397" y="568"/>
                    <a:pt x="5364" y="602"/>
                  </a:cubicBezTo>
                  <a:cubicBezTo>
                    <a:pt x="5028" y="266"/>
                    <a:pt x="4582" y="129"/>
                    <a:pt x="4144" y="129"/>
                  </a:cubicBezTo>
                  <a:cubicBezTo>
                    <a:pt x="3862" y="129"/>
                    <a:pt x="3584" y="186"/>
                    <a:pt x="3342" y="284"/>
                  </a:cubicBezTo>
                  <a:cubicBezTo>
                    <a:pt x="3125" y="368"/>
                    <a:pt x="2941" y="468"/>
                    <a:pt x="2791" y="602"/>
                  </a:cubicBezTo>
                  <a:cubicBezTo>
                    <a:pt x="2540" y="334"/>
                    <a:pt x="2273" y="134"/>
                    <a:pt x="2089" y="84"/>
                  </a:cubicBezTo>
                  <a:cubicBezTo>
                    <a:pt x="1901" y="24"/>
                    <a:pt x="1731" y="0"/>
                    <a:pt x="1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105;p26">
            <a:extLst>
              <a:ext uri="{FF2B5EF4-FFF2-40B4-BE49-F238E27FC236}">
                <a16:creationId xmlns:a16="http://schemas.microsoft.com/office/drawing/2014/main" id="{5A4CDAE9-A77C-1235-59E5-E75234EB8F84}"/>
              </a:ext>
            </a:extLst>
          </p:cNvPr>
          <p:cNvGrpSpPr/>
          <p:nvPr/>
        </p:nvGrpSpPr>
        <p:grpSpPr>
          <a:xfrm>
            <a:off x="2579284" y="3371243"/>
            <a:ext cx="913200" cy="1475181"/>
            <a:chOff x="6061691" y="1784763"/>
            <a:chExt cx="913200" cy="1475181"/>
          </a:xfrm>
        </p:grpSpPr>
        <p:sp>
          <p:nvSpPr>
            <p:cNvPr id="13" name="Google Shape;1106;p26">
              <a:extLst>
                <a:ext uri="{FF2B5EF4-FFF2-40B4-BE49-F238E27FC236}">
                  <a16:creationId xmlns:a16="http://schemas.microsoft.com/office/drawing/2014/main" id="{743C58C5-EF9D-E213-6B92-C928365F2071}"/>
                </a:ext>
              </a:extLst>
            </p:cNvPr>
            <p:cNvSpPr/>
            <p:nvPr/>
          </p:nvSpPr>
          <p:spPr>
            <a:xfrm>
              <a:off x="6136473" y="2484242"/>
              <a:ext cx="751652" cy="287143"/>
            </a:xfrm>
            <a:custGeom>
              <a:avLst/>
              <a:gdLst/>
              <a:ahLst/>
              <a:cxnLst/>
              <a:rect l="l" t="t" r="r" b="b"/>
              <a:pathLst>
                <a:path w="9408" h="3594" extrusionOk="0">
                  <a:moveTo>
                    <a:pt x="1" y="1"/>
                  </a:moveTo>
                  <a:cubicBezTo>
                    <a:pt x="117" y="352"/>
                    <a:pt x="268" y="703"/>
                    <a:pt x="452" y="1037"/>
                  </a:cubicBezTo>
                  <a:cubicBezTo>
                    <a:pt x="786" y="1655"/>
                    <a:pt x="1103" y="2273"/>
                    <a:pt x="1588" y="2774"/>
                  </a:cubicBezTo>
                  <a:cubicBezTo>
                    <a:pt x="2106" y="3326"/>
                    <a:pt x="2123" y="3593"/>
                    <a:pt x="2958" y="3593"/>
                  </a:cubicBezTo>
                  <a:lnTo>
                    <a:pt x="6233" y="3326"/>
                  </a:lnTo>
                  <a:cubicBezTo>
                    <a:pt x="6717" y="3292"/>
                    <a:pt x="7703" y="3393"/>
                    <a:pt x="8021" y="2958"/>
                  </a:cubicBezTo>
                  <a:cubicBezTo>
                    <a:pt x="8455" y="2340"/>
                    <a:pt x="8856" y="1705"/>
                    <a:pt x="9140" y="1003"/>
                  </a:cubicBezTo>
                  <a:cubicBezTo>
                    <a:pt x="9240" y="753"/>
                    <a:pt x="9324" y="502"/>
                    <a:pt x="9407" y="251"/>
                  </a:cubicBezTo>
                  <a:cubicBezTo>
                    <a:pt x="6266" y="201"/>
                    <a:pt x="3142" y="34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107;p26">
              <a:extLst>
                <a:ext uri="{FF2B5EF4-FFF2-40B4-BE49-F238E27FC236}">
                  <a16:creationId xmlns:a16="http://schemas.microsoft.com/office/drawing/2014/main" id="{0E4E7D31-B737-EAFD-EB17-E1D9610453BA}"/>
                </a:ext>
              </a:extLst>
            </p:cNvPr>
            <p:cNvSpPr/>
            <p:nvPr/>
          </p:nvSpPr>
          <p:spPr>
            <a:xfrm>
              <a:off x="6061691" y="1784763"/>
              <a:ext cx="913200" cy="1475181"/>
            </a:xfrm>
            <a:custGeom>
              <a:avLst/>
              <a:gdLst/>
              <a:ahLst/>
              <a:cxnLst/>
              <a:rect l="l" t="t" r="r" b="b"/>
              <a:pathLst>
                <a:path w="11430" h="18464" extrusionOk="0">
                  <a:moveTo>
                    <a:pt x="9759" y="13518"/>
                  </a:moveTo>
                  <a:cubicBezTo>
                    <a:pt x="9859" y="13802"/>
                    <a:pt x="9892" y="14103"/>
                    <a:pt x="9775" y="14370"/>
                  </a:cubicBezTo>
                  <a:cubicBezTo>
                    <a:pt x="9608" y="14754"/>
                    <a:pt x="9725" y="14754"/>
                    <a:pt x="9742" y="15172"/>
                  </a:cubicBezTo>
                  <a:cubicBezTo>
                    <a:pt x="9809" y="16108"/>
                    <a:pt x="8689" y="15840"/>
                    <a:pt x="8439" y="16509"/>
                  </a:cubicBezTo>
                  <a:cubicBezTo>
                    <a:pt x="7871" y="18029"/>
                    <a:pt x="5849" y="18463"/>
                    <a:pt x="4378" y="17895"/>
                  </a:cubicBezTo>
                  <a:cubicBezTo>
                    <a:pt x="3693" y="17628"/>
                    <a:pt x="3526" y="17127"/>
                    <a:pt x="3292" y="16475"/>
                  </a:cubicBezTo>
                  <a:cubicBezTo>
                    <a:pt x="2691" y="16291"/>
                    <a:pt x="2106" y="16057"/>
                    <a:pt x="2123" y="15306"/>
                  </a:cubicBezTo>
                  <a:cubicBezTo>
                    <a:pt x="2140" y="14988"/>
                    <a:pt x="2373" y="14871"/>
                    <a:pt x="2206" y="14570"/>
                  </a:cubicBezTo>
                  <a:cubicBezTo>
                    <a:pt x="2039" y="14286"/>
                    <a:pt x="1855" y="14036"/>
                    <a:pt x="2106" y="13735"/>
                  </a:cubicBezTo>
                  <a:cubicBezTo>
                    <a:pt x="1705" y="13050"/>
                    <a:pt x="1688" y="12549"/>
                    <a:pt x="2541" y="12348"/>
                  </a:cubicBezTo>
                  <a:cubicBezTo>
                    <a:pt x="1839" y="11145"/>
                    <a:pt x="1003" y="10126"/>
                    <a:pt x="536" y="8789"/>
                  </a:cubicBezTo>
                  <a:cubicBezTo>
                    <a:pt x="1" y="7269"/>
                    <a:pt x="1" y="5564"/>
                    <a:pt x="469" y="4027"/>
                  </a:cubicBezTo>
                  <a:cubicBezTo>
                    <a:pt x="1354" y="1103"/>
                    <a:pt x="5565" y="1"/>
                    <a:pt x="8171" y="652"/>
                  </a:cubicBezTo>
                  <a:cubicBezTo>
                    <a:pt x="9408" y="970"/>
                    <a:pt x="10360" y="1822"/>
                    <a:pt x="10928" y="2941"/>
                  </a:cubicBezTo>
                  <a:cubicBezTo>
                    <a:pt x="11229" y="3526"/>
                    <a:pt x="11430" y="4144"/>
                    <a:pt x="11413" y="4813"/>
                  </a:cubicBezTo>
                  <a:cubicBezTo>
                    <a:pt x="11396" y="5481"/>
                    <a:pt x="11413" y="6417"/>
                    <a:pt x="11246" y="7052"/>
                  </a:cubicBezTo>
                  <a:cubicBezTo>
                    <a:pt x="10811" y="8589"/>
                    <a:pt x="10394" y="9959"/>
                    <a:pt x="9658" y="11379"/>
                  </a:cubicBezTo>
                  <a:cubicBezTo>
                    <a:pt x="9241" y="12181"/>
                    <a:pt x="9441" y="11847"/>
                    <a:pt x="9909" y="12315"/>
                  </a:cubicBezTo>
                  <a:cubicBezTo>
                    <a:pt x="10327" y="12732"/>
                    <a:pt x="9959" y="13150"/>
                    <a:pt x="9759" y="13518"/>
                  </a:cubicBezTo>
                  <a:cubicBezTo>
                    <a:pt x="9909" y="13919"/>
                    <a:pt x="9759" y="13518"/>
                    <a:pt x="9759" y="13518"/>
                  </a:cubicBezTo>
                  <a:close/>
                  <a:moveTo>
                    <a:pt x="7169" y="12097"/>
                  </a:moveTo>
                  <a:cubicBezTo>
                    <a:pt x="7653" y="12047"/>
                    <a:pt x="8639" y="12148"/>
                    <a:pt x="8957" y="11713"/>
                  </a:cubicBezTo>
                  <a:cubicBezTo>
                    <a:pt x="9391" y="11095"/>
                    <a:pt x="9792" y="10460"/>
                    <a:pt x="10076" y="9758"/>
                  </a:cubicBezTo>
                  <a:cubicBezTo>
                    <a:pt x="10661" y="8338"/>
                    <a:pt x="10995" y="6784"/>
                    <a:pt x="11045" y="5264"/>
                  </a:cubicBezTo>
                  <a:cubicBezTo>
                    <a:pt x="11112" y="2473"/>
                    <a:pt x="8739" y="619"/>
                    <a:pt x="6049" y="919"/>
                  </a:cubicBezTo>
                  <a:cubicBezTo>
                    <a:pt x="4713" y="1053"/>
                    <a:pt x="3393" y="1471"/>
                    <a:pt x="2357" y="2340"/>
                  </a:cubicBezTo>
                  <a:cubicBezTo>
                    <a:pt x="1204" y="3292"/>
                    <a:pt x="736" y="4228"/>
                    <a:pt x="569" y="5732"/>
                  </a:cubicBezTo>
                  <a:cubicBezTo>
                    <a:pt x="419" y="7118"/>
                    <a:pt x="719" y="8555"/>
                    <a:pt x="1388" y="9792"/>
                  </a:cubicBezTo>
                  <a:cubicBezTo>
                    <a:pt x="1722" y="10410"/>
                    <a:pt x="2039" y="11028"/>
                    <a:pt x="2524" y="11529"/>
                  </a:cubicBezTo>
                  <a:cubicBezTo>
                    <a:pt x="3042" y="12081"/>
                    <a:pt x="3059" y="12348"/>
                    <a:pt x="3894" y="12348"/>
                  </a:cubicBezTo>
                  <a:moveTo>
                    <a:pt x="3794" y="12732"/>
                  </a:moveTo>
                  <a:cubicBezTo>
                    <a:pt x="3493" y="12749"/>
                    <a:pt x="1354" y="12950"/>
                    <a:pt x="2624" y="13484"/>
                  </a:cubicBezTo>
                  <a:cubicBezTo>
                    <a:pt x="3576" y="13869"/>
                    <a:pt x="5214" y="13601"/>
                    <a:pt x="6216" y="13551"/>
                  </a:cubicBezTo>
                  <a:cubicBezTo>
                    <a:pt x="6701" y="13518"/>
                    <a:pt x="9341" y="13635"/>
                    <a:pt x="9541" y="13050"/>
                  </a:cubicBezTo>
                  <a:cubicBezTo>
                    <a:pt x="9876" y="12014"/>
                    <a:pt x="7202" y="12498"/>
                    <a:pt x="6818" y="12549"/>
                  </a:cubicBezTo>
                  <a:moveTo>
                    <a:pt x="6734" y="16057"/>
                  </a:moveTo>
                  <a:cubicBezTo>
                    <a:pt x="7119" y="16108"/>
                    <a:pt x="10110" y="15489"/>
                    <a:pt x="9191" y="14921"/>
                  </a:cubicBezTo>
                  <a:cubicBezTo>
                    <a:pt x="8823" y="14704"/>
                    <a:pt x="7553" y="15055"/>
                    <a:pt x="7135" y="15088"/>
                  </a:cubicBezTo>
                  <a:cubicBezTo>
                    <a:pt x="6317" y="15138"/>
                    <a:pt x="5515" y="15205"/>
                    <a:pt x="4713" y="15255"/>
                  </a:cubicBezTo>
                  <a:cubicBezTo>
                    <a:pt x="4161" y="15289"/>
                    <a:pt x="3593" y="15322"/>
                    <a:pt x="3059" y="15138"/>
                  </a:cubicBezTo>
                  <a:cubicBezTo>
                    <a:pt x="2307" y="14871"/>
                    <a:pt x="2407" y="15857"/>
                    <a:pt x="2958" y="16007"/>
                  </a:cubicBezTo>
                  <a:cubicBezTo>
                    <a:pt x="4128" y="16358"/>
                    <a:pt x="5531" y="16091"/>
                    <a:pt x="6734" y="16057"/>
                  </a:cubicBezTo>
                  <a:cubicBezTo>
                    <a:pt x="7302" y="16124"/>
                    <a:pt x="6734" y="16057"/>
                    <a:pt x="6734" y="16057"/>
                  </a:cubicBezTo>
                  <a:close/>
                  <a:moveTo>
                    <a:pt x="6300" y="14788"/>
                  </a:moveTo>
                  <a:cubicBezTo>
                    <a:pt x="6851" y="14737"/>
                    <a:pt x="9207" y="14771"/>
                    <a:pt x="9358" y="14069"/>
                  </a:cubicBezTo>
                  <a:cubicBezTo>
                    <a:pt x="9508" y="13451"/>
                    <a:pt x="6684" y="13852"/>
                    <a:pt x="6216" y="13885"/>
                  </a:cubicBezTo>
                  <a:cubicBezTo>
                    <a:pt x="5782" y="13919"/>
                    <a:pt x="2457" y="13818"/>
                    <a:pt x="2407" y="14052"/>
                  </a:cubicBezTo>
                  <a:cubicBezTo>
                    <a:pt x="2190" y="15222"/>
                    <a:pt x="4880" y="14804"/>
                    <a:pt x="5398" y="14771"/>
                  </a:cubicBezTo>
                  <a:moveTo>
                    <a:pt x="3810" y="16525"/>
                  </a:moveTo>
                  <a:cubicBezTo>
                    <a:pt x="4228" y="18129"/>
                    <a:pt x="8071" y="18062"/>
                    <a:pt x="7971" y="16392"/>
                  </a:cubicBezTo>
                  <a:cubicBezTo>
                    <a:pt x="6584" y="16425"/>
                    <a:pt x="5197" y="16475"/>
                    <a:pt x="3810" y="16525"/>
                  </a:cubicBezTo>
                  <a:cubicBezTo>
                    <a:pt x="3810" y="16525"/>
                    <a:pt x="5247" y="16475"/>
                    <a:pt x="3810" y="165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108;p26">
              <a:extLst>
                <a:ext uri="{FF2B5EF4-FFF2-40B4-BE49-F238E27FC236}">
                  <a16:creationId xmlns:a16="http://schemas.microsoft.com/office/drawing/2014/main" id="{50225208-E826-29EC-B9FC-588E9A9AD437}"/>
                </a:ext>
              </a:extLst>
            </p:cNvPr>
            <p:cNvSpPr/>
            <p:nvPr/>
          </p:nvSpPr>
          <p:spPr>
            <a:xfrm>
              <a:off x="6203223" y="2126389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80" y="1387"/>
                  </a:moveTo>
                  <a:cubicBezTo>
                    <a:pt x="5380" y="1738"/>
                    <a:pt x="5397" y="2189"/>
                    <a:pt x="5263" y="2406"/>
                  </a:cubicBezTo>
                  <a:cubicBezTo>
                    <a:pt x="5230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46" y="1604"/>
                    <a:pt x="5280" y="1387"/>
                  </a:cubicBezTo>
                  <a:close/>
                  <a:moveTo>
                    <a:pt x="2824" y="1420"/>
                  </a:moveTo>
                  <a:cubicBezTo>
                    <a:pt x="3008" y="1688"/>
                    <a:pt x="3141" y="1972"/>
                    <a:pt x="3158" y="2206"/>
                  </a:cubicBezTo>
                  <a:cubicBezTo>
                    <a:pt x="3158" y="2356"/>
                    <a:pt x="3108" y="2456"/>
                    <a:pt x="2941" y="2506"/>
                  </a:cubicBezTo>
                  <a:cubicBezTo>
                    <a:pt x="2929" y="2518"/>
                    <a:pt x="2892" y="2530"/>
                    <a:pt x="2866" y="2530"/>
                  </a:cubicBezTo>
                  <a:cubicBezTo>
                    <a:pt x="2855" y="2530"/>
                    <a:pt x="2846" y="2528"/>
                    <a:pt x="2841" y="2523"/>
                  </a:cubicBezTo>
                  <a:cubicBezTo>
                    <a:pt x="2740" y="2440"/>
                    <a:pt x="2707" y="2022"/>
                    <a:pt x="2774" y="1621"/>
                  </a:cubicBezTo>
                  <a:cubicBezTo>
                    <a:pt x="2791" y="1554"/>
                    <a:pt x="2807" y="1487"/>
                    <a:pt x="2824" y="1420"/>
                  </a:cubicBezTo>
                  <a:close/>
                  <a:moveTo>
                    <a:pt x="1578" y="0"/>
                  </a:moveTo>
                  <a:cubicBezTo>
                    <a:pt x="1213" y="0"/>
                    <a:pt x="945" y="138"/>
                    <a:pt x="769" y="268"/>
                  </a:cubicBezTo>
                  <a:cubicBezTo>
                    <a:pt x="167" y="752"/>
                    <a:pt x="0" y="1654"/>
                    <a:pt x="50" y="2289"/>
                  </a:cubicBezTo>
                  <a:cubicBezTo>
                    <a:pt x="100" y="3242"/>
                    <a:pt x="401" y="4211"/>
                    <a:pt x="852" y="5029"/>
                  </a:cubicBezTo>
                  <a:cubicBezTo>
                    <a:pt x="1036" y="5380"/>
                    <a:pt x="1270" y="5614"/>
                    <a:pt x="1487" y="5848"/>
                  </a:cubicBezTo>
                  <a:cubicBezTo>
                    <a:pt x="1604" y="5982"/>
                    <a:pt x="1738" y="6116"/>
                    <a:pt x="1855" y="6266"/>
                  </a:cubicBezTo>
                  <a:cubicBezTo>
                    <a:pt x="1905" y="6333"/>
                    <a:pt x="1972" y="6366"/>
                    <a:pt x="2055" y="6366"/>
                  </a:cubicBezTo>
                  <a:cubicBezTo>
                    <a:pt x="2106" y="6366"/>
                    <a:pt x="2156" y="6349"/>
                    <a:pt x="2206" y="6299"/>
                  </a:cubicBezTo>
                  <a:cubicBezTo>
                    <a:pt x="2306" y="6216"/>
                    <a:pt x="2339" y="6065"/>
                    <a:pt x="2239" y="5948"/>
                  </a:cubicBezTo>
                  <a:cubicBezTo>
                    <a:pt x="2106" y="5781"/>
                    <a:pt x="1972" y="5648"/>
                    <a:pt x="1838" y="5497"/>
                  </a:cubicBezTo>
                  <a:cubicBezTo>
                    <a:pt x="1621" y="5280"/>
                    <a:pt x="1437" y="5080"/>
                    <a:pt x="1287" y="4796"/>
                  </a:cubicBezTo>
                  <a:cubicBezTo>
                    <a:pt x="869" y="4027"/>
                    <a:pt x="602" y="3125"/>
                    <a:pt x="535" y="2256"/>
                  </a:cubicBezTo>
                  <a:cubicBezTo>
                    <a:pt x="501" y="1721"/>
                    <a:pt x="652" y="1003"/>
                    <a:pt x="1070" y="669"/>
                  </a:cubicBezTo>
                  <a:cubicBezTo>
                    <a:pt x="1217" y="563"/>
                    <a:pt x="1384" y="505"/>
                    <a:pt x="1575" y="505"/>
                  </a:cubicBezTo>
                  <a:cubicBezTo>
                    <a:pt x="1688" y="505"/>
                    <a:pt x="1808" y="525"/>
                    <a:pt x="1938" y="568"/>
                  </a:cubicBezTo>
                  <a:cubicBezTo>
                    <a:pt x="2055" y="602"/>
                    <a:pt x="2256" y="769"/>
                    <a:pt x="2473" y="986"/>
                  </a:cubicBezTo>
                  <a:cubicBezTo>
                    <a:pt x="2373" y="1153"/>
                    <a:pt x="2306" y="1337"/>
                    <a:pt x="2273" y="1537"/>
                  </a:cubicBezTo>
                  <a:cubicBezTo>
                    <a:pt x="2239" y="1788"/>
                    <a:pt x="2139" y="2590"/>
                    <a:pt x="2507" y="2907"/>
                  </a:cubicBezTo>
                  <a:cubicBezTo>
                    <a:pt x="2589" y="2966"/>
                    <a:pt x="2704" y="3033"/>
                    <a:pt x="2869" y="3033"/>
                  </a:cubicBezTo>
                  <a:cubicBezTo>
                    <a:pt x="2939" y="3033"/>
                    <a:pt x="3018" y="3021"/>
                    <a:pt x="3108" y="2991"/>
                  </a:cubicBezTo>
                  <a:cubicBezTo>
                    <a:pt x="3476" y="2841"/>
                    <a:pt x="3659" y="2573"/>
                    <a:pt x="3659" y="2189"/>
                  </a:cubicBezTo>
                  <a:cubicBezTo>
                    <a:pt x="3643" y="1805"/>
                    <a:pt x="3409" y="1370"/>
                    <a:pt x="3125" y="986"/>
                  </a:cubicBezTo>
                  <a:cubicBezTo>
                    <a:pt x="3225" y="886"/>
                    <a:pt x="3359" y="819"/>
                    <a:pt x="3526" y="752"/>
                  </a:cubicBezTo>
                  <a:cubicBezTo>
                    <a:pt x="3713" y="676"/>
                    <a:pt x="3925" y="631"/>
                    <a:pt x="4139" y="631"/>
                  </a:cubicBezTo>
                  <a:cubicBezTo>
                    <a:pt x="4441" y="631"/>
                    <a:pt x="4744" y="721"/>
                    <a:pt x="4979" y="936"/>
                  </a:cubicBezTo>
                  <a:cubicBezTo>
                    <a:pt x="4712" y="1253"/>
                    <a:pt x="4562" y="1671"/>
                    <a:pt x="4562" y="2122"/>
                  </a:cubicBezTo>
                  <a:cubicBezTo>
                    <a:pt x="4562" y="2490"/>
                    <a:pt x="4745" y="2924"/>
                    <a:pt x="5063" y="3008"/>
                  </a:cubicBezTo>
                  <a:cubicBezTo>
                    <a:pt x="5102" y="3021"/>
                    <a:pt x="5148" y="3030"/>
                    <a:pt x="5199" y="3030"/>
                  </a:cubicBezTo>
                  <a:cubicBezTo>
                    <a:pt x="5342" y="3030"/>
                    <a:pt x="5521" y="2953"/>
                    <a:pt x="5681" y="2657"/>
                  </a:cubicBezTo>
                  <a:cubicBezTo>
                    <a:pt x="5965" y="2222"/>
                    <a:pt x="5882" y="1471"/>
                    <a:pt x="5648" y="1003"/>
                  </a:cubicBezTo>
                  <a:cubicBezTo>
                    <a:pt x="5681" y="986"/>
                    <a:pt x="5698" y="969"/>
                    <a:pt x="5715" y="953"/>
                  </a:cubicBezTo>
                  <a:cubicBezTo>
                    <a:pt x="6006" y="792"/>
                    <a:pt x="6285" y="710"/>
                    <a:pt x="6527" y="710"/>
                  </a:cubicBezTo>
                  <a:cubicBezTo>
                    <a:pt x="6687" y="710"/>
                    <a:pt x="6831" y="746"/>
                    <a:pt x="6951" y="819"/>
                  </a:cubicBezTo>
                  <a:cubicBezTo>
                    <a:pt x="7202" y="969"/>
                    <a:pt x="7352" y="1237"/>
                    <a:pt x="7352" y="1587"/>
                  </a:cubicBezTo>
                  <a:cubicBezTo>
                    <a:pt x="7385" y="2540"/>
                    <a:pt x="6834" y="3743"/>
                    <a:pt x="6349" y="4679"/>
                  </a:cubicBezTo>
                  <a:cubicBezTo>
                    <a:pt x="6149" y="5046"/>
                    <a:pt x="5932" y="5397"/>
                    <a:pt x="5614" y="5798"/>
                  </a:cubicBezTo>
                  <a:cubicBezTo>
                    <a:pt x="5531" y="5915"/>
                    <a:pt x="5564" y="6065"/>
                    <a:pt x="5664" y="6149"/>
                  </a:cubicBezTo>
                  <a:cubicBezTo>
                    <a:pt x="5713" y="6184"/>
                    <a:pt x="5768" y="6201"/>
                    <a:pt x="5821" y="6201"/>
                  </a:cubicBezTo>
                  <a:cubicBezTo>
                    <a:pt x="5895" y="6201"/>
                    <a:pt x="5967" y="6167"/>
                    <a:pt x="6015" y="6099"/>
                  </a:cubicBezTo>
                  <a:cubicBezTo>
                    <a:pt x="6333" y="5681"/>
                    <a:pt x="6583" y="5297"/>
                    <a:pt x="6801" y="4912"/>
                  </a:cubicBezTo>
                  <a:cubicBezTo>
                    <a:pt x="7335" y="3860"/>
                    <a:pt x="7887" y="2640"/>
                    <a:pt x="7870" y="1571"/>
                  </a:cubicBezTo>
                  <a:cubicBezTo>
                    <a:pt x="7853" y="1053"/>
                    <a:pt x="7603" y="618"/>
                    <a:pt x="7202" y="384"/>
                  </a:cubicBezTo>
                  <a:cubicBezTo>
                    <a:pt x="7002" y="271"/>
                    <a:pt x="6773" y="214"/>
                    <a:pt x="6527" y="214"/>
                  </a:cubicBezTo>
                  <a:cubicBezTo>
                    <a:pt x="6196" y="214"/>
                    <a:pt x="5836" y="317"/>
                    <a:pt x="5481" y="518"/>
                  </a:cubicBezTo>
                  <a:cubicBezTo>
                    <a:pt x="5431" y="535"/>
                    <a:pt x="5397" y="568"/>
                    <a:pt x="5364" y="602"/>
                  </a:cubicBezTo>
                  <a:cubicBezTo>
                    <a:pt x="5028" y="266"/>
                    <a:pt x="4582" y="129"/>
                    <a:pt x="4144" y="129"/>
                  </a:cubicBezTo>
                  <a:cubicBezTo>
                    <a:pt x="3862" y="129"/>
                    <a:pt x="3584" y="186"/>
                    <a:pt x="3342" y="284"/>
                  </a:cubicBezTo>
                  <a:cubicBezTo>
                    <a:pt x="3125" y="368"/>
                    <a:pt x="2941" y="468"/>
                    <a:pt x="2791" y="602"/>
                  </a:cubicBezTo>
                  <a:cubicBezTo>
                    <a:pt x="2540" y="334"/>
                    <a:pt x="2273" y="134"/>
                    <a:pt x="2089" y="84"/>
                  </a:cubicBezTo>
                  <a:cubicBezTo>
                    <a:pt x="1901" y="24"/>
                    <a:pt x="1731" y="0"/>
                    <a:pt x="1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" name="Google Shape;1093;p26">
            <a:extLst>
              <a:ext uri="{FF2B5EF4-FFF2-40B4-BE49-F238E27FC236}">
                <a16:creationId xmlns:a16="http://schemas.microsoft.com/office/drawing/2014/main" id="{67064D66-BD50-53D0-12D5-DAC34DA66099}"/>
              </a:ext>
            </a:extLst>
          </p:cNvPr>
          <p:cNvGrpSpPr/>
          <p:nvPr/>
        </p:nvGrpSpPr>
        <p:grpSpPr>
          <a:xfrm>
            <a:off x="3960650" y="3369885"/>
            <a:ext cx="913200" cy="1476539"/>
            <a:chOff x="4114817" y="1723334"/>
            <a:chExt cx="913200" cy="1476539"/>
          </a:xfrm>
        </p:grpSpPr>
        <p:sp>
          <p:nvSpPr>
            <p:cNvPr id="17" name="Google Shape;1094;p26">
              <a:extLst>
                <a:ext uri="{FF2B5EF4-FFF2-40B4-BE49-F238E27FC236}">
                  <a16:creationId xmlns:a16="http://schemas.microsoft.com/office/drawing/2014/main" id="{39CEE1F9-4B08-5B85-B0A1-9E770BF4BF41}"/>
                </a:ext>
              </a:extLst>
            </p:cNvPr>
            <p:cNvSpPr/>
            <p:nvPr/>
          </p:nvSpPr>
          <p:spPr>
            <a:xfrm>
              <a:off x="4166908" y="2333411"/>
              <a:ext cx="802385" cy="376545"/>
            </a:xfrm>
            <a:custGeom>
              <a:avLst/>
              <a:gdLst/>
              <a:ahLst/>
              <a:cxnLst/>
              <a:rect l="l" t="t" r="r" b="b"/>
              <a:pathLst>
                <a:path w="10043" h="4713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753"/>
                    <a:pt x="385" y="1488"/>
                    <a:pt x="735" y="2173"/>
                  </a:cubicBezTo>
                  <a:cubicBezTo>
                    <a:pt x="1070" y="2774"/>
                    <a:pt x="1387" y="3392"/>
                    <a:pt x="1872" y="3894"/>
                  </a:cubicBezTo>
                  <a:cubicBezTo>
                    <a:pt x="2390" y="4445"/>
                    <a:pt x="2423" y="4712"/>
                    <a:pt x="3242" y="4712"/>
                  </a:cubicBezTo>
                  <a:lnTo>
                    <a:pt x="6517" y="4462"/>
                  </a:lnTo>
                  <a:cubicBezTo>
                    <a:pt x="7001" y="4412"/>
                    <a:pt x="8004" y="4512"/>
                    <a:pt x="8304" y="4078"/>
                  </a:cubicBezTo>
                  <a:cubicBezTo>
                    <a:pt x="8739" y="3459"/>
                    <a:pt x="9140" y="2824"/>
                    <a:pt x="9424" y="2123"/>
                  </a:cubicBezTo>
                  <a:cubicBezTo>
                    <a:pt x="9675" y="1504"/>
                    <a:pt x="9892" y="836"/>
                    <a:pt x="10042" y="168"/>
                  </a:cubicBezTo>
                  <a:lnTo>
                    <a:pt x="10042" y="168"/>
                  </a:lnTo>
                  <a:cubicBezTo>
                    <a:pt x="10025" y="201"/>
                    <a:pt x="9975" y="218"/>
                    <a:pt x="9942" y="218"/>
                  </a:cubicBezTo>
                  <a:cubicBezTo>
                    <a:pt x="8655" y="218"/>
                    <a:pt x="7368" y="233"/>
                    <a:pt x="6083" y="233"/>
                  </a:cubicBezTo>
                  <a:cubicBezTo>
                    <a:pt x="4048" y="233"/>
                    <a:pt x="2018" y="1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95;p26">
              <a:extLst>
                <a:ext uri="{FF2B5EF4-FFF2-40B4-BE49-F238E27FC236}">
                  <a16:creationId xmlns:a16="http://schemas.microsoft.com/office/drawing/2014/main" id="{6282915A-4EAC-BBDA-89A9-96DC0C6F9DA1}"/>
                </a:ext>
              </a:extLst>
            </p:cNvPr>
            <p:cNvSpPr/>
            <p:nvPr/>
          </p:nvSpPr>
          <p:spPr>
            <a:xfrm>
              <a:off x="4114817" y="1723334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75" y="13535"/>
                  </a:moveTo>
                  <a:cubicBezTo>
                    <a:pt x="9859" y="13802"/>
                    <a:pt x="9892" y="14103"/>
                    <a:pt x="9775" y="14387"/>
                  </a:cubicBezTo>
                  <a:cubicBezTo>
                    <a:pt x="9608" y="14771"/>
                    <a:pt x="9725" y="14771"/>
                    <a:pt x="9758" y="15189"/>
                  </a:cubicBezTo>
                  <a:cubicBezTo>
                    <a:pt x="9825" y="16108"/>
                    <a:pt x="8689" y="15857"/>
                    <a:pt x="8438" y="16509"/>
                  </a:cubicBezTo>
                  <a:cubicBezTo>
                    <a:pt x="7870" y="18046"/>
                    <a:pt x="5849" y="18480"/>
                    <a:pt x="4378" y="17896"/>
                  </a:cubicBezTo>
                  <a:cubicBezTo>
                    <a:pt x="3693" y="17628"/>
                    <a:pt x="3526" y="17127"/>
                    <a:pt x="3292" y="16475"/>
                  </a:cubicBezTo>
                  <a:cubicBezTo>
                    <a:pt x="2691" y="16308"/>
                    <a:pt x="2123" y="16074"/>
                    <a:pt x="2123" y="15323"/>
                  </a:cubicBezTo>
                  <a:cubicBezTo>
                    <a:pt x="2139" y="15005"/>
                    <a:pt x="2373" y="14888"/>
                    <a:pt x="2206" y="14587"/>
                  </a:cubicBezTo>
                  <a:cubicBezTo>
                    <a:pt x="2056" y="14303"/>
                    <a:pt x="1855" y="14036"/>
                    <a:pt x="2123" y="13735"/>
                  </a:cubicBezTo>
                  <a:cubicBezTo>
                    <a:pt x="1705" y="13050"/>
                    <a:pt x="1688" y="12566"/>
                    <a:pt x="2540" y="12365"/>
                  </a:cubicBezTo>
                  <a:cubicBezTo>
                    <a:pt x="1839" y="11162"/>
                    <a:pt x="1003" y="10126"/>
                    <a:pt x="535" y="8790"/>
                  </a:cubicBezTo>
                  <a:cubicBezTo>
                    <a:pt x="1" y="7286"/>
                    <a:pt x="17" y="5565"/>
                    <a:pt x="468" y="4044"/>
                  </a:cubicBezTo>
                  <a:cubicBezTo>
                    <a:pt x="1354" y="1120"/>
                    <a:pt x="5581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29" y="3543"/>
                    <a:pt x="11429" y="4161"/>
                    <a:pt x="11413" y="4813"/>
                  </a:cubicBezTo>
                  <a:cubicBezTo>
                    <a:pt x="11396" y="5481"/>
                    <a:pt x="11413" y="6417"/>
                    <a:pt x="11245" y="7052"/>
                  </a:cubicBezTo>
                  <a:cubicBezTo>
                    <a:pt x="10811" y="8589"/>
                    <a:pt x="10393" y="9959"/>
                    <a:pt x="9658" y="11379"/>
                  </a:cubicBezTo>
                  <a:cubicBezTo>
                    <a:pt x="9240" y="12181"/>
                    <a:pt x="9441" y="11864"/>
                    <a:pt x="9909" y="12332"/>
                  </a:cubicBezTo>
                  <a:cubicBezTo>
                    <a:pt x="10343" y="12749"/>
                    <a:pt x="9959" y="13167"/>
                    <a:pt x="9775" y="13535"/>
                  </a:cubicBezTo>
                  <a:cubicBezTo>
                    <a:pt x="9909" y="13936"/>
                    <a:pt x="9775" y="13535"/>
                    <a:pt x="9775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6" y="11714"/>
                  </a:cubicBezTo>
                  <a:cubicBezTo>
                    <a:pt x="9391" y="11112"/>
                    <a:pt x="9792" y="10460"/>
                    <a:pt x="10076" y="9759"/>
                  </a:cubicBezTo>
                  <a:cubicBezTo>
                    <a:pt x="10661" y="8355"/>
                    <a:pt x="10995" y="6801"/>
                    <a:pt x="11045" y="5264"/>
                  </a:cubicBezTo>
                  <a:cubicBezTo>
                    <a:pt x="11112" y="2490"/>
                    <a:pt x="8739" y="636"/>
                    <a:pt x="6049" y="920"/>
                  </a:cubicBezTo>
                  <a:cubicBezTo>
                    <a:pt x="4712" y="1070"/>
                    <a:pt x="3392" y="1488"/>
                    <a:pt x="2357" y="2340"/>
                  </a:cubicBezTo>
                  <a:cubicBezTo>
                    <a:pt x="1204" y="3309"/>
                    <a:pt x="736" y="4228"/>
                    <a:pt x="569" y="5732"/>
                  </a:cubicBezTo>
                  <a:cubicBezTo>
                    <a:pt x="418" y="7135"/>
                    <a:pt x="719" y="8572"/>
                    <a:pt x="1387" y="9809"/>
                  </a:cubicBezTo>
                  <a:cubicBezTo>
                    <a:pt x="1722" y="10410"/>
                    <a:pt x="2039" y="11028"/>
                    <a:pt x="2524" y="11530"/>
                  </a:cubicBezTo>
                  <a:cubicBezTo>
                    <a:pt x="3042" y="12081"/>
                    <a:pt x="3058" y="12348"/>
                    <a:pt x="3894" y="12348"/>
                  </a:cubicBezTo>
                  <a:moveTo>
                    <a:pt x="3810" y="12733"/>
                  </a:moveTo>
                  <a:cubicBezTo>
                    <a:pt x="3493" y="12749"/>
                    <a:pt x="1354" y="12950"/>
                    <a:pt x="2624" y="13485"/>
                  </a:cubicBezTo>
                  <a:cubicBezTo>
                    <a:pt x="3576" y="13886"/>
                    <a:pt x="5214" y="13602"/>
                    <a:pt x="6216" y="13551"/>
                  </a:cubicBezTo>
                  <a:cubicBezTo>
                    <a:pt x="6717" y="13535"/>
                    <a:pt x="9357" y="13635"/>
                    <a:pt x="9541" y="13067"/>
                  </a:cubicBezTo>
                  <a:cubicBezTo>
                    <a:pt x="9875" y="12031"/>
                    <a:pt x="7202" y="12499"/>
                    <a:pt x="6818" y="12549"/>
                  </a:cubicBezTo>
                  <a:moveTo>
                    <a:pt x="6751" y="16074"/>
                  </a:moveTo>
                  <a:cubicBezTo>
                    <a:pt x="7118" y="16108"/>
                    <a:pt x="10126" y="15506"/>
                    <a:pt x="9190" y="14938"/>
                  </a:cubicBezTo>
                  <a:cubicBezTo>
                    <a:pt x="8839" y="14721"/>
                    <a:pt x="7553" y="15055"/>
                    <a:pt x="7135" y="15089"/>
                  </a:cubicBezTo>
                  <a:cubicBezTo>
                    <a:pt x="6333" y="15155"/>
                    <a:pt x="5514" y="15206"/>
                    <a:pt x="4712" y="15256"/>
                  </a:cubicBezTo>
                  <a:cubicBezTo>
                    <a:pt x="4161" y="15289"/>
                    <a:pt x="3593" y="15339"/>
                    <a:pt x="3058" y="15155"/>
                  </a:cubicBezTo>
                  <a:cubicBezTo>
                    <a:pt x="2323" y="14888"/>
                    <a:pt x="2407" y="15857"/>
                    <a:pt x="2958" y="16024"/>
                  </a:cubicBezTo>
                  <a:cubicBezTo>
                    <a:pt x="4144" y="16375"/>
                    <a:pt x="5548" y="16108"/>
                    <a:pt x="6751" y="16074"/>
                  </a:cubicBezTo>
                  <a:cubicBezTo>
                    <a:pt x="7302" y="16125"/>
                    <a:pt x="6751" y="16074"/>
                    <a:pt x="6751" y="16074"/>
                  </a:cubicBezTo>
                  <a:close/>
                  <a:moveTo>
                    <a:pt x="6300" y="14788"/>
                  </a:moveTo>
                  <a:cubicBezTo>
                    <a:pt x="6851" y="14754"/>
                    <a:pt x="9207" y="14771"/>
                    <a:pt x="9374" y="14069"/>
                  </a:cubicBezTo>
                  <a:cubicBezTo>
                    <a:pt x="9508" y="13451"/>
                    <a:pt x="6684" y="13869"/>
                    <a:pt x="6233" y="13902"/>
                  </a:cubicBezTo>
                  <a:cubicBezTo>
                    <a:pt x="5782" y="13919"/>
                    <a:pt x="2457" y="13819"/>
                    <a:pt x="2407" y="14069"/>
                  </a:cubicBezTo>
                  <a:cubicBezTo>
                    <a:pt x="2189" y="15222"/>
                    <a:pt x="4880" y="14821"/>
                    <a:pt x="5397" y="14771"/>
                  </a:cubicBezTo>
                  <a:moveTo>
                    <a:pt x="3827" y="16542"/>
                  </a:moveTo>
                  <a:cubicBezTo>
                    <a:pt x="4228" y="18146"/>
                    <a:pt x="8088" y="18063"/>
                    <a:pt x="7971" y="16392"/>
                  </a:cubicBezTo>
                  <a:cubicBezTo>
                    <a:pt x="6584" y="16442"/>
                    <a:pt x="5197" y="16492"/>
                    <a:pt x="3827" y="16542"/>
                  </a:cubicBezTo>
                  <a:cubicBezTo>
                    <a:pt x="3827" y="16542"/>
                    <a:pt x="5247" y="16492"/>
                    <a:pt x="3827" y="165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96;p26">
              <a:extLst>
                <a:ext uri="{FF2B5EF4-FFF2-40B4-BE49-F238E27FC236}">
                  <a16:creationId xmlns:a16="http://schemas.microsoft.com/office/drawing/2014/main" id="{DCCC0E57-0D3E-9AF2-B088-088C37BBB21F}"/>
                </a:ext>
              </a:extLst>
            </p:cNvPr>
            <p:cNvSpPr/>
            <p:nvPr/>
          </p:nvSpPr>
          <p:spPr>
            <a:xfrm>
              <a:off x="4272370" y="2106510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80" y="1387"/>
                  </a:moveTo>
                  <a:cubicBezTo>
                    <a:pt x="5380" y="1738"/>
                    <a:pt x="5397" y="2189"/>
                    <a:pt x="5263" y="2406"/>
                  </a:cubicBezTo>
                  <a:cubicBezTo>
                    <a:pt x="5230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46" y="1604"/>
                    <a:pt x="5280" y="1387"/>
                  </a:cubicBezTo>
                  <a:close/>
                  <a:moveTo>
                    <a:pt x="2824" y="1420"/>
                  </a:moveTo>
                  <a:cubicBezTo>
                    <a:pt x="3008" y="1688"/>
                    <a:pt x="3141" y="1972"/>
                    <a:pt x="3158" y="2206"/>
                  </a:cubicBezTo>
                  <a:cubicBezTo>
                    <a:pt x="3158" y="2356"/>
                    <a:pt x="3108" y="2456"/>
                    <a:pt x="2941" y="2506"/>
                  </a:cubicBezTo>
                  <a:cubicBezTo>
                    <a:pt x="2929" y="2518"/>
                    <a:pt x="2892" y="2530"/>
                    <a:pt x="2866" y="2530"/>
                  </a:cubicBezTo>
                  <a:cubicBezTo>
                    <a:pt x="2855" y="2530"/>
                    <a:pt x="2846" y="2528"/>
                    <a:pt x="2841" y="2523"/>
                  </a:cubicBezTo>
                  <a:cubicBezTo>
                    <a:pt x="2740" y="2440"/>
                    <a:pt x="2707" y="2022"/>
                    <a:pt x="2774" y="1621"/>
                  </a:cubicBezTo>
                  <a:cubicBezTo>
                    <a:pt x="2791" y="1554"/>
                    <a:pt x="2807" y="1487"/>
                    <a:pt x="2824" y="1420"/>
                  </a:cubicBezTo>
                  <a:close/>
                  <a:moveTo>
                    <a:pt x="1578" y="0"/>
                  </a:moveTo>
                  <a:cubicBezTo>
                    <a:pt x="1213" y="0"/>
                    <a:pt x="945" y="138"/>
                    <a:pt x="769" y="268"/>
                  </a:cubicBezTo>
                  <a:cubicBezTo>
                    <a:pt x="167" y="752"/>
                    <a:pt x="0" y="1654"/>
                    <a:pt x="50" y="2289"/>
                  </a:cubicBezTo>
                  <a:cubicBezTo>
                    <a:pt x="100" y="3242"/>
                    <a:pt x="401" y="4211"/>
                    <a:pt x="852" y="5029"/>
                  </a:cubicBezTo>
                  <a:cubicBezTo>
                    <a:pt x="1036" y="5380"/>
                    <a:pt x="1270" y="5614"/>
                    <a:pt x="1487" y="5848"/>
                  </a:cubicBezTo>
                  <a:cubicBezTo>
                    <a:pt x="1604" y="5982"/>
                    <a:pt x="1738" y="6116"/>
                    <a:pt x="1855" y="6266"/>
                  </a:cubicBezTo>
                  <a:cubicBezTo>
                    <a:pt x="1905" y="6333"/>
                    <a:pt x="1972" y="6366"/>
                    <a:pt x="2055" y="6366"/>
                  </a:cubicBezTo>
                  <a:cubicBezTo>
                    <a:pt x="2106" y="6366"/>
                    <a:pt x="2156" y="6349"/>
                    <a:pt x="2206" y="6299"/>
                  </a:cubicBezTo>
                  <a:cubicBezTo>
                    <a:pt x="2306" y="6216"/>
                    <a:pt x="2339" y="6065"/>
                    <a:pt x="2239" y="5948"/>
                  </a:cubicBezTo>
                  <a:cubicBezTo>
                    <a:pt x="2106" y="5781"/>
                    <a:pt x="1972" y="5648"/>
                    <a:pt x="1838" y="5497"/>
                  </a:cubicBezTo>
                  <a:cubicBezTo>
                    <a:pt x="1621" y="5280"/>
                    <a:pt x="1437" y="5080"/>
                    <a:pt x="1287" y="4796"/>
                  </a:cubicBezTo>
                  <a:cubicBezTo>
                    <a:pt x="869" y="4027"/>
                    <a:pt x="602" y="3125"/>
                    <a:pt x="535" y="2256"/>
                  </a:cubicBezTo>
                  <a:cubicBezTo>
                    <a:pt x="501" y="1721"/>
                    <a:pt x="652" y="1003"/>
                    <a:pt x="1070" y="669"/>
                  </a:cubicBezTo>
                  <a:cubicBezTo>
                    <a:pt x="1217" y="563"/>
                    <a:pt x="1384" y="505"/>
                    <a:pt x="1575" y="505"/>
                  </a:cubicBezTo>
                  <a:cubicBezTo>
                    <a:pt x="1688" y="505"/>
                    <a:pt x="1808" y="525"/>
                    <a:pt x="1938" y="568"/>
                  </a:cubicBezTo>
                  <a:cubicBezTo>
                    <a:pt x="2055" y="602"/>
                    <a:pt x="2256" y="769"/>
                    <a:pt x="2473" y="986"/>
                  </a:cubicBezTo>
                  <a:cubicBezTo>
                    <a:pt x="2373" y="1153"/>
                    <a:pt x="2306" y="1337"/>
                    <a:pt x="2273" y="1537"/>
                  </a:cubicBezTo>
                  <a:cubicBezTo>
                    <a:pt x="2239" y="1788"/>
                    <a:pt x="2139" y="2590"/>
                    <a:pt x="2507" y="2907"/>
                  </a:cubicBezTo>
                  <a:cubicBezTo>
                    <a:pt x="2589" y="2966"/>
                    <a:pt x="2704" y="3033"/>
                    <a:pt x="2869" y="3033"/>
                  </a:cubicBezTo>
                  <a:cubicBezTo>
                    <a:pt x="2939" y="3033"/>
                    <a:pt x="3018" y="3021"/>
                    <a:pt x="3108" y="2991"/>
                  </a:cubicBezTo>
                  <a:cubicBezTo>
                    <a:pt x="3476" y="2841"/>
                    <a:pt x="3659" y="2573"/>
                    <a:pt x="3659" y="2189"/>
                  </a:cubicBezTo>
                  <a:cubicBezTo>
                    <a:pt x="3643" y="1805"/>
                    <a:pt x="3409" y="1370"/>
                    <a:pt x="3125" y="986"/>
                  </a:cubicBezTo>
                  <a:cubicBezTo>
                    <a:pt x="3225" y="886"/>
                    <a:pt x="3359" y="819"/>
                    <a:pt x="3526" y="752"/>
                  </a:cubicBezTo>
                  <a:cubicBezTo>
                    <a:pt x="3713" y="676"/>
                    <a:pt x="3925" y="631"/>
                    <a:pt x="4139" y="631"/>
                  </a:cubicBezTo>
                  <a:cubicBezTo>
                    <a:pt x="4441" y="631"/>
                    <a:pt x="4744" y="721"/>
                    <a:pt x="4979" y="936"/>
                  </a:cubicBezTo>
                  <a:cubicBezTo>
                    <a:pt x="4712" y="1253"/>
                    <a:pt x="4562" y="1671"/>
                    <a:pt x="4562" y="2122"/>
                  </a:cubicBezTo>
                  <a:cubicBezTo>
                    <a:pt x="4562" y="2490"/>
                    <a:pt x="4745" y="2924"/>
                    <a:pt x="5063" y="3008"/>
                  </a:cubicBezTo>
                  <a:cubicBezTo>
                    <a:pt x="5102" y="3021"/>
                    <a:pt x="5148" y="3030"/>
                    <a:pt x="5199" y="3030"/>
                  </a:cubicBezTo>
                  <a:cubicBezTo>
                    <a:pt x="5342" y="3030"/>
                    <a:pt x="5521" y="2953"/>
                    <a:pt x="5681" y="2657"/>
                  </a:cubicBezTo>
                  <a:cubicBezTo>
                    <a:pt x="5965" y="2222"/>
                    <a:pt x="5882" y="1471"/>
                    <a:pt x="5648" y="1003"/>
                  </a:cubicBezTo>
                  <a:cubicBezTo>
                    <a:pt x="5681" y="986"/>
                    <a:pt x="5698" y="969"/>
                    <a:pt x="5715" y="953"/>
                  </a:cubicBezTo>
                  <a:cubicBezTo>
                    <a:pt x="6006" y="792"/>
                    <a:pt x="6285" y="710"/>
                    <a:pt x="6527" y="710"/>
                  </a:cubicBezTo>
                  <a:cubicBezTo>
                    <a:pt x="6687" y="710"/>
                    <a:pt x="6831" y="746"/>
                    <a:pt x="6951" y="819"/>
                  </a:cubicBezTo>
                  <a:cubicBezTo>
                    <a:pt x="7202" y="969"/>
                    <a:pt x="7352" y="1237"/>
                    <a:pt x="7352" y="1587"/>
                  </a:cubicBezTo>
                  <a:cubicBezTo>
                    <a:pt x="7385" y="2540"/>
                    <a:pt x="6834" y="3743"/>
                    <a:pt x="6349" y="4679"/>
                  </a:cubicBezTo>
                  <a:cubicBezTo>
                    <a:pt x="6149" y="5046"/>
                    <a:pt x="5932" y="5397"/>
                    <a:pt x="5614" y="5798"/>
                  </a:cubicBezTo>
                  <a:cubicBezTo>
                    <a:pt x="5531" y="5915"/>
                    <a:pt x="5564" y="6065"/>
                    <a:pt x="5664" y="6149"/>
                  </a:cubicBezTo>
                  <a:cubicBezTo>
                    <a:pt x="5713" y="6184"/>
                    <a:pt x="5768" y="6201"/>
                    <a:pt x="5821" y="6201"/>
                  </a:cubicBezTo>
                  <a:cubicBezTo>
                    <a:pt x="5895" y="6201"/>
                    <a:pt x="5967" y="6167"/>
                    <a:pt x="6015" y="6099"/>
                  </a:cubicBezTo>
                  <a:cubicBezTo>
                    <a:pt x="6333" y="5681"/>
                    <a:pt x="6583" y="5297"/>
                    <a:pt x="6801" y="4912"/>
                  </a:cubicBezTo>
                  <a:cubicBezTo>
                    <a:pt x="7335" y="3860"/>
                    <a:pt x="7887" y="2640"/>
                    <a:pt x="7870" y="1571"/>
                  </a:cubicBezTo>
                  <a:cubicBezTo>
                    <a:pt x="7853" y="1053"/>
                    <a:pt x="7603" y="618"/>
                    <a:pt x="7202" y="384"/>
                  </a:cubicBezTo>
                  <a:cubicBezTo>
                    <a:pt x="7002" y="271"/>
                    <a:pt x="6773" y="214"/>
                    <a:pt x="6527" y="214"/>
                  </a:cubicBezTo>
                  <a:cubicBezTo>
                    <a:pt x="6196" y="214"/>
                    <a:pt x="5836" y="317"/>
                    <a:pt x="5481" y="518"/>
                  </a:cubicBezTo>
                  <a:cubicBezTo>
                    <a:pt x="5431" y="535"/>
                    <a:pt x="5397" y="568"/>
                    <a:pt x="5364" y="602"/>
                  </a:cubicBezTo>
                  <a:cubicBezTo>
                    <a:pt x="5028" y="266"/>
                    <a:pt x="4582" y="129"/>
                    <a:pt x="4144" y="129"/>
                  </a:cubicBezTo>
                  <a:cubicBezTo>
                    <a:pt x="3862" y="129"/>
                    <a:pt x="3584" y="186"/>
                    <a:pt x="3342" y="284"/>
                  </a:cubicBezTo>
                  <a:cubicBezTo>
                    <a:pt x="3125" y="368"/>
                    <a:pt x="2941" y="468"/>
                    <a:pt x="2791" y="602"/>
                  </a:cubicBezTo>
                  <a:cubicBezTo>
                    <a:pt x="2540" y="334"/>
                    <a:pt x="2273" y="134"/>
                    <a:pt x="2089" y="84"/>
                  </a:cubicBezTo>
                  <a:cubicBezTo>
                    <a:pt x="1901" y="24"/>
                    <a:pt x="1731" y="0"/>
                    <a:pt x="1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1097;p26">
            <a:extLst>
              <a:ext uri="{FF2B5EF4-FFF2-40B4-BE49-F238E27FC236}">
                <a16:creationId xmlns:a16="http://schemas.microsoft.com/office/drawing/2014/main" id="{765C2015-2C07-8BC6-1530-991053076219}"/>
              </a:ext>
            </a:extLst>
          </p:cNvPr>
          <p:cNvGrpSpPr/>
          <p:nvPr/>
        </p:nvGrpSpPr>
        <p:grpSpPr>
          <a:xfrm>
            <a:off x="5342016" y="3369884"/>
            <a:ext cx="913200" cy="1476539"/>
            <a:chOff x="457198" y="1723325"/>
            <a:chExt cx="913200" cy="1476539"/>
          </a:xfrm>
          <a:solidFill>
            <a:srgbClr val="8503A0"/>
          </a:solidFill>
        </p:grpSpPr>
        <p:sp>
          <p:nvSpPr>
            <p:cNvPr id="21" name="Google Shape;1098;p26">
              <a:extLst>
                <a:ext uri="{FF2B5EF4-FFF2-40B4-BE49-F238E27FC236}">
                  <a16:creationId xmlns:a16="http://schemas.microsoft.com/office/drawing/2014/main" id="{4147C0F9-4849-6A43-E8FF-ACBBC41E55E6}"/>
                </a:ext>
              </a:extLst>
            </p:cNvPr>
            <p:cNvSpPr/>
            <p:nvPr/>
          </p:nvSpPr>
          <p:spPr>
            <a:xfrm>
              <a:off x="493310" y="2205251"/>
              <a:ext cx="837060" cy="504697"/>
            </a:xfrm>
            <a:custGeom>
              <a:avLst/>
              <a:gdLst/>
              <a:ahLst/>
              <a:cxnLst/>
              <a:rect l="l" t="t" r="r" b="b"/>
              <a:pathLst>
                <a:path w="10477" h="6317" extrusionOk="0">
                  <a:moveTo>
                    <a:pt x="84" y="1"/>
                  </a:moveTo>
                  <a:cubicBezTo>
                    <a:pt x="0" y="1304"/>
                    <a:pt x="318" y="2624"/>
                    <a:pt x="936" y="3777"/>
                  </a:cubicBezTo>
                  <a:cubicBezTo>
                    <a:pt x="1253" y="4378"/>
                    <a:pt x="1571" y="4996"/>
                    <a:pt x="2055" y="5498"/>
                  </a:cubicBezTo>
                  <a:cubicBezTo>
                    <a:pt x="2590" y="6049"/>
                    <a:pt x="2607" y="6316"/>
                    <a:pt x="3425" y="6316"/>
                  </a:cubicBezTo>
                  <a:lnTo>
                    <a:pt x="6717" y="6066"/>
                  </a:lnTo>
                  <a:cubicBezTo>
                    <a:pt x="7201" y="6016"/>
                    <a:pt x="8187" y="6133"/>
                    <a:pt x="8505" y="5681"/>
                  </a:cubicBezTo>
                  <a:cubicBezTo>
                    <a:pt x="8939" y="5063"/>
                    <a:pt x="9323" y="4428"/>
                    <a:pt x="9608" y="3727"/>
                  </a:cubicBezTo>
                  <a:cubicBezTo>
                    <a:pt x="10042" y="2691"/>
                    <a:pt x="10343" y="1554"/>
                    <a:pt x="10476" y="418"/>
                  </a:cubicBezTo>
                  <a:cubicBezTo>
                    <a:pt x="7018" y="418"/>
                    <a:pt x="3559" y="34"/>
                    <a:pt x="84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99;p26">
              <a:extLst>
                <a:ext uri="{FF2B5EF4-FFF2-40B4-BE49-F238E27FC236}">
                  <a16:creationId xmlns:a16="http://schemas.microsoft.com/office/drawing/2014/main" id="{01E78DEC-68F2-41AE-2AB1-6A0A8D887231}"/>
                </a:ext>
              </a:extLst>
            </p:cNvPr>
            <p:cNvSpPr/>
            <p:nvPr/>
          </p:nvSpPr>
          <p:spPr>
            <a:xfrm>
              <a:off x="457198" y="1723325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59" y="13535"/>
                  </a:moveTo>
                  <a:cubicBezTo>
                    <a:pt x="9859" y="13802"/>
                    <a:pt x="9876" y="14103"/>
                    <a:pt x="9759" y="14387"/>
                  </a:cubicBezTo>
                  <a:cubicBezTo>
                    <a:pt x="9608" y="14771"/>
                    <a:pt x="9709" y="14771"/>
                    <a:pt x="9742" y="15189"/>
                  </a:cubicBezTo>
                  <a:cubicBezTo>
                    <a:pt x="9809" y="16108"/>
                    <a:pt x="8673" y="15857"/>
                    <a:pt x="8439" y="16509"/>
                  </a:cubicBezTo>
                  <a:cubicBezTo>
                    <a:pt x="7854" y="18046"/>
                    <a:pt x="5849" y="18480"/>
                    <a:pt x="4379" y="17896"/>
                  </a:cubicBezTo>
                  <a:cubicBezTo>
                    <a:pt x="3694" y="17628"/>
                    <a:pt x="3510" y="17127"/>
                    <a:pt x="3276" y="16475"/>
                  </a:cubicBezTo>
                  <a:cubicBezTo>
                    <a:pt x="2674" y="16292"/>
                    <a:pt x="2106" y="16074"/>
                    <a:pt x="2123" y="15322"/>
                  </a:cubicBezTo>
                  <a:cubicBezTo>
                    <a:pt x="2123" y="15005"/>
                    <a:pt x="2357" y="14888"/>
                    <a:pt x="2190" y="14587"/>
                  </a:cubicBezTo>
                  <a:cubicBezTo>
                    <a:pt x="2039" y="14303"/>
                    <a:pt x="1856" y="14036"/>
                    <a:pt x="2106" y="13735"/>
                  </a:cubicBezTo>
                  <a:cubicBezTo>
                    <a:pt x="1705" y="13050"/>
                    <a:pt x="1689" y="12566"/>
                    <a:pt x="2541" y="12365"/>
                  </a:cubicBezTo>
                  <a:cubicBezTo>
                    <a:pt x="1839" y="11162"/>
                    <a:pt x="1003" y="10126"/>
                    <a:pt x="536" y="8789"/>
                  </a:cubicBezTo>
                  <a:cubicBezTo>
                    <a:pt x="1" y="7286"/>
                    <a:pt x="1" y="5565"/>
                    <a:pt x="469" y="4044"/>
                  </a:cubicBezTo>
                  <a:cubicBezTo>
                    <a:pt x="1338" y="1120"/>
                    <a:pt x="5565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12" y="3543"/>
                    <a:pt x="11430" y="4161"/>
                    <a:pt x="11413" y="4813"/>
                  </a:cubicBezTo>
                  <a:cubicBezTo>
                    <a:pt x="11379" y="5481"/>
                    <a:pt x="11413" y="6417"/>
                    <a:pt x="11229" y="7052"/>
                  </a:cubicBezTo>
                  <a:cubicBezTo>
                    <a:pt x="10811" y="8589"/>
                    <a:pt x="10377" y="9959"/>
                    <a:pt x="9658" y="11379"/>
                  </a:cubicBezTo>
                  <a:cubicBezTo>
                    <a:pt x="9241" y="12181"/>
                    <a:pt x="9441" y="11864"/>
                    <a:pt x="9909" y="12332"/>
                  </a:cubicBezTo>
                  <a:cubicBezTo>
                    <a:pt x="10327" y="12749"/>
                    <a:pt x="9943" y="13167"/>
                    <a:pt x="9759" y="13535"/>
                  </a:cubicBezTo>
                  <a:cubicBezTo>
                    <a:pt x="9892" y="13936"/>
                    <a:pt x="9759" y="13535"/>
                    <a:pt x="9759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7" y="11713"/>
                  </a:cubicBezTo>
                  <a:cubicBezTo>
                    <a:pt x="9391" y="11112"/>
                    <a:pt x="9775" y="10460"/>
                    <a:pt x="10060" y="9775"/>
                  </a:cubicBezTo>
                  <a:cubicBezTo>
                    <a:pt x="10644" y="8355"/>
                    <a:pt x="10995" y="6801"/>
                    <a:pt x="11029" y="5264"/>
                  </a:cubicBezTo>
                  <a:cubicBezTo>
                    <a:pt x="11112" y="2490"/>
                    <a:pt x="8740" y="636"/>
                    <a:pt x="6049" y="920"/>
                  </a:cubicBezTo>
                  <a:cubicBezTo>
                    <a:pt x="4713" y="1070"/>
                    <a:pt x="3376" y="1488"/>
                    <a:pt x="2340" y="2340"/>
                  </a:cubicBezTo>
                  <a:cubicBezTo>
                    <a:pt x="1187" y="3309"/>
                    <a:pt x="719" y="4228"/>
                    <a:pt x="552" y="5732"/>
                  </a:cubicBezTo>
                  <a:cubicBezTo>
                    <a:pt x="402" y="7135"/>
                    <a:pt x="719" y="8572"/>
                    <a:pt x="1388" y="9809"/>
                  </a:cubicBezTo>
                  <a:cubicBezTo>
                    <a:pt x="1705" y="10410"/>
                    <a:pt x="2023" y="11028"/>
                    <a:pt x="2507" y="11530"/>
                  </a:cubicBezTo>
                  <a:cubicBezTo>
                    <a:pt x="3042" y="12098"/>
                    <a:pt x="3059" y="12348"/>
                    <a:pt x="3877" y="12348"/>
                  </a:cubicBezTo>
                  <a:moveTo>
                    <a:pt x="3794" y="12733"/>
                  </a:moveTo>
                  <a:cubicBezTo>
                    <a:pt x="3476" y="12749"/>
                    <a:pt x="1338" y="12950"/>
                    <a:pt x="2624" y="13485"/>
                  </a:cubicBezTo>
                  <a:cubicBezTo>
                    <a:pt x="3560" y="13886"/>
                    <a:pt x="5197" y="13601"/>
                    <a:pt x="6200" y="13551"/>
                  </a:cubicBezTo>
                  <a:cubicBezTo>
                    <a:pt x="6701" y="13535"/>
                    <a:pt x="9341" y="13635"/>
                    <a:pt x="9525" y="13067"/>
                  </a:cubicBezTo>
                  <a:cubicBezTo>
                    <a:pt x="9859" y="12031"/>
                    <a:pt x="7186" y="12499"/>
                    <a:pt x="6818" y="12549"/>
                  </a:cubicBezTo>
                  <a:moveTo>
                    <a:pt x="6734" y="16074"/>
                  </a:moveTo>
                  <a:cubicBezTo>
                    <a:pt x="7102" y="16108"/>
                    <a:pt x="10110" y="15506"/>
                    <a:pt x="9174" y="14938"/>
                  </a:cubicBezTo>
                  <a:cubicBezTo>
                    <a:pt x="8823" y="14721"/>
                    <a:pt x="7537" y="15055"/>
                    <a:pt x="7119" y="15089"/>
                  </a:cubicBezTo>
                  <a:cubicBezTo>
                    <a:pt x="6317" y="15155"/>
                    <a:pt x="5515" y="15205"/>
                    <a:pt x="4696" y="15256"/>
                  </a:cubicBezTo>
                  <a:cubicBezTo>
                    <a:pt x="4145" y="15306"/>
                    <a:pt x="3577" y="15322"/>
                    <a:pt x="3059" y="15155"/>
                  </a:cubicBezTo>
                  <a:cubicBezTo>
                    <a:pt x="2307" y="14888"/>
                    <a:pt x="2390" y="15857"/>
                    <a:pt x="2942" y="16024"/>
                  </a:cubicBezTo>
                  <a:cubicBezTo>
                    <a:pt x="4128" y="16375"/>
                    <a:pt x="5531" y="16108"/>
                    <a:pt x="6734" y="16074"/>
                  </a:cubicBezTo>
                  <a:cubicBezTo>
                    <a:pt x="7286" y="16124"/>
                    <a:pt x="6734" y="16074"/>
                    <a:pt x="6734" y="16074"/>
                  </a:cubicBezTo>
                  <a:close/>
                  <a:moveTo>
                    <a:pt x="6300" y="14804"/>
                  </a:moveTo>
                  <a:cubicBezTo>
                    <a:pt x="6851" y="14754"/>
                    <a:pt x="9207" y="14771"/>
                    <a:pt x="9358" y="14069"/>
                  </a:cubicBezTo>
                  <a:cubicBezTo>
                    <a:pt x="9491" y="13451"/>
                    <a:pt x="6684" y="13869"/>
                    <a:pt x="6217" y="13902"/>
                  </a:cubicBezTo>
                  <a:cubicBezTo>
                    <a:pt x="5765" y="13919"/>
                    <a:pt x="2440" y="13819"/>
                    <a:pt x="2407" y="14069"/>
                  </a:cubicBezTo>
                  <a:cubicBezTo>
                    <a:pt x="2173" y="15239"/>
                    <a:pt x="4880" y="14821"/>
                    <a:pt x="5398" y="14771"/>
                  </a:cubicBezTo>
                  <a:moveTo>
                    <a:pt x="3810" y="16542"/>
                  </a:moveTo>
                  <a:cubicBezTo>
                    <a:pt x="4212" y="18146"/>
                    <a:pt x="8071" y="18063"/>
                    <a:pt x="7954" y="16392"/>
                  </a:cubicBezTo>
                  <a:cubicBezTo>
                    <a:pt x="6584" y="16442"/>
                    <a:pt x="5197" y="16492"/>
                    <a:pt x="3810" y="16542"/>
                  </a:cubicBezTo>
                  <a:cubicBezTo>
                    <a:pt x="3810" y="16542"/>
                    <a:pt x="5247" y="16492"/>
                    <a:pt x="3810" y="1654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100;p26">
              <a:extLst>
                <a:ext uri="{FF2B5EF4-FFF2-40B4-BE49-F238E27FC236}">
                  <a16:creationId xmlns:a16="http://schemas.microsoft.com/office/drawing/2014/main" id="{F0817E0A-73A1-2BD8-5734-2D2C9130371E}"/>
                </a:ext>
              </a:extLst>
            </p:cNvPr>
            <p:cNvSpPr/>
            <p:nvPr/>
          </p:nvSpPr>
          <p:spPr>
            <a:xfrm>
              <a:off x="614750" y="2106501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64" y="1387"/>
                  </a:moveTo>
                  <a:lnTo>
                    <a:pt x="5264" y="1387"/>
                  </a:lnTo>
                  <a:cubicBezTo>
                    <a:pt x="5381" y="1738"/>
                    <a:pt x="5381" y="2189"/>
                    <a:pt x="5247" y="2406"/>
                  </a:cubicBezTo>
                  <a:cubicBezTo>
                    <a:pt x="5214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30" y="1604"/>
                    <a:pt x="5264" y="1387"/>
                  </a:cubicBezTo>
                  <a:close/>
                  <a:moveTo>
                    <a:pt x="2808" y="1420"/>
                  </a:moveTo>
                  <a:cubicBezTo>
                    <a:pt x="2991" y="1688"/>
                    <a:pt x="3142" y="1972"/>
                    <a:pt x="3142" y="2206"/>
                  </a:cubicBezTo>
                  <a:cubicBezTo>
                    <a:pt x="3158" y="2356"/>
                    <a:pt x="3092" y="2456"/>
                    <a:pt x="2941" y="2506"/>
                  </a:cubicBezTo>
                  <a:cubicBezTo>
                    <a:pt x="2918" y="2518"/>
                    <a:pt x="2877" y="2530"/>
                    <a:pt x="2850" y="2530"/>
                  </a:cubicBezTo>
                  <a:cubicBezTo>
                    <a:pt x="2838" y="2530"/>
                    <a:pt x="2829" y="2528"/>
                    <a:pt x="2824" y="2523"/>
                  </a:cubicBezTo>
                  <a:cubicBezTo>
                    <a:pt x="2724" y="2440"/>
                    <a:pt x="2691" y="2022"/>
                    <a:pt x="2757" y="1621"/>
                  </a:cubicBezTo>
                  <a:cubicBezTo>
                    <a:pt x="2774" y="1554"/>
                    <a:pt x="2791" y="1487"/>
                    <a:pt x="2808" y="1420"/>
                  </a:cubicBezTo>
                  <a:close/>
                  <a:moveTo>
                    <a:pt x="1575" y="1"/>
                  </a:moveTo>
                  <a:cubicBezTo>
                    <a:pt x="1206" y="1"/>
                    <a:pt x="941" y="142"/>
                    <a:pt x="752" y="284"/>
                  </a:cubicBezTo>
                  <a:cubicBezTo>
                    <a:pt x="168" y="752"/>
                    <a:pt x="1" y="1654"/>
                    <a:pt x="34" y="2289"/>
                  </a:cubicBezTo>
                  <a:cubicBezTo>
                    <a:pt x="101" y="3242"/>
                    <a:pt x="385" y="4211"/>
                    <a:pt x="836" y="5029"/>
                  </a:cubicBezTo>
                  <a:cubicBezTo>
                    <a:pt x="1020" y="5380"/>
                    <a:pt x="1254" y="5614"/>
                    <a:pt x="1471" y="5848"/>
                  </a:cubicBezTo>
                  <a:cubicBezTo>
                    <a:pt x="1605" y="5982"/>
                    <a:pt x="1722" y="6115"/>
                    <a:pt x="1838" y="6266"/>
                  </a:cubicBezTo>
                  <a:cubicBezTo>
                    <a:pt x="1889" y="6333"/>
                    <a:pt x="1972" y="6366"/>
                    <a:pt x="2039" y="6366"/>
                  </a:cubicBezTo>
                  <a:cubicBezTo>
                    <a:pt x="2089" y="6366"/>
                    <a:pt x="2156" y="6349"/>
                    <a:pt x="2189" y="6299"/>
                  </a:cubicBezTo>
                  <a:cubicBezTo>
                    <a:pt x="2306" y="6216"/>
                    <a:pt x="2323" y="6065"/>
                    <a:pt x="2240" y="5948"/>
                  </a:cubicBezTo>
                  <a:cubicBezTo>
                    <a:pt x="2106" y="5781"/>
                    <a:pt x="1972" y="5648"/>
                    <a:pt x="1838" y="5514"/>
                  </a:cubicBezTo>
                  <a:cubicBezTo>
                    <a:pt x="1621" y="5280"/>
                    <a:pt x="1437" y="5096"/>
                    <a:pt x="1287" y="4795"/>
                  </a:cubicBezTo>
                  <a:cubicBezTo>
                    <a:pt x="853" y="4027"/>
                    <a:pt x="585" y="3141"/>
                    <a:pt x="535" y="2256"/>
                  </a:cubicBezTo>
                  <a:cubicBezTo>
                    <a:pt x="502" y="1721"/>
                    <a:pt x="652" y="1003"/>
                    <a:pt x="1070" y="668"/>
                  </a:cubicBezTo>
                  <a:cubicBezTo>
                    <a:pt x="1207" y="563"/>
                    <a:pt x="1376" y="504"/>
                    <a:pt x="1571" y="504"/>
                  </a:cubicBezTo>
                  <a:cubicBezTo>
                    <a:pt x="1686" y="504"/>
                    <a:pt x="1809" y="525"/>
                    <a:pt x="1939" y="568"/>
                  </a:cubicBezTo>
                  <a:cubicBezTo>
                    <a:pt x="2039" y="602"/>
                    <a:pt x="2240" y="769"/>
                    <a:pt x="2457" y="986"/>
                  </a:cubicBezTo>
                  <a:cubicBezTo>
                    <a:pt x="2356" y="1153"/>
                    <a:pt x="2290" y="1337"/>
                    <a:pt x="2256" y="1537"/>
                  </a:cubicBezTo>
                  <a:cubicBezTo>
                    <a:pt x="2223" y="1788"/>
                    <a:pt x="2123" y="2590"/>
                    <a:pt x="2490" y="2907"/>
                  </a:cubicBezTo>
                  <a:cubicBezTo>
                    <a:pt x="2569" y="2964"/>
                    <a:pt x="2686" y="3027"/>
                    <a:pt x="2840" y="3027"/>
                  </a:cubicBezTo>
                  <a:cubicBezTo>
                    <a:pt x="2915" y="3027"/>
                    <a:pt x="2999" y="3012"/>
                    <a:pt x="3092" y="2974"/>
                  </a:cubicBezTo>
                  <a:cubicBezTo>
                    <a:pt x="3459" y="2841"/>
                    <a:pt x="3660" y="2556"/>
                    <a:pt x="3643" y="2189"/>
                  </a:cubicBezTo>
                  <a:cubicBezTo>
                    <a:pt x="3626" y="1805"/>
                    <a:pt x="3392" y="1353"/>
                    <a:pt x="3108" y="986"/>
                  </a:cubicBezTo>
                  <a:cubicBezTo>
                    <a:pt x="3209" y="886"/>
                    <a:pt x="3342" y="802"/>
                    <a:pt x="3509" y="752"/>
                  </a:cubicBezTo>
                  <a:cubicBezTo>
                    <a:pt x="3708" y="674"/>
                    <a:pt x="3930" y="626"/>
                    <a:pt x="4150" y="626"/>
                  </a:cubicBezTo>
                  <a:cubicBezTo>
                    <a:pt x="4448" y="626"/>
                    <a:pt x="4742" y="714"/>
                    <a:pt x="4963" y="936"/>
                  </a:cubicBezTo>
                  <a:cubicBezTo>
                    <a:pt x="4696" y="1253"/>
                    <a:pt x="4545" y="1671"/>
                    <a:pt x="4545" y="2122"/>
                  </a:cubicBezTo>
                  <a:cubicBezTo>
                    <a:pt x="4545" y="2490"/>
                    <a:pt x="4729" y="2924"/>
                    <a:pt x="5063" y="3008"/>
                  </a:cubicBezTo>
                  <a:cubicBezTo>
                    <a:pt x="5098" y="3021"/>
                    <a:pt x="5142" y="3030"/>
                    <a:pt x="5192" y="3030"/>
                  </a:cubicBezTo>
                  <a:cubicBezTo>
                    <a:pt x="5333" y="3030"/>
                    <a:pt x="5521" y="2953"/>
                    <a:pt x="5681" y="2657"/>
                  </a:cubicBezTo>
                  <a:cubicBezTo>
                    <a:pt x="5949" y="2222"/>
                    <a:pt x="5882" y="1470"/>
                    <a:pt x="5648" y="1003"/>
                  </a:cubicBezTo>
                  <a:cubicBezTo>
                    <a:pt x="5665" y="986"/>
                    <a:pt x="5681" y="969"/>
                    <a:pt x="5715" y="952"/>
                  </a:cubicBezTo>
                  <a:cubicBezTo>
                    <a:pt x="5996" y="792"/>
                    <a:pt x="6272" y="709"/>
                    <a:pt x="6515" y="709"/>
                  </a:cubicBezTo>
                  <a:cubicBezTo>
                    <a:pt x="6677" y="709"/>
                    <a:pt x="6825" y="746"/>
                    <a:pt x="6951" y="819"/>
                  </a:cubicBezTo>
                  <a:cubicBezTo>
                    <a:pt x="7202" y="969"/>
                    <a:pt x="7336" y="1237"/>
                    <a:pt x="7352" y="1587"/>
                  </a:cubicBezTo>
                  <a:cubicBezTo>
                    <a:pt x="7386" y="2540"/>
                    <a:pt x="6818" y="3743"/>
                    <a:pt x="6333" y="4678"/>
                  </a:cubicBezTo>
                  <a:cubicBezTo>
                    <a:pt x="6149" y="5046"/>
                    <a:pt x="5915" y="5397"/>
                    <a:pt x="5615" y="5798"/>
                  </a:cubicBezTo>
                  <a:cubicBezTo>
                    <a:pt x="5531" y="5915"/>
                    <a:pt x="5548" y="6065"/>
                    <a:pt x="5665" y="6149"/>
                  </a:cubicBezTo>
                  <a:cubicBezTo>
                    <a:pt x="5707" y="6184"/>
                    <a:pt x="5760" y="6201"/>
                    <a:pt x="5814" y="6201"/>
                  </a:cubicBezTo>
                  <a:cubicBezTo>
                    <a:pt x="5890" y="6201"/>
                    <a:pt x="5967" y="6167"/>
                    <a:pt x="6016" y="6099"/>
                  </a:cubicBezTo>
                  <a:cubicBezTo>
                    <a:pt x="6333" y="5681"/>
                    <a:pt x="6567" y="5297"/>
                    <a:pt x="6784" y="4912"/>
                  </a:cubicBezTo>
                  <a:cubicBezTo>
                    <a:pt x="7336" y="3860"/>
                    <a:pt x="7887" y="2640"/>
                    <a:pt x="7854" y="1587"/>
                  </a:cubicBezTo>
                  <a:cubicBezTo>
                    <a:pt x="7837" y="1053"/>
                    <a:pt x="7603" y="618"/>
                    <a:pt x="7202" y="384"/>
                  </a:cubicBezTo>
                  <a:cubicBezTo>
                    <a:pt x="6996" y="271"/>
                    <a:pt x="6765" y="214"/>
                    <a:pt x="6519" y="214"/>
                  </a:cubicBezTo>
                  <a:cubicBezTo>
                    <a:pt x="6188" y="214"/>
                    <a:pt x="5829" y="317"/>
                    <a:pt x="5464" y="518"/>
                  </a:cubicBezTo>
                  <a:cubicBezTo>
                    <a:pt x="5431" y="551"/>
                    <a:pt x="5381" y="568"/>
                    <a:pt x="5347" y="602"/>
                  </a:cubicBezTo>
                  <a:cubicBezTo>
                    <a:pt x="5012" y="266"/>
                    <a:pt x="4572" y="129"/>
                    <a:pt x="4139" y="129"/>
                  </a:cubicBezTo>
                  <a:cubicBezTo>
                    <a:pt x="3860" y="129"/>
                    <a:pt x="3585" y="186"/>
                    <a:pt x="3342" y="284"/>
                  </a:cubicBezTo>
                  <a:cubicBezTo>
                    <a:pt x="3125" y="368"/>
                    <a:pt x="2941" y="468"/>
                    <a:pt x="2774" y="602"/>
                  </a:cubicBezTo>
                  <a:cubicBezTo>
                    <a:pt x="2524" y="334"/>
                    <a:pt x="2256" y="150"/>
                    <a:pt x="2089" y="84"/>
                  </a:cubicBezTo>
                  <a:cubicBezTo>
                    <a:pt x="1898" y="25"/>
                    <a:pt x="1727" y="1"/>
                    <a:pt x="1575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093;p26">
            <a:extLst>
              <a:ext uri="{FF2B5EF4-FFF2-40B4-BE49-F238E27FC236}">
                <a16:creationId xmlns:a16="http://schemas.microsoft.com/office/drawing/2014/main" id="{BB98C92D-6CFA-6435-3DB1-5E9FD0F43411}"/>
              </a:ext>
            </a:extLst>
          </p:cNvPr>
          <p:cNvGrpSpPr/>
          <p:nvPr/>
        </p:nvGrpSpPr>
        <p:grpSpPr>
          <a:xfrm>
            <a:off x="6786495" y="3376823"/>
            <a:ext cx="913200" cy="1476539"/>
            <a:chOff x="4114817" y="1723334"/>
            <a:chExt cx="913200" cy="1476539"/>
          </a:xfrm>
          <a:solidFill>
            <a:srgbClr val="3ABEB2"/>
          </a:solidFill>
        </p:grpSpPr>
        <p:sp>
          <p:nvSpPr>
            <p:cNvPr id="25" name="Google Shape;1094;p26">
              <a:extLst>
                <a:ext uri="{FF2B5EF4-FFF2-40B4-BE49-F238E27FC236}">
                  <a16:creationId xmlns:a16="http://schemas.microsoft.com/office/drawing/2014/main" id="{55CD51AF-FD9E-A885-49F6-9CA7839240F4}"/>
                </a:ext>
              </a:extLst>
            </p:cNvPr>
            <p:cNvSpPr/>
            <p:nvPr/>
          </p:nvSpPr>
          <p:spPr>
            <a:xfrm>
              <a:off x="4166908" y="2333411"/>
              <a:ext cx="802385" cy="376545"/>
            </a:xfrm>
            <a:custGeom>
              <a:avLst/>
              <a:gdLst/>
              <a:ahLst/>
              <a:cxnLst/>
              <a:rect l="l" t="t" r="r" b="b"/>
              <a:pathLst>
                <a:path w="10043" h="4713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753"/>
                    <a:pt x="385" y="1488"/>
                    <a:pt x="735" y="2173"/>
                  </a:cubicBezTo>
                  <a:cubicBezTo>
                    <a:pt x="1070" y="2774"/>
                    <a:pt x="1387" y="3392"/>
                    <a:pt x="1872" y="3894"/>
                  </a:cubicBezTo>
                  <a:cubicBezTo>
                    <a:pt x="2390" y="4445"/>
                    <a:pt x="2423" y="4712"/>
                    <a:pt x="3242" y="4712"/>
                  </a:cubicBezTo>
                  <a:lnTo>
                    <a:pt x="6517" y="4462"/>
                  </a:lnTo>
                  <a:cubicBezTo>
                    <a:pt x="7001" y="4412"/>
                    <a:pt x="8004" y="4512"/>
                    <a:pt x="8304" y="4078"/>
                  </a:cubicBezTo>
                  <a:cubicBezTo>
                    <a:pt x="8739" y="3459"/>
                    <a:pt x="9140" y="2824"/>
                    <a:pt x="9424" y="2123"/>
                  </a:cubicBezTo>
                  <a:cubicBezTo>
                    <a:pt x="9675" y="1504"/>
                    <a:pt x="9892" y="836"/>
                    <a:pt x="10042" y="168"/>
                  </a:cubicBezTo>
                  <a:lnTo>
                    <a:pt x="10042" y="168"/>
                  </a:lnTo>
                  <a:cubicBezTo>
                    <a:pt x="10025" y="201"/>
                    <a:pt x="9975" y="218"/>
                    <a:pt x="9942" y="218"/>
                  </a:cubicBezTo>
                  <a:cubicBezTo>
                    <a:pt x="8655" y="218"/>
                    <a:pt x="7368" y="233"/>
                    <a:pt x="6083" y="233"/>
                  </a:cubicBezTo>
                  <a:cubicBezTo>
                    <a:pt x="4048" y="233"/>
                    <a:pt x="2018" y="19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095;p26">
              <a:extLst>
                <a:ext uri="{FF2B5EF4-FFF2-40B4-BE49-F238E27FC236}">
                  <a16:creationId xmlns:a16="http://schemas.microsoft.com/office/drawing/2014/main" id="{52D76791-E7EA-B02F-61BF-8D00734B8E3E}"/>
                </a:ext>
              </a:extLst>
            </p:cNvPr>
            <p:cNvSpPr/>
            <p:nvPr/>
          </p:nvSpPr>
          <p:spPr>
            <a:xfrm>
              <a:off x="4114817" y="1723334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75" y="13535"/>
                  </a:moveTo>
                  <a:cubicBezTo>
                    <a:pt x="9859" y="13802"/>
                    <a:pt x="9892" y="14103"/>
                    <a:pt x="9775" y="14387"/>
                  </a:cubicBezTo>
                  <a:cubicBezTo>
                    <a:pt x="9608" y="14771"/>
                    <a:pt x="9725" y="14771"/>
                    <a:pt x="9758" y="15189"/>
                  </a:cubicBezTo>
                  <a:cubicBezTo>
                    <a:pt x="9825" y="16108"/>
                    <a:pt x="8689" y="15857"/>
                    <a:pt x="8438" y="16509"/>
                  </a:cubicBezTo>
                  <a:cubicBezTo>
                    <a:pt x="7870" y="18046"/>
                    <a:pt x="5849" y="18480"/>
                    <a:pt x="4378" y="17896"/>
                  </a:cubicBezTo>
                  <a:cubicBezTo>
                    <a:pt x="3693" y="17628"/>
                    <a:pt x="3526" y="17127"/>
                    <a:pt x="3292" y="16475"/>
                  </a:cubicBezTo>
                  <a:cubicBezTo>
                    <a:pt x="2691" y="16308"/>
                    <a:pt x="2123" y="16074"/>
                    <a:pt x="2123" y="15323"/>
                  </a:cubicBezTo>
                  <a:cubicBezTo>
                    <a:pt x="2139" y="15005"/>
                    <a:pt x="2373" y="14888"/>
                    <a:pt x="2206" y="14587"/>
                  </a:cubicBezTo>
                  <a:cubicBezTo>
                    <a:pt x="2056" y="14303"/>
                    <a:pt x="1855" y="14036"/>
                    <a:pt x="2123" y="13735"/>
                  </a:cubicBezTo>
                  <a:cubicBezTo>
                    <a:pt x="1705" y="13050"/>
                    <a:pt x="1688" y="12566"/>
                    <a:pt x="2540" y="12365"/>
                  </a:cubicBezTo>
                  <a:cubicBezTo>
                    <a:pt x="1839" y="11162"/>
                    <a:pt x="1003" y="10126"/>
                    <a:pt x="535" y="8790"/>
                  </a:cubicBezTo>
                  <a:cubicBezTo>
                    <a:pt x="1" y="7286"/>
                    <a:pt x="17" y="5565"/>
                    <a:pt x="468" y="4044"/>
                  </a:cubicBezTo>
                  <a:cubicBezTo>
                    <a:pt x="1354" y="1120"/>
                    <a:pt x="5581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29" y="3543"/>
                    <a:pt x="11429" y="4161"/>
                    <a:pt x="11413" y="4813"/>
                  </a:cubicBezTo>
                  <a:cubicBezTo>
                    <a:pt x="11396" y="5481"/>
                    <a:pt x="11413" y="6417"/>
                    <a:pt x="11245" y="7052"/>
                  </a:cubicBezTo>
                  <a:cubicBezTo>
                    <a:pt x="10811" y="8589"/>
                    <a:pt x="10393" y="9959"/>
                    <a:pt x="9658" y="11379"/>
                  </a:cubicBezTo>
                  <a:cubicBezTo>
                    <a:pt x="9240" y="12181"/>
                    <a:pt x="9441" y="11864"/>
                    <a:pt x="9909" y="12332"/>
                  </a:cubicBezTo>
                  <a:cubicBezTo>
                    <a:pt x="10343" y="12749"/>
                    <a:pt x="9959" y="13167"/>
                    <a:pt x="9775" y="13535"/>
                  </a:cubicBezTo>
                  <a:cubicBezTo>
                    <a:pt x="9909" y="13936"/>
                    <a:pt x="9775" y="13535"/>
                    <a:pt x="9775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6" y="11714"/>
                  </a:cubicBezTo>
                  <a:cubicBezTo>
                    <a:pt x="9391" y="11112"/>
                    <a:pt x="9792" y="10460"/>
                    <a:pt x="10076" y="9759"/>
                  </a:cubicBezTo>
                  <a:cubicBezTo>
                    <a:pt x="10661" y="8355"/>
                    <a:pt x="10995" y="6801"/>
                    <a:pt x="11045" y="5264"/>
                  </a:cubicBezTo>
                  <a:cubicBezTo>
                    <a:pt x="11112" y="2490"/>
                    <a:pt x="8739" y="636"/>
                    <a:pt x="6049" y="920"/>
                  </a:cubicBezTo>
                  <a:cubicBezTo>
                    <a:pt x="4712" y="1070"/>
                    <a:pt x="3392" y="1488"/>
                    <a:pt x="2357" y="2340"/>
                  </a:cubicBezTo>
                  <a:cubicBezTo>
                    <a:pt x="1204" y="3309"/>
                    <a:pt x="736" y="4228"/>
                    <a:pt x="569" y="5732"/>
                  </a:cubicBezTo>
                  <a:cubicBezTo>
                    <a:pt x="418" y="7135"/>
                    <a:pt x="719" y="8572"/>
                    <a:pt x="1387" y="9809"/>
                  </a:cubicBezTo>
                  <a:cubicBezTo>
                    <a:pt x="1722" y="10410"/>
                    <a:pt x="2039" y="11028"/>
                    <a:pt x="2524" y="11530"/>
                  </a:cubicBezTo>
                  <a:cubicBezTo>
                    <a:pt x="3042" y="12081"/>
                    <a:pt x="3058" y="12348"/>
                    <a:pt x="3894" y="12348"/>
                  </a:cubicBezTo>
                  <a:moveTo>
                    <a:pt x="3810" y="12733"/>
                  </a:moveTo>
                  <a:cubicBezTo>
                    <a:pt x="3493" y="12749"/>
                    <a:pt x="1354" y="12950"/>
                    <a:pt x="2624" y="13485"/>
                  </a:cubicBezTo>
                  <a:cubicBezTo>
                    <a:pt x="3576" y="13886"/>
                    <a:pt x="5214" y="13602"/>
                    <a:pt x="6216" y="13551"/>
                  </a:cubicBezTo>
                  <a:cubicBezTo>
                    <a:pt x="6717" y="13535"/>
                    <a:pt x="9357" y="13635"/>
                    <a:pt x="9541" y="13067"/>
                  </a:cubicBezTo>
                  <a:cubicBezTo>
                    <a:pt x="9875" y="12031"/>
                    <a:pt x="7202" y="12499"/>
                    <a:pt x="6818" y="12549"/>
                  </a:cubicBezTo>
                  <a:moveTo>
                    <a:pt x="6751" y="16074"/>
                  </a:moveTo>
                  <a:cubicBezTo>
                    <a:pt x="7118" y="16108"/>
                    <a:pt x="10126" y="15506"/>
                    <a:pt x="9190" y="14938"/>
                  </a:cubicBezTo>
                  <a:cubicBezTo>
                    <a:pt x="8839" y="14721"/>
                    <a:pt x="7553" y="15055"/>
                    <a:pt x="7135" y="15089"/>
                  </a:cubicBezTo>
                  <a:cubicBezTo>
                    <a:pt x="6333" y="15155"/>
                    <a:pt x="5514" y="15206"/>
                    <a:pt x="4712" y="15256"/>
                  </a:cubicBezTo>
                  <a:cubicBezTo>
                    <a:pt x="4161" y="15289"/>
                    <a:pt x="3593" y="15339"/>
                    <a:pt x="3058" y="15155"/>
                  </a:cubicBezTo>
                  <a:cubicBezTo>
                    <a:pt x="2323" y="14888"/>
                    <a:pt x="2407" y="15857"/>
                    <a:pt x="2958" y="16024"/>
                  </a:cubicBezTo>
                  <a:cubicBezTo>
                    <a:pt x="4144" y="16375"/>
                    <a:pt x="5548" y="16108"/>
                    <a:pt x="6751" y="16074"/>
                  </a:cubicBezTo>
                  <a:cubicBezTo>
                    <a:pt x="7302" y="16125"/>
                    <a:pt x="6751" y="16074"/>
                    <a:pt x="6751" y="16074"/>
                  </a:cubicBezTo>
                  <a:close/>
                  <a:moveTo>
                    <a:pt x="6300" y="14788"/>
                  </a:moveTo>
                  <a:cubicBezTo>
                    <a:pt x="6851" y="14754"/>
                    <a:pt x="9207" y="14771"/>
                    <a:pt x="9374" y="14069"/>
                  </a:cubicBezTo>
                  <a:cubicBezTo>
                    <a:pt x="9508" y="13451"/>
                    <a:pt x="6684" y="13869"/>
                    <a:pt x="6233" y="13902"/>
                  </a:cubicBezTo>
                  <a:cubicBezTo>
                    <a:pt x="5782" y="13919"/>
                    <a:pt x="2457" y="13819"/>
                    <a:pt x="2407" y="14069"/>
                  </a:cubicBezTo>
                  <a:cubicBezTo>
                    <a:pt x="2189" y="15222"/>
                    <a:pt x="4880" y="14821"/>
                    <a:pt x="5397" y="14771"/>
                  </a:cubicBezTo>
                  <a:moveTo>
                    <a:pt x="3827" y="16542"/>
                  </a:moveTo>
                  <a:cubicBezTo>
                    <a:pt x="4228" y="18146"/>
                    <a:pt x="8088" y="18063"/>
                    <a:pt x="7971" y="16392"/>
                  </a:cubicBezTo>
                  <a:cubicBezTo>
                    <a:pt x="6584" y="16442"/>
                    <a:pt x="5197" y="16492"/>
                    <a:pt x="3827" y="16542"/>
                  </a:cubicBezTo>
                  <a:cubicBezTo>
                    <a:pt x="3827" y="16542"/>
                    <a:pt x="5247" y="16492"/>
                    <a:pt x="3827" y="1654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096;p26">
              <a:extLst>
                <a:ext uri="{FF2B5EF4-FFF2-40B4-BE49-F238E27FC236}">
                  <a16:creationId xmlns:a16="http://schemas.microsoft.com/office/drawing/2014/main" id="{B46F636A-7806-1FC9-335A-0AF6805E2368}"/>
                </a:ext>
              </a:extLst>
            </p:cNvPr>
            <p:cNvSpPr/>
            <p:nvPr/>
          </p:nvSpPr>
          <p:spPr>
            <a:xfrm>
              <a:off x="4272370" y="2106510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80" y="1387"/>
                  </a:moveTo>
                  <a:cubicBezTo>
                    <a:pt x="5380" y="1738"/>
                    <a:pt x="5397" y="2189"/>
                    <a:pt x="5263" y="2406"/>
                  </a:cubicBezTo>
                  <a:cubicBezTo>
                    <a:pt x="5230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46" y="1604"/>
                    <a:pt x="5280" y="1387"/>
                  </a:cubicBezTo>
                  <a:close/>
                  <a:moveTo>
                    <a:pt x="2824" y="1420"/>
                  </a:moveTo>
                  <a:cubicBezTo>
                    <a:pt x="3008" y="1688"/>
                    <a:pt x="3141" y="1972"/>
                    <a:pt x="3158" y="2206"/>
                  </a:cubicBezTo>
                  <a:cubicBezTo>
                    <a:pt x="3158" y="2356"/>
                    <a:pt x="3108" y="2456"/>
                    <a:pt x="2941" y="2506"/>
                  </a:cubicBezTo>
                  <a:cubicBezTo>
                    <a:pt x="2929" y="2518"/>
                    <a:pt x="2892" y="2530"/>
                    <a:pt x="2866" y="2530"/>
                  </a:cubicBezTo>
                  <a:cubicBezTo>
                    <a:pt x="2855" y="2530"/>
                    <a:pt x="2846" y="2528"/>
                    <a:pt x="2841" y="2523"/>
                  </a:cubicBezTo>
                  <a:cubicBezTo>
                    <a:pt x="2740" y="2440"/>
                    <a:pt x="2707" y="2022"/>
                    <a:pt x="2774" y="1621"/>
                  </a:cubicBezTo>
                  <a:cubicBezTo>
                    <a:pt x="2791" y="1554"/>
                    <a:pt x="2807" y="1487"/>
                    <a:pt x="2824" y="1420"/>
                  </a:cubicBezTo>
                  <a:close/>
                  <a:moveTo>
                    <a:pt x="1578" y="0"/>
                  </a:moveTo>
                  <a:cubicBezTo>
                    <a:pt x="1213" y="0"/>
                    <a:pt x="945" y="138"/>
                    <a:pt x="769" y="268"/>
                  </a:cubicBezTo>
                  <a:cubicBezTo>
                    <a:pt x="167" y="752"/>
                    <a:pt x="0" y="1654"/>
                    <a:pt x="50" y="2289"/>
                  </a:cubicBezTo>
                  <a:cubicBezTo>
                    <a:pt x="100" y="3242"/>
                    <a:pt x="401" y="4211"/>
                    <a:pt x="852" y="5029"/>
                  </a:cubicBezTo>
                  <a:cubicBezTo>
                    <a:pt x="1036" y="5380"/>
                    <a:pt x="1270" y="5614"/>
                    <a:pt x="1487" y="5848"/>
                  </a:cubicBezTo>
                  <a:cubicBezTo>
                    <a:pt x="1604" y="5982"/>
                    <a:pt x="1738" y="6116"/>
                    <a:pt x="1855" y="6266"/>
                  </a:cubicBezTo>
                  <a:cubicBezTo>
                    <a:pt x="1905" y="6333"/>
                    <a:pt x="1972" y="6366"/>
                    <a:pt x="2055" y="6366"/>
                  </a:cubicBezTo>
                  <a:cubicBezTo>
                    <a:pt x="2106" y="6366"/>
                    <a:pt x="2156" y="6349"/>
                    <a:pt x="2206" y="6299"/>
                  </a:cubicBezTo>
                  <a:cubicBezTo>
                    <a:pt x="2306" y="6216"/>
                    <a:pt x="2339" y="6065"/>
                    <a:pt x="2239" y="5948"/>
                  </a:cubicBezTo>
                  <a:cubicBezTo>
                    <a:pt x="2106" y="5781"/>
                    <a:pt x="1972" y="5648"/>
                    <a:pt x="1838" y="5497"/>
                  </a:cubicBezTo>
                  <a:cubicBezTo>
                    <a:pt x="1621" y="5280"/>
                    <a:pt x="1437" y="5080"/>
                    <a:pt x="1287" y="4796"/>
                  </a:cubicBezTo>
                  <a:cubicBezTo>
                    <a:pt x="869" y="4027"/>
                    <a:pt x="602" y="3125"/>
                    <a:pt x="535" y="2256"/>
                  </a:cubicBezTo>
                  <a:cubicBezTo>
                    <a:pt x="501" y="1721"/>
                    <a:pt x="652" y="1003"/>
                    <a:pt x="1070" y="669"/>
                  </a:cubicBezTo>
                  <a:cubicBezTo>
                    <a:pt x="1217" y="563"/>
                    <a:pt x="1384" y="505"/>
                    <a:pt x="1575" y="505"/>
                  </a:cubicBezTo>
                  <a:cubicBezTo>
                    <a:pt x="1688" y="505"/>
                    <a:pt x="1808" y="525"/>
                    <a:pt x="1938" y="568"/>
                  </a:cubicBezTo>
                  <a:cubicBezTo>
                    <a:pt x="2055" y="602"/>
                    <a:pt x="2256" y="769"/>
                    <a:pt x="2473" y="986"/>
                  </a:cubicBezTo>
                  <a:cubicBezTo>
                    <a:pt x="2373" y="1153"/>
                    <a:pt x="2306" y="1337"/>
                    <a:pt x="2273" y="1537"/>
                  </a:cubicBezTo>
                  <a:cubicBezTo>
                    <a:pt x="2239" y="1788"/>
                    <a:pt x="2139" y="2590"/>
                    <a:pt x="2507" y="2907"/>
                  </a:cubicBezTo>
                  <a:cubicBezTo>
                    <a:pt x="2589" y="2966"/>
                    <a:pt x="2704" y="3033"/>
                    <a:pt x="2869" y="3033"/>
                  </a:cubicBezTo>
                  <a:cubicBezTo>
                    <a:pt x="2939" y="3033"/>
                    <a:pt x="3018" y="3021"/>
                    <a:pt x="3108" y="2991"/>
                  </a:cubicBezTo>
                  <a:cubicBezTo>
                    <a:pt x="3476" y="2841"/>
                    <a:pt x="3659" y="2573"/>
                    <a:pt x="3659" y="2189"/>
                  </a:cubicBezTo>
                  <a:cubicBezTo>
                    <a:pt x="3643" y="1805"/>
                    <a:pt x="3409" y="1370"/>
                    <a:pt x="3125" y="986"/>
                  </a:cubicBezTo>
                  <a:cubicBezTo>
                    <a:pt x="3225" y="886"/>
                    <a:pt x="3359" y="819"/>
                    <a:pt x="3526" y="752"/>
                  </a:cubicBezTo>
                  <a:cubicBezTo>
                    <a:pt x="3713" y="676"/>
                    <a:pt x="3925" y="631"/>
                    <a:pt x="4139" y="631"/>
                  </a:cubicBezTo>
                  <a:cubicBezTo>
                    <a:pt x="4441" y="631"/>
                    <a:pt x="4744" y="721"/>
                    <a:pt x="4979" y="936"/>
                  </a:cubicBezTo>
                  <a:cubicBezTo>
                    <a:pt x="4712" y="1253"/>
                    <a:pt x="4562" y="1671"/>
                    <a:pt x="4562" y="2122"/>
                  </a:cubicBezTo>
                  <a:cubicBezTo>
                    <a:pt x="4562" y="2490"/>
                    <a:pt x="4745" y="2924"/>
                    <a:pt x="5063" y="3008"/>
                  </a:cubicBezTo>
                  <a:cubicBezTo>
                    <a:pt x="5102" y="3021"/>
                    <a:pt x="5148" y="3030"/>
                    <a:pt x="5199" y="3030"/>
                  </a:cubicBezTo>
                  <a:cubicBezTo>
                    <a:pt x="5342" y="3030"/>
                    <a:pt x="5521" y="2953"/>
                    <a:pt x="5681" y="2657"/>
                  </a:cubicBezTo>
                  <a:cubicBezTo>
                    <a:pt x="5965" y="2222"/>
                    <a:pt x="5882" y="1471"/>
                    <a:pt x="5648" y="1003"/>
                  </a:cubicBezTo>
                  <a:cubicBezTo>
                    <a:pt x="5681" y="986"/>
                    <a:pt x="5698" y="969"/>
                    <a:pt x="5715" y="953"/>
                  </a:cubicBezTo>
                  <a:cubicBezTo>
                    <a:pt x="6006" y="792"/>
                    <a:pt x="6285" y="710"/>
                    <a:pt x="6527" y="710"/>
                  </a:cubicBezTo>
                  <a:cubicBezTo>
                    <a:pt x="6687" y="710"/>
                    <a:pt x="6831" y="746"/>
                    <a:pt x="6951" y="819"/>
                  </a:cubicBezTo>
                  <a:cubicBezTo>
                    <a:pt x="7202" y="969"/>
                    <a:pt x="7352" y="1237"/>
                    <a:pt x="7352" y="1587"/>
                  </a:cubicBezTo>
                  <a:cubicBezTo>
                    <a:pt x="7385" y="2540"/>
                    <a:pt x="6834" y="3743"/>
                    <a:pt x="6349" y="4679"/>
                  </a:cubicBezTo>
                  <a:cubicBezTo>
                    <a:pt x="6149" y="5046"/>
                    <a:pt x="5932" y="5397"/>
                    <a:pt x="5614" y="5798"/>
                  </a:cubicBezTo>
                  <a:cubicBezTo>
                    <a:pt x="5531" y="5915"/>
                    <a:pt x="5564" y="6065"/>
                    <a:pt x="5664" y="6149"/>
                  </a:cubicBezTo>
                  <a:cubicBezTo>
                    <a:pt x="5713" y="6184"/>
                    <a:pt x="5768" y="6201"/>
                    <a:pt x="5821" y="6201"/>
                  </a:cubicBezTo>
                  <a:cubicBezTo>
                    <a:pt x="5895" y="6201"/>
                    <a:pt x="5967" y="6167"/>
                    <a:pt x="6015" y="6099"/>
                  </a:cubicBezTo>
                  <a:cubicBezTo>
                    <a:pt x="6333" y="5681"/>
                    <a:pt x="6583" y="5297"/>
                    <a:pt x="6801" y="4912"/>
                  </a:cubicBezTo>
                  <a:cubicBezTo>
                    <a:pt x="7335" y="3860"/>
                    <a:pt x="7887" y="2640"/>
                    <a:pt x="7870" y="1571"/>
                  </a:cubicBezTo>
                  <a:cubicBezTo>
                    <a:pt x="7853" y="1053"/>
                    <a:pt x="7603" y="618"/>
                    <a:pt x="7202" y="384"/>
                  </a:cubicBezTo>
                  <a:cubicBezTo>
                    <a:pt x="7002" y="271"/>
                    <a:pt x="6773" y="214"/>
                    <a:pt x="6527" y="214"/>
                  </a:cubicBezTo>
                  <a:cubicBezTo>
                    <a:pt x="6196" y="214"/>
                    <a:pt x="5836" y="317"/>
                    <a:pt x="5481" y="518"/>
                  </a:cubicBezTo>
                  <a:cubicBezTo>
                    <a:pt x="5431" y="535"/>
                    <a:pt x="5397" y="568"/>
                    <a:pt x="5364" y="602"/>
                  </a:cubicBezTo>
                  <a:cubicBezTo>
                    <a:pt x="5028" y="266"/>
                    <a:pt x="4582" y="129"/>
                    <a:pt x="4144" y="129"/>
                  </a:cubicBezTo>
                  <a:cubicBezTo>
                    <a:pt x="3862" y="129"/>
                    <a:pt x="3584" y="186"/>
                    <a:pt x="3342" y="284"/>
                  </a:cubicBezTo>
                  <a:cubicBezTo>
                    <a:pt x="3125" y="368"/>
                    <a:pt x="2941" y="468"/>
                    <a:pt x="2791" y="602"/>
                  </a:cubicBezTo>
                  <a:cubicBezTo>
                    <a:pt x="2540" y="334"/>
                    <a:pt x="2273" y="134"/>
                    <a:pt x="2089" y="84"/>
                  </a:cubicBezTo>
                  <a:cubicBezTo>
                    <a:pt x="1901" y="24"/>
                    <a:pt x="1731" y="0"/>
                    <a:pt x="157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1101;p26">
            <a:extLst>
              <a:ext uri="{FF2B5EF4-FFF2-40B4-BE49-F238E27FC236}">
                <a16:creationId xmlns:a16="http://schemas.microsoft.com/office/drawing/2014/main" id="{012FE2F4-2D91-D844-8417-8293FB47B259}"/>
              </a:ext>
            </a:extLst>
          </p:cNvPr>
          <p:cNvGrpSpPr/>
          <p:nvPr/>
        </p:nvGrpSpPr>
        <p:grpSpPr>
          <a:xfrm>
            <a:off x="8189442" y="3376823"/>
            <a:ext cx="913120" cy="1476539"/>
            <a:chOff x="2244240" y="1723330"/>
            <a:chExt cx="913120" cy="1476539"/>
          </a:xfrm>
        </p:grpSpPr>
        <p:sp>
          <p:nvSpPr>
            <p:cNvPr id="29" name="Google Shape;1102;p26">
              <a:extLst>
                <a:ext uri="{FF2B5EF4-FFF2-40B4-BE49-F238E27FC236}">
                  <a16:creationId xmlns:a16="http://schemas.microsoft.com/office/drawing/2014/main" id="{3B1180E1-5CB6-42CD-2630-04487E633401}"/>
                </a:ext>
              </a:extLst>
            </p:cNvPr>
            <p:cNvSpPr/>
            <p:nvPr/>
          </p:nvSpPr>
          <p:spPr>
            <a:xfrm>
              <a:off x="2296251" y="2334766"/>
              <a:ext cx="806380" cy="375187"/>
            </a:xfrm>
            <a:custGeom>
              <a:avLst/>
              <a:gdLst/>
              <a:ahLst/>
              <a:cxnLst/>
              <a:rect l="l" t="t" r="r" b="b"/>
              <a:pathLst>
                <a:path w="10093" h="4696" extrusionOk="0">
                  <a:moveTo>
                    <a:pt x="10093" y="0"/>
                  </a:moveTo>
                  <a:cubicBezTo>
                    <a:pt x="6734" y="17"/>
                    <a:pt x="3359" y="51"/>
                    <a:pt x="1" y="51"/>
                  </a:cubicBezTo>
                  <a:cubicBezTo>
                    <a:pt x="134" y="786"/>
                    <a:pt x="385" y="1504"/>
                    <a:pt x="736" y="2156"/>
                  </a:cubicBezTo>
                  <a:cubicBezTo>
                    <a:pt x="1070" y="2757"/>
                    <a:pt x="1388" y="3376"/>
                    <a:pt x="1872" y="3877"/>
                  </a:cubicBezTo>
                  <a:cubicBezTo>
                    <a:pt x="2390" y="4428"/>
                    <a:pt x="2424" y="4696"/>
                    <a:pt x="3242" y="4696"/>
                  </a:cubicBezTo>
                  <a:lnTo>
                    <a:pt x="6517" y="4445"/>
                  </a:lnTo>
                  <a:cubicBezTo>
                    <a:pt x="7002" y="4395"/>
                    <a:pt x="8004" y="4512"/>
                    <a:pt x="8305" y="4061"/>
                  </a:cubicBezTo>
                  <a:cubicBezTo>
                    <a:pt x="8739" y="3442"/>
                    <a:pt x="9140" y="2807"/>
                    <a:pt x="9424" y="2106"/>
                  </a:cubicBezTo>
                  <a:cubicBezTo>
                    <a:pt x="9708" y="1437"/>
                    <a:pt x="9926" y="719"/>
                    <a:pt x="10093" y="0"/>
                  </a:cubicBezTo>
                  <a:close/>
                </a:path>
              </a:pathLst>
            </a:custGeom>
            <a:solidFill>
              <a:srgbClr val="1F0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103;p26">
              <a:extLst>
                <a:ext uri="{FF2B5EF4-FFF2-40B4-BE49-F238E27FC236}">
                  <a16:creationId xmlns:a16="http://schemas.microsoft.com/office/drawing/2014/main" id="{C40D2E83-7CEE-6E9E-C496-3AA36506792F}"/>
                </a:ext>
              </a:extLst>
            </p:cNvPr>
            <p:cNvSpPr/>
            <p:nvPr/>
          </p:nvSpPr>
          <p:spPr>
            <a:xfrm>
              <a:off x="2244240" y="1723330"/>
              <a:ext cx="913120" cy="1476539"/>
            </a:xfrm>
            <a:custGeom>
              <a:avLst/>
              <a:gdLst/>
              <a:ahLst/>
              <a:cxnLst/>
              <a:rect l="l" t="t" r="r" b="b"/>
              <a:pathLst>
                <a:path w="11429" h="18481" extrusionOk="0">
                  <a:moveTo>
                    <a:pt x="9775" y="13535"/>
                  </a:moveTo>
                  <a:cubicBezTo>
                    <a:pt x="9858" y="13802"/>
                    <a:pt x="9892" y="14103"/>
                    <a:pt x="9775" y="14387"/>
                  </a:cubicBezTo>
                  <a:cubicBezTo>
                    <a:pt x="9608" y="14771"/>
                    <a:pt x="9725" y="14771"/>
                    <a:pt x="9758" y="15189"/>
                  </a:cubicBezTo>
                  <a:cubicBezTo>
                    <a:pt x="9825" y="16108"/>
                    <a:pt x="8689" y="15857"/>
                    <a:pt x="8438" y="16509"/>
                  </a:cubicBezTo>
                  <a:cubicBezTo>
                    <a:pt x="7870" y="18046"/>
                    <a:pt x="5848" y="18481"/>
                    <a:pt x="4378" y="17896"/>
                  </a:cubicBezTo>
                  <a:cubicBezTo>
                    <a:pt x="3693" y="17628"/>
                    <a:pt x="3526" y="17127"/>
                    <a:pt x="3292" y="16476"/>
                  </a:cubicBezTo>
                  <a:cubicBezTo>
                    <a:pt x="2690" y="16308"/>
                    <a:pt x="2122" y="16075"/>
                    <a:pt x="2139" y="15323"/>
                  </a:cubicBezTo>
                  <a:cubicBezTo>
                    <a:pt x="2139" y="15005"/>
                    <a:pt x="2373" y="14888"/>
                    <a:pt x="2206" y="14587"/>
                  </a:cubicBezTo>
                  <a:cubicBezTo>
                    <a:pt x="2055" y="14303"/>
                    <a:pt x="1855" y="14036"/>
                    <a:pt x="2122" y="13735"/>
                  </a:cubicBezTo>
                  <a:cubicBezTo>
                    <a:pt x="1721" y="13050"/>
                    <a:pt x="1704" y="12566"/>
                    <a:pt x="2557" y="12365"/>
                  </a:cubicBezTo>
                  <a:cubicBezTo>
                    <a:pt x="1855" y="11162"/>
                    <a:pt x="1019" y="10126"/>
                    <a:pt x="535" y="8790"/>
                  </a:cubicBezTo>
                  <a:cubicBezTo>
                    <a:pt x="0" y="7286"/>
                    <a:pt x="17" y="5565"/>
                    <a:pt x="485" y="4044"/>
                  </a:cubicBezTo>
                  <a:cubicBezTo>
                    <a:pt x="1354" y="1120"/>
                    <a:pt x="5581" y="1"/>
                    <a:pt x="8171" y="669"/>
                  </a:cubicBezTo>
                  <a:cubicBezTo>
                    <a:pt x="9407" y="987"/>
                    <a:pt x="10359" y="1822"/>
                    <a:pt x="10928" y="2958"/>
                  </a:cubicBezTo>
                  <a:cubicBezTo>
                    <a:pt x="11228" y="3526"/>
                    <a:pt x="11429" y="4161"/>
                    <a:pt x="11412" y="4813"/>
                  </a:cubicBezTo>
                  <a:cubicBezTo>
                    <a:pt x="11395" y="5481"/>
                    <a:pt x="11429" y="6417"/>
                    <a:pt x="11245" y="7052"/>
                  </a:cubicBezTo>
                  <a:cubicBezTo>
                    <a:pt x="10811" y="8589"/>
                    <a:pt x="10393" y="9959"/>
                    <a:pt x="9658" y="11379"/>
                  </a:cubicBezTo>
                  <a:cubicBezTo>
                    <a:pt x="9257" y="12181"/>
                    <a:pt x="9440" y="11864"/>
                    <a:pt x="9925" y="12332"/>
                  </a:cubicBezTo>
                  <a:cubicBezTo>
                    <a:pt x="10343" y="12750"/>
                    <a:pt x="9958" y="13167"/>
                    <a:pt x="9775" y="13535"/>
                  </a:cubicBezTo>
                  <a:cubicBezTo>
                    <a:pt x="9908" y="13936"/>
                    <a:pt x="9775" y="13535"/>
                    <a:pt x="9775" y="13535"/>
                  </a:cubicBezTo>
                  <a:close/>
                  <a:moveTo>
                    <a:pt x="7185" y="12098"/>
                  </a:moveTo>
                  <a:cubicBezTo>
                    <a:pt x="7669" y="12048"/>
                    <a:pt x="8655" y="12165"/>
                    <a:pt x="8973" y="11714"/>
                  </a:cubicBezTo>
                  <a:cubicBezTo>
                    <a:pt x="9407" y="11112"/>
                    <a:pt x="9791" y="10460"/>
                    <a:pt x="10075" y="9759"/>
                  </a:cubicBezTo>
                  <a:cubicBezTo>
                    <a:pt x="10660" y="8355"/>
                    <a:pt x="11011" y="6801"/>
                    <a:pt x="11045" y="5264"/>
                  </a:cubicBezTo>
                  <a:cubicBezTo>
                    <a:pt x="11111" y="2491"/>
                    <a:pt x="8755" y="636"/>
                    <a:pt x="6065" y="920"/>
                  </a:cubicBezTo>
                  <a:cubicBezTo>
                    <a:pt x="4712" y="1070"/>
                    <a:pt x="3392" y="1488"/>
                    <a:pt x="2356" y="2340"/>
                  </a:cubicBezTo>
                  <a:cubicBezTo>
                    <a:pt x="1203" y="3309"/>
                    <a:pt x="735" y="4228"/>
                    <a:pt x="568" y="5732"/>
                  </a:cubicBezTo>
                  <a:cubicBezTo>
                    <a:pt x="418" y="7135"/>
                    <a:pt x="735" y="8572"/>
                    <a:pt x="1387" y="9809"/>
                  </a:cubicBezTo>
                  <a:cubicBezTo>
                    <a:pt x="1721" y="10410"/>
                    <a:pt x="2039" y="11029"/>
                    <a:pt x="2523" y="11530"/>
                  </a:cubicBezTo>
                  <a:cubicBezTo>
                    <a:pt x="3041" y="12098"/>
                    <a:pt x="3075" y="12349"/>
                    <a:pt x="3893" y="12349"/>
                  </a:cubicBezTo>
                  <a:moveTo>
                    <a:pt x="3810" y="12733"/>
                  </a:moveTo>
                  <a:cubicBezTo>
                    <a:pt x="3492" y="12750"/>
                    <a:pt x="1354" y="12950"/>
                    <a:pt x="2623" y="13485"/>
                  </a:cubicBezTo>
                  <a:cubicBezTo>
                    <a:pt x="3576" y="13886"/>
                    <a:pt x="5213" y="13602"/>
                    <a:pt x="6216" y="13552"/>
                  </a:cubicBezTo>
                  <a:cubicBezTo>
                    <a:pt x="6717" y="13535"/>
                    <a:pt x="9357" y="13635"/>
                    <a:pt x="9541" y="13067"/>
                  </a:cubicBezTo>
                  <a:cubicBezTo>
                    <a:pt x="9875" y="12031"/>
                    <a:pt x="7202" y="12499"/>
                    <a:pt x="6817" y="12549"/>
                  </a:cubicBezTo>
                  <a:moveTo>
                    <a:pt x="6750" y="16075"/>
                  </a:moveTo>
                  <a:cubicBezTo>
                    <a:pt x="7118" y="16108"/>
                    <a:pt x="10126" y="15506"/>
                    <a:pt x="9190" y="14938"/>
                  </a:cubicBezTo>
                  <a:cubicBezTo>
                    <a:pt x="8839" y="14721"/>
                    <a:pt x="7552" y="15055"/>
                    <a:pt x="7135" y="15089"/>
                  </a:cubicBezTo>
                  <a:cubicBezTo>
                    <a:pt x="6333" y="15156"/>
                    <a:pt x="5514" y="15206"/>
                    <a:pt x="4712" y="15256"/>
                  </a:cubicBezTo>
                  <a:cubicBezTo>
                    <a:pt x="4161" y="15289"/>
                    <a:pt x="3592" y="15339"/>
                    <a:pt x="3058" y="15156"/>
                  </a:cubicBezTo>
                  <a:cubicBezTo>
                    <a:pt x="2323" y="14888"/>
                    <a:pt x="2406" y="15857"/>
                    <a:pt x="2958" y="16024"/>
                  </a:cubicBezTo>
                  <a:cubicBezTo>
                    <a:pt x="4144" y="16375"/>
                    <a:pt x="5547" y="16108"/>
                    <a:pt x="6750" y="16075"/>
                  </a:cubicBezTo>
                  <a:cubicBezTo>
                    <a:pt x="7302" y="16125"/>
                    <a:pt x="6750" y="16075"/>
                    <a:pt x="6750" y="16075"/>
                  </a:cubicBezTo>
                  <a:close/>
                  <a:moveTo>
                    <a:pt x="6316" y="14788"/>
                  </a:moveTo>
                  <a:cubicBezTo>
                    <a:pt x="6851" y="14755"/>
                    <a:pt x="9207" y="14771"/>
                    <a:pt x="9374" y="14070"/>
                  </a:cubicBezTo>
                  <a:cubicBezTo>
                    <a:pt x="9507" y="13451"/>
                    <a:pt x="6700" y="13869"/>
                    <a:pt x="6232" y="13902"/>
                  </a:cubicBezTo>
                  <a:cubicBezTo>
                    <a:pt x="5781" y="13919"/>
                    <a:pt x="2456" y="13819"/>
                    <a:pt x="2406" y="14070"/>
                  </a:cubicBezTo>
                  <a:cubicBezTo>
                    <a:pt x="2189" y="15222"/>
                    <a:pt x="4896" y="14821"/>
                    <a:pt x="5397" y="14771"/>
                  </a:cubicBezTo>
                  <a:moveTo>
                    <a:pt x="3826" y="16542"/>
                  </a:moveTo>
                  <a:cubicBezTo>
                    <a:pt x="4227" y="18146"/>
                    <a:pt x="8087" y="18063"/>
                    <a:pt x="7970" y="16392"/>
                  </a:cubicBezTo>
                  <a:cubicBezTo>
                    <a:pt x="6583" y="16442"/>
                    <a:pt x="5213" y="16492"/>
                    <a:pt x="3826" y="16542"/>
                  </a:cubicBezTo>
                  <a:cubicBezTo>
                    <a:pt x="3826" y="16542"/>
                    <a:pt x="5247" y="16492"/>
                    <a:pt x="3826" y="165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104;p26">
              <a:extLst>
                <a:ext uri="{FF2B5EF4-FFF2-40B4-BE49-F238E27FC236}">
                  <a16:creationId xmlns:a16="http://schemas.microsoft.com/office/drawing/2014/main" id="{E12C086F-417A-B980-CBDA-891DA601AC23}"/>
                </a:ext>
              </a:extLst>
            </p:cNvPr>
            <p:cNvSpPr/>
            <p:nvPr/>
          </p:nvSpPr>
          <p:spPr>
            <a:xfrm>
              <a:off x="2401713" y="2106506"/>
              <a:ext cx="631490" cy="508691"/>
            </a:xfrm>
            <a:custGeom>
              <a:avLst/>
              <a:gdLst/>
              <a:ahLst/>
              <a:cxnLst/>
              <a:rect l="l" t="t" r="r" b="b"/>
              <a:pathLst>
                <a:path w="7904" h="6367" extrusionOk="0">
                  <a:moveTo>
                    <a:pt x="5281" y="1387"/>
                  </a:moveTo>
                  <a:lnTo>
                    <a:pt x="5281" y="1387"/>
                  </a:lnTo>
                  <a:cubicBezTo>
                    <a:pt x="5381" y="1738"/>
                    <a:pt x="5398" y="2189"/>
                    <a:pt x="5264" y="2406"/>
                  </a:cubicBezTo>
                  <a:cubicBezTo>
                    <a:pt x="5231" y="2456"/>
                    <a:pt x="5197" y="2490"/>
                    <a:pt x="5180" y="2507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47" y="1604"/>
                    <a:pt x="5281" y="1387"/>
                  </a:cubicBezTo>
                  <a:close/>
                  <a:moveTo>
                    <a:pt x="2825" y="1421"/>
                  </a:moveTo>
                  <a:cubicBezTo>
                    <a:pt x="3008" y="1688"/>
                    <a:pt x="3142" y="1972"/>
                    <a:pt x="3159" y="2206"/>
                  </a:cubicBezTo>
                  <a:cubicBezTo>
                    <a:pt x="3159" y="2356"/>
                    <a:pt x="3109" y="2456"/>
                    <a:pt x="2941" y="2507"/>
                  </a:cubicBezTo>
                  <a:cubicBezTo>
                    <a:pt x="2930" y="2518"/>
                    <a:pt x="2893" y="2530"/>
                    <a:pt x="2866" y="2530"/>
                  </a:cubicBezTo>
                  <a:cubicBezTo>
                    <a:pt x="2855" y="2530"/>
                    <a:pt x="2846" y="2528"/>
                    <a:pt x="2841" y="2523"/>
                  </a:cubicBezTo>
                  <a:cubicBezTo>
                    <a:pt x="2741" y="2440"/>
                    <a:pt x="2708" y="2022"/>
                    <a:pt x="2774" y="1621"/>
                  </a:cubicBezTo>
                  <a:cubicBezTo>
                    <a:pt x="2791" y="1554"/>
                    <a:pt x="2808" y="1487"/>
                    <a:pt x="2825" y="1421"/>
                  </a:cubicBezTo>
                  <a:close/>
                  <a:moveTo>
                    <a:pt x="1579" y="0"/>
                  </a:moveTo>
                  <a:cubicBezTo>
                    <a:pt x="1214" y="0"/>
                    <a:pt x="946" y="138"/>
                    <a:pt x="769" y="268"/>
                  </a:cubicBezTo>
                  <a:cubicBezTo>
                    <a:pt x="168" y="752"/>
                    <a:pt x="1" y="1654"/>
                    <a:pt x="51" y="2289"/>
                  </a:cubicBezTo>
                  <a:cubicBezTo>
                    <a:pt x="101" y="3242"/>
                    <a:pt x="402" y="4211"/>
                    <a:pt x="853" y="5030"/>
                  </a:cubicBezTo>
                  <a:cubicBezTo>
                    <a:pt x="1037" y="5380"/>
                    <a:pt x="1271" y="5614"/>
                    <a:pt x="1488" y="5848"/>
                  </a:cubicBezTo>
                  <a:cubicBezTo>
                    <a:pt x="1605" y="5982"/>
                    <a:pt x="1738" y="6116"/>
                    <a:pt x="1855" y="6266"/>
                  </a:cubicBezTo>
                  <a:cubicBezTo>
                    <a:pt x="1906" y="6333"/>
                    <a:pt x="1972" y="6366"/>
                    <a:pt x="2056" y="6366"/>
                  </a:cubicBezTo>
                  <a:cubicBezTo>
                    <a:pt x="2106" y="6366"/>
                    <a:pt x="2156" y="6350"/>
                    <a:pt x="2206" y="6299"/>
                  </a:cubicBezTo>
                  <a:cubicBezTo>
                    <a:pt x="2323" y="6216"/>
                    <a:pt x="2340" y="6065"/>
                    <a:pt x="2256" y="5949"/>
                  </a:cubicBezTo>
                  <a:cubicBezTo>
                    <a:pt x="2123" y="5781"/>
                    <a:pt x="1989" y="5648"/>
                    <a:pt x="1855" y="5514"/>
                  </a:cubicBezTo>
                  <a:cubicBezTo>
                    <a:pt x="1638" y="5280"/>
                    <a:pt x="1454" y="5096"/>
                    <a:pt x="1304" y="4796"/>
                  </a:cubicBezTo>
                  <a:cubicBezTo>
                    <a:pt x="870" y="4027"/>
                    <a:pt x="602" y="3141"/>
                    <a:pt x="552" y="2256"/>
                  </a:cubicBezTo>
                  <a:cubicBezTo>
                    <a:pt x="519" y="1721"/>
                    <a:pt x="669" y="1003"/>
                    <a:pt x="1087" y="669"/>
                  </a:cubicBezTo>
                  <a:cubicBezTo>
                    <a:pt x="1223" y="564"/>
                    <a:pt x="1391" y="512"/>
                    <a:pt x="1584" y="512"/>
                  </a:cubicBezTo>
                  <a:cubicBezTo>
                    <a:pt x="1700" y="512"/>
                    <a:pt x="1824" y="531"/>
                    <a:pt x="1956" y="568"/>
                  </a:cubicBezTo>
                  <a:cubicBezTo>
                    <a:pt x="2056" y="602"/>
                    <a:pt x="2256" y="769"/>
                    <a:pt x="2474" y="986"/>
                  </a:cubicBezTo>
                  <a:cubicBezTo>
                    <a:pt x="2373" y="1153"/>
                    <a:pt x="2307" y="1337"/>
                    <a:pt x="2273" y="1554"/>
                  </a:cubicBezTo>
                  <a:cubicBezTo>
                    <a:pt x="2240" y="1788"/>
                    <a:pt x="2139" y="2590"/>
                    <a:pt x="2507" y="2908"/>
                  </a:cubicBezTo>
                  <a:cubicBezTo>
                    <a:pt x="2587" y="2976"/>
                    <a:pt x="2697" y="3036"/>
                    <a:pt x="2855" y="3036"/>
                  </a:cubicBezTo>
                  <a:cubicBezTo>
                    <a:pt x="2929" y="3036"/>
                    <a:pt x="3013" y="3023"/>
                    <a:pt x="3109" y="2991"/>
                  </a:cubicBezTo>
                  <a:cubicBezTo>
                    <a:pt x="3476" y="2857"/>
                    <a:pt x="3677" y="2573"/>
                    <a:pt x="3660" y="2189"/>
                  </a:cubicBezTo>
                  <a:cubicBezTo>
                    <a:pt x="3643" y="1805"/>
                    <a:pt x="3409" y="1370"/>
                    <a:pt x="3125" y="986"/>
                  </a:cubicBezTo>
                  <a:cubicBezTo>
                    <a:pt x="3226" y="886"/>
                    <a:pt x="3359" y="819"/>
                    <a:pt x="3526" y="752"/>
                  </a:cubicBezTo>
                  <a:cubicBezTo>
                    <a:pt x="3713" y="676"/>
                    <a:pt x="3926" y="631"/>
                    <a:pt x="4139" y="631"/>
                  </a:cubicBezTo>
                  <a:cubicBezTo>
                    <a:pt x="4441" y="631"/>
                    <a:pt x="4745" y="721"/>
                    <a:pt x="4980" y="936"/>
                  </a:cubicBezTo>
                  <a:cubicBezTo>
                    <a:pt x="4713" y="1253"/>
                    <a:pt x="4562" y="1671"/>
                    <a:pt x="4562" y="2122"/>
                  </a:cubicBezTo>
                  <a:cubicBezTo>
                    <a:pt x="4562" y="2490"/>
                    <a:pt x="4746" y="2924"/>
                    <a:pt x="5063" y="3025"/>
                  </a:cubicBezTo>
                  <a:cubicBezTo>
                    <a:pt x="5097" y="3032"/>
                    <a:pt x="5136" y="3038"/>
                    <a:pt x="5178" y="3038"/>
                  </a:cubicBezTo>
                  <a:cubicBezTo>
                    <a:pt x="5324" y="3038"/>
                    <a:pt x="5513" y="2968"/>
                    <a:pt x="5682" y="2657"/>
                  </a:cubicBezTo>
                  <a:cubicBezTo>
                    <a:pt x="5966" y="2223"/>
                    <a:pt x="5882" y="1471"/>
                    <a:pt x="5648" y="1003"/>
                  </a:cubicBezTo>
                  <a:cubicBezTo>
                    <a:pt x="5682" y="986"/>
                    <a:pt x="5698" y="969"/>
                    <a:pt x="5732" y="953"/>
                  </a:cubicBezTo>
                  <a:cubicBezTo>
                    <a:pt x="6017" y="800"/>
                    <a:pt x="6296" y="722"/>
                    <a:pt x="6542" y="722"/>
                  </a:cubicBezTo>
                  <a:cubicBezTo>
                    <a:pt x="6700" y="722"/>
                    <a:pt x="6844" y="754"/>
                    <a:pt x="6968" y="819"/>
                  </a:cubicBezTo>
                  <a:cubicBezTo>
                    <a:pt x="7202" y="969"/>
                    <a:pt x="7353" y="1237"/>
                    <a:pt x="7369" y="1588"/>
                  </a:cubicBezTo>
                  <a:cubicBezTo>
                    <a:pt x="7386" y="2540"/>
                    <a:pt x="6835" y="3743"/>
                    <a:pt x="6350" y="4679"/>
                  </a:cubicBezTo>
                  <a:cubicBezTo>
                    <a:pt x="6150" y="5046"/>
                    <a:pt x="5932" y="5397"/>
                    <a:pt x="5615" y="5798"/>
                  </a:cubicBezTo>
                  <a:cubicBezTo>
                    <a:pt x="5531" y="5915"/>
                    <a:pt x="5565" y="6065"/>
                    <a:pt x="5665" y="6149"/>
                  </a:cubicBezTo>
                  <a:cubicBezTo>
                    <a:pt x="5714" y="6184"/>
                    <a:pt x="5768" y="6201"/>
                    <a:pt x="5821" y="6201"/>
                  </a:cubicBezTo>
                  <a:cubicBezTo>
                    <a:pt x="5896" y="6201"/>
                    <a:pt x="5967" y="6167"/>
                    <a:pt x="6016" y="6099"/>
                  </a:cubicBezTo>
                  <a:cubicBezTo>
                    <a:pt x="6333" y="5681"/>
                    <a:pt x="6584" y="5297"/>
                    <a:pt x="6801" y="4913"/>
                  </a:cubicBezTo>
                  <a:cubicBezTo>
                    <a:pt x="7336" y="3860"/>
                    <a:pt x="7904" y="2640"/>
                    <a:pt x="7871" y="1588"/>
                  </a:cubicBezTo>
                  <a:cubicBezTo>
                    <a:pt x="7854" y="1053"/>
                    <a:pt x="7603" y="619"/>
                    <a:pt x="7202" y="385"/>
                  </a:cubicBezTo>
                  <a:cubicBezTo>
                    <a:pt x="7003" y="271"/>
                    <a:pt x="6773" y="214"/>
                    <a:pt x="6528" y="214"/>
                  </a:cubicBezTo>
                  <a:cubicBezTo>
                    <a:pt x="6197" y="214"/>
                    <a:pt x="5836" y="317"/>
                    <a:pt x="5481" y="518"/>
                  </a:cubicBezTo>
                  <a:cubicBezTo>
                    <a:pt x="5448" y="552"/>
                    <a:pt x="5398" y="568"/>
                    <a:pt x="5364" y="602"/>
                  </a:cubicBezTo>
                  <a:cubicBezTo>
                    <a:pt x="5029" y="267"/>
                    <a:pt x="4589" y="129"/>
                    <a:pt x="4152" y="129"/>
                  </a:cubicBezTo>
                  <a:cubicBezTo>
                    <a:pt x="3871" y="129"/>
                    <a:pt x="3591" y="186"/>
                    <a:pt x="3342" y="284"/>
                  </a:cubicBezTo>
                  <a:cubicBezTo>
                    <a:pt x="3125" y="368"/>
                    <a:pt x="2941" y="468"/>
                    <a:pt x="2791" y="602"/>
                  </a:cubicBezTo>
                  <a:cubicBezTo>
                    <a:pt x="2540" y="334"/>
                    <a:pt x="2273" y="134"/>
                    <a:pt x="2089" y="84"/>
                  </a:cubicBezTo>
                  <a:cubicBezTo>
                    <a:pt x="1902" y="25"/>
                    <a:pt x="1732" y="0"/>
                    <a:pt x="15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75331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0F956-CF2E-A7C9-2FD5-194CBD29A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791" y="518544"/>
            <a:ext cx="2643612" cy="481200"/>
          </a:xfrm>
        </p:spPr>
        <p:txBody>
          <a:bodyPr/>
          <a:lstStyle/>
          <a:p>
            <a:r>
              <a:rPr lang="lt-LT" u="sng" dirty="0">
                <a:latin typeface="Cavolini" panose="03000502040302020204" pitchFamily="66" charset="0"/>
                <a:cs typeface="Cavolini" panose="03000502040302020204" pitchFamily="66" charset="0"/>
              </a:rPr>
              <a:t>Išvada</a:t>
            </a:r>
          </a:p>
        </p:txBody>
      </p:sp>
      <p:pic>
        <p:nvPicPr>
          <p:cNvPr id="4" name="Picture 3" descr="A picture containing indoor, dark, light&#10;&#10;Description automatically generated">
            <a:extLst>
              <a:ext uri="{FF2B5EF4-FFF2-40B4-BE49-F238E27FC236}">
                <a16:creationId xmlns:a16="http://schemas.microsoft.com/office/drawing/2014/main" id="{2637BFCC-9525-2E52-DBD6-A626B0F55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77" y="1513993"/>
            <a:ext cx="2236202" cy="2976667"/>
          </a:xfrm>
          <a:prstGeom prst="rect">
            <a:avLst/>
          </a:prstGeom>
          <a:ln w="76200">
            <a:solidFill>
              <a:schemeClr val="accent6"/>
            </a:solidFill>
          </a:ln>
        </p:spPr>
      </p:pic>
      <p:pic>
        <p:nvPicPr>
          <p:cNvPr id="6" name="Picture 5" descr="A light bulb on a table&#10;&#10;Description automatically generated with low confidence">
            <a:extLst>
              <a:ext uri="{FF2B5EF4-FFF2-40B4-BE49-F238E27FC236}">
                <a16:creationId xmlns:a16="http://schemas.microsoft.com/office/drawing/2014/main" id="{9D62FA4A-926E-0FEC-FAEF-70932D086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5929" y="1083416"/>
            <a:ext cx="2236202" cy="2976667"/>
          </a:xfrm>
          <a:prstGeom prst="rect">
            <a:avLst/>
          </a:prstGeom>
          <a:ln w="76200">
            <a:solidFill>
              <a:schemeClr val="accent6"/>
            </a:solidFill>
          </a:ln>
        </p:spPr>
      </p:pic>
      <p:grpSp>
        <p:nvGrpSpPr>
          <p:cNvPr id="3" name="Google Shape;135;p19">
            <a:extLst>
              <a:ext uri="{FF2B5EF4-FFF2-40B4-BE49-F238E27FC236}">
                <a16:creationId xmlns:a16="http://schemas.microsoft.com/office/drawing/2014/main" id="{A6F45F22-F1C2-1CBC-E6C1-84603E4310FB}"/>
              </a:ext>
            </a:extLst>
          </p:cNvPr>
          <p:cNvGrpSpPr/>
          <p:nvPr/>
        </p:nvGrpSpPr>
        <p:grpSpPr>
          <a:xfrm>
            <a:off x="15495" y="-34190"/>
            <a:ext cx="1349787" cy="2915068"/>
            <a:chOff x="3679449" y="-40825"/>
            <a:chExt cx="1349787" cy="2915068"/>
          </a:xfrm>
        </p:grpSpPr>
        <p:sp>
          <p:nvSpPr>
            <p:cNvPr id="5" name="Google Shape;136;p19">
              <a:extLst>
                <a:ext uri="{FF2B5EF4-FFF2-40B4-BE49-F238E27FC236}">
                  <a16:creationId xmlns:a16="http://schemas.microsoft.com/office/drawing/2014/main" id="{6AF35005-A753-F623-01CC-6DAF3F39D090}"/>
                </a:ext>
              </a:extLst>
            </p:cNvPr>
            <p:cNvSpPr/>
            <p:nvPr/>
          </p:nvSpPr>
          <p:spPr>
            <a:xfrm>
              <a:off x="4267537" y="2698289"/>
              <a:ext cx="28721" cy="175954"/>
            </a:xfrm>
            <a:custGeom>
              <a:avLst/>
              <a:gdLst/>
              <a:ahLst/>
              <a:cxnLst/>
              <a:rect l="l" t="t" r="r" b="b"/>
              <a:pathLst>
                <a:path w="603" h="3694" extrusionOk="0">
                  <a:moveTo>
                    <a:pt x="18" y="2724"/>
                  </a:moveTo>
                  <a:lnTo>
                    <a:pt x="18" y="2290"/>
                  </a:lnTo>
                  <a:cubicBezTo>
                    <a:pt x="1" y="2073"/>
                    <a:pt x="34" y="1872"/>
                    <a:pt x="101" y="1672"/>
                  </a:cubicBezTo>
                  <a:cubicBezTo>
                    <a:pt x="201" y="1304"/>
                    <a:pt x="218" y="936"/>
                    <a:pt x="268" y="569"/>
                  </a:cubicBezTo>
                  <a:cubicBezTo>
                    <a:pt x="285" y="435"/>
                    <a:pt x="302" y="318"/>
                    <a:pt x="318" y="184"/>
                  </a:cubicBezTo>
                  <a:cubicBezTo>
                    <a:pt x="335" y="151"/>
                    <a:pt x="335" y="118"/>
                    <a:pt x="352" y="84"/>
                  </a:cubicBezTo>
                  <a:cubicBezTo>
                    <a:pt x="369" y="34"/>
                    <a:pt x="435" y="1"/>
                    <a:pt x="486" y="17"/>
                  </a:cubicBezTo>
                  <a:cubicBezTo>
                    <a:pt x="519" y="34"/>
                    <a:pt x="569" y="67"/>
                    <a:pt x="569" y="101"/>
                  </a:cubicBezTo>
                  <a:cubicBezTo>
                    <a:pt x="586" y="151"/>
                    <a:pt x="586" y="201"/>
                    <a:pt x="569" y="268"/>
                  </a:cubicBezTo>
                  <a:cubicBezTo>
                    <a:pt x="536" y="552"/>
                    <a:pt x="502" y="836"/>
                    <a:pt x="469" y="1120"/>
                  </a:cubicBezTo>
                  <a:cubicBezTo>
                    <a:pt x="469" y="1220"/>
                    <a:pt x="469" y="1321"/>
                    <a:pt x="486" y="1421"/>
                  </a:cubicBezTo>
                  <a:cubicBezTo>
                    <a:pt x="602" y="2006"/>
                    <a:pt x="602" y="2607"/>
                    <a:pt x="586" y="3192"/>
                  </a:cubicBezTo>
                  <a:cubicBezTo>
                    <a:pt x="586" y="3276"/>
                    <a:pt x="586" y="3359"/>
                    <a:pt x="569" y="3426"/>
                  </a:cubicBezTo>
                  <a:cubicBezTo>
                    <a:pt x="519" y="3593"/>
                    <a:pt x="385" y="3693"/>
                    <a:pt x="252" y="3693"/>
                  </a:cubicBezTo>
                  <a:cubicBezTo>
                    <a:pt x="101" y="3677"/>
                    <a:pt x="1" y="3526"/>
                    <a:pt x="1" y="3376"/>
                  </a:cubicBezTo>
                  <a:cubicBezTo>
                    <a:pt x="1" y="3159"/>
                    <a:pt x="1" y="2941"/>
                    <a:pt x="1" y="272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37;p19">
              <a:extLst>
                <a:ext uri="{FF2B5EF4-FFF2-40B4-BE49-F238E27FC236}">
                  <a16:creationId xmlns:a16="http://schemas.microsoft.com/office/drawing/2014/main" id="{D349B9B2-D5FC-4223-837E-DDCB5DF4013A}"/>
                </a:ext>
              </a:extLst>
            </p:cNvPr>
            <p:cNvSpPr/>
            <p:nvPr/>
          </p:nvSpPr>
          <p:spPr>
            <a:xfrm>
              <a:off x="4521453" y="2695098"/>
              <a:ext cx="62872" cy="131370"/>
            </a:xfrm>
            <a:custGeom>
              <a:avLst/>
              <a:gdLst/>
              <a:ahLst/>
              <a:cxnLst/>
              <a:rect l="l" t="t" r="r" b="b"/>
              <a:pathLst>
                <a:path w="1320" h="2758" extrusionOk="0">
                  <a:moveTo>
                    <a:pt x="50" y="1"/>
                  </a:moveTo>
                  <a:cubicBezTo>
                    <a:pt x="117" y="51"/>
                    <a:pt x="150" y="68"/>
                    <a:pt x="184" y="101"/>
                  </a:cubicBezTo>
                  <a:cubicBezTo>
                    <a:pt x="451" y="385"/>
                    <a:pt x="702" y="686"/>
                    <a:pt x="835" y="1070"/>
                  </a:cubicBezTo>
                  <a:cubicBezTo>
                    <a:pt x="902" y="1287"/>
                    <a:pt x="1019" y="1488"/>
                    <a:pt x="1119" y="1688"/>
                  </a:cubicBezTo>
                  <a:cubicBezTo>
                    <a:pt x="1203" y="1872"/>
                    <a:pt x="1253" y="2056"/>
                    <a:pt x="1303" y="2256"/>
                  </a:cubicBezTo>
                  <a:cubicBezTo>
                    <a:pt x="1320" y="2373"/>
                    <a:pt x="1303" y="2490"/>
                    <a:pt x="1253" y="2607"/>
                  </a:cubicBezTo>
                  <a:cubicBezTo>
                    <a:pt x="1203" y="2691"/>
                    <a:pt x="1136" y="2741"/>
                    <a:pt x="1036" y="2758"/>
                  </a:cubicBezTo>
                  <a:cubicBezTo>
                    <a:pt x="936" y="2758"/>
                    <a:pt x="869" y="2708"/>
                    <a:pt x="819" y="2607"/>
                  </a:cubicBezTo>
                  <a:cubicBezTo>
                    <a:pt x="802" y="2557"/>
                    <a:pt x="769" y="2507"/>
                    <a:pt x="752" y="2440"/>
                  </a:cubicBezTo>
                  <a:cubicBezTo>
                    <a:pt x="602" y="1822"/>
                    <a:pt x="368" y="1221"/>
                    <a:pt x="100" y="636"/>
                  </a:cubicBezTo>
                  <a:cubicBezTo>
                    <a:pt x="17" y="419"/>
                    <a:pt x="0" y="335"/>
                    <a:pt x="50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38;p19">
              <a:extLst>
                <a:ext uri="{FF2B5EF4-FFF2-40B4-BE49-F238E27FC236}">
                  <a16:creationId xmlns:a16="http://schemas.microsoft.com/office/drawing/2014/main" id="{C869B43F-6547-A00E-C25B-145894946691}"/>
                </a:ext>
              </a:extLst>
            </p:cNvPr>
            <p:cNvSpPr/>
            <p:nvPr/>
          </p:nvSpPr>
          <p:spPr>
            <a:xfrm>
              <a:off x="3679449" y="2132415"/>
              <a:ext cx="125791" cy="44632"/>
            </a:xfrm>
            <a:custGeom>
              <a:avLst/>
              <a:gdLst/>
              <a:ahLst/>
              <a:cxnLst/>
              <a:rect l="l" t="t" r="r" b="b"/>
              <a:pathLst>
                <a:path w="2641" h="937" extrusionOk="0">
                  <a:moveTo>
                    <a:pt x="2640" y="753"/>
                  </a:moveTo>
                  <a:cubicBezTo>
                    <a:pt x="2523" y="937"/>
                    <a:pt x="2356" y="937"/>
                    <a:pt x="2172" y="903"/>
                  </a:cubicBezTo>
                  <a:cubicBezTo>
                    <a:pt x="1755" y="836"/>
                    <a:pt x="1354" y="769"/>
                    <a:pt x="953" y="653"/>
                  </a:cubicBezTo>
                  <a:cubicBezTo>
                    <a:pt x="719" y="586"/>
                    <a:pt x="502" y="502"/>
                    <a:pt x="251" y="519"/>
                  </a:cubicBezTo>
                  <a:cubicBezTo>
                    <a:pt x="84" y="536"/>
                    <a:pt x="0" y="352"/>
                    <a:pt x="67" y="201"/>
                  </a:cubicBezTo>
                  <a:cubicBezTo>
                    <a:pt x="117" y="118"/>
                    <a:pt x="184" y="34"/>
                    <a:pt x="301" y="18"/>
                  </a:cubicBezTo>
                  <a:cubicBezTo>
                    <a:pt x="385" y="1"/>
                    <a:pt x="485" y="1"/>
                    <a:pt x="568" y="18"/>
                  </a:cubicBezTo>
                  <a:cubicBezTo>
                    <a:pt x="719" y="34"/>
                    <a:pt x="869" y="68"/>
                    <a:pt x="1020" y="101"/>
                  </a:cubicBezTo>
                  <a:cubicBezTo>
                    <a:pt x="1320" y="168"/>
                    <a:pt x="1621" y="235"/>
                    <a:pt x="1922" y="318"/>
                  </a:cubicBezTo>
                  <a:cubicBezTo>
                    <a:pt x="2039" y="335"/>
                    <a:pt x="2156" y="368"/>
                    <a:pt x="2256" y="419"/>
                  </a:cubicBezTo>
                  <a:cubicBezTo>
                    <a:pt x="2423" y="469"/>
                    <a:pt x="2557" y="569"/>
                    <a:pt x="2640" y="75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39;p19">
              <a:extLst>
                <a:ext uri="{FF2B5EF4-FFF2-40B4-BE49-F238E27FC236}">
                  <a16:creationId xmlns:a16="http://schemas.microsoft.com/office/drawing/2014/main" id="{F5E0F1B9-C95A-CE21-7C4A-BB3C061580C8}"/>
                </a:ext>
              </a:extLst>
            </p:cNvPr>
            <p:cNvSpPr/>
            <p:nvPr/>
          </p:nvSpPr>
          <p:spPr>
            <a:xfrm>
              <a:off x="3942843" y="2640178"/>
              <a:ext cx="124219" cy="98742"/>
            </a:xfrm>
            <a:custGeom>
              <a:avLst/>
              <a:gdLst/>
              <a:ahLst/>
              <a:cxnLst/>
              <a:rect l="l" t="t" r="r" b="b"/>
              <a:pathLst>
                <a:path w="2608" h="2073" extrusionOk="0">
                  <a:moveTo>
                    <a:pt x="235" y="2073"/>
                  </a:moveTo>
                  <a:cubicBezTo>
                    <a:pt x="101" y="2073"/>
                    <a:pt x="1" y="1956"/>
                    <a:pt x="34" y="1839"/>
                  </a:cubicBezTo>
                  <a:cubicBezTo>
                    <a:pt x="68" y="1755"/>
                    <a:pt x="101" y="1688"/>
                    <a:pt x="151" y="1622"/>
                  </a:cubicBezTo>
                  <a:cubicBezTo>
                    <a:pt x="185" y="1588"/>
                    <a:pt x="218" y="1572"/>
                    <a:pt x="252" y="1538"/>
                  </a:cubicBezTo>
                  <a:cubicBezTo>
                    <a:pt x="853" y="1137"/>
                    <a:pt x="1421" y="703"/>
                    <a:pt x="2039" y="318"/>
                  </a:cubicBezTo>
                  <a:cubicBezTo>
                    <a:pt x="2156" y="252"/>
                    <a:pt x="2273" y="151"/>
                    <a:pt x="2390" y="68"/>
                  </a:cubicBezTo>
                  <a:cubicBezTo>
                    <a:pt x="2474" y="1"/>
                    <a:pt x="2541" y="1"/>
                    <a:pt x="2574" y="68"/>
                  </a:cubicBezTo>
                  <a:cubicBezTo>
                    <a:pt x="2607" y="118"/>
                    <a:pt x="2591" y="168"/>
                    <a:pt x="2524" y="218"/>
                  </a:cubicBezTo>
                  <a:cubicBezTo>
                    <a:pt x="2240" y="419"/>
                    <a:pt x="2039" y="686"/>
                    <a:pt x="1822" y="953"/>
                  </a:cubicBezTo>
                  <a:cubicBezTo>
                    <a:pt x="1688" y="1104"/>
                    <a:pt x="1538" y="1237"/>
                    <a:pt x="1388" y="1354"/>
                  </a:cubicBezTo>
                  <a:cubicBezTo>
                    <a:pt x="1104" y="1555"/>
                    <a:pt x="820" y="1755"/>
                    <a:pt x="536" y="1956"/>
                  </a:cubicBezTo>
                  <a:cubicBezTo>
                    <a:pt x="452" y="2023"/>
                    <a:pt x="352" y="2073"/>
                    <a:pt x="235" y="207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0;p19">
              <a:extLst>
                <a:ext uri="{FF2B5EF4-FFF2-40B4-BE49-F238E27FC236}">
                  <a16:creationId xmlns:a16="http://schemas.microsoft.com/office/drawing/2014/main" id="{C4D450ED-C595-80D3-0FBD-F1D7FC67D835}"/>
                </a:ext>
              </a:extLst>
            </p:cNvPr>
            <p:cNvSpPr/>
            <p:nvPr/>
          </p:nvSpPr>
          <p:spPr>
            <a:xfrm>
              <a:off x="4886727" y="2182572"/>
              <a:ext cx="142509" cy="52586"/>
            </a:xfrm>
            <a:custGeom>
              <a:avLst/>
              <a:gdLst/>
              <a:ahLst/>
              <a:cxnLst/>
              <a:rect l="l" t="t" r="r" b="b"/>
              <a:pathLst>
                <a:path w="2992" h="1104" extrusionOk="0">
                  <a:moveTo>
                    <a:pt x="0" y="1103"/>
                  </a:moveTo>
                  <a:cubicBezTo>
                    <a:pt x="17" y="1070"/>
                    <a:pt x="34" y="1036"/>
                    <a:pt x="50" y="1020"/>
                  </a:cubicBezTo>
                  <a:cubicBezTo>
                    <a:pt x="117" y="1003"/>
                    <a:pt x="184" y="986"/>
                    <a:pt x="234" y="986"/>
                  </a:cubicBezTo>
                  <a:cubicBezTo>
                    <a:pt x="351" y="953"/>
                    <a:pt x="451" y="920"/>
                    <a:pt x="535" y="836"/>
                  </a:cubicBezTo>
                  <a:cubicBezTo>
                    <a:pt x="652" y="702"/>
                    <a:pt x="819" y="619"/>
                    <a:pt x="1003" y="569"/>
                  </a:cubicBezTo>
                  <a:cubicBezTo>
                    <a:pt x="1337" y="452"/>
                    <a:pt x="1671" y="335"/>
                    <a:pt x="2005" y="218"/>
                  </a:cubicBezTo>
                  <a:cubicBezTo>
                    <a:pt x="2172" y="151"/>
                    <a:pt x="2356" y="101"/>
                    <a:pt x="2523" y="51"/>
                  </a:cubicBezTo>
                  <a:cubicBezTo>
                    <a:pt x="2640" y="1"/>
                    <a:pt x="2757" y="34"/>
                    <a:pt x="2857" y="101"/>
                  </a:cubicBezTo>
                  <a:cubicBezTo>
                    <a:pt x="2991" y="168"/>
                    <a:pt x="2991" y="335"/>
                    <a:pt x="2874" y="402"/>
                  </a:cubicBezTo>
                  <a:cubicBezTo>
                    <a:pt x="2757" y="468"/>
                    <a:pt x="2640" y="535"/>
                    <a:pt x="2523" y="569"/>
                  </a:cubicBezTo>
                  <a:cubicBezTo>
                    <a:pt x="2222" y="686"/>
                    <a:pt x="1905" y="803"/>
                    <a:pt x="1604" y="903"/>
                  </a:cubicBezTo>
                  <a:cubicBezTo>
                    <a:pt x="1270" y="1020"/>
                    <a:pt x="953" y="1070"/>
                    <a:pt x="602" y="1053"/>
                  </a:cubicBezTo>
                  <a:cubicBezTo>
                    <a:pt x="485" y="1053"/>
                    <a:pt x="351" y="1087"/>
                    <a:pt x="217" y="1087"/>
                  </a:cubicBezTo>
                  <a:cubicBezTo>
                    <a:pt x="167" y="1103"/>
                    <a:pt x="84" y="1103"/>
                    <a:pt x="0" y="110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1;p19">
              <a:extLst>
                <a:ext uri="{FF2B5EF4-FFF2-40B4-BE49-F238E27FC236}">
                  <a16:creationId xmlns:a16="http://schemas.microsoft.com/office/drawing/2014/main" id="{D60F9091-3432-1576-E2CD-CEC5B177B42E}"/>
                </a:ext>
              </a:extLst>
            </p:cNvPr>
            <p:cNvSpPr/>
            <p:nvPr/>
          </p:nvSpPr>
          <p:spPr>
            <a:xfrm>
              <a:off x="4875582" y="2446790"/>
              <a:ext cx="144081" cy="47013"/>
            </a:xfrm>
            <a:custGeom>
              <a:avLst/>
              <a:gdLst/>
              <a:ahLst/>
              <a:cxnLst/>
              <a:rect l="l" t="t" r="r" b="b"/>
              <a:pathLst>
                <a:path w="3025" h="987" extrusionOk="0">
                  <a:moveTo>
                    <a:pt x="0" y="34"/>
                  </a:moveTo>
                  <a:cubicBezTo>
                    <a:pt x="101" y="17"/>
                    <a:pt x="134" y="1"/>
                    <a:pt x="151" y="1"/>
                  </a:cubicBezTo>
                  <a:cubicBezTo>
                    <a:pt x="234" y="1"/>
                    <a:pt x="318" y="1"/>
                    <a:pt x="401" y="17"/>
                  </a:cubicBezTo>
                  <a:cubicBezTo>
                    <a:pt x="635" y="51"/>
                    <a:pt x="852" y="68"/>
                    <a:pt x="1086" y="68"/>
                  </a:cubicBezTo>
                  <a:cubicBezTo>
                    <a:pt x="1571" y="51"/>
                    <a:pt x="2039" y="118"/>
                    <a:pt x="2507" y="268"/>
                  </a:cubicBezTo>
                  <a:cubicBezTo>
                    <a:pt x="2624" y="318"/>
                    <a:pt x="2757" y="385"/>
                    <a:pt x="2874" y="452"/>
                  </a:cubicBezTo>
                  <a:cubicBezTo>
                    <a:pt x="2941" y="502"/>
                    <a:pt x="2991" y="569"/>
                    <a:pt x="2991" y="652"/>
                  </a:cubicBezTo>
                  <a:cubicBezTo>
                    <a:pt x="3025" y="836"/>
                    <a:pt x="2874" y="987"/>
                    <a:pt x="2674" y="953"/>
                  </a:cubicBezTo>
                  <a:cubicBezTo>
                    <a:pt x="2657" y="936"/>
                    <a:pt x="2624" y="936"/>
                    <a:pt x="2607" y="920"/>
                  </a:cubicBezTo>
                  <a:cubicBezTo>
                    <a:pt x="2373" y="803"/>
                    <a:pt x="2122" y="736"/>
                    <a:pt x="1872" y="686"/>
                  </a:cubicBezTo>
                  <a:cubicBezTo>
                    <a:pt x="1538" y="602"/>
                    <a:pt x="1220" y="502"/>
                    <a:pt x="919" y="302"/>
                  </a:cubicBezTo>
                  <a:cubicBezTo>
                    <a:pt x="786" y="201"/>
                    <a:pt x="619" y="168"/>
                    <a:pt x="451" y="151"/>
                  </a:cubicBezTo>
                  <a:cubicBezTo>
                    <a:pt x="318" y="151"/>
                    <a:pt x="184" y="151"/>
                    <a:pt x="0" y="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42;p19">
              <a:extLst>
                <a:ext uri="{FF2B5EF4-FFF2-40B4-BE49-F238E27FC236}">
                  <a16:creationId xmlns:a16="http://schemas.microsoft.com/office/drawing/2014/main" id="{7C39B1A9-A924-610C-98C1-DE6A637F2562}"/>
                </a:ext>
              </a:extLst>
            </p:cNvPr>
            <p:cNvSpPr/>
            <p:nvPr/>
          </p:nvSpPr>
          <p:spPr>
            <a:xfrm>
              <a:off x="4771320" y="1840333"/>
              <a:ext cx="108263" cy="64542"/>
            </a:xfrm>
            <a:custGeom>
              <a:avLst/>
              <a:gdLst/>
              <a:ahLst/>
              <a:cxnLst/>
              <a:rect l="l" t="t" r="r" b="b"/>
              <a:pathLst>
                <a:path w="2273" h="1355" extrusionOk="0">
                  <a:moveTo>
                    <a:pt x="2273" y="252"/>
                  </a:moveTo>
                  <a:cubicBezTo>
                    <a:pt x="2256" y="268"/>
                    <a:pt x="2239" y="335"/>
                    <a:pt x="2189" y="368"/>
                  </a:cubicBezTo>
                  <a:cubicBezTo>
                    <a:pt x="2139" y="419"/>
                    <a:pt x="2089" y="452"/>
                    <a:pt x="2022" y="485"/>
                  </a:cubicBezTo>
                  <a:cubicBezTo>
                    <a:pt x="1437" y="786"/>
                    <a:pt x="853" y="1070"/>
                    <a:pt x="251" y="1321"/>
                  </a:cubicBezTo>
                  <a:cubicBezTo>
                    <a:pt x="234" y="1321"/>
                    <a:pt x="218" y="1338"/>
                    <a:pt x="184" y="1338"/>
                  </a:cubicBezTo>
                  <a:cubicBezTo>
                    <a:pt x="134" y="1354"/>
                    <a:pt x="67" y="1321"/>
                    <a:pt x="34" y="1254"/>
                  </a:cubicBezTo>
                  <a:cubicBezTo>
                    <a:pt x="1" y="1204"/>
                    <a:pt x="17" y="1137"/>
                    <a:pt x="51" y="1104"/>
                  </a:cubicBezTo>
                  <a:cubicBezTo>
                    <a:pt x="251" y="886"/>
                    <a:pt x="452" y="669"/>
                    <a:pt x="736" y="536"/>
                  </a:cubicBezTo>
                  <a:cubicBezTo>
                    <a:pt x="1070" y="385"/>
                    <a:pt x="1404" y="218"/>
                    <a:pt x="1738" y="68"/>
                  </a:cubicBezTo>
                  <a:cubicBezTo>
                    <a:pt x="1872" y="1"/>
                    <a:pt x="1989" y="1"/>
                    <a:pt x="2122" y="51"/>
                  </a:cubicBezTo>
                  <a:cubicBezTo>
                    <a:pt x="2206" y="68"/>
                    <a:pt x="2273" y="151"/>
                    <a:pt x="2273" y="25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43;p19">
              <a:extLst>
                <a:ext uri="{FF2B5EF4-FFF2-40B4-BE49-F238E27FC236}">
                  <a16:creationId xmlns:a16="http://schemas.microsoft.com/office/drawing/2014/main" id="{E3B34274-0EF1-83F4-49DF-B69923C2FC1D}"/>
                </a:ext>
              </a:extLst>
            </p:cNvPr>
            <p:cNvSpPr/>
            <p:nvPr/>
          </p:nvSpPr>
          <p:spPr>
            <a:xfrm>
              <a:off x="4760174" y="2602786"/>
              <a:ext cx="105881" cy="82023"/>
            </a:xfrm>
            <a:custGeom>
              <a:avLst/>
              <a:gdLst/>
              <a:ahLst/>
              <a:cxnLst/>
              <a:rect l="l" t="t" r="r" b="b"/>
              <a:pathLst>
                <a:path w="2223" h="1722" extrusionOk="0">
                  <a:moveTo>
                    <a:pt x="1889" y="1705"/>
                  </a:moveTo>
                  <a:cubicBezTo>
                    <a:pt x="1822" y="1671"/>
                    <a:pt x="1705" y="1621"/>
                    <a:pt x="1605" y="1555"/>
                  </a:cubicBezTo>
                  <a:cubicBezTo>
                    <a:pt x="1287" y="1354"/>
                    <a:pt x="1003" y="1103"/>
                    <a:pt x="736" y="836"/>
                  </a:cubicBezTo>
                  <a:cubicBezTo>
                    <a:pt x="535" y="636"/>
                    <a:pt x="301" y="418"/>
                    <a:pt x="101" y="218"/>
                  </a:cubicBezTo>
                  <a:cubicBezTo>
                    <a:pt x="67" y="184"/>
                    <a:pt x="17" y="151"/>
                    <a:pt x="1" y="118"/>
                  </a:cubicBezTo>
                  <a:cubicBezTo>
                    <a:pt x="1" y="84"/>
                    <a:pt x="1" y="51"/>
                    <a:pt x="17" y="17"/>
                  </a:cubicBezTo>
                  <a:cubicBezTo>
                    <a:pt x="34" y="1"/>
                    <a:pt x="67" y="1"/>
                    <a:pt x="84" y="1"/>
                  </a:cubicBezTo>
                  <a:cubicBezTo>
                    <a:pt x="118" y="17"/>
                    <a:pt x="151" y="34"/>
                    <a:pt x="184" y="67"/>
                  </a:cubicBezTo>
                  <a:cubicBezTo>
                    <a:pt x="351" y="251"/>
                    <a:pt x="585" y="335"/>
                    <a:pt x="803" y="435"/>
                  </a:cubicBezTo>
                  <a:cubicBezTo>
                    <a:pt x="1204" y="602"/>
                    <a:pt x="1554" y="803"/>
                    <a:pt x="1905" y="1053"/>
                  </a:cubicBezTo>
                  <a:cubicBezTo>
                    <a:pt x="2039" y="1154"/>
                    <a:pt x="2139" y="1287"/>
                    <a:pt x="2173" y="1438"/>
                  </a:cubicBezTo>
                  <a:cubicBezTo>
                    <a:pt x="2223" y="1605"/>
                    <a:pt x="2106" y="1722"/>
                    <a:pt x="1889" y="1705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4;p19">
              <a:extLst>
                <a:ext uri="{FF2B5EF4-FFF2-40B4-BE49-F238E27FC236}">
                  <a16:creationId xmlns:a16="http://schemas.microsoft.com/office/drawing/2014/main" id="{FA629BC1-07BB-2D47-5A68-ACCC51E2DA8C}"/>
                </a:ext>
              </a:extLst>
            </p:cNvPr>
            <p:cNvSpPr/>
            <p:nvPr/>
          </p:nvSpPr>
          <p:spPr>
            <a:xfrm>
              <a:off x="3747084" y="2440455"/>
              <a:ext cx="96355" cy="53348"/>
            </a:xfrm>
            <a:custGeom>
              <a:avLst/>
              <a:gdLst/>
              <a:ahLst/>
              <a:cxnLst/>
              <a:rect l="l" t="t" r="r" b="b"/>
              <a:pathLst>
                <a:path w="2023" h="1120" extrusionOk="0">
                  <a:moveTo>
                    <a:pt x="301" y="1120"/>
                  </a:moveTo>
                  <a:cubicBezTo>
                    <a:pt x="168" y="1120"/>
                    <a:pt x="84" y="1086"/>
                    <a:pt x="51" y="1003"/>
                  </a:cubicBezTo>
                  <a:cubicBezTo>
                    <a:pt x="1" y="919"/>
                    <a:pt x="17" y="802"/>
                    <a:pt x="118" y="735"/>
                  </a:cubicBezTo>
                  <a:cubicBezTo>
                    <a:pt x="201" y="668"/>
                    <a:pt x="285" y="602"/>
                    <a:pt x="385" y="551"/>
                  </a:cubicBezTo>
                  <a:cubicBezTo>
                    <a:pt x="602" y="468"/>
                    <a:pt x="803" y="368"/>
                    <a:pt x="1020" y="284"/>
                  </a:cubicBezTo>
                  <a:cubicBezTo>
                    <a:pt x="1270" y="201"/>
                    <a:pt x="1538" y="117"/>
                    <a:pt x="1788" y="34"/>
                  </a:cubicBezTo>
                  <a:cubicBezTo>
                    <a:pt x="1872" y="0"/>
                    <a:pt x="1972" y="50"/>
                    <a:pt x="1989" y="117"/>
                  </a:cubicBezTo>
                  <a:cubicBezTo>
                    <a:pt x="2022" y="201"/>
                    <a:pt x="2006" y="301"/>
                    <a:pt x="1922" y="334"/>
                  </a:cubicBezTo>
                  <a:cubicBezTo>
                    <a:pt x="1638" y="451"/>
                    <a:pt x="1438" y="702"/>
                    <a:pt x="1153" y="819"/>
                  </a:cubicBezTo>
                  <a:cubicBezTo>
                    <a:pt x="953" y="902"/>
                    <a:pt x="752" y="1003"/>
                    <a:pt x="535" y="1086"/>
                  </a:cubicBezTo>
                  <a:cubicBezTo>
                    <a:pt x="452" y="1103"/>
                    <a:pt x="351" y="1120"/>
                    <a:pt x="301" y="112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45;p19">
              <a:extLst>
                <a:ext uri="{FF2B5EF4-FFF2-40B4-BE49-F238E27FC236}">
                  <a16:creationId xmlns:a16="http://schemas.microsoft.com/office/drawing/2014/main" id="{FF156C34-72F6-1FC2-E2FA-D4F3C47B9F9A}"/>
                </a:ext>
              </a:extLst>
            </p:cNvPr>
            <p:cNvSpPr/>
            <p:nvPr/>
          </p:nvSpPr>
          <p:spPr>
            <a:xfrm>
              <a:off x="3835438" y="1842762"/>
              <a:ext cx="83591" cy="74831"/>
            </a:xfrm>
            <a:custGeom>
              <a:avLst/>
              <a:gdLst/>
              <a:ahLst/>
              <a:cxnLst/>
              <a:rect l="l" t="t" r="r" b="b"/>
              <a:pathLst>
                <a:path w="1755" h="1571" extrusionOk="0">
                  <a:moveTo>
                    <a:pt x="1755" y="1487"/>
                  </a:moveTo>
                  <a:cubicBezTo>
                    <a:pt x="1705" y="1520"/>
                    <a:pt x="1671" y="1554"/>
                    <a:pt x="1638" y="1554"/>
                  </a:cubicBezTo>
                  <a:cubicBezTo>
                    <a:pt x="1604" y="1571"/>
                    <a:pt x="1571" y="1537"/>
                    <a:pt x="1537" y="1537"/>
                  </a:cubicBezTo>
                  <a:cubicBezTo>
                    <a:pt x="1420" y="1487"/>
                    <a:pt x="1320" y="1437"/>
                    <a:pt x="1203" y="1404"/>
                  </a:cubicBezTo>
                  <a:cubicBezTo>
                    <a:pt x="953" y="1320"/>
                    <a:pt x="769" y="1186"/>
                    <a:pt x="585" y="1003"/>
                  </a:cubicBezTo>
                  <a:cubicBezTo>
                    <a:pt x="435" y="835"/>
                    <a:pt x="284" y="668"/>
                    <a:pt x="134" y="485"/>
                  </a:cubicBezTo>
                  <a:cubicBezTo>
                    <a:pt x="117" y="451"/>
                    <a:pt x="84" y="418"/>
                    <a:pt x="67" y="384"/>
                  </a:cubicBezTo>
                  <a:cubicBezTo>
                    <a:pt x="0" y="284"/>
                    <a:pt x="17" y="167"/>
                    <a:pt x="100" y="100"/>
                  </a:cubicBezTo>
                  <a:cubicBezTo>
                    <a:pt x="167" y="17"/>
                    <a:pt x="284" y="0"/>
                    <a:pt x="401" y="67"/>
                  </a:cubicBezTo>
                  <a:cubicBezTo>
                    <a:pt x="451" y="84"/>
                    <a:pt x="501" y="134"/>
                    <a:pt x="535" y="184"/>
                  </a:cubicBezTo>
                  <a:cubicBezTo>
                    <a:pt x="635" y="284"/>
                    <a:pt x="735" y="401"/>
                    <a:pt x="836" y="501"/>
                  </a:cubicBezTo>
                  <a:cubicBezTo>
                    <a:pt x="1019" y="718"/>
                    <a:pt x="1203" y="952"/>
                    <a:pt x="1404" y="1170"/>
                  </a:cubicBezTo>
                  <a:cubicBezTo>
                    <a:pt x="1471" y="1236"/>
                    <a:pt x="1571" y="1303"/>
                    <a:pt x="1654" y="1370"/>
                  </a:cubicBezTo>
                  <a:cubicBezTo>
                    <a:pt x="1688" y="1404"/>
                    <a:pt x="1705" y="1437"/>
                    <a:pt x="1755" y="14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6;p19">
              <a:extLst>
                <a:ext uri="{FF2B5EF4-FFF2-40B4-BE49-F238E27FC236}">
                  <a16:creationId xmlns:a16="http://schemas.microsoft.com/office/drawing/2014/main" id="{B8A5CD5C-0E40-C043-ECB1-A98D3B09908F}"/>
                </a:ext>
              </a:extLst>
            </p:cNvPr>
            <p:cNvSpPr/>
            <p:nvPr/>
          </p:nvSpPr>
          <p:spPr>
            <a:xfrm>
              <a:off x="3933317" y="1636466"/>
              <a:ext cx="843623" cy="967892"/>
            </a:xfrm>
            <a:custGeom>
              <a:avLst/>
              <a:gdLst/>
              <a:ahLst/>
              <a:cxnLst/>
              <a:rect l="l" t="t" r="r" b="b"/>
              <a:pathLst>
                <a:path w="17712" h="20320" extrusionOk="0">
                  <a:moveTo>
                    <a:pt x="7432" y="0"/>
                  </a:moveTo>
                  <a:cubicBezTo>
                    <a:pt x="6997" y="0"/>
                    <a:pt x="6573" y="52"/>
                    <a:pt x="6149" y="154"/>
                  </a:cubicBezTo>
                  <a:cubicBezTo>
                    <a:pt x="5882" y="237"/>
                    <a:pt x="5648" y="388"/>
                    <a:pt x="5431" y="572"/>
                  </a:cubicBezTo>
                  <a:cubicBezTo>
                    <a:pt x="5381" y="605"/>
                    <a:pt x="5347" y="672"/>
                    <a:pt x="5330" y="722"/>
                  </a:cubicBezTo>
                  <a:cubicBezTo>
                    <a:pt x="5230" y="1039"/>
                    <a:pt x="5130" y="1357"/>
                    <a:pt x="5130" y="1691"/>
                  </a:cubicBezTo>
                  <a:cubicBezTo>
                    <a:pt x="5130" y="1741"/>
                    <a:pt x="5130" y="1791"/>
                    <a:pt x="5113" y="1841"/>
                  </a:cubicBezTo>
                  <a:cubicBezTo>
                    <a:pt x="4996" y="2426"/>
                    <a:pt x="4762" y="2961"/>
                    <a:pt x="4495" y="3479"/>
                  </a:cubicBezTo>
                  <a:cubicBezTo>
                    <a:pt x="4395" y="3663"/>
                    <a:pt x="4278" y="3863"/>
                    <a:pt x="4194" y="4047"/>
                  </a:cubicBezTo>
                  <a:cubicBezTo>
                    <a:pt x="4010" y="4431"/>
                    <a:pt x="3793" y="4765"/>
                    <a:pt x="3526" y="5083"/>
                  </a:cubicBezTo>
                  <a:cubicBezTo>
                    <a:pt x="3075" y="5668"/>
                    <a:pt x="2607" y="6252"/>
                    <a:pt x="2139" y="6837"/>
                  </a:cubicBezTo>
                  <a:cubicBezTo>
                    <a:pt x="2039" y="6954"/>
                    <a:pt x="1939" y="7088"/>
                    <a:pt x="1822" y="7188"/>
                  </a:cubicBezTo>
                  <a:cubicBezTo>
                    <a:pt x="1554" y="7372"/>
                    <a:pt x="1370" y="7623"/>
                    <a:pt x="1153" y="7856"/>
                  </a:cubicBezTo>
                  <a:cubicBezTo>
                    <a:pt x="1036" y="7990"/>
                    <a:pt x="936" y="8141"/>
                    <a:pt x="853" y="8291"/>
                  </a:cubicBezTo>
                  <a:cubicBezTo>
                    <a:pt x="652" y="8642"/>
                    <a:pt x="485" y="8993"/>
                    <a:pt x="318" y="9360"/>
                  </a:cubicBezTo>
                  <a:cubicBezTo>
                    <a:pt x="251" y="9511"/>
                    <a:pt x="201" y="9694"/>
                    <a:pt x="167" y="9862"/>
                  </a:cubicBezTo>
                  <a:cubicBezTo>
                    <a:pt x="134" y="10179"/>
                    <a:pt x="34" y="10480"/>
                    <a:pt x="67" y="10814"/>
                  </a:cubicBezTo>
                  <a:cubicBezTo>
                    <a:pt x="67" y="10831"/>
                    <a:pt x="51" y="10864"/>
                    <a:pt x="51" y="10897"/>
                  </a:cubicBezTo>
                  <a:cubicBezTo>
                    <a:pt x="0" y="11065"/>
                    <a:pt x="0" y="11248"/>
                    <a:pt x="0" y="11432"/>
                  </a:cubicBezTo>
                  <a:cubicBezTo>
                    <a:pt x="0" y="11900"/>
                    <a:pt x="17" y="12385"/>
                    <a:pt x="17" y="12852"/>
                  </a:cubicBezTo>
                  <a:cubicBezTo>
                    <a:pt x="17" y="12936"/>
                    <a:pt x="17" y="13003"/>
                    <a:pt x="34" y="13070"/>
                  </a:cubicBezTo>
                  <a:cubicBezTo>
                    <a:pt x="101" y="13337"/>
                    <a:pt x="117" y="13604"/>
                    <a:pt x="134" y="13888"/>
                  </a:cubicBezTo>
                  <a:cubicBezTo>
                    <a:pt x="134" y="14089"/>
                    <a:pt x="167" y="14306"/>
                    <a:pt x="301" y="14490"/>
                  </a:cubicBezTo>
                  <a:cubicBezTo>
                    <a:pt x="435" y="14657"/>
                    <a:pt x="485" y="14857"/>
                    <a:pt x="552" y="15058"/>
                  </a:cubicBezTo>
                  <a:cubicBezTo>
                    <a:pt x="602" y="15242"/>
                    <a:pt x="669" y="15425"/>
                    <a:pt x="719" y="15609"/>
                  </a:cubicBezTo>
                  <a:cubicBezTo>
                    <a:pt x="752" y="15760"/>
                    <a:pt x="836" y="15893"/>
                    <a:pt x="936" y="16010"/>
                  </a:cubicBezTo>
                  <a:cubicBezTo>
                    <a:pt x="1036" y="16111"/>
                    <a:pt x="1103" y="16227"/>
                    <a:pt x="1153" y="16344"/>
                  </a:cubicBezTo>
                  <a:cubicBezTo>
                    <a:pt x="1237" y="16578"/>
                    <a:pt x="1370" y="16796"/>
                    <a:pt x="1504" y="16996"/>
                  </a:cubicBezTo>
                  <a:cubicBezTo>
                    <a:pt x="1738" y="17380"/>
                    <a:pt x="1989" y="17715"/>
                    <a:pt x="2340" y="17999"/>
                  </a:cubicBezTo>
                  <a:cubicBezTo>
                    <a:pt x="2724" y="18299"/>
                    <a:pt x="3158" y="18533"/>
                    <a:pt x="3543" y="18851"/>
                  </a:cubicBezTo>
                  <a:cubicBezTo>
                    <a:pt x="3593" y="18884"/>
                    <a:pt x="3643" y="18901"/>
                    <a:pt x="3693" y="18918"/>
                  </a:cubicBezTo>
                  <a:cubicBezTo>
                    <a:pt x="3994" y="19085"/>
                    <a:pt x="4294" y="19235"/>
                    <a:pt x="4579" y="19402"/>
                  </a:cubicBezTo>
                  <a:cubicBezTo>
                    <a:pt x="5046" y="19669"/>
                    <a:pt x="5548" y="19870"/>
                    <a:pt x="6066" y="20020"/>
                  </a:cubicBezTo>
                  <a:cubicBezTo>
                    <a:pt x="6183" y="20037"/>
                    <a:pt x="6316" y="20054"/>
                    <a:pt x="6450" y="20070"/>
                  </a:cubicBezTo>
                  <a:cubicBezTo>
                    <a:pt x="6751" y="20137"/>
                    <a:pt x="7051" y="20137"/>
                    <a:pt x="7369" y="20137"/>
                  </a:cubicBezTo>
                  <a:cubicBezTo>
                    <a:pt x="7519" y="20137"/>
                    <a:pt x="7686" y="20154"/>
                    <a:pt x="7820" y="20204"/>
                  </a:cubicBezTo>
                  <a:cubicBezTo>
                    <a:pt x="8020" y="20254"/>
                    <a:pt x="8221" y="20254"/>
                    <a:pt x="8422" y="20254"/>
                  </a:cubicBezTo>
                  <a:lnTo>
                    <a:pt x="9056" y="20254"/>
                  </a:lnTo>
                  <a:cubicBezTo>
                    <a:pt x="9157" y="20254"/>
                    <a:pt x="9257" y="20271"/>
                    <a:pt x="9357" y="20271"/>
                  </a:cubicBezTo>
                  <a:cubicBezTo>
                    <a:pt x="9588" y="20308"/>
                    <a:pt x="9824" y="20319"/>
                    <a:pt x="10060" y="20319"/>
                  </a:cubicBezTo>
                  <a:cubicBezTo>
                    <a:pt x="10250" y="20319"/>
                    <a:pt x="10440" y="20312"/>
                    <a:pt x="10627" y="20304"/>
                  </a:cubicBezTo>
                  <a:cubicBezTo>
                    <a:pt x="10811" y="20288"/>
                    <a:pt x="10995" y="20254"/>
                    <a:pt x="11145" y="20137"/>
                  </a:cubicBezTo>
                  <a:cubicBezTo>
                    <a:pt x="11212" y="20087"/>
                    <a:pt x="11279" y="20070"/>
                    <a:pt x="11346" y="20070"/>
                  </a:cubicBezTo>
                  <a:cubicBezTo>
                    <a:pt x="11412" y="20070"/>
                    <a:pt x="11479" y="20054"/>
                    <a:pt x="11529" y="20037"/>
                  </a:cubicBezTo>
                  <a:cubicBezTo>
                    <a:pt x="12081" y="19903"/>
                    <a:pt x="12599" y="19703"/>
                    <a:pt x="13066" y="19402"/>
                  </a:cubicBezTo>
                  <a:cubicBezTo>
                    <a:pt x="13133" y="19369"/>
                    <a:pt x="13200" y="19352"/>
                    <a:pt x="13267" y="19302"/>
                  </a:cubicBezTo>
                  <a:cubicBezTo>
                    <a:pt x="13568" y="19151"/>
                    <a:pt x="13868" y="18984"/>
                    <a:pt x="14186" y="18817"/>
                  </a:cubicBezTo>
                  <a:cubicBezTo>
                    <a:pt x="14236" y="18784"/>
                    <a:pt x="14270" y="18750"/>
                    <a:pt x="14320" y="18717"/>
                  </a:cubicBezTo>
                  <a:cubicBezTo>
                    <a:pt x="14470" y="18600"/>
                    <a:pt x="14620" y="18500"/>
                    <a:pt x="14771" y="18366"/>
                  </a:cubicBezTo>
                  <a:cubicBezTo>
                    <a:pt x="14854" y="18299"/>
                    <a:pt x="14938" y="18232"/>
                    <a:pt x="14988" y="18132"/>
                  </a:cubicBezTo>
                  <a:cubicBezTo>
                    <a:pt x="15055" y="17999"/>
                    <a:pt x="15155" y="17932"/>
                    <a:pt x="15289" y="17848"/>
                  </a:cubicBezTo>
                  <a:cubicBezTo>
                    <a:pt x="15556" y="17698"/>
                    <a:pt x="15757" y="17464"/>
                    <a:pt x="15907" y="17197"/>
                  </a:cubicBezTo>
                  <a:cubicBezTo>
                    <a:pt x="15957" y="17096"/>
                    <a:pt x="16024" y="17013"/>
                    <a:pt x="16091" y="16946"/>
                  </a:cubicBezTo>
                  <a:cubicBezTo>
                    <a:pt x="16224" y="16829"/>
                    <a:pt x="16291" y="16695"/>
                    <a:pt x="16375" y="16545"/>
                  </a:cubicBezTo>
                  <a:cubicBezTo>
                    <a:pt x="16475" y="16378"/>
                    <a:pt x="16575" y="16211"/>
                    <a:pt x="16709" y="16044"/>
                  </a:cubicBezTo>
                  <a:cubicBezTo>
                    <a:pt x="16826" y="15893"/>
                    <a:pt x="16926" y="15743"/>
                    <a:pt x="16976" y="15559"/>
                  </a:cubicBezTo>
                  <a:cubicBezTo>
                    <a:pt x="17077" y="15258"/>
                    <a:pt x="17160" y="14958"/>
                    <a:pt x="17260" y="14674"/>
                  </a:cubicBezTo>
                  <a:cubicBezTo>
                    <a:pt x="17277" y="14590"/>
                    <a:pt x="17294" y="14506"/>
                    <a:pt x="17344" y="14440"/>
                  </a:cubicBezTo>
                  <a:cubicBezTo>
                    <a:pt x="17511" y="14189"/>
                    <a:pt x="17595" y="13905"/>
                    <a:pt x="17611" y="13588"/>
                  </a:cubicBezTo>
                  <a:cubicBezTo>
                    <a:pt x="17611" y="13554"/>
                    <a:pt x="17611" y="13521"/>
                    <a:pt x="17628" y="13487"/>
                  </a:cubicBezTo>
                  <a:cubicBezTo>
                    <a:pt x="17711" y="13270"/>
                    <a:pt x="17711" y="13053"/>
                    <a:pt x="17695" y="12836"/>
                  </a:cubicBezTo>
                  <a:cubicBezTo>
                    <a:pt x="17695" y="12451"/>
                    <a:pt x="17661" y="12084"/>
                    <a:pt x="17678" y="11716"/>
                  </a:cubicBezTo>
                  <a:cubicBezTo>
                    <a:pt x="17711" y="11248"/>
                    <a:pt x="17595" y="10780"/>
                    <a:pt x="17595" y="10329"/>
                  </a:cubicBezTo>
                  <a:cubicBezTo>
                    <a:pt x="17595" y="10279"/>
                    <a:pt x="17561" y="10229"/>
                    <a:pt x="17561" y="10196"/>
                  </a:cubicBezTo>
                  <a:cubicBezTo>
                    <a:pt x="17544" y="10129"/>
                    <a:pt x="17528" y="10062"/>
                    <a:pt x="17528" y="9995"/>
                  </a:cubicBezTo>
                  <a:cubicBezTo>
                    <a:pt x="17511" y="9745"/>
                    <a:pt x="17444" y="9494"/>
                    <a:pt x="17327" y="9277"/>
                  </a:cubicBezTo>
                  <a:cubicBezTo>
                    <a:pt x="17194" y="9009"/>
                    <a:pt x="17060" y="8742"/>
                    <a:pt x="16943" y="8491"/>
                  </a:cubicBezTo>
                  <a:cubicBezTo>
                    <a:pt x="16709" y="8007"/>
                    <a:pt x="16358" y="7639"/>
                    <a:pt x="15974" y="7272"/>
                  </a:cubicBezTo>
                  <a:cubicBezTo>
                    <a:pt x="15823" y="7138"/>
                    <a:pt x="15673" y="7004"/>
                    <a:pt x="15556" y="6854"/>
                  </a:cubicBezTo>
                  <a:cubicBezTo>
                    <a:pt x="15105" y="6286"/>
                    <a:pt x="14654" y="5718"/>
                    <a:pt x="14203" y="5166"/>
                  </a:cubicBezTo>
                  <a:cubicBezTo>
                    <a:pt x="13902" y="4782"/>
                    <a:pt x="13635" y="4398"/>
                    <a:pt x="13451" y="3963"/>
                  </a:cubicBezTo>
                  <a:cubicBezTo>
                    <a:pt x="13401" y="3846"/>
                    <a:pt x="13334" y="3729"/>
                    <a:pt x="13267" y="3629"/>
                  </a:cubicBezTo>
                  <a:cubicBezTo>
                    <a:pt x="13033" y="3212"/>
                    <a:pt x="12833" y="2760"/>
                    <a:pt x="12682" y="2309"/>
                  </a:cubicBezTo>
                  <a:cubicBezTo>
                    <a:pt x="12632" y="2109"/>
                    <a:pt x="12565" y="1908"/>
                    <a:pt x="12549" y="1724"/>
                  </a:cubicBezTo>
                  <a:cubicBezTo>
                    <a:pt x="12549" y="1374"/>
                    <a:pt x="12448" y="1056"/>
                    <a:pt x="12365" y="739"/>
                  </a:cubicBezTo>
                  <a:cubicBezTo>
                    <a:pt x="12348" y="672"/>
                    <a:pt x="12315" y="622"/>
                    <a:pt x="12264" y="572"/>
                  </a:cubicBezTo>
                  <a:cubicBezTo>
                    <a:pt x="12081" y="404"/>
                    <a:pt x="11863" y="254"/>
                    <a:pt x="11613" y="187"/>
                  </a:cubicBezTo>
                  <a:cubicBezTo>
                    <a:pt x="11479" y="154"/>
                    <a:pt x="11346" y="120"/>
                    <a:pt x="11212" y="87"/>
                  </a:cubicBezTo>
                  <a:cubicBezTo>
                    <a:pt x="10928" y="20"/>
                    <a:pt x="10644" y="3"/>
                    <a:pt x="10343" y="3"/>
                  </a:cubicBezTo>
                  <a:lnTo>
                    <a:pt x="7619" y="3"/>
                  </a:lnTo>
                  <a:cubicBezTo>
                    <a:pt x="7557" y="1"/>
                    <a:pt x="7494" y="0"/>
                    <a:pt x="7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7;p19">
              <a:extLst>
                <a:ext uri="{FF2B5EF4-FFF2-40B4-BE49-F238E27FC236}">
                  <a16:creationId xmlns:a16="http://schemas.microsoft.com/office/drawing/2014/main" id="{B44BAC9D-96F3-A8D1-EAD9-C717D4CCAD4B}"/>
                </a:ext>
              </a:extLst>
            </p:cNvPr>
            <p:cNvSpPr/>
            <p:nvPr/>
          </p:nvSpPr>
          <p:spPr>
            <a:xfrm>
              <a:off x="3958799" y="1653661"/>
              <a:ext cx="812568" cy="934835"/>
            </a:xfrm>
            <a:custGeom>
              <a:avLst/>
              <a:gdLst/>
              <a:ahLst/>
              <a:cxnLst/>
              <a:rect l="l" t="t" r="r" b="b"/>
              <a:pathLst>
                <a:path w="17060" h="19626" extrusionOk="0">
                  <a:moveTo>
                    <a:pt x="6207" y="0"/>
                  </a:moveTo>
                  <a:cubicBezTo>
                    <a:pt x="5842" y="0"/>
                    <a:pt x="5508" y="112"/>
                    <a:pt x="5213" y="495"/>
                  </a:cubicBezTo>
                  <a:cubicBezTo>
                    <a:pt x="4612" y="1280"/>
                    <a:pt x="4461" y="2316"/>
                    <a:pt x="4144" y="3218"/>
                  </a:cubicBezTo>
                  <a:cubicBezTo>
                    <a:pt x="3676" y="4521"/>
                    <a:pt x="2774" y="5557"/>
                    <a:pt x="1905" y="6593"/>
                  </a:cubicBezTo>
                  <a:cubicBezTo>
                    <a:pt x="1170" y="7462"/>
                    <a:pt x="835" y="8197"/>
                    <a:pt x="518" y="9283"/>
                  </a:cubicBezTo>
                  <a:cubicBezTo>
                    <a:pt x="201" y="10436"/>
                    <a:pt x="0" y="11422"/>
                    <a:pt x="0" y="12625"/>
                  </a:cubicBezTo>
                  <a:cubicBezTo>
                    <a:pt x="0" y="13761"/>
                    <a:pt x="334" y="14613"/>
                    <a:pt x="869" y="15616"/>
                  </a:cubicBezTo>
                  <a:cubicBezTo>
                    <a:pt x="1420" y="16635"/>
                    <a:pt x="2139" y="17387"/>
                    <a:pt x="3024" y="18122"/>
                  </a:cubicBezTo>
                  <a:cubicBezTo>
                    <a:pt x="3893" y="18841"/>
                    <a:pt x="4779" y="19492"/>
                    <a:pt x="5932" y="19592"/>
                  </a:cubicBezTo>
                  <a:cubicBezTo>
                    <a:pt x="6205" y="19615"/>
                    <a:pt x="6474" y="19626"/>
                    <a:pt x="6740" y="19626"/>
                  </a:cubicBezTo>
                  <a:cubicBezTo>
                    <a:pt x="7646" y="19626"/>
                    <a:pt x="8520" y="19502"/>
                    <a:pt x="9424" y="19308"/>
                  </a:cubicBezTo>
                  <a:cubicBezTo>
                    <a:pt x="10660" y="19058"/>
                    <a:pt x="11780" y="18907"/>
                    <a:pt x="12832" y="18156"/>
                  </a:cubicBezTo>
                  <a:cubicBezTo>
                    <a:pt x="14620" y="16886"/>
                    <a:pt x="15673" y="14931"/>
                    <a:pt x="16508" y="12942"/>
                  </a:cubicBezTo>
                  <a:cubicBezTo>
                    <a:pt x="16892" y="12040"/>
                    <a:pt x="17060" y="10854"/>
                    <a:pt x="16876" y="9885"/>
                  </a:cubicBezTo>
                  <a:cubicBezTo>
                    <a:pt x="16692" y="8916"/>
                    <a:pt x="16090" y="8314"/>
                    <a:pt x="15405" y="7646"/>
                  </a:cubicBezTo>
                  <a:cubicBezTo>
                    <a:pt x="14520" y="6794"/>
                    <a:pt x="13467" y="5925"/>
                    <a:pt x="13033" y="4739"/>
                  </a:cubicBezTo>
                  <a:cubicBezTo>
                    <a:pt x="12615" y="3586"/>
                    <a:pt x="12465" y="2383"/>
                    <a:pt x="11780" y="1347"/>
                  </a:cubicBezTo>
                  <a:cubicBezTo>
                    <a:pt x="11111" y="328"/>
                    <a:pt x="10092" y="94"/>
                    <a:pt x="8956" y="43"/>
                  </a:cubicBezTo>
                  <a:cubicBezTo>
                    <a:pt x="8890" y="40"/>
                    <a:pt x="8822" y="38"/>
                    <a:pt x="8753" y="38"/>
                  </a:cubicBezTo>
                  <a:cubicBezTo>
                    <a:pt x="8279" y="38"/>
                    <a:pt x="7739" y="116"/>
                    <a:pt x="7235" y="116"/>
                  </a:cubicBezTo>
                  <a:cubicBezTo>
                    <a:pt x="7162" y="116"/>
                    <a:pt x="7089" y="114"/>
                    <a:pt x="7018" y="110"/>
                  </a:cubicBezTo>
                  <a:cubicBezTo>
                    <a:pt x="6735" y="55"/>
                    <a:pt x="6464" y="0"/>
                    <a:pt x="62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8;p19">
              <a:extLst>
                <a:ext uri="{FF2B5EF4-FFF2-40B4-BE49-F238E27FC236}">
                  <a16:creationId xmlns:a16="http://schemas.microsoft.com/office/drawing/2014/main" id="{28047671-5300-9303-0881-D84E4E693B29}"/>
                </a:ext>
              </a:extLst>
            </p:cNvPr>
            <p:cNvSpPr/>
            <p:nvPr/>
          </p:nvSpPr>
          <p:spPr>
            <a:xfrm>
              <a:off x="4339150" y="-40825"/>
              <a:ext cx="21100" cy="1389374"/>
            </a:xfrm>
            <a:custGeom>
              <a:avLst/>
              <a:gdLst/>
              <a:ahLst/>
              <a:cxnLst/>
              <a:rect l="l" t="t" r="r" b="b"/>
              <a:pathLst>
                <a:path w="469" h="18714" extrusionOk="0">
                  <a:moveTo>
                    <a:pt x="468" y="10460"/>
                  </a:moveTo>
                  <a:cubicBezTo>
                    <a:pt x="468" y="12749"/>
                    <a:pt x="468" y="15021"/>
                    <a:pt x="468" y="17310"/>
                  </a:cubicBezTo>
                  <a:cubicBezTo>
                    <a:pt x="468" y="17611"/>
                    <a:pt x="451" y="17912"/>
                    <a:pt x="435" y="18213"/>
                  </a:cubicBezTo>
                  <a:cubicBezTo>
                    <a:pt x="418" y="18346"/>
                    <a:pt x="368" y="18497"/>
                    <a:pt x="334" y="18630"/>
                  </a:cubicBezTo>
                  <a:cubicBezTo>
                    <a:pt x="318" y="18681"/>
                    <a:pt x="268" y="18714"/>
                    <a:pt x="217" y="18714"/>
                  </a:cubicBezTo>
                  <a:cubicBezTo>
                    <a:pt x="201" y="18697"/>
                    <a:pt x="151" y="18664"/>
                    <a:pt x="151" y="18630"/>
                  </a:cubicBezTo>
                  <a:cubicBezTo>
                    <a:pt x="100" y="18497"/>
                    <a:pt x="50" y="18346"/>
                    <a:pt x="34" y="18196"/>
                  </a:cubicBezTo>
                  <a:cubicBezTo>
                    <a:pt x="17" y="17812"/>
                    <a:pt x="0" y="17444"/>
                    <a:pt x="0" y="17060"/>
                  </a:cubicBezTo>
                  <a:cubicBezTo>
                    <a:pt x="0" y="14320"/>
                    <a:pt x="0" y="10009"/>
                    <a:pt x="0" y="7269"/>
                  </a:cubicBezTo>
                  <a:cubicBezTo>
                    <a:pt x="17" y="5447"/>
                    <a:pt x="34" y="2173"/>
                    <a:pt x="50" y="351"/>
                  </a:cubicBezTo>
                  <a:cubicBezTo>
                    <a:pt x="50" y="184"/>
                    <a:pt x="50" y="535"/>
                    <a:pt x="67" y="351"/>
                  </a:cubicBezTo>
                  <a:cubicBezTo>
                    <a:pt x="67" y="285"/>
                    <a:pt x="67" y="435"/>
                    <a:pt x="84" y="351"/>
                  </a:cubicBezTo>
                  <a:cubicBezTo>
                    <a:pt x="100" y="251"/>
                    <a:pt x="151" y="351"/>
                    <a:pt x="234" y="351"/>
                  </a:cubicBezTo>
                  <a:cubicBezTo>
                    <a:pt x="301" y="351"/>
                    <a:pt x="368" y="268"/>
                    <a:pt x="368" y="351"/>
                  </a:cubicBezTo>
                  <a:cubicBezTo>
                    <a:pt x="384" y="418"/>
                    <a:pt x="384" y="301"/>
                    <a:pt x="384" y="351"/>
                  </a:cubicBezTo>
                  <a:cubicBezTo>
                    <a:pt x="401" y="702"/>
                    <a:pt x="418" y="0"/>
                    <a:pt x="418" y="351"/>
                  </a:cubicBezTo>
                  <a:cubicBezTo>
                    <a:pt x="435" y="2557"/>
                    <a:pt x="451" y="8271"/>
                    <a:pt x="468" y="10460"/>
                  </a:cubicBezTo>
                  <a:cubicBezTo>
                    <a:pt x="468" y="10460"/>
                    <a:pt x="468" y="10460"/>
                    <a:pt x="468" y="1046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9;p19">
              <a:extLst>
                <a:ext uri="{FF2B5EF4-FFF2-40B4-BE49-F238E27FC236}">
                  <a16:creationId xmlns:a16="http://schemas.microsoft.com/office/drawing/2014/main" id="{88263720-526D-06EA-791C-EE200426008E}"/>
                </a:ext>
              </a:extLst>
            </p:cNvPr>
            <p:cNvSpPr/>
            <p:nvPr/>
          </p:nvSpPr>
          <p:spPr>
            <a:xfrm>
              <a:off x="4216621" y="1558301"/>
              <a:ext cx="274635" cy="70401"/>
            </a:xfrm>
            <a:custGeom>
              <a:avLst/>
              <a:gdLst/>
              <a:ahLst/>
              <a:cxnLst/>
              <a:rect l="l" t="t" r="r" b="b"/>
              <a:pathLst>
                <a:path w="5766" h="1478" extrusionOk="0">
                  <a:moveTo>
                    <a:pt x="2739" y="0"/>
                  </a:moveTo>
                  <a:cubicBezTo>
                    <a:pt x="2455" y="0"/>
                    <a:pt x="2172" y="15"/>
                    <a:pt x="1889" y="24"/>
                  </a:cubicBezTo>
                  <a:cubicBezTo>
                    <a:pt x="1797" y="32"/>
                    <a:pt x="1705" y="36"/>
                    <a:pt x="1613" y="36"/>
                  </a:cubicBezTo>
                  <a:cubicBezTo>
                    <a:pt x="1521" y="36"/>
                    <a:pt x="1429" y="32"/>
                    <a:pt x="1337" y="24"/>
                  </a:cubicBezTo>
                  <a:cubicBezTo>
                    <a:pt x="1260" y="13"/>
                    <a:pt x="1183" y="9"/>
                    <a:pt x="1108" y="9"/>
                  </a:cubicBezTo>
                  <a:cubicBezTo>
                    <a:pt x="942" y="9"/>
                    <a:pt x="780" y="29"/>
                    <a:pt x="619" y="40"/>
                  </a:cubicBezTo>
                  <a:cubicBezTo>
                    <a:pt x="468" y="191"/>
                    <a:pt x="335" y="341"/>
                    <a:pt x="184" y="475"/>
                  </a:cubicBezTo>
                  <a:cubicBezTo>
                    <a:pt x="118" y="558"/>
                    <a:pt x="34" y="642"/>
                    <a:pt x="34" y="759"/>
                  </a:cubicBezTo>
                  <a:cubicBezTo>
                    <a:pt x="17" y="943"/>
                    <a:pt x="17" y="1127"/>
                    <a:pt x="1" y="1310"/>
                  </a:cubicBezTo>
                  <a:cubicBezTo>
                    <a:pt x="1" y="1360"/>
                    <a:pt x="34" y="1411"/>
                    <a:pt x="51" y="1477"/>
                  </a:cubicBezTo>
                  <a:cubicBezTo>
                    <a:pt x="134" y="1461"/>
                    <a:pt x="201" y="1461"/>
                    <a:pt x="268" y="1427"/>
                  </a:cubicBezTo>
                  <a:cubicBezTo>
                    <a:pt x="602" y="1327"/>
                    <a:pt x="953" y="1294"/>
                    <a:pt x="1287" y="1294"/>
                  </a:cubicBezTo>
                  <a:cubicBezTo>
                    <a:pt x="1627" y="1299"/>
                    <a:pt x="1967" y="1301"/>
                    <a:pt x="2306" y="1301"/>
                  </a:cubicBezTo>
                  <a:cubicBezTo>
                    <a:pt x="2984" y="1301"/>
                    <a:pt x="3660" y="1294"/>
                    <a:pt x="4328" y="1294"/>
                  </a:cubicBezTo>
                  <a:cubicBezTo>
                    <a:pt x="4746" y="1294"/>
                    <a:pt x="5147" y="1310"/>
                    <a:pt x="5548" y="1444"/>
                  </a:cubicBezTo>
                  <a:cubicBezTo>
                    <a:pt x="5573" y="1461"/>
                    <a:pt x="5602" y="1465"/>
                    <a:pt x="5636" y="1465"/>
                  </a:cubicBezTo>
                  <a:cubicBezTo>
                    <a:pt x="5669" y="1465"/>
                    <a:pt x="5707" y="1461"/>
                    <a:pt x="5748" y="1461"/>
                  </a:cubicBezTo>
                  <a:cubicBezTo>
                    <a:pt x="5748" y="1377"/>
                    <a:pt x="5765" y="1310"/>
                    <a:pt x="5765" y="1243"/>
                  </a:cubicBezTo>
                  <a:cubicBezTo>
                    <a:pt x="5765" y="1093"/>
                    <a:pt x="5748" y="943"/>
                    <a:pt x="5748" y="809"/>
                  </a:cubicBezTo>
                  <a:cubicBezTo>
                    <a:pt x="5732" y="592"/>
                    <a:pt x="5598" y="441"/>
                    <a:pt x="5398" y="375"/>
                  </a:cubicBezTo>
                  <a:cubicBezTo>
                    <a:pt x="5197" y="308"/>
                    <a:pt x="4980" y="241"/>
                    <a:pt x="4779" y="208"/>
                  </a:cubicBezTo>
                  <a:cubicBezTo>
                    <a:pt x="4328" y="141"/>
                    <a:pt x="3894" y="91"/>
                    <a:pt x="3443" y="40"/>
                  </a:cubicBezTo>
                  <a:cubicBezTo>
                    <a:pt x="3208" y="10"/>
                    <a:pt x="2973" y="0"/>
                    <a:pt x="27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50;p19">
              <a:extLst>
                <a:ext uri="{FF2B5EF4-FFF2-40B4-BE49-F238E27FC236}">
                  <a16:creationId xmlns:a16="http://schemas.microsoft.com/office/drawing/2014/main" id="{E9E76163-6846-B152-0560-EAA4FA6A725D}"/>
                </a:ext>
              </a:extLst>
            </p:cNvPr>
            <p:cNvSpPr/>
            <p:nvPr/>
          </p:nvSpPr>
          <p:spPr>
            <a:xfrm>
              <a:off x="4241293" y="1485518"/>
              <a:ext cx="226052" cy="71544"/>
            </a:xfrm>
            <a:custGeom>
              <a:avLst/>
              <a:gdLst/>
              <a:ahLst/>
              <a:cxnLst/>
              <a:rect l="l" t="t" r="r" b="b"/>
              <a:pathLst>
                <a:path w="4746" h="1502" extrusionOk="0">
                  <a:moveTo>
                    <a:pt x="1397" y="0"/>
                  </a:moveTo>
                  <a:cubicBezTo>
                    <a:pt x="1132" y="0"/>
                    <a:pt x="867" y="20"/>
                    <a:pt x="602" y="31"/>
                  </a:cubicBezTo>
                  <a:cubicBezTo>
                    <a:pt x="335" y="48"/>
                    <a:pt x="218" y="265"/>
                    <a:pt x="34" y="399"/>
                  </a:cubicBezTo>
                  <a:cubicBezTo>
                    <a:pt x="17" y="416"/>
                    <a:pt x="17" y="432"/>
                    <a:pt x="17" y="449"/>
                  </a:cubicBezTo>
                  <a:cubicBezTo>
                    <a:pt x="17" y="616"/>
                    <a:pt x="1" y="783"/>
                    <a:pt x="34" y="950"/>
                  </a:cubicBezTo>
                  <a:cubicBezTo>
                    <a:pt x="84" y="1117"/>
                    <a:pt x="134" y="1284"/>
                    <a:pt x="134" y="1502"/>
                  </a:cubicBezTo>
                  <a:cubicBezTo>
                    <a:pt x="251" y="1468"/>
                    <a:pt x="351" y="1452"/>
                    <a:pt x="435" y="1435"/>
                  </a:cubicBezTo>
                  <a:cubicBezTo>
                    <a:pt x="719" y="1368"/>
                    <a:pt x="1003" y="1284"/>
                    <a:pt x="1304" y="1234"/>
                  </a:cubicBezTo>
                  <a:cubicBezTo>
                    <a:pt x="1612" y="1199"/>
                    <a:pt x="1926" y="1178"/>
                    <a:pt x="2241" y="1178"/>
                  </a:cubicBezTo>
                  <a:cubicBezTo>
                    <a:pt x="2523" y="1178"/>
                    <a:pt x="2807" y="1195"/>
                    <a:pt x="3092" y="1234"/>
                  </a:cubicBezTo>
                  <a:cubicBezTo>
                    <a:pt x="3560" y="1301"/>
                    <a:pt x="4044" y="1335"/>
                    <a:pt x="4495" y="1452"/>
                  </a:cubicBezTo>
                  <a:lnTo>
                    <a:pt x="4579" y="1452"/>
                  </a:lnTo>
                  <a:cubicBezTo>
                    <a:pt x="4595" y="1318"/>
                    <a:pt x="4612" y="1201"/>
                    <a:pt x="4646" y="1101"/>
                  </a:cubicBezTo>
                  <a:cubicBezTo>
                    <a:pt x="4746" y="900"/>
                    <a:pt x="4729" y="683"/>
                    <a:pt x="4712" y="482"/>
                  </a:cubicBezTo>
                  <a:cubicBezTo>
                    <a:pt x="4679" y="466"/>
                    <a:pt x="4646" y="432"/>
                    <a:pt x="4612" y="416"/>
                  </a:cubicBezTo>
                  <a:cubicBezTo>
                    <a:pt x="4495" y="382"/>
                    <a:pt x="4395" y="332"/>
                    <a:pt x="4278" y="299"/>
                  </a:cubicBezTo>
                  <a:cubicBezTo>
                    <a:pt x="3576" y="115"/>
                    <a:pt x="2858" y="15"/>
                    <a:pt x="2139" y="15"/>
                  </a:cubicBezTo>
                  <a:lnTo>
                    <a:pt x="1755" y="15"/>
                  </a:lnTo>
                  <a:cubicBezTo>
                    <a:pt x="1636" y="4"/>
                    <a:pt x="1517" y="0"/>
                    <a:pt x="1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51;p19">
              <a:extLst>
                <a:ext uri="{FF2B5EF4-FFF2-40B4-BE49-F238E27FC236}">
                  <a16:creationId xmlns:a16="http://schemas.microsoft.com/office/drawing/2014/main" id="{75F7A1CB-76D1-2C7B-CC09-1D97919DF27E}"/>
                </a:ext>
              </a:extLst>
            </p:cNvPr>
            <p:cNvSpPr/>
            <p:nvPr/>
          </p:nvSpPr>
          <p:spPr>
            <a:xfrm>
              <a:off x="4261202" y="1389063"/>
              <a:ext cx="186281" cy="97170"/>
            </a:xfrm>
            <a:custGeom>
              <a:avLst/>
              <a:gdLst/>
              <a:ahLst/>
              <a:cxnLst/>
              <a:rect l="l" t="t" r="r" b="b"/>
              <a:pathLst>
                <a:path w="3911" h="2040" extrusionOk="0">
                  <a:moveTo>
                    <a:pt x="1880" y="0"/>
                  </a:moveTo>
                  <a:cubicBezTo>
                    <a:pt x="1706" y="0"/>
                    <a:pt x="1533" y="10"/>
                    <a:pt x="1370" y="85"/>
                  </a:cubicBezTo>
                  <a:cubicBezTo>
                    <a:pt x="1354" y="93"/>
                    <a:pt x="1333" y="93"/>
                    <a:pt x="1310" y="93"/>
                  </a:cubicBezTo>
                  <a:cubicBezTo>
                    <a:pt x="1287" y="93"/>
                    <a:pt x="1262" y="93"/>
                    <a:pt x="1237" y="101"/>
                  </a:cubicBezTo>
                  <a:cubicBezTo>
                    <a:pt x="986" y="168"/>
                    <a:pt x="719" y="218"/>
                    <a:pt x="535" y="419"/>
                  </a:cubicBezTo>
                  <a:cubicBezTo>
                    <a:pt x="451" y="519"/>
                    <a:pt x="351" y="603"/>
                    <a:pt x="251" y="669"/>
                  </a:cubicBezTo>
                  <a:cubicBezTo>
                    <a:pt x="84" y="786"/>
                    <a:pt x="34" y="937"/>
                    <a:pt x="34" y="1121"/>
                  </a:cubicBezTo>
                  <a:cubicBezTo>
                    <a:pt x="34" y="1338"/>
                    <a:pt x="34" y="1555"/>
                    <a:pt x="34" y="1772"/>
                  </a:cubicBezTo>
                  <a:cubicBezTo>
                    <a:pt x="34" y="1822"/>
                    <a:pt x="0" y="1889"/>
                    <a:pt x="67" y="1923"/>
                  </a:cubicBezTo>
                  <a:cubicBezTo>
                    <a:pt x="101" y="1923"/>
                    <a:pt x="151" y="1906"/>
                    <a:pt x="184" y="1906"/>
                  </a:cubicBezTo>
                  <a:cubicBezTo>
                    <a:pt x="451" y="1806"/>
                    <a:pt x="702" y="1789"/>
                    <a:pt x="969" y="1789"/>
                  </a:cubicBezTo>
                  <a:cubicBezTo>
                    <a:pt x="1220" y="1789"/>
                    <a:pt x="1471" y="1772"/>
                    <a:pt x="1705" y="1772"/>
                  </a:cubicBezTo>
                  <a:cubicBezTo>
                    <a:pt x="1766" y="1770"/>
                    <a:pt x="1828" y="1769"/>
                    <a:pt x="1889" y="1769"/>
                  </a:cubicBezTo>
                  <a:cubicBezTo>
                    <a:pt x="2295" y="1769"/>
                    <a:pt x="2702" y="1814"/>
                    <a:pt x="3108" y="1872"/>
                  </a:cubicBezTo>
                  <a:cubicBezTo>
                    <a:pt x="3359" y="1923"/>
                    <a:pt x="3626" y="1989"/>
                    <a:pt x="3910" y="2040"/>
                  </a:cubicBezTo>
                  <a:cubicBezTo>
                    <a:pt x="3893" y="1939"/>
                    <a:pt x="3877" y="1839"/>
                    <a:pt x="3877" y="1756"/>
                  </a:cubicBezTo>
                  <a:cubicBezTo>
                    <a:pt x="3893" y="1555"/>
                    <a:pt x="3776" y="1471"/>
                    <a:pt x="3626" y="1405"/>
                  </a:cubicBezTo>
                  <a:cubicBezTo>
                    <a:pt x="3559" y="1388"/>
                    <a:pt x="3509" y="1371"/>
                    <a:pt x="3442" y="1355"/>
                  </a:cubicBezTo>
                  <a:cubicBezTo>
                    <a:pt x="3075" y="1254"/>
                    <a:pt x="2724" y="1171"/>
                    <a:pt x="2340" y="1171"/>
                  </a:cubicBezTo>
                  <a:cubicBezTo>
                    <a:pt x="2223" y="1171"/>
                    <a:pt x="2101" y="1175"/>
                    <a:pt x="1982" y="1175"/>
                  </a:cubicBezTo>
                  <a:cubicBezTo>
                    <a:pt x="1863" y="1175"/>
                    <a:pt x="1746" y="1171"/>
                    <a:pt x="1638" y="1154"/>
                  </a:cubicBezTo>
                  <a:cubicBezTo>
                    <a:pt x="1442" y="1121"/>
                    <a:pt x="1246" y="1096"/>
                    <a:pt x="1050" y="1096"/>
                  </a:cubicBezTo>
                  <a:cubicBezTo>
                    <a:pt x="945" y="1096"/>
                    <a:pt x="840" y="1103"/>
                    <a:pt x="735" y="1121"/>
                  </a:cubicBezTo>
                  <a:cubicBezTo>
                    <a:pt x="713" y="1128"/>
                    <a:pt x="691" y="1136"/>
                    <a:pt x="670" y="1136"/>
                  </a:cubicBezTo>
                  <a:cubicBezTo>
                    <a:pt x="644" y="1136"/>
                    <a:pt x="620" y="1124"/>
                    <a:pt x="602" y="1087"/>
                  </a:cubicBezTo>
                  <a:cubicBezTo>
                    <a:pt x="619" y="1020"/>
                    <a:pt x="669" y="1020"/>
                    <a:pt x="719" y="1020"/>
                  </a:cubicBezTo>
                  <a:cubicBezTo>
                    <a:pt x="936" y="987"/>
                    <a:pt x="1136" y="954"/>
                    <a:pt x="1337" y="903"/>
                  </a:cubicBezTo>
                  <a:cubicBezTo>
                    <a:pt x="1504" y="870"/>
                    <a:pt x="1654" y="853"/>
                    <a:pt x="1805" y="853"/>
                  </a:cubicBezTo>
                  <a:cubicBezTo>
                    <a:pt x="1955" y="853"/>
                    <a:pt x="2089" y="837"/>
                    <a:pt x="2239" y="837"/>
                  </a:cubicBezTo>
                  <a:cubicBezTo>
                    <a:pt x="2284" y="835"/>
                    <a:pt x="2328" y="834"/>
                    <a:pt x="2372" y="834"/>
                  </a:cubicBezTo>
                  <a:cubicBezTo>
                    <a:pt x="2857" y="834"/>
                    <a:pt x="3317" y="919"/>
                    <a:pt x="3776" y="1087"/>
                  </a:cubicBezTo>
                  <a:cubicBezTo>
                    <a:pt x="3793" y="1104"/>
                    <a:pt x="3810" y="1104"/>
                    <a:pt x="3843" y="1104"/>
                  </a:cubicBezTo>
                  <a:cubicBezTo>
                    <a:pt x="3877" y="1004"/>
                    <a:pt x="3877" y="903"/>
                    <a:pt x="3810" y="837"/>
                  </a:cubicBezTo>
                  <a:cubicBezTo>
                    <a:pt x="3576" y="603"/>
                    <a:pt x="3359" y="369"/>
                    <a:pt x="3058" y="218"/>
                  </a:cubicBezTo>
                  <a:cubicBezTo>
                    <a:pt x="3041" y="202"/>
                    <a:pt x="3008" y="202"/>
                    <a:pt x="2974" y="185"/>
                  </a:cubicBezTo>
                  <a:cubicBezTo>
                    <a:pt x="2807" y="152"/>
                    <a:pt x="2624" y="118"/>
                    <a:pt x="2456" y="51"/>
                  </a:cubicBezTo>
                  <a:cubicBezTo>
                    <a:pt x="2323" y="18"/>
                    <a:pt x="2189" y="1"/>
                    <a:pt x="2055" y="1"/>
                  </a:cubicBezTo>
                  <a:cubicBezTo>
                    <a:pt x="1997" y="1"/>
                    <a:pt x="1939" y="0"/>
                    <a:pt x="18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52;p19">
              <a:extLst>
                <a:ext uri="{FF2B5EF4-FFF2-40B4-BE49-F238E27FC236}">
                  <a16:creationId xmlns:a16="http://schemas.microsoft.com/office/drawing/2014/main" id="{7E5EF30E-81FF-14C7-2B6A-98E9D93AB8CF}"/>
                </a:ext>
              </a:extLst>
            </p:cNvPr>
            <p:cNvSpPr/>
            <p:nvPr/>
          </p:nvSpPr>
          <p:spPr>
            <a:xfrm>
              <a:off x="4297782" y="1345336"/>
              <a:ext cx="112264" cy="39011"/>
            </a:xfrm>
            <a:custGeom>
              <a:avLst/>
              <a:gdLst/>
              <a:ahLst/>
              <a:cxnLst/>
              <a:rect l="l" t="t" r="r" b="b"/>
              <a:pathLst>
                <a:path w="2357" h="819" extrusionOk="0">
                  <a:moveTo>
                    <a:pt x="1221" y="0"/>
                  </a:moveTo>
                  <a:cubicBezTo>
                    <a:pt x="1054" y="0"/>
                    <a:pt x="903" y="34"/>
                    <a:pt x="736" y="50"/>
                  </a:cubicBezTo>
                  <a:cubicBezTo>
                    <a:pt x="711" y="59"/>
                    <a:pt x="682" y="59"/>
                    <a:pt x="653" y="59"/>
                  </a:cubicBezTo>
                  <a:cubicBezTo>
                    <a:pt x="623" y="59"/>
                    <a:pt x="594" y="59"/>
                    <a:pt x="569" y="67"/>
                  </a:cubicBezTo>
                  <a:cubicBezTo>
                    <a:pt x="519" y="84"/>
                    <a:pt x="469" y="100"/>
                    <a:pt x="419" y="134"/>
                  </a:cubicBezTo>
                  <a:cubicBezTo>
                    <a:pt x="201" y="301"/>
                    <a:pt x="34" y="501"/>
                    <a:pt x="1" y="819"/>
                  </a:cubicBezTo>
                  <a:cubicBezTo>
                    <a:pt x="268" y="752"/>
                    <a:pt x="485" y="702"/>
                    <a:pt x="719" y="635"/>
                  </a:cubicBezTo>
                  <a:cubicBezTo>
                    <a:pt x="786" y="618"/>
                    <a:pt x="853" y="618"/>
                    <a:pt x="920" y="618"/>
                  </a:cubicBezTo>
                  <a:lnTo>
                    <a:pt x="1455" y="618"/>
                  </a:lnTo>
                  <a:cubicBezTo>
                    <a:pt x="1521" y="618"/>
                    <a:pt x="1572" y="618"/>
                    <a:pt x="1622" y="635"/>
                  </a:cubicBezTo>
                  <a:cubicBezTo>
                    <a:pt x="1839" y="685"/>
                    <a:pt x="2056" y="752"/>
                    <a:pt x="2290" y="802"/>
                  </a:cubicBezTo>
                  <a:cubicBezTo>
                    <a:pt x="2296" y="808"/>
                    <a:pt x="2303" y="810"/>
                    <a:pt x="2311" y="810"/>
                  </a:cubicBezTo>
                  <a:cubicBezTo>
                    <a:pt x="2327" y="810"/>
                    <a:pt x="2346" y="802"/>
                    <a:pt x="2357" y="802"/>
                  </a:cubicBezTo>
                  <a:cubicBezTo>
                    <a:pt x="2323" y="568"/>
                    <a:pt x="2223" y="368"/>
                    <a:pt x="2039" y="217"/>
                  </a:cubicBezTo>
                  <a:cubicBezTo>
                    <a:pt x="1956" y="117"/>
                    <a:pt x="1839" y="67"/>
                    <a:pt x="1705" y="50"/>
                  </a:cubicBezTo>
                  <a:cubicBezTo>
                    <a:pt x="1538" y="34"/>
                    <a:pt x="1388" y="0"/>
                    <a:pt x="12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53;p19">
              <a:extLst>
                <a:ext uri="{FF2B5EF4-FFF2-40B4-BE49-F238E27FC236}">
                  <a16:creationId xmlns:a16="http://schemas.microsoft.com/office/drawing/2014/main" id="{323DAE55-520B-3414-C0E4-7118097459A2}"/>
                </a:ext>
              </a:extLst>
            </p:cNvPr>
            <p:cNvSpPr/>
            <p:nvPr/>
          </p:nvSpPr>
          <p:spPr>
            <a:xfrm>
              <a:off x="4292924" y="1351623"/>
              <a:ext cx="112312" cy="43012"/>
            </a:xfrm>
            <a:custGeom>
              <a:avLst/>
              <a:gdLst/>
              <a:ahLst/>
              <a:cxnLst/>
              <a:rect l="l" t="t" r="r" b="b"/>
              <a:pathLst>
                <a:path w="2358" h="903" extrusionOk="0">
                  <a:moveTo>
                    <a:pt x="1376" y="0"/>
                  </a:moveTo>
                  <a:cubicBezTo>
                    <a:pt x="1283" y="0"/>
                    <a:pt x="1188" y="15"/>
                    <a:pt x="1105" y="35"/>
                  </a:cubicBezTo>
                  <a:cubicBezTo>
                    <a:pt x="788" y="85"/>
                    <a:pt x="487" y="202"/>
                    <a:pt x="237" y="386"/>
                  </a:cubicBezTo>
                  <a:cubicBezTo>
                    <a:pt x="1" y="552"/>
                    <a:pt x="145" y="903"/>
                    <a:pt x="363" y="903"/>
                  </a:cubicBezTo>
                  <a:cubicBezTo>
                    <a:pt x="408" y="903"/>
                    <a:pt x="456" y="888"/>
                    <a:pt x="504" y="854"/>
                  </a:cubicBezTo>
                  <a:cubicBezTo>
                    <a:pt x="738" y="687"/>
                    <a:pt x="988" y="570"/>
                    <a:pt x="1273" y="537"/>
                  </a:cubicBezTo>
                  <a:cubicBezTo>
                    <a:pt x="1293" y="534"/>
                    <a:pt x="1314" y="532"/>
                    <a:pt x="1335" y="532"/>
                  </a:cubicBezTo>
                  <a:cubicBezTo>
                    <a:pt x="1565" y="532"/>
                    <a:pt x="1795" y="688"/>
                    <a:pt x="2024" y="704"/>
                  </a:cubicBezTo>
                  <a:cubicBezTo>
                    <a:pt x="2039" y="706"/>
                    <a:pt x="2054" y="707"/>
                    <a:pt x="2067" y="707"/>
                  </a:cubicBezTo>
                  <a:cubicBezTo>
                    <a:pt x="2358" y="707"/>
                    <a:pt x="2344" y="218"/>
                    <a:pt x="2024" y="186"/>
                  </a:cubicBezTo>
                  <a:cubicBezTo>
                    <a:pt x="1857" y="169"/>
                    <a:pt x="1707" y="69"/>
                    <a:pt x="1540" y="19"/>
                  </a:cubicBezTo>
                  <a:cubicBezTo>
                    <a:pt x="1489" y="6"/>
                    <a:pt x="1433" y="0"/>
                    <a:pt x="1376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54;p19">
              <a:extLst>
                <a:ext uri="{FF2B5EF4-FFF2-40B4-BE49-F238E27FC236}">
                  <a16:creationId xmlns:a16="http://schemas.microsoft.com/office/drawing/2014/main" id="{81050C39-B671-34E6-7F5A-407AAF8243A3}"/>
                </a:ext>
              </a:extLst>
            </p:cNvPr>
            <p:cNvSpPr/>
            <p:nvPr/>
          </p:nvSpPr>
          <p:spPr>
            <a:xfrm>
              <a:off x="4268347" y="1399875"/>
              <a:ext cx="172897" cy="50824"/>
            </a:xfrm>
            <a:custGeom>
              <a:avLst/>
              <a:gdLst/>
              <a:ahLst/>
              <a:cxnLst/>
              <a:rect l="l" t="t" r="r" b="b"/>
              <a:pathLst>
                <a:path w="3630" h="1067" extrusionOk="0">
                  <a:moveTo>
                    <a:pt x="1493" y="1"/>
                  </a:moveTo>
                  <a:cubicBezTo>
                    <a:pt x="1043" y="1"/>
                    <a:pt x="232" y="213"/>
                    <a:pt x="51" y="576"/>
                  </a:cubicBezTo>
                  <a:cubicBezTo>
                    <a:pt x="1" y="676"/>
                    <a:pt x="1" y="827"/>
                    <a:pt x="84" y="910"/>
                  </a:cubicBezTo>
                  <a:cubicBezTo>
                    <a:pt x="101" y="910"/>
                    <a:pt x="101" y="910"/>
                    <a:pt x="101" y="927"/>
                  </a:cubicBezTo>
                  <a:cubicBezTo>
                    <a:pt x="157" y="968"/>
                    <a:pt x="217" y="986"/>
                    <a:pt x="274" y="986"/>
                  </a:cubicBezTo>
                  <a:cubicBezTo>
                    <a:pt x="403" y="986"/>
                    <a:pt x="517" y="897"/>
                    <a:pt x="552" y="793"/>
                  </a:cubicBezTo>
                  <a:cubicBezTo>
                    <a:pt x="738" y="638"/>
                    <a:pt x="1326" y="541"/>
                    <a:pt x="1571" y="541"/>
                  </a:cubicBezTo>
                  <a:cubicBezTo>
                    <a:pt x="1590" y="541"/>
                    <a:pt x="1607" y="542"/>
                    <a:pt x="1621" y="543"/>
                  </a:cubicBezTo>
                  <a:cubicBezTo>
                    <a:pt x="1905" y="576"/>
                    <a:pt x="2941" y="643"/>
                    <a:pt x="3075" y="927"/>
                  </a:cubicBezTo>
                  <a:cubicBezTo>
                    <a:pt x="3117" y="1026"/>
                    <a:pt x="3190" y="1066"/>
                    <a:pt x="3268" y="1066"/>
                  </a:cubicBezTo>
                  <a:cubicBezTo>
                    <a:pt x="3440" y="1066"/>
                    <a:pt x="3630" y="867"/>
                    <a:pt x="3526" y="660"/>
                  </a:cubicBezTo>
                  <a:cubicBezTo>
                    <a:pt x="3292" y="108"/>
                    <a:pt x="2123" y="75"/>
                    <a:pt x="1621" y="8"/>
                  </a:cubicBezTo>
                  <a:cubicBezTo>
                    <a:pt x="1583" y="3"/>
                    <a:pt x="1540" y="1"/>
                    <a:pt x="14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55;p19">
              <a:extLst>
                <a:ext uri="{FF2B5EF4-FFF2-40B4-BE49-F238E27FC236}">
                  <a16:creationId xmlns:a16="http://schemas.microsoft.com/office/drawing/2014/main" id="{4A9D88A2-B130-4767-6A76-083447784343}"/>
                </a:ext>
              </a:extLst>
            </p:cNvPr>
            <p:cNvSpPr/>
            <p:nvPr/>
          </p:nvSpPr>
          <p:spPr>
            <a:xfrm>
              <a:off x="4254820" y="1445221"/>
              <a:ext cx="181518" cy="38297"/>
            </a:xfrm>
            <a:custGeom>
              <a:avLst/>
              <a:gdLst/>
              <a:ahLst/>
              <a:cxnLst/>
              <a:rect l="l" t="t" r="r" b="b"/>
              <a:pathLst>
                <a:path w="3811" h="804" extrusionOk="0">
                  <a:moveTo>
                    <a:pt x="1705" y="1"/>
                  </a:moveTo>
                  <a:cubicBezTo>
                    <a:pt x="1201" y="1"/>
                    <a:pt x="705" y="71"/>
                    <a:pt x="201" y="242"/>
                  </a:cubicBezTo>
                  <a:cubicBezTo>
                    <a:pt x="101" y="276"/>
                    <a:pt x="1" y="376"/>
                    <a:pt x="17" y="510"/>
                  </a:cubicBezTo>
                  <a:cubicBezTo>
                    <a:pt x="17" y="510"/>
                    <a:pt x="17" y="526"/>
                    <a:pt x="17" y="543"/>
                  </a:cubicBezTo>
                  <a:cubicBezTo>
                    <a:pt x="39" y="712"/>
                    <a:pt x="187" y="801"/>
                    <a:pt x="323" y="801"/>
                  </a:cubicBezTo>
                  <a:cubicBezTo>
                    <a:pt x="401" y="801"/>
                    <a:pt x="476" y="771"/>
                    <a:pt x="519" y="710"/>
                  </a:cubicBezTo>
                  <a:cubicBezTo>
                    <a:pt x="909" y="593"/>
                    <a:pt x="1299" y="527"/>
                    <a:pt x="1705" y="527"/>
                  </a:cubicBezTo>
                  <a:cubicBezTo>
                    <a:pt x="1821" y="527"/>
                    <a:pt x="1937" y="532"/>
                    <a:pt x="2056" y="543"/>
                  </a:cubicBezTo>
                  <a:cubicBezTo>
                    <a:pt x="2306" y="577"/>
                    <a:pt x="3075" y="543"/>
                    <a:pt x="3309" y="693"/>
                  </a:cubicBezTo>
                  <a:cubicBezTo>
                    <a:pt x="3362" y="762"/>
                    <a:pt x="3455" y="803"/>
                    <a:pt x="3543" y="803"/>
                  </a:cubicBezTo>
                  <a:cubicBezTo>
                    <a:pt x="3649" y="803"/>
                    <a:pt x="3750" y="746"/>
                    <a:pt x="3777" y="610"/>
                  </a:cubicBezTo>
                  <a:cubicBezTo>
                    <a:pt x="3777" y="610"/>
                    <a:pt x="3777" y="610"/>
                    <a:pt x="3793" y="593"/>
                  </a:cubicBezTo>
                  <a:cubicBezTo>
                    <a:pt x="3810" y="510"/>
                    <a:pt x="3793" y="409"/>
                    <a:pt x="3727" y="343"/>
                  </a:cubicBezTo>
                  <a:cubicBezTo>
                    <a:pt x="3426" y="59"/>
                    <a:pt x="2774" y="92"/>
                    <a:pt x="2407" y="42"/>
                  </a:cubicBezTo>
                  <a:cubicBezTo>
                    <a:pt x="2170" y="16"/>
                    <a:pt x="1937" y="1"/>
                    <a:pt x="1705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56;p19">
              <a:extLst>
                <a:ext uri="{FF2B5EF4-FFF2-40B4-BE49-F238E27FC236}">
                  <a16:creationId xmlns:a16="http://schemas.microsoft.com/office/drawing/2014/main" id="{C8E6EF9C-EA0D-8525-257B-B0F8FE323EC2}"/>
                </a:ext>
              </a:extLst>
            </p:cNvPr>
            <p:cNvSpPr/>
            <p:nvPr/>
          </p:nvSpPr>
          <p:spPr>
            <a:xfrm>
              <a:off x="4243674" y="1508334"/>
              <a:ext cx="215097" cy="57159"/>
            </a:xfrm>
            <a:custGeom>
              <a:avLst/>
              <a:gdLst/>
              <a:ahLst/>
              <a:cxnLst/>
              <a:rect l="l" t="t" r="r" b="b"/>
              <a:pathLst>
                <a:path w="4516" h="1200" extrusionOk="0">
                  <a:moveTo>
                    <a:pt x="2393" y="1"/>
                  </a:moveTo>
                  <a:cubicBezTo>
                    <a:pt x="1770" y="1"/>
                    <a:pt x="1152" y="51"/>
                    <a:pt x="535" y="137"/>
                  </a:cubicBezTo>
                  <a:lnTo>
                    <a:pt x="519" y="137"/>
                  </a:lnTo>
                  <a:cubicBezTo>
                    <a:pt x="502" y="137"/>
                    <a:pt x="469" y="137"/>
                    <a:pt x="452" y="154"/>
                  </a:cubicBezTo>
                  <a:cubicBezTo>
                    <a:pt x="301" y="171"/>
                    <a:pt x="251" y="271"/>
                    <a:pt x="251" y="388"/>
                  </a:cubicBezTo>
                  <a:cubicBezTo>
                    <a:pt x="1" y="471"/>
                    <a:pt x="34" y="906"/>
                    <a:pt x="335" y="906"/>
                  </a:cubicBezTo>
                  <a:cubicBezTo>
                    <a:pt x="987" y="889"/>
                    <a:pt x="1638" y="856"/>
                    <a:pt x="2290" y="839"/>
                  </a:cubicBezTo>
                  <a:cubicBezTo>
                    <a:pt x="2908" y="839"/>
                    <a:pt x="3510" y="1023"/>
                    <a:pt x="4111" y="1190"/>
                  </a:cubicBezTo>
                  <a:cubicBezTo>
                    <a:pt x="4135" y="1196"/>
                    <a:pt x="4159" y="1199"/>
                    <a:pt x="4181" y="1199"/>
                  </a:cubicBezTo>
                  <a:cubicBezTo>
                    <a:pt x="4391" y="1199"/>
                    <a:pt x="4516" y="938"/>
                    <a:pt x="4395" y="772"/>
                  </a:cubicBezTo>
                  <a:cubicBezTo>
                    <a:pt x="4445" y="672"/>
                    <a:pt x="4462" y="555"/>
                    <a:pt x="4362" y="455"/>
                  </a:cubicBezTo>
                  <a:cubicBezTo>
                    <a:pt x="4044" y="104"/>
                    <a:pt x="3510" y="37"/>
                    <a:pt x="3058" y="20"/>
                  </a:cubicBezTo>
                  <a:cubicBezTo>
                    <a:pt x="2836" y="7"/>
                    <a:pt x="2614" y="1"/>
                    <a:pt x="23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57;p19">
              <a:extLst>
                <a:ext uri="{FF2B5EF4-FFF2-40B4-BE49-F238E27FC236}">
                  <a16:creationId xmlns:a16="http://schemas.microsoft.com/office/drawing/2014/main" id="{DFAE3E7F-A254-A253-C810-6FD155360B7E}"/>
                </a:ext>
              </a:extLst>
            </p:cNvPr>
            <p:cNvSpPr/>
            <p:nvPr/>
          </p:nvSpPr>
          <p:spPr>
            <a:xfrm>
              <a:off x="4227766" y="1563921"/>
              <a:ext cx="263965" cy="66971"/>
            </a:xfrm>
            <a:custGeom>
              <a:avLst/>
              <a:gdLst/>
              <a:ahLst/>
              <a:cxnLst/>
              <a:rect l="l" t="t" r="r" b="b"/>
              <a:pathLst>
                <a:path w="5542" h="1406" extrusionOk="0">
                  <a:moveTo>
                    <a:pt x="3363" y="0"/>
                  </a:moveTo>
                  <a:cubicBezTo>
                    <a:pt x="2944" y="0"/>
                    <a:pt x="2546" y="33"/>
                    <a:pt x="2273" y="39"/>
                  </a:cubicBezTo>
                  <a:cubicBezTo>
                    <a:pt x="2218" y="39"/>
                    <a:pt x="2123" y="38"/>
                    <a:pt x="2002" y="38"/>
                  </a:cubicBezTo>
                  <a:cubicBezTo>
                    <a:pt x="1384" y="38"/>
                    <a:pt x="106" y="84"/>
                    <a:pt x="301" y="658"/>
                  </a:cubicBezTo>
                  <a:cubicBezTo>
                    <a:pt x="251" y="674"/>
                    <a:pt x="218" y="691"/>
                    <a:pt x="184" y="724"/>
                  </a:cubicBezTo>
                  <a:cubicBezTo>
                    <a:pt x="17" y="825"/>
                    <a:pt x="1" y="1176"/>
                    <a:pt x="251" y="1209"/>
                  </a:cubicBezTo>
                  <a:cubicBezTo>
                    <a:pt x="1220" y="1343"/>
                    <a:pt x="2189" y="1376"/>
                    <a:pt x="3175" y="1393"/>
                  </a:cubicBezTo>
                  <a:cubicBezTo>
                    <a:pt x="3333" y="1399"/>
                    <a:pt x="3496" y="1405"/>
                    <a:pt x="3660" y="1405"/>
                  </a:cubicBezTo>
                  <a:cubicBezTo>
                    <a:pt x="3929" y="1405"/>
                    <a:pt x="4202" y="1388"/>
                    <a:pt x="4462" y="1326"/>
                  </a:cubicBezTo>
                  <a:lnTo>
                    <a:pt x="4796" y="1326"/>
                  </a:lnTo>
                  <a:cubicBezTo>
                    <a:pt x="4863" y="1326"/>
                    <a:pt x="4896" y="1309"/>
                    <a:pt x="4930" y="1293"/>
                  </a:cubicBezTo>
                  <a:cubicBezTo>
                    <a:pt x="4946" y="1293"/>
                    <a:pt x="4963" y="1309"/>
                    <a:pt x="4963" y="1309"/>
                  </a:cubicBezTo>
                  <a:cubicBezTo>
                    <a:pt x="5023" y="1362"/>
                    <a:pt x="5089" y="1384"/>
                    <a:pt x="5151" y="1384"/>
                  </a:cubicBezTo>
                  <a:cubicBezTo>
                    <a:pt x="5365" y="1384"/>
                    <a:pt x="5541" y="1123"/>
                    <a:pt x="5347" y="942"/>
                  </a:cubicBezTo>
                  <a:cubicBezTo>
                    <a:pt x="5314" y="908"/>
                    <a:pt x="5280" y="875"/>
                    <a:pt x="5230" y="858"/>
                  </a:cubicBezTo>
                  <a:cubicBezTo>
                    <a:pt x="5247" y="808"/>
                    <a:pt x="5230" y="741"/>
                    <a:pt x="5214" y="691"/>
                  </a:cubicBezTo>
                  <a:cubicBezTo>
                    <a:pt x="4944" y="110"/>
                    <a:pt x="4120" y="0"/>
                    <a:pt x="3363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58;p19">
              <a:extLst>
                <a:ext uri="{FF2B5EF4-FFF2-40B4-BE49-F238E27FC236}">
                  <a16:creationId xmlns:a16="http://schemas.microsoft.com/office/drawing/2014/main" id="{9A2A4829-CB59-ADC9-D80B-1964E81B893E}"/>
                </a:ext>
              </a:extLst>
            </p:cNvPr>
            <p:cNvSpPr/>
            <p:nvPr/>
          </p:nvSpPr>
          <p:spPr>
            <a:xfrm>
              <a:off x="3913408" y="1327807"/>
              <a:ext cx="881060" cy="1294127"/>
            </a:xfrm>
            <a:custGeom>
              <a:avLst/>
              <a:gdLst/>
              <a:ahLst/>
              <a:cxnLst/>
              <a:rect l="l" t="t" r="r" b="b"/>
              <a:pathLst>
                <a:path w="18498" h="27169" extrusionOk="0">
                  <a:moveTo>
                    <a:pt x="12415" y="6433"/>
                  </a:moveTo>
                  <a:cubicBezTo>
                    <a:pt x="12582" y="6483"/>
                    <a:pt x="12716" y="6600"/>
                    <a:pt x="12900" y="6617"/>
                  </a:cubicBezTo>
                  <a:cubicBezTo>
                    <a:pt x="12950" y="6617"/>
                    <a:pt x="13033" y="6651"/>
                    <a:pt x="13050" y="6701"/>
                  </a:cubicBezTo>
                  <a:cubicBezTo>
                    <a:pt x="13150" y="6868"/>
                    <a:pt x="13301" y="7018"/>
                    <a:pt x="13301" y="7235"/>
                  </a:cubicBezTo>
                  <a:cubicBezTo>
                    <a:pt x="13301" y="7302"/>
                    <a:pt x="13317" y="7386"/>
                    <a:pt x="13301" y="7453"/>
                  </a:cubicBezTo>
                  <a:cubicBezTo>
                    <a:pt x="13301" y="7586"/>
                    <a:pt x="13317" y="7703"/>
                    <a:pt x="13384" y="7820"/>
                  </a:cubicBezTo>
                  <a:cubicBezTo>
                    <a:pt x="13434" y="7887"/>
                    <a:pt x="13434" y="7971"/>
                    <a:pt x="13451" y="8054"/>
                  </a:cubicBezTo>
                  <a:cubicBezTo>
                    <a:pt x="13451" y="8121"/>
                    <a:pt x="13451" y="8188"/>
                    <a:pt x="13451" y="8255"/>
                  </a:cubicBezTo>
                  <a:cubicBezTo>
                    <a:pt x="13418" y="8555"/>
                    <a:pt x="13535" y="8839"/>
                    <a:pt x="13652" y="9107"/>
                  </a:cubicBezTo>
                  <a:cubicBezTo>
                    <a:pt x="13685" y="9174"/>
                    <a:pt x="13718" y="9240"/>
                    <a:pt x="13735" y="9307"/>
                  </a:cubicBezTo>
                  <a:cubicBezTo>
                    <a:pt x="13802" y="9458"/>
                    <a:pt x="13869" y="9608"/>
                    <a:pt x="13936" y="9758"/>
                  </a:cubicBezTo>
                  <a:cubicBezTo>
                    <a:pt x="13969" y="9842"/>
                    <a:pt x="14002" y="9925"/>
                    <a:pt x="14069" y="9959"/>
                  </a:cubicBezTo>
                  <a:cubicBezTo>
                    <a:pt x="14220" y="10076"/>
                    <a:pt x="14303" y="10243"/>
                    <a:pt x="14370" y="10410"/>
                  </a:cubicBezTo>
                  <a:cubicBezTo>
                    <a:pt x="14403" y="10494"/>
                    <a:pt x="14454" y="10560"/>
                    <a:pt x="14487" y="10627"/>
                  </a:cubicBezTo>
                  <a:cubicBezTo>
                    <a:pt x="14520" y="10677"/>
                    <a:pt x="14571" y="10711"/>
                    <a:pt x="14587" y="10761"/>
                  </a:cubicBezTo>
                  <a:cubicBezTo>
                    <a:pt x="14704" y="11012"/>
                    <a:pt x="14905" y="11195"/>
                    <a:pt x="15105" y="11396"/>
                  </a:cubicBezTo>
                  <a:cubicBezTo>
                    <a:pt x="15155" y="11446"/>
                    <a:pt x="15205" y="11513"/>
                    <a:pt x="15256" y="11580"/>
                  </a:cubicBezTo>
                  <a:cubicBezTo>
                    <a:pt x="15339" y="11713"/>
                    <a:pt x="15406" y="11847"/>
                    <a:pt x="15473" y="11997"/>
                  </a:cubicBezTo>
                  <a:cubicBezTo>
                    <a:pt x="15606" y="12215"/>
                    <a:pt x="15757" y="12398"/>
                    <a:pt x="15941" y="12582"/>
                  </a:cubicBezTo>
                  <a:cubicBezTo>
                    <a:pt x="16342" y="12966"/>
                    <a:pt x="16726" y="13367"/>
                    <a:pt x="17077" y="13785"/>
                  </a:cubicBezTo>
                  <a:cubicBezTo>
                    <a:pt x="17344" y="14103"/>
                    <a:pt x="17578" y="14470"/>
                    <a:pt x="17779" y="14854"/>
                  </a:cubicBezTo>
                  <a:cubicBezTo>
                    <a:pt x="17929" y="15088"/>
                    <a:pt x="17996" y="15372"/>
                    <a:pt x="18096" y="15623"/>
                  </a:cubicBezTo>
                  <a:cubicBezTo>
                    <a:pt x="18180" y="15840"/>
                    <a:pt x="18246" y="16041"/>
                    <a:pt x="18330" y="16241"/>
                  </a:cubicBezTo>
                  <a:cubicBezTo>
                    <a:pt x="18397" y="16425"/>
                    <a:pt x="18430" y="16609"/>
                    <a:pt x="18430" y="16809"/>
                  </a:cubicBezTo>
                  <a:cubicBezTo>
                    <a:pt x="18430" y="17060"/>
                    <a:pt x="18414" y="17327"/>
                    <a:pt x="18414" y="17578"/>
                  </a:cubicBezTo>
                  <a:cubicBezTo>
                    <a:pt x="18414" y="17778"/>
                    <a:pt x="18414" y="17979"/>
                    <a:pt x="18430" y="18179"/>
                  </a:cubicBezTo>
                  <a:cubicBezTo>
                    <a:pt x="18497" y="18681"/>
                    <a:pt x="18497" y="19182"/>
                    <a:pt x="18447" y="19683"/>
                  </a:cubicBezTo>
                  <a:cubicBezTo>
                    <a:pt x="18414" y="20068"/>
                    <a:pt x="18330" y="20452"/>
                    <a:pt x="18213" y="20819"/>
                  </a:cubicBezTo>
                  <a:cubicBezTo>
                    <a:pt x="18113" y="21154"/>
                    <a:pt x="17979" y="21471"/>
                    <a:pt x="17829" y="21788"/>
                  </a:cubicBezTo>
                  <a:cubicBezTo>
                    <a:pt x="17645" y="22173"/>
                    <a:pt x="17411" y="22507"/>
                    <a:pt x="17277" y="22908"/>
                  </a:cubicBezTo>
                  <a:cubicBezTo>
                    <a:pt x="17277" y="22925"/>
                    <a:pt x="17261" y="22941"/>
                    <a:pt x="17261" y="22958"/>
                  </a:cubicBezTo>
                  <a:cubicBezTo>
                    <a:pt x="17094" y="23209"/>
                    <a:pt x="16926" y="23459"/>
                    <a:pt x="16743" y="23710"/>
                  </a:cubicBezTo>
                  <a:cubicBezTo>
                    <a:pt x="16726" y="23760"/>
                    <a:pt x="16676" y="23794"/>
                    <a:pt x="16642" y="23844"/>
                  </a:cubicBezTo>
                  <a:cubicBezTo>
                    <a:pt x="16342" y="24378"/>
                    <a:pt x="15907" y="24779"/>
                    <a:pt x="15439" y="25164"/>
                  </a:cubicBezTo>
                  <a:cubicBezTo>
                    <a:pt x="15289" y="25264"/>
                    <a:pt x="15155" y="25381"/>
                    <a:pt x="15005" y="25498"/>
                  </a:cubicBezTo>
                  <a:cubicBezTo>
                    <a:pt x="14938" y="25548"/>
                    <a:pt x="14871" y="25598"/>
                    <a:pt x="14804" y="25631"/>
                  </a:cubicBezTo>
                  <a:cubicBezTo>
                    <a:pt x="14487" y="25815"/>
                    <a:pt x="14170" y="25982"/>
                    <a:pt x="13852" y="26166"/>
                  </a:cubicBezTo>
                  <a:cubicBezTo>
                    <a:pt x="13652" y="26266"/>
                    <a:pt x="13451" y="26367"/>
                    <a:pt x="13267" y="26467"/>
                  </a:cubicBezTo>
                  <a:cubicBezTo>
                    <a:pt x="12866" y="26684"/>
                    <a:pt x="12415" y="26801"/>
                    <a:pt x="11981" y="26918"/>
                  </a:cubicBezTo>
                  <a:cubicBezTo>
                    <a:pt x="11914" y="26935"/>
                    <a:pt x="11847" y="26935"/>
                    <a:pt x="11797" y="26951"/>
                  </a:cubicBezTo>
                  <a:cubicBezTo>
                    <a:pt x="11747" y="26951"/>
                    <a:pt x="11713" y="26951"/>
                    <a:pt x="11680" y="26968"/>
                  </a:cubicBezTo>
                  <a:cubicBezTo>
                    <a:pt x="11413" y="27135"/>
                    <a:pt x="11095" y="27152"/>
                    <a:pt x="10794" y="27152"/>
                  </a:cubicBezTo>
                  <a:cubicBezTo>
                    <a:pt x="10026" y="27169"/>
                    <a:pt x="9257" y="27152"/>
                    <a:pt x="8489" y="27152"/>
                  </a:cubicBezTo>
                  <a:cubicBezTo>
                    <a:pt x="8322" y="27152"/>
                    <a:pt x="8154" y="27135"/>
                    <a:pt x="8004" y="27085"/>
                  </a:cubicBezTo>
                  <a:cubicBezTo>
                    <a:pt x="7820" y="27035"/>
                    <a:pt x="7636" y="27002"/>
                    <a:pt x="7436" y="26985"/>
                  </a:cubicBezTo>
                  <a:cubicBezTo>
                    <a:pt x="7336" y="26985"/>
                    <a:pt x="7219" y="26968"/>
                    <a:pt x="7119" y="26951"/>
                  </a:cubicBezTo>
                  <a:cubicBezTo>
                    <a:pt x="7035" y="26951"/>
                    <a:pt x="6951" y="26935"/>
                    <a:pt x="6868" y="26951"/>
                  </a:cubicBezTo>
                  <a:cubicBezTo>
                    <a:pt x="6684" y="26968"/>
                    <a:pt x="6517" y="26918"/>
                    <a:pt x="6333" y="26885"/>
                  </a:cubicBezTo>
                  <a:cubicBezTo>
                    <a:pt x="5815" y="26734"/>
                    <a:pt x="5314" y="26534"/>
                    <a:pt x="4846" y="26266"/>
                  </a:cubicBezTo>
                  <a:cubicBezTo>
                    <a:pt x="4529" y="26083"/>
                    <a:pt x="4211" y="25932"/>
                    <a:pt x="3910" y="25765"/>
                  </a:cubicBezTo>
                  <a:cubicBezTo>
                    <a:pt x="3743" y="25682"/>
                    <a:pt x="3593" y="25581"/>
                    <a:pt x="3443" y="25464"/>
                  </a:cubicBezTo>
                  <a:cubicBezTo>
                    <a:pt x="3326" y="25364"/>
                    <a:pt x="3209" y="25264"/>
                    <a:pt x="3075" y="25180"/>
                  </a:cubicBezTo>
                  <a:cubicBezTo>
                    <a:pt x="2691" y="24896"/>
                    <a:pt x="2373" y="24562"/>
                    <a:pt x="2073" y="24178"/>
                  </a:cubicBezTo>
                  <a:cubicBezTo>
                    <a:pt x="1989" y="24094"/>
                    <a:pt x="1939" y="23994"/>
                    <a:pt x="1872" y="23894"/>
                  </a:cubicBezTo>
                  <a:cubicBezTo>
                    <a:pt x="1855" y="23860"/>
                    <a:pt x="1855" y="23844"/>
                    <a:pt x="1839" y="23827"/>
                  </a:cubicBezTo>
                  <a:cubicBezTo>
                    <a:pt x="1621" y="23626"/>
                    <a:pt x="1504" y="23359"/>
                    <a:pt x="1337" y="23125"/>
                  </a:cubicBezTo>
                  <a:cubicBezTo>
                    <a:pt x="1287" y="23042"/>
                    <a:pt x="1237" y="22958"/>
                    <a:pt x="1204" y="22875"/>
                  </a:cubicBezTo>
                  <a:cubicBezTo>
                    <a:pt x="1137" y="22674"/>
                    <a:pt x="1020" y="22507"/>
                    <a:pt x="936" y="22323"/>
                  </a:cubicBezTo>
                  <a:cubicBezTo>
                    <a:pt x="585" y="21672"/>
                    <a:pt x="268" y="21003"/>
                    <a:pt x="134" y="20268"/>
                  </a:cubicBezTo>
                  <a:cubicBezTo>
                    <a:pt x="34" y="19783"/>
                    <a:pt x="1" y="19299"/>
                    <a:pt x="17" y="18798"/>
                  </a:cubicBezTo>
                  <a:cubicBezTo>
                    <a:pt x="17" y="18564"/>
                    <a:pt x="51" y="18313"/>
                    <a:pt x="68" y="18062"/>
                  </a:cubicBezTo>
                  <a:cubicBezTo>
                    <a:pt x="84" y="17929"/>
                    <a:pt x="84" y="17795"/>
                    <a:pt x="84" y="17661"/>
                  </a:cubicBezTo>
                  <a:cubicBezTo>
                    <a:pt x="84" y="17411"/>
                    <a:pt x="68" y="17144"/>
                    <a:pt x="68" y="16893"/>
                  </a:cubicBezTo>
                  <a:cubicBezTo>
                    <a:pt x="68" y="16642"/>
                    <a:pt x="101" y="16408"/>
                    <a:pt x="201" y="16174"/>
                  </a:cubicBezTo>
                  <a:cubicBezTo>
                    <a:pt x="335" y="15824"/>
                    <a:pt x="452" y="15473"/>
                    <a:pt x="585" y="15122"/>
                  </a:cubicBezTo>
                  <a:cubicBezTo>
                    <a:pt x="619" y="15038"/>
                    <a:pt x="652" y="14971"/>
                    <a:pt x="686" y="14905"/>
                  </a:cubicBezTo>
                  <a:cubicBezTo>
                    <a:pt x="920" y="14487"/>
                    <a:pt x="1170" y="14086"/>
                    <a:pt x="1471" y="13718"/>
                  </a:cubicBezTo>
                  <a:cubicBezTo>
                    <a:pt x="1805" y="13351"/>
                    <a:pt x="2139" y="13017"/>
                    <a:pt x="2474" y="12666"/>
                  </a:cubicBezTo>
                  <a:cubicBezTo>
                    <a:pt x="2507" y="12632"/>
                    <a:pt x="2524" y="12582"/>
                    <a:pt x="2574" y="12565"/>
                  </a:cubicBezTo>
                  <a:cubicBezTo>
                    <a:pt x="2758" y="12448"/>
                    <a:pt x="2858" y="12265"/>
                    <a:pt x="2958" y="12081"/>
                  </a:cubicBezTo>
                  <a:cubicBezTo>
                    <a:pt x="3058" y="11930"/>
                    <a:pt x="3142" y="11747"/>
                    <a:pt x="3242" y="11596"/>
                  </a:cubicBezTo>
                  <a:cubicBezTo>
                    <a:pt x="3309" y="11496"/>
                    <a:pt x="3376" y="11413"/>
                    <a:pt x="3459" y="11346"/>
                  </a:cubicBezTo>
                  <a:cubicBezTo>
                    <a:pt x="3777" y="11028"/>
                    <a:pt x="4027" y="10661"/>
                    <a:pt x="4211" y="10243"/>
                  </a:cubicBezTo>
                  <a:cubicBezTo>
                    <a:pt x="4228" y="10193"/>
                    <a:pt x="4261" y="10126"/>
                    <a:pt x="4311" y="10093"/>
                  </a:cubicBezTo>
                  <a:cubicBezTo>
                    <a:pt x="4529" y="9925"/>
                    <a:pt x="4629" y="9675"/>
                    <a:pt x="4729" y="9424"/>
                  </a:cubicBezTo>
                  <a:cubicBezTo>
                    <a:pt x="4813" y="9207"/>
                    <a:pt x="4896" y="8973"/>
                    <a:pt x="4997" y="8739"/>
                  </a:cubicBezTo>
                  <a:cubicBezTo>
                    <a:pt x="5030" y="8639"/>
                    <a:pt x="5047" y="8555"/>
                    <a:pt x="5047" y="8455"/>
                  </a:cubicBezTo>
                  <a:cubicBezTo>
                    <a:pt x="5047" y="8338"/>
                    <a:pt x="5047" y="8204"/>
                    <a:pt x="5047" y="8088"/>
                  </a:cubicBezTo>
                  <a:cubicBezTo>
                    <a:pt x="5063" y="8004"/>
                    <a:pt x="5063" y="7904"/>
                    <a:pt x="5113" y="7837"/>
                  </a:cubicBezTo>
                  <a:cubicBezTo>
                    <a:pt x="5180" y="7720"/>
                    <a:pt x="5197" y="7586"/>
                    <a:pt x="5180" y="7469"/>
                  </a:cubicBezTo>
                  <a:cubicBezTo>
                    <a:pt x="5147" y="7202"/>
                    <a:pt x="5281" y="6985"/>
                    <a:pt x="5398" y="6768"/>
                  </a:cubicBezTo>
                  <a:cubicBezTo>
                    <a:pt x="5431" y="6684"/>
                    <a:pt x="5514" y="6634"/>
                    <a:pt x="5615" y="6634"/>
                  </a:cubicBezTo>
                  <a:cubicBezTo>
                    <a:pt x="5782" y="6617"/>
                    <a:pt x="5916" y="6483"/>
                    <a:pt x="6099" y="6450"/>
                  </a:cubicBezTo>
                  <a:cubicBezTo>
                    <a:pt x="6016" y="6166"/>
                    <a:pt x="6016" y="5882"/>
                    <a:pt x="5999" y="5598"/>
                  </a:cubicBezTo>
                  <a:cubicBezTo>
                    <a:pt x="5966" y="5364"/>
                    <a:pt x="6049" y="5164"/>
                    <a:pt x="6216" y="4996"/>
                  </a:cubicBezTo>
                  <a:cubicBezTo>
                    <a:pt x="6317" y="4896"/>
                    <a:pt x="6433" y="4813"/>
                    <a:pt x="6484" y="4679"/>
                  </a:cubicBezTo>
                  <a:cubicBezTo>
                    <a:pt x="6484" y="4646"/>
                    <a:pt x="6484" y="4629"/>
                    <a:pt x="6484" y="4612"/>
                  </a:cubicBezTo>
                  <a:cubicBezTo>
                    <a:pt x="6317" y="4311"/>
                    <a:pt x="6333" y="3977"/>
                    <a:pt x="6350" y="3660"/>
                  </a:cubicBezTo>
                  <a:cubicBezTo>
                    <a:pt x="6350" y="3509"/>
                    <a:pt x="6433" y="3376"/>
                    <a:pt x="6550" y="3292"/>
                  </a:cubicBezTo>
                  <a:cubicBezTo>
                    <a:pt x="6584" y="3275"/>
                    <a:pt x="6617" y="3242"/>
                    <a:pt x="6651" y="3225"/>
                  </a:cubicBezTo>
                  <a:cubicBezTo>
                    <a:pt x="6734" y="3175"/>
                    <a:pt x="6768" y="3092"/>
                    <a:pt x="6768" y="2991"/>
                  </a:cubicBezTo>
                  <a:cubicBezTo>
                    <a:pt x="6768" y="2858"/>
                    <a:pt x="6768" y="2724"/>
                    <a:pt x="6768" y="2590"/>
                  </a:cubicBezTo>
                  <a:cubicBezTo>
                    <a:pt x="6768" y="2473"/>
                    <a:pt x="6751" y="2340"/>
                    <a:pt x="6768" y="2223"/>
                  </a:cubicBezTo>
                  <a:cubicBezTo>
                    <a:pt x="6801" y="1939"/>
                    <a:pt x="6918" y="1705"/>
                    <a:pt x="7169" y="1554"/>
                  </a:cubicBezTo>
                  <a:cubicBezTo>
                    <a:pt x="7352" y="1454"/>
                    <a:pt x="7536" y="1354"/>
                    <a:pt x="7737" y="1254"/>
                  </a:cubicBezTo>
                  <a:cubicBezTo>
                    <a:pt x="7753" y="1153"/>
                    <a:pt x="7787" y="1037"/>
                    <a:pt x="7804" y="920"/>
                  </a:cubicBezTo>
                  <a:cubicBezTo>
                    <a:pt x="7870" y="552"/>
                    <a:pt x="8104" y="301"/>
                    <a:pt x="8422" y="118"/>
                  </a:cubicBezTo>
                  <a:cubicBezTo>
                    <a:pt x="8539" y="51"/>
                    <a:pt x="8656" y="17"/>
                    <a:pt x="8806" y="17"/>
                  </a:cubicBezTo>
                  <a:cubicBezTo>
                    <a:pt x="8956" y="34"/>
                    <a:pt x="9090" y="34"/>
                    <a:pt x="9241" y="17"/>
                  </a:cubicBezTo>
                  <a:cubicBezTo>
                    <a:pt x="9508" y="1"/>
                    <a:pt x="9742" y="51"/>
                    <a:pt x="9992" y="134"/>
                  </a:cubicBezTo>
                  <a:cubicBezTo>
                    <a:pt x="10360" y="235"/>
                    <a:pt x="10560" y="485"/>
                    <a:pt x="10677" y="819"/>
                  </a:cubicBezTo>
                  <a:cubicBezTo>
                    <a:pt x="10711" y="953"/>
                    <a:pt x="10744" y="1103"/>
                    <a:pt x="10778" y="1254"/>
                  </a:cubicBezTo>
                  <a:cubicBezTo>
                    <a:pt x="10928" y="1337"/>
                    <a:pt x="11095" y="1438"/>
                    <a:pt x="11262" y="1521"/>
                  </a:cubicBezTo>
                  <a:cubicBezTo>
                    <a:pt x="11580" y="1688"/>
                    <a:pt x="11713" y="1989"/>
                    <a:pt x="11730" y="2323"/>
                  </a:cubicBezTo>
                  <a:cubicBezTo>
                    <a:pt x="11747" y="2473"/>
                    <a:pt x="11730" y="2607"/>
                    <a:pt x="11730" y="2741"/>
                  </a:cubicBezTo>
                  <a:cubicBezTo>
                    <a:pt x="11730" y="2808"/>
                    <a:pt x="11730" y="2874"/>
                    <a:pt x="11730" y="2925"/>
                  </a:cubicBezTo>
                  <a:cubicBezTo>
                    <a:pt x="11713" y="3075"/>
                    <a:pt x="11764" y="3192"/>
                    <a:pt x="11914" y="3275"/>
                  </a:cubicBezTo>
                  <a:cubicBezTo>
                    <a:pt x="12081" y="3376"/>
                    <a:pt x="12148" y="3526"/>
                    <a:pt x="12148" y="3727"/>
                  </a:cubicBezTo>
                  <a:cubicBezTo>
                    <a:pt x="12148" y="3844"/>
                    <a:pt x="12148" y="3944"/>
                    <a:pt x="12148" y="4061"/>
                  </a:cubicBezTo>
                  <a:cubicBezTo>
                    <a:pt x="12148" y="4228"/>
                    <a:pt x="12131" y="4395"/>
                    <a:pt x="12048" y="4529"/>
                  </a:cubicBezTo>
                  <a:cubicBezTo>
                    <a:pt x="11997" y="4646"/>
                    <a:pt x="12014" y="4729"/>
                    <a:pt x="12098" y="4813"/>
                  </a:cubicBezTo>
                  <a:cubicBezTo>
                    <a:pt x="12165" y="4879"/>
                    <a:pt x="12248" y="4963"/>
                    <a:pt x="12315" y="5047"/>
                  </a:cubicBezTo>
                  <a:cubicBezTo>
                    <a:pt x="12465" y="5197"/>
                    <a:pt x="12532" y="5381"/>
                    <a:pt x="12499" y="5598"/>
                  </a:cubicBezTo>
                  <a:cubicBezTo>
                    <a:pt x="12482" y="5865"/>
                    <a:pt x="12449" y="6133"/>
                    <a:pt x="12415" y="6433"/>
                  </a:cubicBezTo>
                  <a:close/>
                  <a:moveTo>
                    <a:pt x="9257" y="6483"/>
                  </a:moveTo>
                  <a:cubicBezTo>
                    <a:pt x="9257" y="6483"/>
                    <a:pt x="9257" y="6483"/>
                    <a:pt x="9257" y="6483"/>
                  </a:cubicBezTo>
                  <a:cubicBezTo>
                    <a:pt x="8856" y="6483"/>
                    <a:pt x="8438" y="6483"/>
                    <a:pt x="8021" y="6483"/>
                  </a:cubicBezTo>
                  <a:cubicBezTo>
                    <a:pt x="7536" y="6467"/>
                    <a:pt x="7052" y="6517"/>
                    <a:pt x="6567" y="6634"/>
                  </a:cubicBezTo>
                  <a:cubicBezTo>
                    <a:pt x="6283" y="6717"/>
                    <a:pt x="6049" y="6868"/>
                    <a:pt x="5832" y="7052"/>
                  </a:cubicBezTo>
                  <a:cubicBezTo>
                    <a:pt x="5799" y="7085"/>
                    <a:pt x="5748" y="7152"/>
                    <a:pt x="5732" y="7202"/>
                  </a:cubicBezTo>
                  <a:cubicBezTo>
                    <a:pt x="5648" y="7519"/>
                    <a:pt x="5548" y="7837"/>
                    <a:pt x="5548" y="8171"/>
                  </a:cubicBezTo>
                  <a:cubicBezTo>
                    <a:pt x="5548" y="8221"/>
                    <a:pt x="5531" y="8271"/>
                    <a:pt x="5531" y="8321"/>
                  </a:cubicBezTo>
                  <a:cubicBezTo>
                    <a:pt x="5398" y="8906"/>
                    <a:pt x="5180" y="9441"/>
                    <a:pt x="4913" y="9959"/>
                  </a:cubicBezTo>
                  <a:cubicBezTo>
                    <a:pt x="4813" y="10143"/>
                    <a:pt x="4696" y="10343"/>
                    <a:pt x="4596" y="10527"/>
                  </a:cubicBezTo>
                  <a:cubicBezTo>
                    <a:pt x="4428" y="10911"/>
                    <a:pt x="4195" y="11245"/>
                    <a:pt x="3944" y="11563"/>
                  </a:cubicBezTo>
                  <a:cubicBezTo>
                    <a:pt x="3476" y="12148"/>
                    <a:pt x="3008" y="12732"/>
                    <a:pt x="2540" y="13317"/>
                  </a:cubicBezTo>
                  <a:cubicBezTo>
                    <a:pt x="2440" y="13434"/>
                    <a:pt x="2357" y="13568"/>
                    <a:pt x="2223" y="13668"/>
                  </a:cubicBezTo>
                  <a:cubicBezTo>
                    <a:pt x="1972" y="13852"/>
                    <a:pt x="1772" y="14103"/>
                    <a:pt x="1555" y="14336"/>
                  </a:cubicBezTo>
                  <a:cubicBezTo>
                    <a:pt x="1438" y="14470"/>
                    <a:pt x="1337" y="14604"/>
                    <a:pt x="1254" y="14771"/>
                  </a:cubicBezTo>
                  <a:cubicBezTo>
                    <a:pt x="1070" y="15122"/>
                    <a:pt x="886" y="15473"/>
                    <a:pt x="719" y="15840"/>
                  </a:cubicBezTo>
                  <a:cubicBezTo>
                    <a:pt x="652" y="15991"/>
                    <a:pt x="602" y="16174"/>
                    <a:pt x="585" y="16342"/>
                  </a:cubicBezTo>
                  <a:cubicBezTo>
                    <a:pt x="535" y="16659"/>
                    <a:pt x="452" y="16960"/>
                    <a:pt x="469" y="17294"/>
                  </a:cubicBezTo>
                  <a:cubicBezTo>
                    <a:pt x="469" y="17311"/>
                    <a:pt x="469" y="17344"/>
                    <a:pt x="469" y="17361"/>
                  </a:cubicBezTo>
                  <a:cubicBezTo>
                    <a:pt x="402" y="17545"/>
                    <a:pt x="418" y="17728"/>
                    <a:pt x="418" y="17912"/>
                  </a:cubicBezTo>
                  <a:cubicBezTo>
                    <a:pt x="418" y="18380"/>
                    <a:pt x="418" y="18865"/>
                    <a:pt x="435" y="19332"/>
                  </a:cubicBezTo>
                  <a:cubicBezTo>
                    <a:pt x="435" y="19399"/>
                    <a:pt x="418" y="19483"/>
                    <a:pt x="452" y="19550"/>
                  </a:cubicBezTo>
                  <a:cubicBezTo>
                    <a:pt x="519" y="19817"/>
                    <a:pt x="535" y="20084"/>
                    <a:pt x="535" y="20368"/>
                  </a:cubicBezTo>
                  <a:cubicBezTo>
                    <a:pt x="552" y="20569"/>
                    <a:pt x="585" y="20786"/>
                    <a:pt x="702" y="20970"/>
                  </a:cubicBezTo>
                  <a:cubicBezTo>
                    <a:pt x="836" y="21137"/>
                    <a:pt x="903" y="21337"/>
                    <a:pt x="953" y="21538"/>
                  </a:cubicBezTo>
                  <a:cubicBezTo>
                    <a:pt x="1020" y="21722"/>
                    <a:pt x="1070" y="21905"/>
                    <a:pt x="1120" y="22089"/>
                  </a:cubicBezTo>
                  <a:cubicBezTo>
                    <a:pt x="1170" y="22240"/>
                    <a:pt x="1237" y="22373"/>
                    <a:pt x="1354" y="22490"/>
                  </a:cubicBezTo>
                  <a:cubicBezTo>
                    <a:pt x="1454" y="22591"/>
                    <a:pt x="1521" y="22707"/>
                    <a:pt x="1571" y="22824"/>
                  </a:cubicBezTo>
                  <a:cubicBezTo>
                    <a:pt x="1655" y="23058"/>
                    <a:pt x="1772" y="23276"/>
                    <a:pt x="1905" y="23476"/>
                  </a:cubicBezTo>
                  <a:cubicBezTo>
                    <a:pt x="2139" y="23860"/>
                    <a:pt x="2407" y="24195"/>
                    <a:pt x="2758" y="24479"/>
                  </a:cubicBezTo>
                  <a:cubicBezTo>
                    <a:pt x="3142" y="24779"/>
                    <a:pt x="3576" y="25013"/>
                    <a:pt x="3961" y="25331"/>
                  </a:cubicBezTo>
                  <a:cubicBezTo>
                    <a:pt x="3994" y="25364"/>
                    <a:pt x="4044" y="25381"/>
                    <a:pt x="4094" y="25398"/>
                  </a:cubicBezTo>
                  <a:cubicBezTo>
                    <a:pt x="4395" y="25565"/>
                    <a:pt x="4696" y="25715"/>
                    <a:pt x="4997" y="25882"/>
                  </a:cubicBezTo>
                  <a:cubicBezTo>
                    <a:pt x="5464" y="26149"/>
                    <a:pt x="5949" y="26350"/>
                    <a:pt x="6484" y="26500"/>
                  </a:cubicBezTo>
                  <a:cubicBezTo>
                    <a:pt x="6601" y="26517"/>
                    <a:pt x="6734" y="26534"/>
                    <a:pt x="6851" y="26550"/>
                  </a:cubicBezTo>
                  <a:cubicBezTo>
                    <a:pt x="7152" y="26617"/>
                    <a:pt x="7469" y="26617"/>
                    <a:pt x="7770" y="26617"/>
                  </a:cubicBezTo>
                  <a:cubicBezTo>
                    <a:pt x="7937" y="26617"/>
                    <a:pt x="8088" y="26634"/>
                    <a:pt x="8238" y="26684"/>
                  </a:cubicBezTo>
                  <a:cubicBezTo>
                    <a:pt x="8438" y="26734"/>
                    <a:pt x="8639" y="26734"/>
                    <a:pt x="8840" y="26734"/>
                  </a:cubicBezTo>
                  <a:cubicBezTo>
                    <a:pt x="9040" y="26734"/>
                    <a:pt x="9257" y="26734"/>
                    <a:pt x="9458" y="26734"/>
                  </a:cubicBezTo>
                  <a:cubicBezTo>
                    <a:pt x="9558" y="26734"/>
                    <a:pt x="9658" y="26751"/>
                    <a:pt x="9758" y="26751"/>
                  </a:cubicBezTo>
                  <a:cubicBezTo>
                    <a:pt x="10193" y="26818"/>
                    <a:pt x="10611" y="26801"/>
                    <a:pt x="11045" y="26784"/>
                  </a:cubicBezTo>
                  <a:cubicBezTo>
                    <a:pt x="11229" y="26768"/>
                    <a:pt x="11413" y="26734"/>
                    <a:pt x="11563" y="26617"/>
                  </a:cubicBezTo>
                  <a:cubicBezTo>
                    <a:pt x="11613" y="26567"/>
                    <a:pt x="11680" y="26550"/>
                    <a:pt x="11764" y="26550"/>
                  </a:cubicBezTo>
                  <a:cubicBezTo>
                    <a:pt x="11814" y="26550"/>
                    <a:pt x="11880" y="26534"/>
                    <a:pt x="11947" y="26517"/>
                  </a:cubicBezTo>
                  <a:cubicBezTo>
                    <a:pt x="12482" y="26383"/>
                    <a:pt x="13000" y="26183"/>
                    <a:pt x="13484" y="25882"/>
                  </a:cubicBezTo>
                  <a:cubicBezTo>
                    <a:pt x="13551" y="25849"/>
                    <a:pt x="13618" y="25832"/>
                    <a:pt x="13685" y="25782"/>
                  </a:cubicBezTo>
                  <a:cubicBezTo>
                    <a:pt x="13986" y="25631"/>
                    <a:pt x="14286" y="25464"/>
                    <a:pt x="14587" y="25297"/>
                  </a:cubicBezTo>
                  <a:cubicBezTo>
                    <a:pt x="14637" y="25264"/>
                    <a:pt x="14688" y="25230"/>
                    <a:pt x="14721" y="25197"/>
                  </a:cubicBezTo>
                  <a:cubicBezTo>
                    <a:pt x="14871" y="25080"/>
                    <a:pt x="15038" y="24980"/>
                    <a:pt x="15172" y="24846"/>
                  </a:cubicBezTo>
                  <a:cubicBezTo>
                    <a:pt x="15256" y="24779"/>
                    <a:pt x="15356" y="24712"/>
                    <a:pt x="15406" y="24612"/>
                  </a:cubicBezTo>
                  <a:cubicBezTo>
                    <a:pt x="15473" y="24479"/>
                    <a:pt x="15573" y="24412"/>
                    <a:pt x="15690" y="24328"/>
                  </a:cubicBezTo>
                  <a:cubicBezTo>
                    <a:pt x="15957" y="24178"/>
                    <a:pt x="16175" y="23944"/>
                    <a:pt x="16325" y="23677"/>
                  </a:cubicBezTo>
                  <a:cubicBezTo>
                    <a:pt x="16375" y="23576"/>
                    <a:pt x="16425" y="23493"/>
                    <a:pt x="16509" y="23426"/>
                  </a:cubicBezTo>
                  <a:cubicBezTo>
                    <a:pt x="16626" y="23309"/>
                    <a:pt x="16709" y="23175"/>
                    <a:pt x="16793" y="23025"/>
                  </a:cubicBezTo>
                  <a:cubicBezTo>
                    <a:pt x="16893" y="22858"/>
                    <a:pt x="16993" y="22691"/>
                    <a:pt x="17110" y="22524"/>
                  </a:cubicBezTo>
                  <a:cubicBezTo>
                    <a:pt x="17244" y="22373"/>
                    <a:pt x="17344" y="22223"/>
                    <a:pt x="17394" y="22039"/>
                  </a:cubicBezTo>
                  <a:cubicBezTo>
                    <a:pt x="17478" y="21738"/>
                    <a:pt x="17578" y="21438"/>
                    <a:pt x="17662" y="21154"/>
                  </a:cubicBezTo>
                  <a:cubicBezTo>
                    <a:pt x="17695" y="21070"/>
                    <a:pt x="17712" y="20986"/>
                    <a:pt x="17762" y="20920"/>
                  </a:cubicBezTo>
                  <a:cubicBezTo>
                    <a:pt x="17929" y="20669"/>
                    <a:pt x="18013" y="20385"/>
                    <a:pt x="18029" y="20068"/>
                  </a:cubicBezTo>
                  <a:cubicBezTo>
                    <a:pt x="18029" y="20034"/>
                    <a:pt x="18029" y="20001"/>
                    <a:pt x="18046" y="19967"/>
                  </a:cubicBezTo>
                  <a:cubicBezTo>
                    <a:pt x="18129" y="19750"/>
                    <a:pt x="18113" y="19533"/>
                    <a:pt x="18113" y="19316"/>
                  </a:cubicBezTo>
                  <a:cubicBezTo>
                    <a:pt x="18113" y="18948"/>
                    <a:pt x="18079" y="18564"/>
                    <a:pt x="18096" y="18196"/>
                  </a:cubicBezTo>
                  <a:cubicBezTo>
                    <a:pt x="18113" y="17728"/>
                    <a:pt x="18013" y="17277"/>
                    <a:pt x="17996" y="16809"/>
                  </a:cubicBezTo>
                  <a:cubicBezTo>
                    <a:pt x="17996" y="16759"/>
                    <a:pt x="17979" y="16726"/>
                    <a:pt x="17979" y="16676"/>
                  </a:cubicBezTo>
                  <a:cubicBezTo>
                    <a:pt x="17962" y="16609"/>
                    <a:pt x="17946" y="16559"/>
                    <a:pt x="17946" y="16492"/>
                  </a:cubicBezTo>
                  <a:cubicBezTo>
                    <a:pt x="17929" y="16225"/>
                    <a:pt x="17845" y="15991"/>
                    <a:pt x="17745" y="15757"/>
                  </a:cubicBezTo>
                  <a:cubicBezTo>
                    <a:pt x="17612" y="15489"/>
                    <a:pt x="17478" y="15239"/>
                    <a:pt x="17344" y="14971"/>
                  </a:cubicBezTo>
                  <a:cubicBezTo>
                    <a:pt x="17127" y="14487"/>
                    <a:pt x="16759" y="14119"/>
                    <a:pt x="16375" y="13768"/>
                  </a:cubicBezTo>
                  <a:cubicBezTo>
                    <a:pt x="16241" y="13635"/>
                    <a:pt x="16091" y="13484"/>
                    <a:pt x="15974" y="13334"/>
                  </a:cubicBezTo>
                  <a:cubicBezTo>
                    <a:pt x="15506" y="12783"/>
                    <a:pt x="15072" y="12215"/>
                    <a:pt x="14621" y="11646"/>
                  </a:cubicBezTo>
                  <a:cubicBezTo>
                    <a:pt x="14320" y="11279"/>
                    <a:pt x="14053" y="10895"/>
                    <a:pt x="13852" y="10443"/>
                  </a:cubicBezTo>
                  <a:cubicBezTo>
                    <a:pt x="13802" y="10326"/>
                    <a:pt x="13752" y="10226"/>
                    <a:pt x="13685" y="10109"/>
                  </a:cubicBezTo>
                  <a:cubicBezTo>
                    <a:pt x="13434" y="9692"/>
                    <a:pt x="13234" y="9257"/>
                    <a:pt x="13100" y="8789"/>
                  </a:cubicBezTo>
                  <a:cubicBezTo>
                    <a:pt x="13050" y="8605"/>
                    <a:pt x="12967" y="8405"/>
                    <a:pt x="12967" y="8204"/>
                  </a:cubicBezTo>
                  <a:cubicBezTo>
                    <a:pt x="12950" y="7870"/>
                    <a:pt x="12866" y="7553"/>
                    <a:pt x="12783" y="7219"/>
                  </a:cubicBezTo>
                  <a:cubicBezTo>
                    <a:pt x="12766" y="7169"/>
                    <a:pt x="12716" y="7102"/>
                    <a:pt x="12682" y="7068"/>
                  </a:cubicBezTo>
                  <a:cubicBezTo>
                    <a:pt x="12482" y="6884"/>
                    <a:pt x="12281" y="6751"/>
                    <a:pt x="12031" y="6667"/>
                  </a:cubicBezTo>
                  <a:cubicBezTo>
                    <a:pt x="11897" y="6634"/>
                    <a:pt x="11764" y="6600"/>
                    <a:pt x="11630" y="6584"/>
                  </a:cubicBezTo>
                  <a:cubicBezTo>
                    <a:pt x="11346" y="6500"/>
                    <a:pt x="11045" y="6500"/>
                    <a:pt x="10761" y="6483"/>
                  </a:cubicBezTo>
                  <a:cubicBezTo>
                    <a:pt x="10260" y="6483"/>
                    <a:pt x="9758" y="6483"/>
                    <a:pt x="9257" y="6483"/>
                  </a:cubicBezTo>
                  <a:close/>
                  <a:moveTo>
                    <a:pt x="6985" y="4879"/>
                  </a:moveTo>
                  <a:cubicBezTo>
                    <a:pt x="6834" y="5030"/>
                    <a:pt x="6701" y="5180"/>
                    <a:pt x="6550" y="5314"/>
                  </a:cubicBezTo>
                  <a:cubicBezTo>
                    <a:pt x="6484" y="5397"/>
                    <a:pt x="6400" y="5481"/>
                    <a:pt x="6400" y="5598"/>
                  </a:cubicBezTo>
                  <a:cubicBezTo>
                    <a:pt x="6383" y="5782"/>
                    <a:pt x="6383" y="5966"/>
                    <a:pt x="6367" y="6149"/>
                  </a:cubicBezTo>
                  <a:cubicBezTo>
                    <a:pt x="6367" y="6199"/>
                    <a:pt x="6400" y="6250"/>
                    <a:pt x="6417" y="6316"/>
                  </a:cubicBezTo>
                  <a:cubicBezTo>
                    <a:pt x="6500" y="6300"/>
                    <a:pt x="6567" y="6300"/>
                    <a:pt x="6634" y="6266"/>
                  </a:cubicBezTo>
                  <a:cubicBezTo>
                    <a:pt x="6968" y="6166"/>
                    <a:pt x="7302" y="6133"/>
                    <a:pt x="7653" y="6133"/>
                  </a:cubicBezTo>
                  <a:cubicBezTo>
                    <a:pt x="8672" y="6133"/>
                    <a:pt x="9675" y="6133"/>
                    <a:pt x="10694" y="6133"/>
                  </a:cubicBezTo>
                  <a:cubicBezTo>
                    <a:pt x="11112" y="6133"/>
                    <a:pt x="11513" y="6133"/>
                    <a:pt x="11897" y="6283"/>
                  </a:cubicBezTo>
                  <a:cubicBezTo>
                    <a:pt x="11964" y="6300"/>
                    <a:pt x="12031" y="6300"/>
                    <a:pt x="12098" y="6300"/>
                  </a:cubicBezTo>
                  <a:cubicBezTo>
                    <a:pt x="12114" y="6216"/>
                    <a:pt x="12131" y="6149"/>
                    <a:pt x="12131" y="6082"/>
                  </a:cubicBezTo>
                  <a:cubicBezTo>
                    <a:pt x="12131" y="5932"/>
                    <a:pt x="12114" y="5782"/>
                    <a:pt x="12098" y="5631"/>
                  </a:cubicBezTo>
                  <a:cubicBezTo>
                    <a:pt x="12098" y="5414"/>
                    <a:pt x="11964" y="5280"/>
                    <a:pt x="11764" y="5214"/>
                  </a:cubicBezTo>
                  <a:cubicBezTo>
                    <a:pt x="11563" y="5147"/>
                    <a:pt x="11346" y="5080"/>
                    <a:pt x="11129" y="5047"/>
                  </a:cubicBezTo>
                  <a:cubicBezTo>
                    <a:pt x="10694" y="4980"/>
                    <a:pt x="10260" y="4930"/>
                    <a:pt x="9809" y="4879"/>
                  </a:cubicBezTo>
                  <a:cubicBezTo>
                    <a:pt x="9291" y="4813"/>
                    <a:pt x="8773" y="4846"/>
                    <a:pt x="8255" y="4863"/>
                  </a:cubicBezTo>
                  <a:cubicBezTo>
                    <a:pt x="8071" y="4879"/>
                    <a:pt x="7887" y="4879"/>
                    <a:pt x="7703" y="4863"/>
                  </a:cubicBezTo>
                  <a:cubicBezTo>
                    <a:pt x="7469" y="4829"/>
                    <a:pt x="7219" y="4863"/>
                    <a:pt x="6985" y="4879"/>
                  </a:cubicBezTo>
                  <a:close/>
                  <a:moveTo>
                    <a:pt x="11596" y="3793"/>
                  </a:moveTo>
                  <a:cubicBezTo>
                    <a:pt x="11563" y="3777"/>
                    <a:pt x="11530" y="3743"/>
                    <a:pt x="11496" y="3727"/>
                  </a:cubicBezTo>
                  <a:cubicBezTo>
                    <a:pt x="11379" y="3693"/>
                    <a:pt x="11279" y="3643"/>
                    <a:pt x="11162" y="3610"/>
                  </a:cubicBezTo>
                  <a:cubicBezTo>
                    <a:pt x="10460" y="3426"/>
                    <a:pt x="9742" y="3326"/>
                    <a:pt x="9023" y="3326"/>
                  </a:cubicBezTo>
                  <a:cubicBezTo>
                    <a:pt x="8890" y="3326"/>
                    <a:pt x="8773" y="3326"/>
                    <a:pt x="8639" y="3326"/>
                  </a:cubicBezTo>
                  <a:cubicBezTo>
                    <a:pt x="8255" y="3292"/>
                    <a:pt x="7870" y="3326"/>
                    <a:pt x="7503" y="3342"/>
                  </a:cubicBezTo>
                  <a:cubicBezTo>
                    <a:pt x="7219" y="3359"/>
                    <a:pt x="7102" y="3576"/>
                    <a:pt x="6918" y="3727"/>
                  </a:cubicBezTo>
                  <a:cubicBezTo>
                    <a:pt x="6901" y="3727"/>
                    <a:pt x="6901" y="3760"/>
                    <a:pt x="6901" y="3777"/>
                  </a:cubicBezTo>
                  <a:cubicBezTo>
                    <a:pt x="6901" y="3927"/>
                    <a:pt x="6885" y="4111"/>
                    <a:pt x="6918" y="4261"/>
                  </a:cubicBezTo>
                  <a:cubicBezTo>
                    <a:pt x="6968" y="4428"/>
                    <a:pt x="7018" y="4612"/>
                    <a:pt x="7018" y="4813"/>
                  </a:cubicBezTo>
                  <a:cubicBezTo>
                    <a:pt x="7135" y="4779"/>
                    <a:pt x="7235" y="4763"/>
                    <a:pt x="7319" y="4746"/>
                  </a:cubicBezTo>
                  <a:cubicBezTo>
                    <a:pt x="7603" y="4679"/>
                    <a:pt x="7887" y="4595"/>
                    <a:pt x="8171" y="4562"/>
                  </a:cubicBezTo>
                  <a:cubicBezTo>
                    <a:pt x="8773" y="4478"/>
                    <a:pt x="9374" y="4462"/>
                    <a:pt x="9976" y="4545"/>
                  </a:cubicBezTo>
                  <a:cubicBezTo>
                    <a:pt x="10444" y="4612"/>
                    <a:pt x="10911" y="4646"/>
                    <a:pt x="11379" y="4763"/>
                  </a:cubicBezTo>
                  <a:cubicBezTo>
                    <a:pt x="11413" y="4763"/>
                    <a:pt x="11429" y="4763"/>
                    <a:pt x="11463" y="4763"/>
                  </a:cubicBezTo>
                  <a:cubicBezTo>
                    <a:pt x="11479" y="4629"/>
                    <a:pt x="11496" y="4512"/>
                    <a:pt x="11530" y="4412"/>
                  </a:cubicBezTo>
                  <a:cubicBezTo>
                    <a:pt x="11630" y="4211"/>
                    <a:pt x="11613" y="4011"/>
                    <a:pt x="11596" y="3793"/>
                  </a:cubicBezTo>
                  <a:close/>
                  <a:moveTo>
                    <a:pt x="11212" y="3326"/>
                  </a:moveTo>
                  <a:cubicBezTo>
                    <a:pt x="11195" y="3209"/>
                    <a:pt x="11179" y="3125"/>
                    <a:pt x="11179" y="3042"/>
                  </a:cubicBezTo>
                  <a:cubicBezTo>
                    <a:pt x="11195" y="2841"/>
                    <a:pt x="11078" y="2757"/>
                    <a:pt x="10928" y="2691"/>
                  </a:cubicBezTo>
                  <a:cubicBezTo>
                    <a:pt x="10861" y="2674"/>
                    <a:pt x="10811" y="2641"/>
                    <a:pt x="10744" y="2624"/>
                  </a:cubicBezTo>
                  <a:cubicBezTo>
                    <a:pt x="10377" y="2540"/>
                    <a:pt x="10026" y="2457"/>
                    <a:pt x="9642" y="2457"/>
                  </a:cubicBezTo>
                  <a:cubicBezTo>
                    <a:pt x="9408" y="2457"/>
                    <a:pt x="9157" y="2473"/>
                    <a:pt x="8940" y="2440"/>
                  </a:cubicBezTo>
                  <a:cubicBezTo>
                    <a:pt x="8639" y="2390"/>
                    <a:pt x="8338" y="2356"/>
                    <a:pt x="8037" y="2407"/>
                  </a:cubicBezTo>
                  <a:cubicBezTo>
                    <a:pt x="7987" y="2423"/>
                    <a:pt x="7937" y="2440"/>
                    <a:pt x="7904" y="2373"/>
                  </a:cubicBezTo>
                  <a:cubicBezTo>
                    <a:pt x="7921" y="2290"/>
                    <a:pt x="7971" y="2306"/>
                    <a:pt x="8021" y="2306"/>
                  </a:cubicBezTo>
                  <a:cubicBezTo>
                    <a:pt x="8238" y="2273"/>
                    <a:pt x="8438" y="2240"/>
                    <a:pt x="8639" y="2189"/>
                  </a:cubicBezTo>
                  <a:cubicBezTo>
                    <a:pt x="8806" y="2156"/>
                    <a:pt x="8956" y="2123"/>
                    <a:pt x="9107" y="2123"/>
                  </a:cubicBezTo>
                  <a:cubicBezTo>
                    <a:pt x="9257" y="2123"/>
                    <a:pt x="9391" y="2123"/>
                    <a:pt x="9541" y="2123"/>
                  </a:cubicBezTo>
                  <a:cubicBezTo>
                    <a:pt x="10076" y="2106"/>
                    <a:pt x="10577" y="2189"/>
                    <a:pt x="11078" y="2373"/>
                  </a:cubicBezTo>
                  <a:cubicBezTo>
                    <a:pt x="11095" y="2390"/>
                    <a:pt x="11112" y="2373"/>
                    <a:pt x="11145" y="2390"/>
                  </a:cubicBezTo>
                  <a:cubicBezTo>
                    <a:pt x="11179" y="2290"/>
                    <a:pt x="11179" y="2189"/>
                    <a:pt x="11112" y="2123"/>
                  </a:cubicBezTo>
                  <a:cubicBezTo>
                    <a:pt x="10878" y="1889"/>
                    <a:pt x="10661" y="1655"/>
                    <a:pt x="10360" y="1504"/>
                  </a:cubicBezTo>
                  <a:cubicBezTo>
                    <a:pt x="10343" y="1488"/>
                    <a:pt x="10310" y="1471"/>
                    <a:pt x="10276" y="1471"/>
                  </a:cubicBezTo>
                  <a:cubicBezTo>
                    <a:pt x="10109" y="1421"/>
                    <a:pt x="9926" y="1387"/>
                    <a:pt x="9758" y="1337"/>
                  </a:cubicBezTo>
                  <a:cubicBezTo>
                    <a:pt x="9625" y="1304"/>
                    <a:pt x="9491" y="1287"/>
                    <a:pt x="9357" y="1287"/>
                  </a:cubicBezTo>
                  <a:cubicBezTo>
                    <a:pt x="9124" y="1287"/>
                    <a:pt x="8890" y="1270"/>
                    <a:pt x="8672" y="1371"/>
                  </a:cubicBezTo>
                  <a:cubicBezTo>
                    <a:pt x="8639" y="1387"/>
                    <a:pt x="8589" y="1371"/>
                    <a:pt x="8539" y="1387"/>
                  </a:cubicBezTo>
                  <a:cubicBezTo>
                    <a:pt x="8288" y="1438"/>
                    <a:pt x="8021" y="1504"/>
                    <a:pt x="7837" y="1705"/>
                  </a:cubicBezTo>
                  <a:cubicBezTo>
                    <a:pt x="7753" y="1805"/>
                    <a:pt x="7653" y="1889"/>
                    <a:pt x="7553" y="1955"/>
                  </a:cubicBezTo>
                  <a:cubicBezTo>
                    <a:pt x="7386" y="2072"/>
                    <a:pt x="7336" y="2223"/>
                    <a:pt x="7336" y="2407"/>
                  </a:cubicBezTo>
                  <a:cubicBezTo>
                    <a:pt x="7336" y="2624"/>
                    <a:pt x="7336" y="2841"/>
                    <a:pt x="7336" y="3058"/>
                  </a:cubicBezTo>
                  <a:cubicBezTo>
                    <a:pt x="7336" y="3108"/>
                    <a:pt x="7302" y="3175"/>
                    <a:pt x="7369" y="3209"/>
                  </a:cubicBezTo>
                  <a:cubicBezTo>
                    <a:pt x="7403" y="3209"/>
                    <a:pt x="7453" y="3192"/>
                    <a:pt x="7486" y="3175"/>
                  </a:cubicBezTo>
                  <a:cubicBezTo>
                    <a:pt x="7753" y="3092"/>
                    <a:pt x="8004" y="3075"/>
                    <a:pt x="8271" y="3075"/>
                  </a:cubicBezTo>
                  <a:cubicBezTo>
                    <a:pt x="8522" y="3058"/>
                    <a:pt x="8773" y="3058"/>
                    <a:pt x="9007" y="3058"/>
                  </a:cubicBezTo>
                  <a:cubicBezTo>
                    <a:pt x="9474" y="3042"/>
                    <a:pt x="9942" y="3092"/>
                    <a:pt x="10410" y="3158"/>
                  </a:cubicBezTo>
                  <a:cubicBezTo>
                    <a:pt x="10661" y="3209"/>
                    <a:pt x="10928" y="3275"/>
                    <a:pt x="11212" y="3326"/>
                  </a:cubicBezTo>
                  <a:close/>
                  <a:moveTo>
                    <a:pt x="8071" y="1187"/>
                  </a:moveTo>
                  <a:cubicBezTo>
                    <a:pt x="8338" y="1120"/>
                    <a:pt x="8572" y="1070"/>
                    <a:pt x="8789" y="1003"/>
                  </a:cubicBezTo>
                  <a:cubicBezTo>
                    <a:pt x="8856" y="986"/>
                    <a:pt x="8923" y="986"/>
                    <a:pt x="8990" y="986"/>
                  </a:cubicBezTo>
                  <a:cubicBezTo>
                    <a:pt x="9174" y="986"/>
                    <a:pt x="9357" y="986"/>
                    <a:pt x="9541" y="986"/>
                  </a:cubicBezTo>
                  <a:cubicBezTo>
                    <a:pt x="9591" y="986"/>
                    <a:pt x="9642" y="986"/>
                    <a:pt x="9692" y="1003"/>
                  </a:cubicBezTo>
                  <a:cubicBezTo>
                    <a:pt x="9926" y="1053"/>
                    <a:pt x="10126" y="1120"/>
                    <a:pt x="10360" y="1170"/>
                  </a:cubicBezTo>
                  <a:cubicBezTo>
                    <a:pt x="10377" y="1187"/>
                    <a:pt x="10410" y="1170"/>
                    <a:pt x="10427" y="1170"/>
                  </a:cubicBezTo>
                  <a:cubicBezTo>
                    <a:pt x="10393" y="936"/>
                    <a:pt x="10293" y="736"/>
                    <a:pt x="10126" y="585"/>
                  </a:cubicBezTo>
                  <a:cubicBezTo>
                    <a:pt x="10026" y="485"/>
                    <a:pt x="9909" y="435"/>
                    <a:pt x="9775" y="418"/>
                  </a:cubicBezTo>
                  <a:cubicBezTo>
                    <a:pt x="9625" y="402"/>
                    <a:pt x="9458" y="368"/>
                    <a:pt x="9291" y="368"/>
                  </a:cubicBezTo>
                  <a:cubicBezTo>
                    <a:pt x="9124" y="368"/>
                    <a:pt x="8973" y="402"/>
                    <a:pt x="8806" y="418"/>
                  </a:cubicBezTo>
                  <a:cubicBezTo>
                    <a:pt x="8756" y="435"/>
                    <a:pt x="8689" y="418"/>
                    <a:pt x="8639" y="435"/>
                  </a:cubicBezTo>
                  <a:cubicBezTo>
                    <a:pt x="8589" y="452"/>
                    <a:pt x="8539" y="468"/>
                    <a:pt x="8489" y="502"/>
                  </a:cubicBezTo>
                  <a:cubicBezTo>
                    <a:pt x="8271" y="669"/>
                    <a:pt x="8104" y="869"/>
                    <a:pt x="8071" y="11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9;p19">
              <a:extLst>
                <a:ext uri="{FF2B5EF4-FFF2-40B4-BE49-F238E27FC236}">
                  <a16:creationId xmlns:a16="http://schemas.microsoft.com/office/drawing/2014/main" id="{A2B3CB96-21A5-6A8B-8B6F-5C920B471421}"/>
                </a:ext>
              </a:extLst>
            </p:cNvPr>
            <p:cNvSpPr/>
            <p:nvPr/>
          </p:nvSpPr>
          <p:spPr>
            <a:xfrm>
              <a:off x="4124552" y="1719966"/>
              <a:ext cx="442292" cy="598169"/>
            </a:xfrm>
            <a:custGeom>
              <a:avLst/>
              <a:gdLst/>
              <a:ahLst/>
              <a:cxnLst/>
              <a:rect l="l" t="t" r="r" b="b"/>
              <a:pathLst>
                <a:path w="9286" h="12558" extrusionOk="0">
                  <a:moveTo>
                    <a:pt x="3157" y="8363"/>
                  </a:moveTo>
                  <a:cubicBezTo>
                    <a:pt x="3303" y="8363"/>
                    <a:pt x="3481" y="8506"/>
                    <a:pt x="3688" y="8794"/>
                  </a:cubicBezTo>
                  <a:cubicBezTo>
                    <a:pt x="3688" y="8944"/>
                    <a:pt x="3688" y="9078"/>
                    <a:pt x="3655" y="9211"/>
                  </a:cubicBezTo>
                  <a:cubicBezTo>
                    <a:pt x="3604" y="9713"/>
                    <a:pt x="3488" y="10097"/>
                    <a:pt x="3153" y="10481"/>
                  </a:cubicBezTo>
                  <a:cubicBezTo>
                    <a:pt x="3103" y="10531"/>
                    <a:pt x="3053" y="10598"/>
                    <a:pt x="2986" y="10665"/>
                  </a:cubicBezTo>
                  <a:cubicBezTo>
                    <a:pt x="2669" y="10030"/>
                    <a:pt x="2585" y="9278"/>
                    <a:pt x="2853" y="8677"/>
                  </a:cubicBezTo>
                  <a:cubicBezTo>
                    <a:pt x="2930" y="8468"/>
                    <a:pt x="3032" y="8363"/>
                    <a:pt x="3157" y="8363"/>
                  </a:cubicBezTo>
                  <a:close/>
                  <a:moveTo>
                    <a:pt x="5867" y="8862"/>
                  </a:moveTo>
                  <a:cubicBezTo>
                    <a:pt x="5973" y="8862"/>
                    <a:pt x="6055" y="8950"/>
                    <a:pt x="6111" y="9128"/>
                  </a:cubicBezTo>
                  <a:cubicBezTo>
                    <a:pt x="6261" y="9378"/>
                    <a:pt x="6295" y="9646"/>
                    <a:pt x="6295" y="9930"/>
                  </a:cubicBezTo>
                  <a:cubicBezTo>
                    <a:pt x="6311" y="10297"/>
                    <a:pt x="6144" y="10698"/>
                    <a:pt x="5960" y="11033"/>
                  </a:cubicBezTo>
                  <a:cubicBezTo>
                    <a:pt x="5726" y="10682"/>
                    <a:pt x="5593" y="10247"/>
                    <a:pt x="5543" y="9896"/>
                  </a:cubicBezTo>
                  <a:cubicBezTo>
                    <a:pt x="5509" y="9612"/>
                    <a:pt x="5509" y="9312"/>
                    <a:pt x="5576" y="9027"/>
                  </a:cubicBezTo>
                  <a:cubicBezTo>
                    <a:pt x="5687" y="8917"/>
                    <a:pt x="5784" y="8862"/>
                    <a:pt x="5867" y="8862"/>
                  </a:cubicBezTo>
                  <a:close/>
                  <a:moveTo>
                    <a:pt x="6242" y="1"/>
                  </a:moveTo>
                  <a:cubicBezTo>
                    <a:pt x="6141" y="1"/>
                    <a:pt x="6043" y="57"/>
                    <a:pt x="6011" y="189"/>
                  </a:cubicBezTo>
                  <a:cubicBezTo>
                    <a:pt x="5860" y="840"/>
                    <a:pt x="5944" y="1459"/>
                    <a:pt x="6044" y="2110"/>
                  </a:cubicBezTo>
                  <a:cubicBezTo>
                    <a:pt x="6178" y="2879"/>
                    <a:pt x="6211" y="3681"/>
                    <a:pt x="6328" y="4449"/>
                  </a:cubicBezTo>
                  <a:cubicBezTo>
                    <a:pt x="6512" y="5786"/>
                    <a:pt x="6946" y="7006"/>
                    <a:pt x="7798" y="8042"/>
                  </a:cubicBezTo>
                  <a:cubicBezTo>
                    <a:pt x="8366" y="8743"/>
                    <a:pt x="8801" y="9228"/>
                    <a:pt x="8567" y="10180"/>
                  </a:cubicBezTo>
                  <a:cubicBezTo>
                    <a:pt x="8417" y="10882"/>
                    <a:pt x="7882" y="11634"/>
                    <a:pt x="7113" y="11701"/>
                  </a:cubicBezTo>
                  <a:cubicBezTo>
                    <a:pt x="7091" y="11702"/>
                    <a:pt x="7070" y="11703"/>
                    <a:pt x="7048" y="11703"/>
                  </a:cubicBezTo>
                  <a:cubicBezTo>
                    <a:pt x="6774" y="11703"/>
                    <a:pt x="6529" y="11605"/>
                    <a:pt x="6328" y="11450"/>
                  </a:cubicBezTo>
                  <a:cubicBezTo>
                    <a:pt x="6696" y="10849"/>
                    <a:pt x="6929" y="10130"/>
                    <a:pt x="6796" y="9428"/>
                  </a:cubicBezTo>
                  <a:cubicBezTo>
                    <a:pt x="6679" y="8894"/>
                    <a:pt x="6311" y="8259"/>
                    <a:pt x="5710" y="8242"/>
                  </a:cubicBezTo>
                  <a:cubicBezTo>
                    <a:pt x="5706" y="8242"/>
                    <a:pt x="5702" y="8242"/>
                    <a:pt x="5698" y="8242"/>
                  </a:cubicBezTo>
                  <a:cubicBezTo>
                    <a:pt x="4378" y="8242"/>
                    <a:pt x="5160" y="10950"/>
                    <a:pt x="5593" y="11434"/>
                  </a:cubicBezTo>
                  <a:cubicBezTo>
                    <a:pt x="5610" y="11467"/>
                    <a:pt x="5643" y="11484"/>
                    <a:pt x="5660" y="11500"/>
                  </a:cubicBezTo>
                  <a:cubicBezTo>
                    <a:pt x="5387" y="11860"/>
                    <a:pt x="5076" y="12022"/>
                    <a:pt x="4734" y="12022"/>
                  </a:cubicBezTo>
                  <a:cubicBezTo>
                    <a:pt x="4489" y="12022"/>
                    <a:pt x="4228" y="11938"/>
                    <a:pt x="3955" y="11784"/>
                  </a:cubicBezTo>
                  <a:cubicBezTo>
                    <a:pt x="3688" y="11634"/>
                    <a:pt x="3454" y="11400"/>
                    <a:pt x="3254" y="11133"/>
                  </a:cubicBezTo>
                  <a:cubicBezTo>
                    <a:pt x="3588" y="10849"/>
                    <a:pt x="3855" y="10498"/>
                    <a:pt x="3989" y="10164"/>
                  </a:cubicBezTo>
                  <a:cubicBezTo>
                    <a:pt x="4189" y="9629"/>
                    <a:pt x="4457" y="8526"/>
                    <a:pt x="4022" y="8042"/>
                  </a:cubicBezTo>
                  <a:cubicBezTo>
                    <a:pt x="3831" y="7811"/>
                    <a:pt x="3610" y="7713"/>
                    <a:pt x="3384" y="7713"/>
                  </a:cubicBezTo>
                  <a:cubicBezTo>
                    <a:pt x="3135" y="7713"/>
                    <a:pt x="2880" y="7832"/>
                    <a:pt x="2652" y="8025"/>
                  </a:cubicBezTo>
                  <a:cubicBezTo>
                    <a:pt x="1967" y="8626"/>
                    <a:pt x="2151" y="9829"/>
                    <a:pt x="2385" y="10581"/>
                  </a:cubicBezTo>
                  <a:cubicBezTo>
                    <a:pt x="2435" y="10715"/>
                    <a:pt x="2485" y="10849"/>
                    <a:pt x="2552" y="10982"/>
                  </a:cubicBezTo>
                  <a:cubicBezTo>
                    <a:pt x="2272" y="11153"/>
                    <a:pt x="1949" y="11281"/>
                    <a:pt x="1646" y="11281"/>
                  </a:cubicBezTo>
                  <a:cubicBezTo>
                    <a:pt x="1443" y="11281"/>
                    <a:pt x="1249" y="11223"/>
                    <a:pt x="1081" y="11083"/>
                  </a:cubicBezTo>
                  <a:cubicBezTo>
                    <a:pt x="731" y="10782"/>
                    <a:pt x="664" y="10231"/>
                    <a:pt x="630" y="9813"/>
                  </a:cubicBezTo>
                  <a:cubicBezTo>
                    <a:pt x="564" y="8911"/>
                    <a:pt x="714" y="7992"/>
                    <a:pt x="948" y="7123"/>
                  </a:cubicBezTo>
                  <a:cubicBezTo>
                    <a:pt x="1148" y="6337"/>
                    <a:pt x="1650" y="5669"/>
                    <a:pt x="2017" y="4934"/>
                  </a:cubicBezTo>
                  <a:cubicBezTo>
                    <a:pt x="2585" y="3764"/>
                    <a:pt x="3003" y="2093"/>
                    <a:pt x="2752" y="790"/>
                  </a:cubicBezTo>
                  <a:cubicBezTo>
                    <a:pt x="2725" y="655"/>
                    <a:pt x="2625" y="597"/>
                    <a:pt x="2519" y="597"/>
                  </a:cubicBezTo>
                  <a:cubicBezTo>
                    <a:pt x="2363" y="597"/>
                    <a:pt x="2195" y="725"/>
                    <a:pt x="2234" y="924"/>
                  </a:cubicBezTo>
                  <a:cubicBezTo>
                    <a:pt x="2485" y="2194"/>
                    <a:pt x="1984" y="3798"/>
                    <a:pt x="1432" y="4917"/>
                  </a:cubicBezTo>
                  <a:cubicBezTo>
                    <a:pt x="864" y="6070"/>
                    <a:pt x="363" y="6939"/>
                    <a:pt x="179" y="8242"/>
                  </a:cubicBezTo>
                  <a:cubicBezTo>
                    <a:pt x="0" y="9510"/>
                    <a:pt x="74" y="11842"/>
                    <a:pt x="1636" y="11842"/>
                  </a:cubicBezTo>
                  <a:cubicBezTo>
                    <a:pt x="1824" y="11842"/>
                    <a:pt x="2034" y="11808"/>
                    <a:pt x="2268" y="11734"/>
                  </a:cubicBezTo>
                  <a:cubicBezTo>
                    <a:pt x="2452" y="11667"/>
                    <a:pt x="2652" y="11567"/>
                    <a:pt x="2853" y="11450"/>
                  </a:cubicBezTo>
                  <a:cubicBezTo>
                    <a:pt x="3331" y="12081"/>
                    <a:pt x="4057" y="12557"/>
                    <a:pt x="4764" y="12557"/>
                  </a:cubicBezTo>
                  <a:cubicBezTo>
                    <a:pt x="5217" y="12557"/>
                    <a:pt x="5662" y="12361"/>
                    <a:pt x="6027" y="11885"/>
                  </a:cubicBezTo>
                  <a:cubicBezTo>
                    <a:pt x="6044" y="11885"/>
                    <a:pt x="6044" y="11868"/>
                    <a:pt x="6044" y="11851"/>
                  </a:cubicBezTo>
                  <a:cubicBezTo>
                    <a:pt x="6372" y="12077"/>
                    <a:pt x="6715" y="12181"/>
                    <a:pt x="7049" y="12181"/>
                  </a:cubicBezTo>
                  <a:cubicBezTo>
                    <a:pt x="7803" y="12181"/>
                    <a:pt x="8513" y="11650"/>
                    <a:pt x="8918" y="10782"/>
                  </a:cubicBezTo>
                  <a:cubicBezTo>
                    <a:pt x="9135" y="10331"/>
                    <a:pt x="9285" y="9662"/>
                    <a:pt x="9152" y="9161"/>
                  </a:cubicBezTo>
                  <a:cubicBezTo>
                    <a:pt x="8935" y="8359"/>
                    <a:pt x="8249" y="7824"/>
                    <a:pt x="7782" y="7156"/>
                  </a:cubicBezTo>
                  <a:cubicBezTo>
                    <a:pt x="7113" y="6187"/>
                    <a:pt x="6913" y="4934"/>
                    <a:pt x="6762" y="3798"/>
                  </a:cubicBezTo>
                  <a:cubicBezTo>
                    <a:pt x="6629" y="2745"/>
                    <a:pt x="6278" y="1358"/>
                    <a:pt x="6528" y="339"/>
                  </a:cubicBezTo>
                  <a:cubicBezTo>
                    <a:pt x="6569" y="136"/>
                    <a:pt x="6400" y="1"/>
                    <a:pt x="6242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8912078B-B1A7-D582-9399-C59AEEE5B1BC}"/>
              </a:ext>
            </a:extLst>
          </p:cNvPr>
          <p:cNvSpPr txBox="1"/>
          <p:nvPr/>
        </p:nvSpPr>
        <p:spPr>
          <a:xfrm>
            <a:off x="5785952" y="1726601"/>
            <a:ext cx="29234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b="1">
                <a:solidFill>
                  <a:schemeClr val="accent5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Artinant</a:t>
            </a:r>
            <a:r>
              <a:rPr lang="lt-LT" sz="2000" dirty="0">
                <a:latin typeface="Cavolini" panose="03000502040302020204" pitchFamily="66" charset="0"/>
                <a:cs typeface="Cavolini" panose="03000502040302020204" pitchFamily="66" charset="0"/>
              </a:rPr>
              <a:t> neskaidrų kūną prie šviesos šaltinio, jo šešėlis </a:t>
            </a:r>
            <a:r>
              <a:rPr lang="lt-LT" sz="2000" b="1">
                <a:solidFill>
                  <a:schemeClr val="accent5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didės</a:t>
            </a:r>
            <a:r>
              <a:rPr lang="lt-LT" sz="2000" dirty="0">
                <a:latin typeface="Cavolini" panose="03000502040302020204" pitchFamily="66" charset="0"/>
                <a:cs typeface="Cavolini" panose="03000502040302020204" pitchFamily="66" charset="0"/>
              </a:rPr>
              <a:t>, o </a:t>
            </a:r>
            <a:r>
              <a:rPr lang="lt-LT" sz="2000" b="1">
                <a:solidFill>
                  <a:schemeClr val="accent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tolinant</a:t>
            </a:r>
            <a:r>
              <a:rPr lang="lt-LT" sz="2000" dirty="0">
                <a:latin typeface="Cavolini" panose="03000502040302020204" pitchFamily="66" charset="0"/>
                <a:cs typeface="Cavolini" panose="03000502040302020204" pitchFamily="66" charset="0"/>
              </a:rPr>
              <a:t> šešėlis </a:t>
            </a:r>
            <a:r>
              <a:rPr lang="lt-LT" sz="2000" b="1">
                <a:solidFill>
                  <a:schemeClr val="accent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mažės</a:t>
            </a:r>
            <a:r>
              <a:rPr lang="lt-LT" sz="2000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</a:p>
        </p:txBody>
      </p:sp>
      <p:sp>
        <p:nvSpPr>
          <p:cNvPr id="31" name="Google Shape;1672;p34">
            <a:extLst>
              <a:ext uri="{FF2B5EF4-FFF2-40B4-BE49-F238E27FC236}">
                <a16:creationId xmlns:a16="http://schemas.microsoft.com/office/drawing/2014/main" id="{064AE228-092C-AB17-3570-CD642E50649F}"/>
              </a:ext>
            </a:extLst>
          </p:cNvPr>
          <p:cNvSpPr/>
          <p:nvPr/>
        </p:nvSpPr>
        <p:spPr>
          <a:xfrm rot="1220336">
            <a:off x="4705659" y="3590629"/>
            <a:ext cx="946633" cy="938908"/>
          </a:xfrm>
          <a:custGeom>
            <a:avLst/>
            <a:gdLst/>
            <a:ahLst/>
            <a:cxnLst/>
            <a:rect l="l" t="t" r="r" b="b"/>
            <a:pathLst>
              <a:path w="25486" h="25278" extrusionOk="0">
                <a:moveTo>
                  <a:pt x="12746" y="4905"/>
                </a:moveTo>
                <a:cubicBezTo>
                  <a:pt x="13701" y="4905"/>
                  <a:pt x="14672" y="5083"/>
                  <a:pt x="15613" y="5460"/>
                </a:cubicBezTo>
                <a:cubicBezTo>
                  <a:pt x="19580" y="7047"/>
                  <a:pt x="21508" y="11545"/>
                  <a:pt x="19923" y="15511"/>
                </a:cubicBezTo>
                <a:cubicBezTo>
                  <a:pt x="18714" y="18534"/>
                  <a:pt x="15811" y="20374"/>
                  <a:pt x="12742" y="20374"/>
                </a:cubicBezTo>
                <a:cubicBezTo>
                  <a:pt x="11786" y="20374"/>
                  <a:pt x="10814" y="20196"/>
                  <a:pt x="9873" y="19819"/>
                </a:cubicBezTo>
                <a:cubicBezTo>
                  <a:pt x="5908" y="18234"/>
                  <a:pt x="3978" y="13734"/>
                  <a:pt x="5563" y="9769"/>
                </a:cubicBezTo>
                <a:cubicBezTo>
                  <a:pt x="6772" y="6745"/>
                  <a:pt x="9676" y="4905"/>
                  <a:pt x="12746" y="4905"/>
                </a:cubicBezTo>
                <a:close/>
                <a:moveTo>
                  <a:pt x="15551" y="1"/>
                </a:moveTo>
                <a:cubicBezTo>
                  <a:pt x="15240" y="1"/>
                  <a:pt x="14946" y="187"/>
                  <a:pt x="14824" y="492"/>
                </a:cubicBezTo>
                <a:lnTo>
                  <a:pt x="14047" y="2435"/>
                </a:lnTo>
                <a:cubicBezTo>
                  <a:pt x="13612" y="2378"/>
                  <a:pt x="13174" y="2350"/>
                  <a:pt x="12736" y="2350"/>
                </a:cubicBezTo>
                <a:cubicBezTo>
                  <a:pt x="12218" y="2350"/>
                  <a:pt x="11700" y="2390"/>
                  <a:pt x="11187" y="2469"/>
                </a:cubicBezTo>
                <a:lnTo>
                  <a:pt x="10364" y="547"/>
                </a:lnTo>
                <a:cubicBezTo>
                  <a:pt x="10238" y="251"/>
                  <a:pt x="9949" y="73"/>
                  <a:pt x="9646" y="73"/>
                </a:cubicBezTo>
                <a:cubicBezTo>
                  <a:pt x="9543" y="73"/>
                  <a:pt x="9438" y="93"/>
                  <a:pt x="9338" y="137"/>
                </a:cubicBezTo>
                <a:lnTo>
                  <a:pt x="6036" y="1553"/>
                </a:lnTo>
                <a:cubicBezTo>
                  <a:pt x="5640" y="1722"/>
                  <a:pt x="5456" y="2182"/>
                  <a:pt x="5626" y="2579"/>
                </a:cubicBezTo>
                <a:lnTo>
                  <a:pt x="6449" y="4501"/>
                </a:lnTo>
                <a:cubicBezTo>
                  <a:pt x="5690" y="5085"/>
                  <a:pt x="5019" y="5775"/>
                  <a:pt x="4452" y="6549"/>
                </a:cubicBezTo>
                <a:lnTo>
                  <a:pt x="2510" y="5772"/>
                </a:lnTo>
                <a:cubicBezTo>
                  <a:pt x="2414" y="5734"/>
                  <a:pt x="2316" y="5716"/>
                  <a:pt x="2219" y="5716"/>
                </a:cubicBezTo>
                <a:cubicBezTo>
                  <a:pt x="1910" y="5716"/>
                  <a:pt x="1616" y="5901"/>
                  <a:pt x="1493" y="6208"/>
                </a:cubicBezTo>
                <a:lnTo>
                  <a:pt x="161" y="9542"/>
                </a:lnTo>
                <a:cubicBezTo>
                  <a:pt x="0" y="9944"/>
                  <a:pt x="194" y="10398"/>
                  <a:pt x="596" y="10558"/>
                </a:cubicBezTo>
                <a:lnTo>
                  <a:pt x="2537" y="11335"/>
                </a:lnTo>
                <a:cubicBezTo>
                  <a:pt x="2415" y="12285"/>
                  <a:pt x="2426" y="13249"/>
                  <a:pt x="2572" y="14195"/>
                </a:cubicBezTo>
                <a:lnTo>
                  <a:pt x="651" y="15018"/>
                </a:lnTo>
                <a:cubicBezTo>
                  <a:pt x="253" y="15189"/>
                  <a:pt x="71" y="15649"/>
                  <a:pt x="241" y="16046"/>
                </a:cubicBezTo>
                <a:lnTo>
                  <a:pt x="1655" y="19347"/>
                </a:lnTo>
                <a:cubicBezTo>
                  <a:pt x="1781" y="19643"/>
                  <a:pt x="2070" y="19821"/>
                  <a:pt x="2373" y="19821"/>
                </a:cubicBezTo>
                <a:cubicBezTo>
                  <a:pt x="2476" y="19821"/>
                  <a:pt x="2581" y="19800"/>
                  <a:pt x="2681" y="19756"/>
                </a:cubicBezTo>
                <a:lnTo>
                  <a:pt x="4603" y="18933"/>
                </a:lnTo>
                <a:cubicBezTo>
                  <a:pt x="5189" y="19692"/>
                  <a:pt x="5879" y="20365"/>
                  <a:pt x="6651" y="20930"/>
                </a:cubicBezTo>
                <a:lnTo>
                  <a:pt x="5874" y="22873"/>
                </a:lnTo>
                <a:cubicBezTo>
                  <a:pt x="5714" y="23273"/>
                  <a:pt x="5909" y="23728"/>
                  <a:pt x="6310" y="23888"/>
                </a:cubicBezTo>
                <a:lnTo>
                  <a:pt x="9645" y="25222"/>
                </a:lnTo>
                <a:cubicBezTo>
                  <a:pt x="9740" y="25260"/>
                  <a:pt x="9838" y="25278"/>
                  <a:pt x="9935" y="25278"/>
                </a:cubicBezTo>
                <a:cubicBezTo>
                  <a:pt x="10245" y="25278"/>
                  <a:pt x="10538" y="25092"/>
                  <a:pt x="10660" y="24786"/>
                </a:cubicBezTo>
                <a:lnTo>
                  <a:pt x="11437" y="22845"/>
                </a:lnTo>
                <a:cubicBezTo>
                  <a:pt x="11871" y="22901"/>
                  <a:pt x="12308" y="22929"/>
                  <a:pt x="12745" y="22929"/>
                </a:cubicBezTo>
                <a:cubicBezTo>
                  <a:pt x="13264" y="22929"/>
                  <a:pt x="13784" y="22889"/>
                  <a:pt x="14299" y="22810"/>
                </a:cubicBezTo>
                <a:lnTo>
                  <a:pt x="15122" y="24732"/>
                </a:lnTo>
                <a:cubicBezTo>
                  <a:pt x="15248" y="25028"/>
                  <a:pt x="15536" y="25206"/>
                  <a:pt x="15839" y="25206"/>
                </a:cubicBezTo>
                <a:cubicBezTo>
                  <a:pt x="15943" y="25206"/>
                  <a:pt x="16047" y="25185"/>
                  <a:pt x="16148" y="25142"/>
                </a:cubicBezTo>
                <a:lnTo>
                  <a:pt x="19449" y="23728"/>
                </a:lnTo>
                <a:cubicBezTo>
                  <a:pt x="19846" y="23558"/>
                  <a:pt x="20030" y="23098"/>
                  <a:pt x="19860" y="22701"/>
                </a:cubicBezTo>
                <a:lnTo>
                  <a:pt x="19037" y="20780"/>
                </a:lnTo>
                <a:cubicBezTo>
                  <a:pt x="19794" y="20194"/>
                  <a:pt x="20467" y="19503"/>
                  <a:pt x="21034" y="18732"/>
                </a:cubicBezTo>
                <a:lnTo>
                  <a:pt x="22975" y="19508"/>
                </a:lnTo>
                <a:cubicBezTo>
                  <a:pt x="23070" y="19546"/>
                  <a:pt x="23168" y="19564"/>
                  <a:pt x="23265" y="19564"/>
                </a:cubicBezTo>
                <a:cubicBezTo>
                  <a:pt x="23576" y="19564"/>
                  <a:pt x="23869" y="19378"/>
                  <a:pt x="23992" y="19073"/>
                </a:cubicBezTo>
                <a:lnTo>
                  <a:pt x="25326" y="15737"/>
                </a:lnTo>
                <a:cubicBezTo>
                  <a:pt x="25486" y="15337"/>
                  <a:pt x="25290" y="14882"/>
                  <a:pt x="24890" y="14722"/>
                </a:cubicBezTo>
                <a:lnTo>
                  <a:pt x="22948" y="13945"/>
                </a:lnTo>
                <a:cubicBezTo>
                  <a:pt x="23071" y="12994"/>
                  <a:pt x="23060" y="12032"/>
                  <a:pt x="22914" y="11084"/>
                </a:cubicBezTo>
                <a:lnTo>
                  <a:pt x="24835" y="10261"/>
                </a:lnTo>
                <a:cubicBezTo>
                  <a:pt x="25231" y="10091"/>
                  <a:pt x="25415" y="9631"/>
                  <a:pt x="25245" y="9234"/>
                </a:cubicBezTo>
                <a:lnTo>
                  <a:pt x="23830" y="5934"/>
                </a:lnTo>
                <a:cubicBezTo>
                  <a:pt x="23703" y="5637"/>
                  <a:pt x="23414" y="5459"/>
                  <a:pt x="23111" y="5459"/>
                </a:cubicBezTo>
                <a:cubicBezTo>
                  <a:pt x="23008" y="5459"/>
                  <a:pt x="22904" y="5479"/>
                  <a:pt x="22803" y="5522"/>
                </a:cubicBezTo>
                <a:lnTo>
                  <a:pt x="20882" y="6347"/>
                </a:lnTo>
                <a:cubicBezTo>
                  <a:pt x="20297" y="5588"/>
                  <a:pt x="19607" y="4915"/>
                  <a:pt x="18835" y="4348"/>
                </a:cubicBezTo>
                <a:lnTo>
                  <a:pt x="19610" y="2408"/>
                </a:lnTo>
                <a:cubicBezTo>
                  <a:pt x="19770" y="2006"/>
                  <a:pt x="19577" y="1551"/>
                  <a:pt x="19175" y="1391"/>
                </a:cubicBezTo>
                <a:lnTo>
                  <a:pt x="15841" y="57"/>
                </a:lnTo>
                <a:cubicBezTo>
                  <a:pt x="15745" y="19"/>
                  <a:pt x="15647" y="1"/>
                  <a:pt x="15551" y="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5697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0B4D3-0D54-1727-2D98-1EBCCBA6B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534" y="2331150"/>
            <a:ext cx="6464931" cy="481200"/>
          </a:xfrm>
        </p:spPr>
        <p:txBody>
          <a:bodyPr/>
          <a:lstStyle/>
          <a:p>
            <a:r>
              <a:rPr lang="en-GB" sz="10000"/>
              <a:t>Klausimynas</a:t>
            </a:r>
          </a:p>
        </p:txBody>
      </p:sp>
      <p:grpSp>
        <p:nvGrpSpPr>
          <p:cNvPr id="3" name="Google Shape;66;p19">
            <a:extLst>
              <a:ext uri="{FF2B5EF4-FFF2-40B4-BE49-F238E27FC236}">
                <a16:creationId xmlns:a16="http://schemas.microsoft.com/office/drawing/2014/main" id="{B32000BE-54AF-0A31-F567-209A1D504202}"/>
              </a:ext>
            </a:extLst>
          </p:cNvPr>
          <p:cNvGrpSpPr/>
          <p:nvPr/>
        </p:nvGrpSpPr>
        <p:grpSpPr>
          <a:xfrm>
            <a:off x="5042858" y="-13643"/>
            <a:ext cx="1349790" cy="2442480"/>
            <a:chOff x="912725" y="2818850"/>
            <a:chExt cx="708475" cy="1268625"/>
          </a:xfrm>
        </p:grpSpPr>
        <p:sp>
          <p:nvSpPr>
            <p:cNvPr id="4" name="Google Shape;67;p19">
              <a:extLst>
                <a:ext uri="{FF2B5EF4-FFF2-40B4-BE49-F238E27FC236}">
                  <a16:creationId xmlns:a16="http://schemas.microsoft.com/office/drawing/2014/main" id="{55871EED-771E-7E70-BAF9-33A0D6BE7CC3}"/>
                </a:ext>
              </a:extLst>
            </p:cNvPr>
            <p:cNvSpPr/>
            <p:nvPr/>
          </p:nvSpPr>
          <p:spPr>
            <a:xfrm>
              <a:off x="1221400" y="3995125"/>
              <a:ext cx="15075" cy="92350"/>
            </a:xfrm>
            <a:custGeom>
              <a:avLst/>
              <a:gdLst/>
              <a:ahLst/>
              <a:cxnLst/>
              <a:rect l="l" t="t" r="r" b="b"/>
              <a:pathLst>
                <a:path w="603" h="3694" extrusionOk="0">
                  <a:moveTo>
                    <a:pt x="18" y="2724"/>
                  </a:moveTo>
                  <a:lnTo>
                    <a:pt x="18" y="2290"/>
                  </a:lnTo>
                  <a:cubicBezTo>
                    <a:pt x="1" y="2073"/>
                    <a:pt x="34" y="1872"/>
                    <a:pt x="101" y="1672"/>
                  </a:cubicBezTo>
                  <a:cubicBezTo>
                    <a:pt x="201" y="1304"/>
                    <a:pt x="218" y="936"/>
                    <a:pt x="268" y="569"/>
                  </a:cubicBezTo>
                  <a:cubicBezTo>
                    <a:pt x="285" y="435"/>
                    <a:pt x="302" y="318"/>
                    <a:pt x="318" y="184"/>
                  </a:cubicBezTo>
                  <a:cubicBezTo>
                    <a:pt x="335" y="151"/>
                    <a:pt x="335" y="118"/>
                    <a:pt x="352" y="84"/>
                  </a:cubicBezTo>
                  <a:cubicBezTo>
                    <a:pt x="369" y="34"/>
                    <a:pt x="435" y="1"/>
                    <a:pt x="486" y="17"/>
                  </a:cubicBezTo>
                  <a:cubicBezTo>
                    <a:pt x="519" y="34"/>
                    <a:pt x="569" y="67"/>
                    <a:pt x="569" y="101"/>
                  </a:cubicBezTo>
                  <a:cubicBezTo>
                    <a:pt x="586" y="151"/>
                    <a:pt x="586" y="201"/>
                    <a:pt x="569" y="268"/>
                  </a:cubicBezTo>
                  <a:cubicBezTo>
                    <a:pt x="536" y="552"/>
                    <a:pt x="502" y="836"/>
                    <a:pt x="469" y="1120"/>
                  </a:cubicBezTo>
                  <a:cubicBezTo>
                    <a:pt x="469" y="1220"/>
                    <a:pt x="469" y="1321"/>
                    <a:pt x="486" y="1421"/>
                  </a:cubicBezTo>
                  <a:cubicBezTo>
                    <a:pt x="602" y="2006"/>
                    <a:pt x="602" y="2607"/>
                    <a:pt x="586" y="3192"/>
                  </a:cubicBezTo>
                  <a:cubicBezTo>
                    <a:pt x="586" y="3276"/>
                    <a:pt x="586" y="3359"/>
                    <a:pt x="569" y="3426"/>
                  </a:cubicBezTo>
                  <a:cubicBezTo>
                    <a:pt x="519" y="3593"/>
                    <a:pt x="385" y="3693"/>
                    <a:pt x="252" y="3693"/>
                  </a:cubicBezTo>
                  <a:cubicBezTo>
                    <a:pt x="101" y="3677"/>
                    <a:pt x="1" y="3526"/>
                    <a:pt x="1" y="3376"/>
                  </a:cubicBezTo>
                  <a:cubicBezTo>
                    <a:pt x="1" y="3159"/>
                    <a:pt x="1" y="2941"/>
                    <a:pt x="1" y="272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8;p19">
              <a:extLst>
                <a:ext uri="{FF2B5EF4-FFF2-40B4-BE49-F238E27FC236}">
                  <a16:creationId xmlns:a16="http://schemas.microsoft.com/office/drawing/2014/main" id="{378D6989-FE0C-BEB9-DD15-0F5A8D838C37}"/>
                </a:ext>
              </a:extLst>
            </p:cNvPr>
            <p:cNvSpPr/>
            <p:nvPr/>
          </p:nvSpPr>
          <p:spPr>
            <a:xfrm>
              <a:off x="1354675" y="3993450"/>
              <a:ext cx="33000" cy="68950"/>
            </a:xfrm>
            <a:custGeom>
              <a:avLst/>
              <a:gdLst/>
              <a:ahLst/>
              <a:cxnLst/>
              <a:rect l="l" t="t" r="r" b="b"/>
              <a:pathLst>
                <a:path w="1320" h="2758" extrusionOk="0">
                  <a:moveTo>
                    <a:pt x="50" y="1"/>
                  </a:moveTo>
                  <a:cubicBezTo>
                    <a:pt x="117" y="51"/>
                    <a:pt x="150" y="68"/>
                    <a:pt x="184" y="101"/>
                  </a:cubicBezTo>
                  <a:cubicBezTo>
                    <a:pt x="451" y="385"/>
                    <a:pt x="702" y="686"/>
                    <a:pt x="835" y="1070"/>
                  </a:cubicBezTo>
                  <a:cubicBezTo>
                    <a:pt x="902" y="1287"/>
                    <a:pt x="1019" y="1488"/>
                    <a:pt x="1119" y="1688"/>
                  </a:cubicBezTo>
                  <a:cubicBezTo>
                    <a:pt x="1203" y="1872"/>
                    <a:pt x="1253" y="2056"/>
                    <a:pt x="1303" y="2256"/>
                  </a:cubicBezTo>
                  <a:cubicBezTo>
                    <a:pt x="1320" y="2373"/>
                    <a:pt x="1303" y="2490"/>
                    <a:pt x="1253" y="2607"/>
                  </a:cubicBezTo>
                  <a:cubicBezTo>
                    <a:pt x="1203" y="2691"/>
                    <a:pt x="1136" y="2741"/>
                    <a:pt x="1036" y="2758"/>
                  </a:cubicBezTo>
                  <a:cubicBezTo>
                    <a:pt x="936" y="2758"/>
                    <a:pt x="869" y="2708"/>
                    <a:pt x="819" y="2607"/>
                  </a:cubicBezTo>
                  <a:cubicBezTo>
                    <a:pt x="802" y="2557"/>
                    <a:pt x="769" y="2507"/>
                    <a:pt x="752" y="2440"/>
                  </a:cubicBezTo>
                  <a:cubicBezTo>
                    <a:pt x="602" y="1822"/>
                    <a:pt x="368" y="1221"/>
                    <a:pt x="100" y="636"/>
                  </a:cubicBezTo>
                  <a:cubicBezTo>
                    <a:pt x="17" y="419"/>
                    <a:pt x="0" y="335"/>
                    <a:pt x="50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9;p19">
              <a:extLst>
                <a:ext uri="{FF2B5EF4-FFF2-40B4-BE49-F238E27FC236}">
                  <a16:creationId xmlns:a16="http://schemas.microsoft.com/office/drawing/2014/main" id="{D1CD3796-FE84-59A1-276F-AEB496B37C69}"/>
                </a:ext>
              </a:extLst>
            </p:cNvPr>
            <p:cNvSpPr/>
            <p:nvPr/>
          </p:nvSpPr>
          <p:spPr>
            <a:xfrm>
              <a:off x="912725" y="3698125"/>
              <a:ext cx="66025" cy="23425"/>
            </a:xfrm>
            <a:custGeom>
              <a:avLst/>
              <a:gdLst/>
              <a:ahLst/>
              <a:cxnLst/>
              <a:rect l="l" t="t" r="r" b="b"/>
              <a:pathLst>
                <a:path w="2641" h="937" extrusionOk="0">
                  <a:moveTo>
                    <a:pt x="2640" y="753"/>
                  </a:moveTo>
                  <a:cubicBezTo>
                    <a:pt x="2523" y="937"/>
                    <a:pt x="2356" y="937"/>
                    <a:pt x="2172" y="903"/>
                  </a:cubicBezTo>
                  <a:cubicBezTo>
                    <a:pt x="1755" y="836"/>
                    <a:pt x="1354" y="769"/>
                    <a:pt x="953" y="653"/>
                  </a:cubicBezTo>
                  <a:cubicBezTo>
                    <a:pt x="719" y="586"/>
                    <a:pt x="502" y="502"/>
                    <a:pt x="251" y="519"/>
                  </a:cubicBezTo>
                  <a:cubicBezTo>
                    <a:pt x="84" y="536"/>
                    <a:pt x="0" y="352"/>
                    <a:pt x="67" y="201"/>
                  </a:cubicBezTo>
                  <a:cubicBezTo>
                    <a:pt x="117" y="118"/>
                    <a:pt x="184" y="34"/>
                    <a:pt x="301" y="18"/>
                  </a:cubicBezTo>
                  <a:cubicBezTo>
                    <a:pt x="385" y="1"/>
                    <a:pt x="485" y="1"/>
                    <a:pt x="568" y="18"/>
                  </a:cubicBezTo>
                  <a:cubicBezTo>
                    <a:pt x="719" y="34"/>
                    <a:pt x="869" y="68"/>
                    <a:pt x="1020" y="101"/>
                  </a:cubicBezTo>
                  <a:cubicBezTo>
                    <a:pt x="1320" y="168"/>
                    <a:pt x="1621" y="235"/>
                    <a:pt x="1922" y="318"/>
                  </a:cubicBezTo>
                  <a:cubicBezTo>
                    <a:pt x="2039" y="335"/>
                    <a:pt x="2156" y="368"/>
                    <a:pt x="2256" y="419"/>
                  </a:cubicBezTo>
                  <a:cubicBezTo>
                    <a:pt x="2423" y="469"/>
                    <a:pt x="2557" y="569"/>
                    <a:pt x="2640" y="75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70;p19">
              <a:extLst>
                <a:ext uri="{FF2B5EF4-FFF2-40B4-BE49-F238E27FC236}">
                  <a16:creationId xmlns:a16="http://schemas.microsoft.com/office/drawing/2014/main" id="{15B23725-6693-7911-8F9E-1E3BF906EAEE}"/>
                </a:ext>
              </a:extLst>
            </p:cNvPr>
            <p:cNvSpPr/>
            <p:nvPr/>
          </p:nvSpPr>
          <p:spPr>
            <a:xfrm>
              <a:off x="1050975" y="3964625"/>
              <a:ext cx="65200" cy="51825"/>
            </a:xfrm>
            <a:custGeom>
              <a:avLst/>
              <a:gdLst/>
              <a:ahLst/>
              <a:cxnLst/>
              <a:rect l="l" t="t" r="r" b="b"/>
              <a:pathLst>
                <a:path w="2608" h="2073" extrusionOk="0">
                  <a:moveTo>
                    <a:pt x="235" y="2073"/>
                  </a:moveTo>
                  <a:cubicBezTo>
                    <a:pt x="101" y="2073"/>
                    <a:pt x="1" y="1956"/>
                    <a:pt x="34" y="1839"/>
                  </a:cubicBezTo>
                  <a:cubicBezTo>
                    <a:pt x="68" y="1755"/>
                    <a:pt x="101" y="1688"/>
                    <a:pt x="151" y="1622"/>
                  </a:cubicBezTo>
                  <a:cubicBezTo>
                    <a:pt x="185" y="1588"/>
                    <a:pt x="218" y="1572"/>
                    <a:pt x="252" y="1538"/>
                  </a:cubicBezTo>
                  <a:cubicBezTo>
                    <a:pt x="853" y="1137"/>
                    <a:pt x="1421" y="703"/>
                    <a:pt x="2039" y="318"/>
                  </a:cubicBezTo>
                  <a:cubicBezTo>
                    <a:pt x="2156" y="252"/>
                    <a:pt x="2273" y="151"/>
                    <a:pt x="2390" y="68"/>
                  </a:cubicBezTo>
                  <a:cubicBezTo>
                    <a:pt x="2474" y="1"/>
                    <a:pt x="2541" y="1"/>
                    <a:pt x="2574" y="68"/>
                  </a:cubicBezTo>
                  <a:cubicBezTo>
                    <a:pt x="2607" y="118"/>
                    <a:pt x="2591" y="168"/>
                    <a:pt x="2524" y="218"/>
                  </a:cubicBezTo>
                  <a:cubicBezTo>
                    <a:pt x="2240" y="419"/>
                    <a:pt x="2039" y="686"/>
                    <a:pt x="1822" y="953"/>
                  </a:cubicBezTo>
                  <a:cubicBezTo>
                    <a:pt x="1688" y="1104"/>
                    <a:pt x="1538" y="1237"/>
                    <a:pt x="1388" y="1354"/>
                  </a:cubicBezTo>
                  <a:cubicBezTo>
                    <a:pt x="1104" y="1555"/>
                    <a:pt x="820" y="1755"/>
                    <a:pt x="536" y="1956"/>
                  </a:cubicBezTo>
                  <a:cubicBezTo>
                    <a:pt x="452" y="2023"/>
                    <a:pt x="352" y="2073"/>
                    <a:pt x="235" y="207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1;p19">
              <a:extLst>
                <a:ext uri="{FF2B5EF4-FFF2-40B4-BE49-F238E27FC236}">
                  <a16:creationId xmlns:a16="http://schemas.microsoft.com/office/drawing/2014/main" id="{02BA94B5-9419-0C26-662C-41010853F6EF}"/>
                </a:ext>
              </a:extLst>
            </p:cNvPr>
            <p:cNvSpPr/>
            <p:nvPr/>
          </p:nvSpPr>
          <p:spPr>
            <a:xfrm>
              <a:off x="1546400" y="3724450"/>
              <a:ext cx="74800" cy="27600"/>
            </a:xfrm>
            <a:custGeom>
              <a:avLst/>
              <a:gdLst/>
              <a:ahLst/>
              <a:cxnLst/>
              <a:rect l="l" t="t" r="r" b="b"/>
              <a:pathLst>
                <a:path w="2992" h="1104" extrusionOk="0">
                  <a:moveTo>
                    <a:pt x="0" y="1103"/>
                  </a:moveTo>
                  <a:cubicBezTo>
                    <a:pt x="17" y="1070"/>
                    <a:pt x="34" y="1036"/>
                    <a:pt x="50" y="1020"/>
                  </a:cubicBezTo>
                  <a:cubicBezTo>
                    <a:pt x="117" y="1003"/>
                    <a:pt x="184" y="986"/>
                    <a:pt x="234" y="986"/>
                  </a:cubicBezTo>
                  <a:cubicBezTo>
                    <a:pt x="351" y="953"/>
                    <a:pt x="451" y="920"/>
                    <a:pt x="535" y="836"/>
                  </a:cubicBezTo>
                  <a:cubicBezTo>
                    <a:pt x="652" y="702"/>
                    <a:pt x="819" y="619"/>
                    <a:pt x="1003" y="569"/>
                  </a:cubicBezTo>
                  <a:cubicBezTo>
                    <a:pt x="1337" y="452"/>
                    <a:pt x="1671" y="335"/>
                    <a:pt x="2005" y="218"/>
                  </a:cubicBezTo>
                  <a:cubicBezTo>
                    <a:pt x="2172" y="151"/>
                    <a:pt x="2356" y="101"/>
                    <a:pt x="2523" y="51"/>
                  </a:cubicBezTo>
                  <a:cubicBezTo>
                    <a:pt x="2640" y="1"/>
                    <a:pt x="2757" y="34"/>
                    <a:pt x="2857" y="101"/>
                  </a:cubicBezTo>
                  <a:cubicBezTo>
                    <a:pt x="2991" y="168"/>
                    <a:pt x="2991" y="335"/>
                    <a:pt x="2874" y="402"/>
                  </a:cubicBezTo>
                  <a:cubicBezTo>
                    <a:pt x="2757" y="468"/>
                    <a:pt x="2640" y="535"/>
                    <a:pt x="2523" y="569"/>
                  </a:cubicBezTo>
                  <a:cubicBezTo>
                    <a:pt x="2222" y="686"/>
                    <a:pt x="1905" y="803"/>
                    <a:pt x="1604" y="903"/>
                  </a:cubicBezTo>
                  <a:cubicBezTo>
                    <a:pt x="1270" y="1020"/>
                    <a:pt x="953" y="1070"/>
                    <a:pt x="602" y="1053"/>
                  </a:cubicBezTo>
                  <a:cubicBezTo>
                    <a:pt x="485" y="1053"/>
                    <a:pt x="351" y="1087"/>
                    <a:pt x="217" y="1087"/>
                  </a:cubicBezTo>
                  <a:cubicBezTo>
                    <a:pt x="167" y="1103"/>
                    <a:pt x="84" y="1103"/>
                    <a:pt x="0" y="110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2;p19">
              <a:extLst>
                <a:ext uri="{FF2B5EF4-FFF2-40B4-BE49-F238E27FC236}">
                  <a16:creationId xmlns:a16="http://schemas.microsoft.com/office/drawing/2014/main" id="{1B78A215-AD4A-E92B-06D0-95FF33089CFE}"/>
                </a:ext>
              </a:extLst>
            </p:cNvPr>
            <p:cNvSpPr/>
            <p:nvPr/>
          </p:nvSpPr>
          <p:spPr>
            <a:xfrm>
              <a:off x="1540550" y="3863125"/>
              <a:ext cx="75625" cy="24675"/>
            </a:xfrm>
            <a:custGeom>
              <a:avLst/>
              <a:gdLst/>
              <a:ahLst/>
              <a:cxnLst/>
              <a:rect l="l" t="t" r="r" b="b"/>
              <a:pathLst>
                <a:path w="3025" h="987" extrusionOk="0">
                  <a:moveTo>
                    <a:pt x="0" y="34"/>
                  </a:moveTo>
                  <a:cubicBezTo>
                    <a:pt x="101" y="17"/>
                    <a:pt x="134" y="1"/>
                    <a:pt x="151" y="1"/>
                  </a:cubicBezTo>
                  <a:cubicBezTo>
                    <a:pt x="234" y="1"/>
                    <a:pt x="318" y="1"/>
                    <a:pt x="401" y="17"/>
                  </a:cubicBezTo>
                  <a:cubicBezTo>
                    <a:pt x="635" y="51"/>
                    <a:pt x="852" y="68"/>
                    <a:pt x="1086" y="68"/>
                  </a:cubicBezTo>
                  <a:cubicBezTo>
                    <a:pt x="1571" y="51"/>
                    <a:pt x="2039" y="118"/>
                    <a:pt x="2507" y="268"/>
                  </a:cubicBezTo>
                  <a:cubicBezTo>
                    <a:pt x="2624" y="318"/>
                    <a:pt x="2757" y="385"/>
                    <a:pt x="2874" y="452"/>
                  </a:cubicBezTo>
                  <a:cubicBezTo>
                    <a:pt x="2941" y="502"/>
                    <a:pt x="2991" y="569"/>
                    <a:pt x="2991" y="652"/>
                  </a:cubicBezTo>
                  <a:cubicBezTo>
                    <a:pt x="3025" y="836"/>
                    <a:pt x="2874" y="987"/>
                    <a:pt x="2674" y="953"/>
                  </a:cubicBezTo>
                  <a:cubicBezTo>
                    <a:pt x="2657" y="936"/>
                    <a:pt x="2624" y="936"/>
                    <a:pt x="2607" y="920"/>
                  </a:cubicBezTo>
                  <a:cubicBezTo>
                    <a:pt x="2373" y="803"/>
                    <a:pt x="2122" y="736"/>
                    <a:pt x="1872" y="686"/>
                  </a:cubicBezTo>
                  <a:cubicBezTo>
                    <a:pt x="1538" y="602"/>
                    <a:pt x="1220" y="502"/>
                    <a:pt x="919" y="302"/>
                  </a:cubicBezTo>
                  <a:cubicBezTo>
                    <a:pt x="786" y="201"/>
                    <a:pt x="619" y="168"/>
                    <a:pt x="451" y="151"/>
                  </a:cubicBezTo>
                  <a:cubicBezTo>
                    <a:pt x="318" y="151"/>
                    <a:pt x="184" y="151"/>
                    <a:pt x="0" y="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3;p19">
              <a:extLst>
                <a:ext uri="{FF2B5EF4-FFF2-40B4-BE49-F238E27FC236}">
                  <a16:creationId xmlns:a16="http://schemas.microsoft.com/office/drawing/2014/main" id="{0355DC34-77D7-56E4-2696-EBA8C12E46A6}"/>
                </a:ext>
              </a:extLst>
            </p:cNvPr>
            <p:cNvSpPr/>
            <p:nvPr/>
          </p:nvSpPr>
          <p:spPr>
            <a:xfrm>
              <a:off x="1485825" y="3544825"/>
              <a:ext cx="56825" cy="33875"/>
            </a:xfrm>
            <a:custGeom>
              <a:avLst/>
              <a:gdLst/>
              <a:ahLst/>
              <a:cxnLst/>
              <a:rect l="l" t="t" r="r" b="b"/>
              <a:pathLst>
                <a:path w="2273" h="1355" extrusionOk="0">
                  <a:moveTo>
                    <a:pt x="2273" y="252"/>
                  </a:moveTo>
                  <a:cubicBezTo>
                    <a:pt x="2256" y="268"/>
                    <a:pt x="2239" y="335"/>
                    <a:pt x="2189" y="368"/>
                  </a:cubicBezTo>
                  <a:cubicBezTo>
                    <a:pt x="2139" y="419"/>
                    <a:pt x="2089" y="452"/>
                    <a:pt x="2022" y="485"/>
                  </a:cubicBezTo>
                  <a:cubicBezTo>
                    <a:pt x="1437" y="786"/>
                    <a:pt x="853" y="1070"/>
                    <a:pt x="251" y="1321"/>
                  </a:cubicBezTo>
                  <a:cubicBezTo>
                    <a:pt x="234" y="1321"/>
                    <a:pt x="218" y="1338"/>
                    <a:pt x="184" y="1338"/>
                  </a:cubicBezTo>
                  <a:cubicBezTo>
                    <a:pt x="134" y="1354"/>
                    <a:pt x="67" y="1321"/>
                    <a:pt x="34" y="1254"/>
                  </a:cubicBezTo>
                  <a:cubicBezTo>
                    <a:pt x="1" y="1204"/>
                    <a:pt x="17" y="1137"/>
                    <a:pt x="51" y="1104"/>
                  </a:cubicBezTo>
                  <a:cubicBezTo>
                    <a:pt x="251" y="886"/>
                    <a:pt x="452" y="669"/>
                    <a:pt x="736" y="536"/>
                  </a:cubicBezTo>
                  <a:cubicBezTo>
                    <a:pt x="1070" y="385"/>
                    <a:pt x="1404" y="218"/>
                    <a:pt x="1738" y="68"/>
                  </a:cubicBezTo>
                  <a:cubicBezTo>
                    <a:pt x="1872" y="1"/>
                    <a:pt x="1989" y="1"/>
                    <a:pt x="2122" y="51"/>
                  </a:cubicBezTo>
                  <a:cubicBezTo>
                    <a:pt x="2206" y="68"/>
                    <a:pt x="2273" y="151"/>
                    <a:pt x="2273" y="25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4;p19">
              <a:extLst>
                <a:ext uri="{FF2B5EF4-FFF2-40B4-BE49-F238E27FC236}">
                  <a16:creationId xmlns:a16="http://schemas.microsoft.com/office/drawing/2014/main" id="{88044231-CBB2-CC95-A951-7E3CF76ECC77}"/>
                </a:ext>
              </a:extLst>
            </p:cNvPr>
            <p:cNvSpPr/>
            <p:nvPr/>
          </p:nvSpPr>
          <p:spPr>
            <a:xfrm>
              <a:off x="1479975" y="3945000"/>
              <a:ext cx="55575" cy="43050"/>
            </a:xfrm>
            <a:custGeom>
              <a:avLst/>
              <a:gdLst/>
              <a:ahLst/>
              <a:cxnLst/>
              <a:rect l="l" t="t" r="r" b="b"/>
              <a:pathLst>
                <a:path w="2223" h="1722" extrusionOk="0">
                  <a:moveTo>
                    <a:pt x="1889" y="1705"/>
                  </a:moveTo>
                  <a:cubicBezTo>
                    <a:pt x="1822" y="1671"/>
                    <a:pt x="1705" y="1621"/>
                    <a:pt x="1605" y="1555"/>
                  </a:cubicBezTo>
                  <a:cubicBezTo>
                    <a:pt x="1287" y="1354"/>
                    <a:pt x="1003" y="1103"/>
                    <a:pt x="736" y="836"/>
                  </a:cubicBezTo>
                  <a:cubicBezTo>
                    <a:pt x="535" y="636"/>
                    <a:pt x="301" y="418"/>
                    <a:pt x="101" y="218"/>
                  </a:cubicBezTo>
                  <a:cubicBezTo>
                    <a:pt x="67" y="184"/>
                    <a:pt x="17" y="151"/>
                    <a:pt x="1" y="118"/>
                  </a:cubicBezTo>
                  <a:cubicBezTo>
                    <a:pt x="1" y="84"/>
                    <a:pt x="1" y="51"/>
                    <a:pt x="17" y="17"/>
                  </a:cubicBezTo>
                  <a:cubicBezTo>
                    <a:pt x="34" y="1"/>
                    <a:pt x="67" y="1"/>
                    <a:pt x="84" y="1"/>
                  </a:cubicBezTo>
                  <a:cubicBezTo>
                    <a:pt x="118" y="17"/>
                    <a:pt x="151" y="34"/>
                    <a:pt x="184" y="67"/>
                  </a:cubicBezTo>
                  <a:cubicBezTo>
                    <a:pt x="351" y="251"/>
                    <a:pt x="585" y="335"/>
                    <a:pt x="803" y="435"/>
                  </a:cubicBezTo>
                  <a:cubicBezTo>
                    <a:pt x="1204" y="602"/>
                    <a:pt x="1554" y="803"/>
                    <a:pt x="1905" y="1053"/>
                  </a:cubicBezTo>
                  <a:cubicBezTo>
                    <a:pt x="2039" y="1154"/>
                    <a:pt x="2139" y="1287"/>
                    <a:pt x="2173" y="1438"/>
                  </a:cubicBezTo>
                  <a:cubicBezTo>
                    <a:pt x="2223" y="1605"/>
                    <a:pt x="2106" y="1722"/>
                    <a:pt x="1889" y="1705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5;p19">
              <a:extLst>
                <a:ext uri="{FF2B5EF4-FFF2-40B4-BE49-F238E27FC236}">
                  <a16:creationId xmlns:a16="http://schemas.microsoft.com/office/drawing/2014/main" id="{BF657AA4-6249-52B4-AF97-C944C87F8809}"/>
                </a:ext>
              </a:extLst>
            </p:cNvPr>
            <p:cNvSpPr/>
            <p:nvPr/>
          </p:nvSpPr>
          <p:spPr>
            <a:xfrm>
              <a:off x="948225" y="3859800"/>
              <a:ext cx="50575" cy="28000"/>
            </a:xfrm>
            <a:custGeom>
              <a:avLst/>
              <a:gdLst/>
              <a:ahLst/>
              <a:cxnLst/>
              <a:rect l="l" t="t" r="r" b="b"/>
              <a:pathLst>
                <a:path w="2023" h="1120" extrusionOk="0">
                  <a:moveTo>
                    <a:pt x="301" y="1120"/>
                  </a:moveTo>
                  <a:cubicBezTo>
                    <a:pt x="168" y="1120"/>
                    <a:pt x="84" y="1086"/>
                    <a:pt x="51" y="1003"/>
                  </a:cubicBezTo>
                  <a:cubicBezTo>
                    <a:pt x="1" y="919"/>
                    <a:pt x="17" y="802"/>
                    <a:pt x="118" y="735"/>
                  </a:cubicBezTo>
                  <a:cubicBezTo>
                    <a:pt x="201" y="668"/>
                    <a:pt x="285" y="602"/>
                    <a:pt x="385" y="551"/>
                  </a:cubicBezTo>
                  <a:cubicBezTo>
                    <a:pt x="602" y="468"/>
                    <a:pt x="803" y="368"/>
                    <a:pt x="1020" y="284"/>
                  </a:cubicBezTo>
                  <a:cubicBezTo>
                    <a:pt x="1270" y="201"/>
                    <a:pt x="1538" y="117"/>
                    <a:pt x="1788" y="34"/>
                  </a:cubicBezTo>
                  <a:cubicBezTo>
                    <a:pt x="1872" y="0"/>
                    <a:pt x="1972" y="50"/>
                    <a:pt x="1989" y="117"/>
                  </a:cubicBezTo>
                  <a:cubicBezTo>
                    <a:pt x="2022" y="201"/>
                    <a:pt x="2006" y="301"/>
                    <a:pt x="1922" y="334"/>
                  </a:cubicBezTo>
                  <a:cubicBezTo>
                    <a:pt x="1638" y="451"/>
                    <a:pt x="1438" y="702"/>
                    <a:pt x="1153" y="819"/>
                  </a:cubicBezTo>
                  <a:cubicBezTo>
                    <a:pt x="953" y="902"/>
                    <a:pt x="752" y="1003"/>
                    <a:pt x="535" y="1086"/>
                  </a:cubicBezTo>
                  <a:cubicBezTo>
                    <a:pt x="452" y="1103"/>
                    <a:pt x="351" y="1120"/>
                    <a:pt x="301" y="112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6;p19">
              <a:extLst>
                <a:ext uri="{FF2B5EF4-FFF2-40B4-BE49-F238E27FC236}">
                  <a16:creationId xmlns:a16="http://schemas.microsoft.com/office/drawing/2014/main" id="{13EEABAA-D742-F149-73E5-7928CD81BF3F}"/>
                </a:ext>
              </a:extLst>
            </p:cNvPr>
            <p:cNvSpPr/>
            <p:nvPr/>
          </p:nvSpPr>
          <p:spPr>
            <a:xfrm>
              <a:off x="994600" y="3546100"/>
              <a:ext cx="43875" cy="39275"/>
            </a:xfrm>
            <a:custGeom>
              <a:avLst/>
              <a:gdLst/>
              <a:ahLst/>
              <a:cxnLst/>
              <a:rect l="l" t="t" r="r" b="b"/>
              <a:pathLst>
                <a:path w="1755" h="1571" extrusionOk="0">
                  <a:moveTo>
                    <a:pt x="1755" y="1487"/>
                  </a:moveTo>
                  <a:cubicBezTo>
                    <a:pt x="1705" y="1520"/>
                    <a:pt x="1671" y="1554"/>
                    <a:pt x="1638" y="1554"/>
                  </a:cubicBezTo>
                  <a:cubicBezTo>
                    <a:pt x="1604" y="1571"/>
                    <a:pt x="1571" y="1537"/>
                    <a:pt x="1537" y="1537"/>
                  </a:cubicBezTo>
                  <a:cubicBezTo>
                    <a:pt x="1420" y="1487"/>
                    <a:pt x="1320" y="1437"/>
                    <a:pt x="1203" y="1404"/>
                  </a:cubicBezTo>
                  <a:cubicBezTo>
                    <a:pt x="953" y="1320"/>
                    <a:pt x="769" y="1186"/>
                    <a:pt x="585" y="1003"/>
                  </a:cubicBezTo>
                  <a:cubicBezTo>
                    <a:pt x="435" y="835"/>
                    <a:pt x="284" y="668"/>
                    <a:pt x="134" y="485"/>
                  </a:cubicBezTo>
                  <a:cubicBezTo>
                    <a:pt x="117" y="451"/>
                    <a:pt x="84" y="418"/>
                    <a:pt x="67" y="384"/>
                  </a:cubicBezTo>
                  <a:cubicBezTo>
                    <a:pt x="0" y="284"/>
                    <a:pt x="17" y="167"/>
                    <a:pt x="100" y="100"/>
                  </a:cubicBezTo>
                  <a:cubicBezTo>
                    <a:pt x="167" y="17"/>
                    <a:pt x="284" y="0"/>
                    <a:pt x="401" y="67"/>
                  </a:cubicBezTo>
                  <a:cubicBezTo>
                    <a:pt x="451" y="84"/>
                    <a:pt x="501" y="134"/>
                    <a:pt x="535" y="184"/>
                  </a:cubicBezTo>
                  <a:cubicBezTo>
                    <a:pt x="635" y="284"/>
                    <a:pt x="735" y="401"/>
                    <a:pt x="836" y="501"/>
                  </a:cubicBezTo>
                  <a:cubicBezTo>
                    <a:pt x="1019" y="718"/>
                    <a:pt x="1203" y="952"/>
                    <a:pt x="1404" y="1170"/>
                  </a:cubicBezTo>
                  <a:cubicBezTo>
                    <a:pt x="1471" y="1236"/>
                    <a:pt x="1571" y="1303"/>
                    <a:pt x="1654" y="1370"/>
                  </a:cubicBezTo>
                  <a:cubicBezTo>
                    <a:pt x="1688" y="1404"/>
                    <a:pt x="1705" y="1437"/>
                    <a:pt x="1755" y="14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7;p19">
              <a:extLst>
                <a:ext uri="{FF2B5EF4-FFF2-40B4-BE49-F238E27FC236}">
                  <a16:creationId xmlns:a16="http://schemas.microsoft.com/office/drawing/2014/main" id="{DFC8B257-7632-6F5F-F7C9-934A2C6674A4}"/>
                </a:ext>
              </a:extLst>
            </p:cNvPr>
            <p:cNvSpPr/>
            <p:nvPr/>
          </p:nvSpPr>
          <p:spPr>
            <a:xfrm>
              <a:off x="1045975" y="3437825"/>
              <a:ext cx="442800" cy="508000"/>
            </a:xfrm>
            <a:custGeom>
              <a:avLst/>
              <a:gdLst/>
              <a:ahLst/>
              <a:cxnLst/>
              <a:rect l="l" t="t" r="r" b="b"/>
              <a:pathLst>
                <a:path w="17712" h="20320" extrusionOk="0">
                  <a:moveTo>
                    <a:pt x="7432" y="0"/>
                  </a:moveTo>
                  <a:cubicBezTo>
                    <a:pt x="6997" y="0"/>
                    <a:pt x="6573" y="52"/>
                    <a:pt x="6149" y="154"/>
                  </a:cubicBezTo>
                  <a:cubicBezTo>
                    <a:pt x="5882" y="237"/>
                    <a:pt x="5648" y="388"/>
                    <a:pt x="5431" y="572"/>
                  </a:cubicBezTo>
                  <a:cubicBezTo>
                    <a:pt x="5381" y="605"/>
                    <a:pt x="5347" y="672"/>
                    <a:pt x="5330" y="722"/>
                  </a:cubicBezTo>
                  <a:cubicBezTo>
                    <a:pt x="5230" y="1039"/>
                    <a:pt x="5130" y="1357"/>
                    <a:pt x="5130" y="1691"/>
                  </a:cubicBezTo>
                  <a:cubicBezTo>
                    <a:pt x="5130" y="1741"/>
                    <a:pt x="5130" y="1791"/>
                    <a:pt x="5113" y="1841"/>
                  </a:cubicBezTo>
                  <a:cubicBezTo>
                    <a:pt x="4996" y="2426"/>
                    <a:pt x="4762" y="2961"/>
                    <a:pt x="4495" y="3479"/>
                  </a:cubicBezTo>
                  <a:cubicBezTo>
                    <a:pt x="4395" y="3663"/>
                    <a:pt x="4278" y="3863"/>
                    <a:pt x="4194" y="4047"/>
                  </a:cubicBezTo>
                  <a:cubicBezTo>
                    <a:pt x="4010" y="4431"/>
                    <a:pt x="3793" y="4765"/>
                    <a:pt x="3526" y="5083"/>
                  </a:cubicBezTo>
                  <a:cubicBezTo>
                    <a:pt x="3075" y="5668"/>
                    <a:pt x="2607" y="6252"/>
                    <a:pt x="2139" y="6837"/>
                  </a:cubicBezTo>
                  <a:cubicBezTo>
                    <a:pt x="2039" y="6954"/>
                    <a:pt x="1939" y="7088"/>
                    <a:pt x="1822" y="7188"/>
                  </a:cubicBezTo>
                  <a:cubicBezTo>
                    <a:pt x="1554" y="7372"/>
                    <a:pt x="1370" y="7623"/>
                    <a:pt x="1153" y="7856"/>
                  </a:cubicBezTo>
                  <a:cubicBezTo>
                    <a:pt x="1036" y="7990"/>
                    <a:pt x="936" y="8141"/>
                    <a:pt x="853" y="8291"/>
                  </a:cubicBezTo>
                  <a:cubicBezTo>
                    <a:pt x="652" y="8642"/>
                    <a:pt x="485" y="8993"/>
                    <a:pt x="318" y="9360"/>
                  </a:cubicBezTo>
                  <a:cubicBezTo>
                    <a:pt x="251" y="9511"/>
                    <a:pt x="201" y="9694"/>
                    <a:pt x="167" y="9862"/>
                  </a:cubicBezTo>
                  <a:cubicBezTo>
                    <a:pt x="134" y="10179"/>
                    <a:pt x="34" y="10480"/>
                    <a:pt x="67" y="10814"/>
                  </a:cubicBezTo>
                  <a:cubicBezTo>
                    <a:pt x="67" y="10831"/>
                    <a:pt x="51" y="10864"/>
                    <a:pt x="51" y="10897"/>
                  </a:cubicBezTo>
                  <a:cubicBezTo>
                    <a:pt x="0" y="11065"/>
                    <a:pt x="0" y="11248"/>
                    <a:pt x="0" y="11432"/>
                  </a:cubicBezTo>
                  <a:cubicBezTo>
                    <a:pt x="0" y="11900"/>
                    <a:pt x="17" y="12385"/>
                    <a:pt x="17" y="12852"/>
                  </a:cubicBezTo>
                  <a:cubicBezTo>
                    <a:pt x="17" y="12936"/>
                    <a:pt x="17" y="13003"/>
                    <a:pt x="34" y="13070"/>
                  </a:cubicBezTo>
                  <a:cubicBezTo>
                    <a:pt x="101" y="13337"/>
                    <a:pt x="117" y="13604"/>
                    <a:pt x="134" y="13888"/>
                  </a:cubicBezTo>
                  <a:cubicBezTo>
                    <a:pt x="134" y="14089"/>
                    <a:pt x="167" y="14306"/>
                    <a:pt x="301" y="14490"/>
                  </a:cubicBezTo>
                  <a:cubicBezTo>
                    <a:pt x="435" y="14657"/>
                    <a:pt x="485" y="14857"/>
                    <a:pt x="552" y="15058"/>
                  </a:cubicBezTo>
                  <a:cubicBezTo>
                    <a:pt x="602" y="15242"/>
                    <a:pt x="669" y="15425"/>
                    <a:pt x="719" y="15609"/>
                  </a:cubicBezTo>
                  <a:cubicBezTo>
                    <a:pt x="752" y="15760"/>
                    <a:pt x="836" y="15893"/>
                    <a:pt x="936" y="16010"/>
                  </a:cubicBezTo>
                  <a:cubicBezTo>
                    <a:pt x="1036" y="16111"/>
                    <a:pt x="1103" y="16227"/>
                    <a:pt x="1153" y="16344"/>
                  </a:cubicBezTo>
                  <a:cubicBezTo>
                    <a:pt x="1237" y="16578"/>
                    <a:pt x="1370" y="16796"/>
                    <a:pt x="1504" y="16996"/>
                  </a:cubicBezTo>
                  <a:cubicBezTo>
                    <a:pt x="1738" y="17380"/>
                    <a:pt x="1989" y="17715"/>
                    <a:pt x="2340" y="17999"/>
                  </a:cubicBezTo>
                  <a:cubicBezTo>
                    <a:pt x="2724" y="18299"/>
                    <a:pt x="3158" y="18533"/>
                    <a:pt x="3543" y="18851"/>
                  </a:cubicBezTo>
                  <a:cubicBezTo>
                    <a:pt x="3593" y="18884"/>
                    <a:pt x="3643" y="18901"/>
                    <a:pt x="3693" y="18918"/>
                  </a:cubicBezTo>
                  <a:cubicBezTo>
                    <a:pt x="3994" y="19085"/>
                    <a:pt x="4294" y="19235"/>
                    <a:pt x="4579" y="19402"/>
                  </a:cubicBezTo>
                  <a:cubicBezTo>
                    <a:pt x="5046" y="19669"/>
                    <a:pt x="5548" y="19870"/>
                    <a:pt x="6066" y="20020"/>
                  </a:cubicBezTo>
                  <a:cubicBezTo>
                    <a:pt x="6183" y="20037"/>
                    <a:pt x="6316" y="20054"/>
                    <a:pt x="6450" y="20070"/>
                  </a:cubicBezTo>
                  <a:cubicBezTo>
                    <a:pt x="6751" y="20137"/>
                    <a:pt x="7051" y="20137"/>
                    <a:pt x="7369" y="20137"/>
                  </a:cubicBezTo>
                  <a:cubicBezTo>
                    <a:pt x="7519" y="20137"/>
                    <a:pt x="7686" y="20154"/>
                    <a:pt x="7820" y="20204"/>
                  </a:cubicBezTo>
                  <a:cubicBezTo>
                    <a:pt x="8020" y="20254"/>
                    <a:pt x="8221" y="20254"/>
                    <a:pt x="8422" y="20254"/>
                  </a:cubicBezTo>
                  <a:lnTo>
                    <a:pt x="9056" y="20254"/>
                  </a:lnTo>
                  <a:cubicBezTo>
                    <a:pt x="9157" y="20254"/>
                    <a:pt x="9257" y="20271"/>
                    <a:pt x="9357" y="20271"/>
                  </a:cubicBezTo>
                  <a:cubicBezTo>
                    <a:pt x="9588" y="20308"/>
                    <a:pt x="9824" y="20319"/>
                    <a:pt x="10060" y="20319"/>
                  </a:cubicBezTo>
                  <a:cubicBezTo>
                    <a:pt x="10250" y="20319"/>
                    <a:pt x="10440" y="20312"/>
                    <a:pt x="10627" y="20304"/>
                  </a:cubicBezTo>
                  <a:cubicBezTo>
                    <a:pt x="10811" y="20288"/>
                    <a:pt x="10995" y="20254"/>
                    <a:pt x="11145" y="20137"/>
                  </a:cubicBezTo>
                  <a:cubicBezTo>
                    <a:pt x="11212" y="20087"/>
                    <a:pt x="11279" y="20070"/>
                    <a:pt x="11346" y="20070"/>
                  </a:cubicBezTo>
                  <a:cubicBezTo>
                    <a:pt x="11412" y="20070"/>
                    <a:pt x="11479" y="20054"/>
                    <a:pt x="11529" y="20037"/>
                  </a:cubicBezTo>
                  <a:cubicBezTo>
                    <a:pt x="12081" y="19903"/>
                    <a:pt x="12599" y="19703"/>
                    <a:pt x="13066" y="19402"/>
                  </a:cubicBezTo>
                  <a:cubicBezTo>
                    <a:pt x="13133" y="19369"/>
                    <a:pt x="13200" y="19352"/>
                    <a:pt x="13267" y="19302"/>
                  </a:cubicBezTo>
                  <a:cubicBezTo>
                    <a:pt x="13568" y="19151"/>
                    <a:pt x="13868" y="18984"/>
                    <a:pt x="14186" y="18817"/>
                  </a:cubicBezTo>
                  <a:cubicBezTo>
                    <a:pt x="14236" y="18784"/>
                    <a:pt x="14270" y="18750"/>
                    <a:pt x="14320" y="18717"/>
                  </a:cubicBezTo>
                  <a:cubicBezTo>
                    <a:pt x="14470" y="18600"/>
                    <a:pt x="14620" y="18500"/>
                    <a:pt x="14771" y="18366"/>
                  </a:cubicBezTo>
                  <a:cubicBezTo>
                    <a:pt x="14854" y="18299"/>
                    <a:pt x="14938" y="18232"/>
                    <a:pt x="14988" y="18132"/>
                  </a:cubicBezTo>
                  <a:cubicBezTo>
                    <a:pt x="15055" y="17999"/>
                    <a:pt x="15155" y="17932"/>
                    <a:pt x="15289" y="17848"/>
                  </a:cubicBezTo>
                  <a:cubicBezTo>
                    <a:pt x="15556" y="17698"/>
                    <a:pt x="15757" y="17464"/>
                    <a:pt x="15907" y="17197"/>
                  </a:cubicBezTo>
                  <a:cubicBezTo>
                    <a:pt x="15957" y="17096"/>
                    <a:pt x="16024" y="17013"/>
                    <a:pt x="16091" y="16946"/>
                  </a:cubicBezTo>
                  <a:cubicBezTo>
                    <a:pt x="16224" y="16829"/>
                    <a:pt x="16291" y="16695"/>
                    <a:pt x="16375" y="16545"/>
                  </a:cubicBezTo>
                  <a:cubicBezTo>
                    <a:pt x="16475" y="16378"/>
                    <a:pt x="16575" y="16211"/>
                    <a:pt x="16709" y="16044"/>
                  </a:cubicBezTo>
                  <a:cubicBezTo>
                    <a:pt x="16826" y="15893"/>
                    <a:pt x="16926" y="15743"/>
                    <a:pt x="16976" y="15559"/>
                  </a:cubicBezTo>
                  <a:cubicBezTo>
                    <a:pt x="17077" y="15258"/>
                    <a:pt x="17160" y="14958"/>
                    <a:pt x="17260" y="14674"/>
                  </a:cubicBezTo>
                  <a:cubicBezTo>
                    <a:pt x="17277" y="14590"/>
                    <a:pt x="17294" y="14506"/>
                    <a:pt x="17344" y="14440"/>
                  </a:cubicBezTo>
                  <a:cubicBezTo>
                    <a:pt x="17511" y="14189"/>
                    <a:pt x="17595" y="13905"/>
                    <a:pt x="17611" y="13588"/>
                  </a:cubicBezTo>
                  <a:cubicBezTo>
                    <a:pt x="17611" y="13554"/>
                    <a:pt x="17611" y="13521"/>
                    <a:pt x="17628" y="13487"/>
                  </a:cubicBezTo>
                  <a:cubicBezTo>
                    <a:pt x="17711" y="13270"/>
                    <a:pt x="17711" y="13053"/>
                    <a:pt x="17695" y="12836"/>
                  </a:cubicBezTo>
                  <a:cubicBezTo>
                    <a:pt x="17695" y="12451"/>
                    <a:pt x="17661" y="12084"/>
                    <a:pt x="17678" y="11716"/>
                  </a:cubicBezTo>
                  <a:cubicBezTo>
                    <a:pt x="17711" y="11248"/>
                    <a:pt x="17595" y="10780"/>
                    <a:pt x="17595" y="10329"/>
                  </a:cubicBezTo>
                  <a:cubicBezTo>
                    <a:pt x="17595" y="10279"/>
                    <a:pt x="17561" y="10229"/>
                    <a:pt x="17561" y="10196"/>
                  </a:cubicBezTo>
                  <a:cubicBezTo>
                    <a:pt x="17544" y="10129"/>
                    <a:pt x="17528" y="10062"/>
                    <a:pt x="17528" y="9995"/>
                  </a:cubicBezTo>
                  <a:cubicBezTo>
                    <a:pt x="17511" y="9745"/>
                    <a:pt x="17444" y="9494"/>
                    <a:pt x="17327" y="9277"/>
                  </a:cubicBezTo>
                  <a:cubicBezTo>
                    <a:pt x="17194" y="9009"/>
                    <a:pt x="17060" y="8742"/>
                    <a:pt x="16943" y="8491"/>
                  </a:cubicBezTo>
                  <a:cubicBezTo>
                    <a:pt x="16709" y="8007"/>
                    <a:pt x="16358" y="7639"/>
                    <a:pt x="15974" y="7272"/>
                  </a:cubicBezTo>
                  <a:cubicBezTo>
                    <a:pt x="15823" y="7138"/>
                    <a:pt x="15673" y="7004"/>
                    <a:pt x="15556" y="6854"/>
                  </a:cubicBezTo>
                  <a:cubicBezTo>
                    <a:pt x="15105" y="6286"/>
                    <a:pt x="14654" y="5718"/>
                    <a:pt x="14203" y="5166"/>
                  </a:cubicBezTo>
                  <a:cubicBezTo>
                    <a:pt x="13902" y="4782"/>
                    <a:pt x="13635" y="4398"/>
                    <a:pt x="13451" y="3963"/>
                  </a:cubicBezTo>
                  <a:cubicBezTo>
                    <a:pt x="13401" y="3846"/>
                    <a:pt x="13334" y="3729"/>
                    <a:pt x="13267" y="3629"/>
                  </a:cubicBezTo>
                  <a:cubicBezTo>
                    <a:pt x="13033" y="3212"/>
                    <a:pt x="12833" y="2760"/>
                    <a:pt x="12682" y="2309"/>
                  </a:cubicBezTo>
                  <a:cubicBezTo>
                    <a:pt x="12632" y="2109"/>
                    <a:pt x="12565" y="1908"/>
                    <a:pt x="12549" y="1724"/>
                  </a:cubicBezTo>
                  <a:cubicBezTo>
                    <a:pt x="12549" y="1374"/>
                    <a:pt x="12448" y="1056"/>
                    <a:pt x="12365" y="739"/>
                  </a:cubicBezTo>
                  <a:cubicBezTo>
                    <a:pt x="12348" y="672"/>
                    <a:pt x="12315" y="622"/>
                    <a:pt x="12264" y="572"/>
                  </a:cubicBezTo>
                  <a:cubicBezTo>
                    <a:pt x="12081" y="404"/>
                    <a:pt x="11863" y="254"/>
                    <a:pt x="11613" y="187"/>
                  </a:cubicBezTo>
                  <a:cubicBezTo>
                    <a:pt x="11479" y="154"/>
                    <a:pt x="11346" y="120"/>
                    <a:pt x="11212" y="87"/>
                  </a:cubicBezTo>
                  <a:cubicBezTo>
                    <a:pt x="10928" y="20"/>
                    <a:pt x="10644" y="3"/>
                    <a:pt x="10343" y="3"/>
                  </a:cubicBezTo>
                  <a:lnTo>
                    <a:pt x="7619" y="3"/>
                  </a:lnTo>
                  <a:cubicBezTo>
                    <a:pt x="7557" y="1"/>
                    <a:pt x="7494" y="0"/>
                    <a:pt x="7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8;p19">
              <a:extLst>
                <a:ext uri="{FF2B5EF4-FFF2-40B4-BE49-F238E27FC236}">
                  <a16:creationId xmlns:a16="http://schemas.microsoft.com/office/drawing/2014/main" id="{AE68C65E-1EB6-BA19-F5AB-19913F99ADBA}"/>
                </a:ext>
              </a:extLst>
            </p:cNvPr>
            <p:cNvSpPr/>
            <p:nvPr/>
          </p:nvSpPr>
          <p:spPr>
            <a:xfrm>
              <a:off x="1059350" y="3446850"/>
              <a:ext cx="426500" cy="490650"/>
            </a:xfrm>
            <a:custGeom>
              <a:avLst/>
              <a:gdLst/>
              <a:ahLst/>
              <a:cxnLst/>
              <a:rect l="l" t="t" r="r" b="b"/>
              <a:pathLst>
                <a:path w="17060" h="19626" extrusionOk="0">
                  <a:moveTo>
                    <a:pt x="6207" y="0"/>
                  </a:moveTo>
                  <a:cubicBezTo>
                    <a:pt x="5842" y="0"/>
                    <a:pt x="5508" y="112"/>
                    <a:pt x="5213" y="495"/>
                  </a:cubicBezTo>
                  <a:cubicBezTo>
                    <a:pt x="4612" y="1280"/>
                    <a:pt x="4461" y="2316"/>
                    <a:pt x="4144" y="3218"/>
                  </a:cubicBezTo>
                  <a:cubicBezTo>
                    <a:pt x="3676" y="4521"/>
                    <a:pt x="2774" y="5557"/>
                    <a:pt x="1905" y="6593"/>
                  </a:cubicBezTo>
                  <a:cubicBezTo>
                    <a:pt x="1170" y="7462"/>
                    <a:pt x="835" y="8197"/>
                    <a:pt x="518" y="9283"/>
                  </a:cubicBezTo>
                  <a:cubicBezTo>
                    <a:pt x="201" y="10436"/>
                    <a:pt x="0" y="11422"/>
                    <a:pt x="0" y="12625"/>
                  </a:cubicBezTo>
                  <a:cubicBezTo>
                    <a:pt x="0" y="13761"/>
                    <a:pt x="334" y="14613"/>
                    <a:pt x="869" y="15616"/>
                  </a:cubicBezTo>
                  <a:cubicBezTo>
                    <a:pt x="1420" y="16635"/>
                    <a:pt x="2139" y="17387"/>
                    <a:pt x="3024" y="18122"/>
                  </a:cubicBezTo>
                  <a:cubicBezTo>
                    <a:pt x="3893" y="18841"/>
                    <a:pt x="4779" y="19492"/>
                    <a:pt x="5932" y="19592"/>
                  </a:cubicBezTo>
                  <a:cubicBezTo>
                    <a:pt x="6205" y="19615"/>
                    <a:pt x="6474" y="19626"/>
                    <a:pt x="6740" y="19626"/>
                  </a:cubicBezTo>
                  <a:cubicBezTo>
                    <a:pt x="7646" y="19626"/>
                    <a:pt x="8520" y="19502"/>
                    <a:pt x="9424" y="19308"/>
                  </a:cubicBezTo>
                  <a:cubicBezTo>
                    <a:pt x="10660" y="19058"/>
                    <a:pt x="11780" y="18907"/>
                    <a:pt x="12832" y="18156"/>
                  </a:cubicBezTo>
                  <a:cubicBezTo>
                    <a:pt x="14620" y="16886"/>
                    <a:pt x="15673" y="14931"/>
                    <a:pt x="16508" y="12942"/>
                  </a:cubicBezTo>
                  <a:cubicBezTo>
                    <a:pt x="16892" y="12040"/>
                    <a:pt x="17060" y="10854"/>
                    <a:pt x="16876" y="9885"/>
                  </a:cubicBezTo>
                  <a:cubicBezTo>
                    <a:pt x="16692" y="8916"/>
                    <a:pt x="16090" y="8314"/>
                    <a:pt x="15405" y="7646"/>
                  </a:cubicBezTo>
                  <a:cubicBezTo>
                    <a:pt x="14520" y="6794"/>
                    <a:pt x="13467" y="5925"/>
                    <a:pt x="13033" y="4739"/>
                  </a:cubicBezTo>
                  <a:cubicBezTo>
                    <a:pt x="12615" y="3586"/>
                    <a:pt x="12465" y="2383"/>
                    <a:pt x="11780" y="1347"/>
                  </a:cubicBezTo>
                  <a:cubicBezTo>
                    <a:pt x="11111" y="328"/>
                    <a:pt x="10092" y="94"/>
                    <a:pt x="8956" y="43"/>
                  </a:cubicBezTo>
                  <a:cubicBezTo>
                    <a:pt x="8890" y="40"/>
                    <a:pt x="8822" y="38"/>
                    <a:pt x="8753" y="38"/>
                  </a:cubicBezTo>
                  <a:cubicBezTo>
                    <a:pt x="8279" y="38"/>
                    <a:pt x="7739" y="116"/>
                    <a:pt x="7235" y="116"/>
                  </a:cubicBezTo>
                  <a:cubicBezTo>
                    <a:pt x="7162" y="116"/>
                    <a:pt x="7089" y="114"/>
                    <a:pt x="7018" y="110"/>
                  </a:cubicBezTo>
                  <a:cubicBezTo>
                    <a:pt x="6735" y="55"/>
                    <a:pt x="6464" y="0"/>
                    <a:pt x="6207" y="0"/>
                  </a:cubicBezTo>
                  <a:close/>
                </a:path>
              </a:pathLst>
            </a:custGeom>
            <a:solidFill>
              <a:srgbClr val="EEBE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9;p19">
              <a:extLst>
                <a:ext uri="{FF2B5EF4-FFF2-40B4-BE49-F238E27FC236}">
                  <a16:creationId xmlns:a16="http://schemas.microsoft.com/office/drawing/2014/main" id="{F75D795F-AEEE-2C24-E027-CDE1F24869AB}"/>
                </a:ext>
              </a:extLst>
            </p:cNvPr>
            <p:cNvSpPr/>
            <p:nvPr/>
          </p:nvSpPr>
          <p:spPr>
            <a:xfrm>
              <a:off x="1259850" y="2818850"/>
              <a:ext cx="11725" cy="467850"/>
            </a:xfrm>
            <a:custGeom>
              <a:avLst/>
              <a:gdLst/>
              <a:ahLst/>
              <a:cxnLst/>
              <a:rect l="l" t="t" r="r" b="b"/>
              <a:pathLst>
                <a:path w="469" h="18714" extrusionOk="0">
                  <a:moveTo>
                    <a:pt x="468" y="10460"/>
                  </a:moveTo>
                  <a:cubicBezTo>
                    <a:pt x="468" y="12749"/>
                    <a:pt x="468" y="15021"/>
                    <a:pt x="468" y="17310"/>
                  </a:cubicBezTo>
                  <a:cubicBezTo>
                    <a:pt x="468" y="17611"/>
                    <a:pt x="451" y="17912"/>
                    <a:pt x="435" y="18213"/>
                  </a:cubicBezTo>
                  <a:cubicBezTo>
                    <a:pt x="418" y="18346"/>
                    <a:pt x="368" y="18497"/>
                    <a:pt x="334" y="18630"/>
                  </a:cubicBezTo>
                  <a:cubicBezTo>
                    <a:pt x="318" y="18681"/>
                    <a:pt x="268" y="18714"/>
                    <a:pt x="217" y="18714"/>
                  </a:cubicBezTo>
                  <a:cubicBezTo>
                    <a:pt x="201" y="18697"/>
                    <a:pt x="151" y="18664"/>
                    <a:pt x="151" y="18630"/>
                  </a:cubicBezTo>
                  <a:cubicBezTo>
                    <a:pt x="100" y="18497"/>
                    <a:pt x="50" y="18346"/>
                    <a:pt x="34" y="18196"/>
                  </a:cubicBezTo>
                  <a:cubicBezTo>
                    <a:pt x="17" y="17812"/>
                    <a:pt x="0" y="17444"/>
                    <a:pt x="0" y="17060"/>
                  </a:cubicBezTo>
                  <a:cubicBezTo>
                    <a:pt x="0" y="14320"/>
                    <a:pt x="0" y="10009"/>
                    <a:pt x="0" y="7269"/>
                  </a:cubicBezTo>
                  <a:cubicBezTo>
                    <a:pt x="17" y="5447"/>
                    <a:pt x="34" y="2173"/>
                    <a:pt x="50" y="351"/>
                  </a:cubicBezTo>
                  <a:cubicBezTo>
                    <a:pt x="50" y="184"/>
                    <a:pt x="50" y="535"/>
                    <a:pt x="67" y="351"/>
                  </a:cubicBezTo>
                  <a:cubicBezTo>
                    <a:pt x="67" y="285"/>
                    <a:pt x="67" y="435"/>
                    <a:pt x="84" y="351"/>
                  </a:cubicBezTo>
                  <a:cubicBezTo>
                    <a:pt x="100" y="251"/>
                    <a:pt x="151" y="351"/>
                    <a:pt x="234" y="351"/>
                  </a:cubicBezTo>
                  <a:cubicBezTo>
                    <a:pt x="301" y="351"/>
                    <a:pt x="368" y="268"/>
                    <a:pt x="368" y="351"/>
                  </a:cubicBezTo>
                  <a:cubicBezTo>
                    <a:pt x="384" y="418"/>
                    <a:pt x="384" y="301"/>
                    <a:pt x="384" y="351"/>
                  </a:cubicBezTo>
                  <a:cubicBezTo>
                    <a:pt x="401" y="702"/>
                    <a:pt x="418" y="0"/>
                    <a:pt x="418" y="351"/>
                  </a:cubicBezTo>
                  <a:cubicBezTo>
                    <a:pt x="435" y="2557"/>
                    <a:pt x="451" y="8271"/>
                    <a:pt x="468" y="10460"/>
                  </a:cubicBezTo>
                  <a:cubicBezTo>
                    <a:pt x="468" y="10460"/>
                    <a:pt x="468" y="10460"/>
                    <a:pt x="468" y="1046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0;p19">
              <a:extLst>
                <a:ext uri="{FF2B5EF4-FFF2-40B4-BE49-F238E27FC236}">
                  <a16:creationId xmlns:a16="http://schemas.microsoft.com/office/drawing/2014/main" id="{C8EAA9F1-81B2-B3CF-10A4-BC8B572255B0}"/>
                </a:ext>
              </a:extLst>
            </p:cNvPr>
            <p:cNvSpPr/>
            <p:nvPr/>
          </p:nvSpPr>
          <p:spPr>
            <a:xfrm>
              <a:off x="1194675" y="3396800"/>
              <a:ext cx="144150" cy="36950"/>
            </a:xfrm>
            <a:custGeom>
              <a:avLst/>
              <a:gdLst/>
              <a:ahLst/>
              <a:cxnLst/>
              <a:rect l="l" t="t" r="r" b="b"/>
              <a:pathLst>
                <a:path w="5766" h="1478" extrusionOk="0">
                  <a:moveTo>
                    <a:pt x="2739" y="0"/>
                  </a:moveTo>
                  <a:cubicBezTo>
                    <a:pt x="2455" y="0"/>
                    <a:pt x="2172" y="15"/>
                    <a:pt x="1889" y="24"/>
                  </a:cubicBezTo>
                  <a:cubicBezTo>
                    <a:pt x="1797" y="32"/>
                    <a:pt x="1705" y="36"/>
                    <a:pt x="1613" y="36"/>
                  </a:cubicBezTo>
                  <a:cubicBezTo>
                    <a:pt x="1521" y="36"/>
                    <a:pt x="1429" y="32"/>
                    <a:pt x="1337" y="24"/>
                  </a:cubicBezTo>
                  <a:cubicBezTo>
                    <a:pt x="1260" y="13"/>
                    <a:pt x="1183" y="9"/>
                    <a:pt x="1108" y="9"/>
                  </a:cubicBezTo>
                  <a:cubicBezTo>
                    <a:pt x="942" y="9"/>
                    <a:pt x="780" y="29"/>
                    <a:pt x="619" y="40"/>
                  </a:cubicBezTo>
                  <a:cubicBezTo>
                    <a:pt x="468" y="191"/>
                    <a:pt x="335" y="341"/>
                    <a:pt x="184" y="475"/>
                  </a:cubicBezTo>
                  <a:cubicBezTo>
                    <a:pt x="118" y="558"/>
                    <a:pt x="34" y="642"/>
                    <a:pt x="34" y="759"/>
                  </a:cubicBezTo>
                  <a:cubicBezTo>
                    <a:pt x="17" y="943"/>
                    <a:pt x="17" y="1127"/>
                    <a:pt x="1" y="1310"/>
                  </a:cubicBezTo>
                  <a:cubicBezTo>
                    <a:pt x="1" y="1360"/>
                    <a:pt x="34" y="1411"/>
                    <a:pt x="51" y="1477"/>
                  </a:cubicBezTo>
                  <a:cubicBezTo>
                    <a:pt x="134" y="1461"/>
                    <a:pt x="201" y="1461"/>
                    <a:pt x="268" y="1427"/>
                  </a:cubicBezTo>
                  <a:cubicBezTo>
                    <a:pt x="602" y="1327"/>
                    <a:pt x="953" y="1294"/>
                    <a:pt x="1287" y="1294"/>
                  </a:cubicBezTo>
                  <a:cubicBezTo>
                    <a:pt x="1627" y="1299"/>
                    <a:pt x="1967" y="1301"/>
                    <a:pt x="2306" y="1301"/>
                  </a:cubicBezTo>
                  <a:cubicBezTo>
                    <a:pt x="2984" y="1301"/>
                    <a:pt x="3660" y="1294"/>
                    <a:pt x="4328" y="1294"/>
                  </a:cubicBezTo>
                  <a:cubicBezTo>
                    <a:pt x="4746" y="1294"/>
                    <a:pt x="5147" y="1310"/>
                    <a:pt x="5548" y="1444"/>
                  </a:cubicBezTo>
                  <a:cubicBezTo>
                    <a:pt x="5573" y="1461"/>
                    <a:pt x="5602" y="1465"/>
                    <a:pt x="5636" y="1465"/>
                  </a:cubicBezTo>
                  <a:cubicBezTo>
                    <a:pt x="5669" y="1465"/>
                    <a:pt x="5707" y="1461"/>
                    <a:pt x="5748" y="1461"/>
                  </a:cubicBezTo>
                  <a:cubicBezTo>
                    <a:pt x="5748" y="1377"/>
                    <a:pt x="5765" y="1310"/>
                    <a:pt x="5765" y="1243"/>
                  </a:cubicBezTo>
                  <a:cubicBezTo>
                    <a:pt x="5765" y="1093"/>
                    <a:pt x="5748" y="943"/>
                    <a:pt x="5748" y="809"/>
                  </a:cubicBezTo>
                  <a:cubicBezTo>
                    <a:pt x="5732" y="592"/>
                    <a:pt x="5598" y="441"/>
                    <a:pt x="5398" y="375"/>
                  </a:cubicBezTo>
                  <a:cubicBezTo>
                    <a:pt x="5197" y="308"/>
                    <a:pt x="4980" y="241"/>
                    <a:pt x="4779" y="208"/>
                  </a:cubicBezTo>
                  <a:cubicBezTo>
                    <a:pt x="4328" y="141"/>
                    <a:pt x="3894" y="91"/>
                    <a:pt x="3443" y="40"/>
                  </a:cubicBezTo>
                  <a:cubicBezTo>
                    <a:pt x="3208" y="10"/>
                    <a:pt x="2973" y="0"/>
                    <a:pt x="27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1;p19">
              <a:extLst>
                <a:ext uri="{FF2B5EF4-FFF2-40B4-BE49-F238E27FC236}">
                  <a16:creationId xmlns:a16="http://schemas.microsoft.com/office/drawing/2014/main" id="{843D2E6A-B51E-F797-423E-985886B6A4AA}"/>
                </a:ext>
              </a:extLst>
            </p:cNvPr>
            <p:cNvSpPr/>
            <p:nvPr/>
          </p:nvSpPr>
          <p:spPr>
            <a:xfrm>
              <a:off x="1207625" y="3358600"/>
              <a:ext cx="118650" cy="37550"/>
            </a:xfrm>
            <a:custGeom>
              <a:avLst/>
              <a:gdLst/>
              <a:ahLst/>
              <a:cxnLst/>
              <a:rect l="l" t="t" r="r" b="b"/>
              <a:pathLst>
                <a:path w="4746" h="1502" extrusionOk="0">
                  <a:moveTo>
                    <a:pt x="1397" y="0"/>
                  </a:moveTo>
                  <a:cubicBezTo>
                    <a:pt x="1132" y="0"/>
                    <a:pt x="867" y="20"/>
                    <a:pt x="602" y="31"/>
                  </a:cubicBezTo>
                  <a:cubicBezTo>
                    <a:pt x="335" y="48"/>
                    <a:pt x="218" y="265"/>
                    <a:pt x="34" y="399"/>
                  </a:cubicBezTo>
                  <a:cubicBezTo>
                    <a:pt x="17" y="416"/>
                    <a:pt x="17" y="432"/>
                    <a:pt x="17" y="449"/>
                  </a:cubicBezTo>
                  <a:cubicBezTo>
                    <a:pt x="17" y="616"/>
                    <a:pt x="1" y="783"/>
                    <a:pt x="34" y="950"/>
                  </a:cubicBezTo>
                  <a:cubicBezTo>
                    <a:pt x="84" y="1117"/>
                    <a:pt x="134" y="1284"/>
                    <a:pt x="134" y="1502"/>
                  </a:cubicBezTo>
                  <a:cubicBezTo>
                    <a:pt x="251" y="1468"/>
                    <a:pt x="351" y="1452"/>
                    <a:pt x="435" y="1435"/>
                  </a:cubicBezTo>
                  <a:cubicBezTo>
                    <a:pt x="719" y="1368"/>
                    <a:pt x="1003" y="1284"/>
                    <a:pt x="1304" y="1234"/>
                  </a:cubicBezTo>
                  <a:cubicBezTo>
                    <a:pt x="1612" y="1199"/>
                    <a:pt x="1926" y="1178"/>
                    <a:pt x="2241" y="1178"/>
                  </a:cubicBezTo>
                  <a:cubicBezTo>
                    <a:pt x="2523" y="1178"/>
                    <a:pt x="2807" y="1195"/>
                    <a:pt x="3092" y="1234"/>
                  </a:cubicBezTo>
                  <a:cubicBezTo>
                    <a:pt x="3560" y="1301"/>
                    <a:pt x="4044" y="1335"/>
                    <a:pt x="4495" y="1452"/>
                  </a:cubicBezTo>
                  <a:lnTo>
                    <a:pt x="4579" y="1452"/>
                  </a:lnTo>
                  <a:cubicBezTo>
                    <a:pt x="4595" y="1318"/>
                    <a:pt x="4612" y="1201"/>
                    <a:pt x="4646" y="1101"/>
                  </a:cubicBezTo>
                  <a:cubicBezTo>
                    <a:pt x="4746" y="900"/>
                    <a:pt x="4729" y="683"/>
                    <a:pt x="4712" y="482"/>
                  </a:cubicBezTo>
                  <a:cubicBezTo>
                    <a:pt x="4679" y="466"/>
                    <a:pt x="4646" y="432"/>
                    <a:pt x="4612" y="416"/>
                  </a:cubicBezTo>
                  <a:cubicBezTo>
                    <a:pt x="4495" y="382"/>
                    <a:pt x="4395" y="332"/>
                    <a:pt x="4278" y="299"/>
                  </a:cubicBezTo>
                  <a:cubicBezTo>
                    <a:pt x="3576" y="115"/>
                    <a:pt x="2858" y="15"/>
                    <a:pt x="2139" y="15"/>
                  </a:cubicBezTo>
                  <a:lnTo>
                    <a:pt x="1755" y="15"/>
                  </a:lnTo>
                  <a:cubicBezTo>
                    <a:pt x="1636" y="4"/>
                    <a:pt x="1517" y="0"/>
                    <a:pt x="1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2;p19">
              <a:extLst>
                <a:ext uri="{FF2B5EF4-FFF2-40B4-BE49-F238E27FC236}">
                  <a16:creationId xmlns:a16="http://schemas.microsoft.com/office/drawing/2014/main" id="{6317D12B-4428-3114-854A-7A19CDE0C821}"/>
                </a:ext>
              </a:extLst>
            </p:cNvPr>
            <p:cNvSpPr/>
            <p:nvPr/>
          </p:nvSpPr>
          <p:spPr>
            <a:xfrm>
              <a:off x="1218075" y="3307975"/>
              <a:ext cx="97775" cy="51000"/>
            </a:xfrm>
            <a:custGeom>
              <a:avLst/>
              <a:gdLst/>
              <a:ahLst/>
              <a:cxnLst/>
              <a:rect l="l" t="t" r="r" b="b"/>
              <a:pathLst>
                <a:path w="3911" h="2040" extrusionOk="0">
                  <a:moveTo>
                    <a:pt x="1880" y="0"/>
                  </a:moveTo>
                  <a:cubicBezTo>
                    <a:pt x="1706" y="0"/>
                    <a:pt x="1533" y="10"/>
                    <a:pt x="1370" y="85"/>
                  </a:cubicBezTo>
                  <a:cubicBezTo>
                    <a:pt x="1354" y="93"/>
                    <a:pt x="1333" y="93"/>
                    <a:pt x="1310" y="93"/>
                  </a:cubicBezTo>
                  <a:cubicBezTo>
                    <a:pt x="1287" y="93"/>
                    <a:pt x="1262" y="93"/>
                    <a:pt x="1237" y="101"/>
                  </a:cubicBezTo>
                  <a:cubicBezTo>
                    <a:pt x="986" y="168"/>
                    <a:pt x="719" y="218"/>
                    <a:pt x="535" y="419"/>
                  </a:cubicBezTo>
                  <a:cubicBezTo>
                    <a:pt x="451" y="519"/>
                    <a:pt x="351" y="603"/>
                    <a:pt x="251" y="669"/>
                  </a:cubicBezTo>
                  <a:cubicBezTo>
                    <a:pt x="84" y="786"/>
                    <a:pt x="34" y="937"/>
                    <a:pt x="34" y="1121"/>
                  </a:cubicBezTo>
                  <a:cubicBezTo>
                    <a:pt x="34" y="1338"/>
                    <a:pt x="34" y="1555"/>
                    <a:pt x="34" y="1772"/>
                  </a:cubicBezTo>
                  <a:cubicBezTo>
                    <a:pt x="34" y="1822"/>
                    <a:pt x="0" y="1889"/>
                    <a:pt x="67" y="1923"/>
                  </a:cubicBezTo>
                  <a:cubicBezTo>
                    <a:pt x="101" y="1923"/>
                    <a:pt x="151" y="1906"/>
                    <a:pt x="184" y="1906"/>
                  </a:cubicBezTo>
                  <a:cubicBezTo>
                    <a:pt x="451" y="1806"/>
                    <a:pt x="702" y="1789"/>
                    <a:pt x="969" y="1789"/>
                  </a:cubicBezTo>
                  <a:cubicBezTo>
                    <a:pt x="1220" y="1789"/>
                    <a:pt x="1471" y="1772"/>
                    <a:pt x="1705" y="1772"/>
                  </a:cubicBezTo>
                  <a:cubicBezTo>
                    <a:pt x="1766" y="1770"/>
                    <a:pt x="1828" y="1769"/>
                    <a:pt x="1889" y="1769"/>
                  </a:cubicBezTo>
                  <a:cubicBezTo>
                    <a:pt x="2295" y="1769"/>
                    <a:pt x="2702" y="1814"/>
                    <a:pt x="3108" y="1872"/>
                  </a:cubicBezTo>
                  <a:cubicBezTo>
                    <a:pt x="3359" y="1923"/>
                    <a:pt x="3626" y="1989"/>
                    <a:pt x="3910" y="2040"/>
                  </a:cubicBezTo>
                  <a:cubicBezTo>
                    <a:pt x="3893" y="1939"/>
                    <a:pt x="3877" y="1839"/>
                    <a:pt x="3877" y="1756"/>
                  </a:cubicBezTo>
                  <a:cubicBezTo>
                    <a:pt x="3893" y="1555"/>
                    <a:pt x="3776" y="1471"/>
                    <a:pt x="3626" y="1405"/>
                  </a:cubicBezTo>
                  <a:cubicBezTo>
                    <a:pt x="3559" y="1388"/>
                    <a:pt x="3509" y="1371"/>
                    <a:pt x="3442" y="1355"/>
                  </a:cubicBezTo>
                  <a:cubicBezTo>
                    <a:pt x="3075" y="1254"/>
                    <a:pt x="2724" y="1171"/>
                    <a:pt x="2340" y="1171"/>
                  </a:cubicBezTo>
                  <a:cubicBezTo>
                    <a:pt x="2223" y="1171"/>
                    <a:pt x="2101" y="1175"/>
                    <a:pt x="1982" y="1175"/>
                  </a:cubicBezTo>
                  <a:cubicBezTo>
                    <a:pt x="1863" y="1175"/>
                    <a:pt x="1746" y="1171"/>
                    <a:pt x="1638" y="1154"/>
                  </a:cubicBezTo>
                  <a:cubicBezTo>
                    <a:pt x="1442" y="1121"/>
                    <a:pt x="1246" y="1096"/>
                    <a:pt x="1050" y="1096"/>
                  </a:cubicBezTo>
                  <a:cubicBezTo>
                    <a:pt x="945" y="1096"/>
                    <a:pt x="840" y="1103"/>
                    <a:pt x="735" y="1121"/>
                  </a:cubicBezTo>
                  <a:cubicBezTo>
                    <a:pt x="713" y="1128"/>
                    <a:pt x="691" y="1136"/>
                    <a:pt x="670" y="1136"/>
                  </a:cubicBezTo>
                  <a:cubicBezTo>
                    <a:pt x="644" y="1136"/>
                    <a:pt x="620" y="1124"/>
                    <a:pt x="602" y="1087"/>
                  </a:cubicBezTo>
                  <a:cubicBezTo>
                    <a:pt x="619" y="1020"/>
                    <a:pt x="669" y="1020"/>
                    <a:pt x="719" y="1020"/>
                  </a:cubicBezTo>
                  <a:cubicBezTo>
                    <a:pt x="936" y="987"/>
                    <a:pt x="1136" y="954"/>
                    <a:pt x="1337" y="903"/>
                  </a:cubicBezTo>
                  <a:cubicBezTo>
                    <a:pt x="1504" y="870"/>
                    <a:pt x="1654" y="853"/>
                    <a:pt x="1805" y="853"/>
                  </a:cubicBezTo>
                  <a:cubicBezTo>
                    <a:pt x="1955" y="853"/>
                    <a:pt x="2089" y="837"/>
                    <a:pt x="2239" y="837"/>
                  </a:cubicBezTo>
                  <a:cubicBezTo>
                    <a:pt x="2284" y="835"/>
                    <a:pt x="2328" y="834"/>
                    <a:pt x="2372" y="834"/>
                  </a:cubicBezTo>
                  <a:cubicBezTo>
                    <a:pt x="2857" y="834"/>
                    <a:pt x="3317" y="919"/>
                    <a:pt x="3776" y="1087"/>
                  </a:cubicBezTo>
                  <a:cubicBezTo>
                    <a:pt x="3793" y="1104"/>
                    <a:pt x="3810" y="1104"/>
                    <a:pt x="3843" y="1104"/>
                  </a:cubicBezTo>
                  <a:cubicBezTo>
                    <a:pt x="3877" y="1004"/>
                    <a:pt x="3877" y="903"/>
                    <a:pt x="3810" y="837"/>
                  </a:cubicBezTo>
                  <a:cubicBezTo>
                    <a:pt x="3576" y="603"/>
                    <a:pt x="3359" y="369"/>
                    <a:pt x="3058" y="218"/>
                  </a:cubicBezTo>
                  <a:cubicBezTo>
                    <a:pt x="3041" y="202"/>
                    <a:pt x="3008" y="202"/>
                    <a:pt x="2974" y="185"/>
                  </a:cubicBezTo>
                  <a:cubicBezTo>
                    <a:pt x="2807" y="152"/>
                    <a:pt x="2624" y="118"/>
                    <a:pt x="2456" y="51"/>
                  </a:cubicBezTo>
                  <a:cubicBezTo>
                    <a:pt x="2323" y="18"/>
                    <a:pt x="2189" y="1"/>
                    <a:pt x="2055" y="1"/>
                  </a:cubicBezTo>
                  <a:cubicBezTo>
                    <a:pt x="1997" y="1"/>
                    <a:pt x="1939" y="0"/>
                    <a:pt x="18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3;p19">
              <a:extLst>
                <a:ext uri="{FF2B5EF4-FFF2-40B4-BE49-F238E27FC236}">
                  <a16:creationId xmlns:a16="http://schemas.microsoft.com/office/drawing/2014/main" id="{CC50A7B1-E313-BAC4-ACE5-7EFA93AE584F}"/>
                </a:ext>
              </a:extLst>
            </p:cNvPr>
            <p:cNvSpPr/>
            <p:nvPr/>
          </p:nvSpPr>
          <p:spPr>
            <a:xfrm>
              <a:off x="1237275" y="3285025"/>
              <a:ext cx="58925" cy="20475"/>
            </a:xfrm>
            <a:custGeom>
              <a:avLst/>
              <a:gdLst/>
              <a:ahLst/>
              <a:cxnLst/>
              <a:rect l="l" t="t" r="r" b="b"/>
              <a:pathLst>
                <a:path w="2357" h="819" extrusionOk="0">
                  <a:moveTo>
                    <a:pt x="1221" y="0"/>
                  </a:moveTo>
                  <a:cubicBezTo>
                    <a:pt x="1054" y="0"/>
                    <a:pt x="903" y="34"/>
                    <a:pt x="736" y="50"/>
                  </a:cubicBezTo>
                  <a:cubicBezTo>
                    <a:pt x="711" y="59"/>
                    <a:pt x="682" y="59"/>
                    <a:pt x="653" y="59"/>
                  </a:cubicBezTo>
                  <a:cubicBezTo>
                    <a:pt x="623" y="59"/>
                    <a:pt x="594" y="59"/>
                    <a:pt x="569" y="67"/>
                  </a:cubicBezTo>
                  <a:cubicBezTo>
                    <a:pt x="519" y="84"/>
                    <a:pt x="469" y="100"/>
                    <a:pt x="419" y="134"/>
                  </a:cubicBezTo>
                  <a:cubicBezTo>
                    <a:pt x="201" y="301"/>
                    <a:pt x="34" y="501"/>
                    <a:pt x="1" y="819"/>
                  </a:cubicBezTo>
                  <a:cubicBezTo>
                    <a:pt x="268" y="752"/>
                    <a:pt x="485" y="702"/>
                    <a:pt x="719" y="635"/>
                  </a:cubicBezTo>
                  <a:cubicBezTo>
                    <a:pt x="786" y="618"/>
                    <a:pt x="853" y="618"/>
                    <a:pt x="920" y="618"/>
                  </a:cubicBezTo>
                  <a:lnTo>
                    <a:pt x="1455" y="618"/>
                  </a:lnTo>
                  <a:cubicBezTo>
                    <a:pt x="1521" y="618"/>
                    <a:pt x="1572" y="618"/>
                    <a:pt x="1622" y="635"/>
                  </a:cubicBezTo>
                  <a:cubicBezTo>
                    <a:pt x="1839" y="685"/>
                    <a:pt x="2056" y="752"/>
                    <a:pt x="2290" y="802"/>
                  </a:cubicBezTo>
                  <a:cubicBezTo>
                    <a:pt x="2296" y="808"/>
                    <a:pt x="2303" y="810"/>
                    <a:pt x="2311" y="810"/>
                  </a:cubicBezTo>
                  <a:cubicBezTo>
                    <a:pt x="2327" y="810"/>
                    <a:pt x="2346" y="802"/>
                    <a:pt x="2357" y="802"/>
                  </a:cubicBezTo>
                  <a:cubicBezTo>
                    <a:pt x="2323" y="568"/>
                    <a:pt x="2223" y="368"/>
                    <a:pt x="2039" y="217"/>
                  </a:cubicBezTo>
                  <a:cubicBezTo>
                    <a:pt x="1956" y="117"/>
                    <a:pt x="1839" y="67"/>
                    <a:pt x="1705" y="50"/>
                  </a:cubicBezTo>
                  <a:cubicBezTo>
                    <a:pt x="1538" y="34"/>
                    <a:pt x="1388" y="0"/>
                    <a:pt x="12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4;p19">
              <a:extLst>
                <a:ext uri="{FF2B5EF4-FFF2-40B4-BE49-F238E27FC236}">
                  <a16:creationId xmlns:a16="http://schemas.microsoft.com/office/drawing/2014/main" id="{3A50CCC1-A318-7D33-B732-4862972AF0EC}"/>
                </a:ext>
              </a:extLst>
            </p:cNvPr>
            <p:cNvSpPr/>
            <p:nvPr/>
          </p:nvSpPr>
          <p:spPr>
            <a:xfrm>
              <a:off x="1234725" y="3288325"/>
              <a:ext cx="58950" cy="22575"/>
            </a:xfrm>
            <a:custGeom>
              <a:avLst/>
              <a:gdLst/>
              <a:ahLst/>
              <a:cxnLst/>
              <a:rect l="l" t="t" r="r" b="b"/>
              <a:pathLst>
                <a:path w="2358" h="903" extrusionOk="0">
                  <a:moveTo>
                    <a:pt x="1376" y="0"/>
                  </a:moveTo>
                  <a:cubicBezTo>
                    <a:pt x="1283" y="0"/>
                    <a:pt x="1188" y="15"/>
                    <a:pt x="1105" y="35"/>
                  </a:cubicBezTo>
                  <a:cubicBezTo>
                    <a:pt x="788" y="85"/>
                    <a:pt x="487" y="202"/>
                    <a:pt x="237" y="386"/>
                  </a:cubicBezTo>
                  <a:cubicBezTo>
                    <a:pt x="1" y="552"/>
                    <a:pt x="145" y="903"/>
                    <a:pt x="363" y="903"/>
                  </a:cubicBezTo>
                  <a:cubicBezTo>
                    <a:pt x="408" y="903"/>
                    <a:pt x="456" y="888"/>
                    <a:pt x="504" y="854"/>
                  </a:cubicBezTo>
                  <a:cubicBezTo>
                    <a:pt x="738" y="687"/>
                    <a:pt x="988" y="570"/>
                    <a:pt x="1273" y="537"/>
                  </a:cubicBezTo>
                  <a:cubicBezTo>
                    <a:pt x="1293" y="534"/>
                    <a:pt x="1314" y="532"/>
                    <a:pt x="1335" y="532"/>
                  </a:cubicBezTo>
                  <a:cubicBezTo>
                    <a:pt x="1565" y="532"/>
                    <a:pt x="1795" y="688"/>
                    <a:pt x="2024" y="704"/>
                  </a:cubicBezTo>
                  <a:cubicBezTo>
                    <a:pt x="2039" y="706"/>
                    <a:pt x="2054" y="707"/>
                    <a:pt x="2067" y="707"/>
                  </a:cubicBezTo>
                  <a:cubicBezTo>
                    <a:pt x="2358" y="707"/>
                    <a:pt x="2344" y="218"/>
                    <a:pt x="2024" y="186"/>
                  </a:cubicBezTo>
                  <a:cubicBezTo>
                    <a:pt x="1857" y="169"/>
                    <a:pt x="1707" y="69"/>
                    <a:pt x="1540" y="19"/>
                  </a:cubicBezTo>
                  <a:cubicBezTo>
                    <a:pt x="1489" y="6"/>
                    <a:pt x="1433" y="0"/>
                    <a:pt x="1376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5;p19">
              <a:extLst>
                <a:ext uri="{FF2B5EF4-FFF2-40B4-BE49-F238E27FC236}">
                  <a16:creationId xmlns:a16="http://schemas.microsoft.com/office/drawing/2014/main" id="{716778F0-78E7-C1B4-FAE3-29D7DC41C0BC}"/>
                </a:ext>
              </a:extLst>
            </p:cNvPr>
            <p:cNvSpPr/>
            <p:nvPr/>
          </p:nvSpPr>
          <p:spPr>
            <a:xfrm>
              <a:off x="1221825" y="3313650"/>
              <a:ext cx="90750" cy="26675"/>
            </a:xfrm>
            <a:custGeom>
              <a:avLst/>
              <a:gdLst/>
              <a:ahLst/>
              <a:cxnLst/>
              <a:rect l="l" t="t" r="r" b="b"/>
              <a:pathLst>
                <a:path w="3630" h="1067" extrusionOk="0">
                  <a:moveTo>
                    <a:pt x="1493" y="1"/>
                  </a:moveTo>
                  <a:cubicBezTo>
                    <a:pt x="1043" y="1"/>
                    <a:pt x="232" y="213"/>
                    <a:pt x="51" y="576"/>
                  </a:cubicBezTo>
                  <a:cubicBezTo>
                    <a:pt x="1" y="676"/>
                    <a:pt x="1" y="827"/>
                    <a:pt x="84" y="910"/>
                  </a:cubicBezTo>
                  <a:cubicBezTo>
                    <a:pt x="101" y="910"/>
                    <a:pt x="101" y="910"/>
                    <a:pt x="101" y="927"/>
                  </a:cubicBezTo>
                  <a:cubicBezTo>
                    <a:pt x="157" y="968"/>
                    <a:pt x="217" y="986"/>
                    <a:pt x="274" y="986"/>
                  </a:cubicBezTo>
                  <a:cubicBezTo>
                    <a:pt x="403" y="986"/>
                    <a:pt x="517" y="897"/>
                    <a:pt x="552" y="793"/>
                  </a:cubicBezTo>
                  <a:cubicBezTo>
                    <a:pt x="738" y="638"/>
                    <a:pt x="1326" y="541"/>
                    <a:pt x="1571" y="541"/>
                  </a:cubicBezTo>
                  <a:cubicBezTo>
                    <a:pt x="1590" y="541"/>
                    <a:pt x="1607" y="542"/>
                    <a:pt x="1621" y="543"/>
                  </a:cubicBezTo>
                  <a:cubicBezTo>
                    <a:pt x="1905" y="576"/>
                    <a:pt x="2941" y="643"/>
                    <a:pt x="3075" y="927"/>
                  </a:cubicBezTo>
                  <a:cubicBezTo>
                    <a:pt x="3117" y="1026"/>
                    <a:pt x="3190" y="1066"/>
                    <a:pt x="3268" y="1066"/>
                  </a:cubicBezTo>
                  <a:cubicBezTo>
                    <a:pt x="3440" y="1066"/>
                    <a:pt x="3630" y="867"/>
                    <a:pt x="3526" y="660"/>
                  </a:cubicBezTo>
                  <a:cubicBezTo>
                    <a:pt x="3292" y="108"/>
                    <a:pt x="2123" y="75"/>
                    <a:pt x="1621" y="8"/>
                  </a:cubicBezTo>
                  <a:cubicBezTo>
                    <a:pt x="1583" y="3"/>
                    <a:pt x="1540" y="1"/>
                    <a:pt x="14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6;p19">
              <a:extLst>
                <a:ext uri="{FF2B5EF4-FFF2-40B4-BE49-F238E27FC236}">
                  <a16:creationId xmlns:a16="http://schemas.microsoft.com/office/drawing/2014/main" id="{6125D98A-4550-1A6A-D984-1609B0BE7471}"/>
                </a:ext>
              </a:extLst>
            </p:cNvPr>
            <p:cNvSpPr/>
            <p:nvPr/>
          </p:nvSpPr>
          <p:spPr>
            <a:xfrm>
              <a:off x="1214725" y="3337450"/>
              <a:ext cx="95275" cy="20100"/>
            </a:xfrm>
            <a:custGeom>
              <a:avLst/>
              <a:gdLst/>
              <a:ahLst/>
              <a:cxnLst/>
              <a:rect l="l" t="t" r="r" b="b"/>
              <a:pathLst>
                <a:path w="3811" h="804" extrusionOk="0">
                  <a:moveTo>
                    <a:pt x="1705" y="1"/>
                  </a:moveTo>
                  <a:cubicBezTo>
                    <a:pt x="1201" y="1"/>
                    <a:pt x="705" y="71"/>
                    <a:pt x="201" y="242"/>
                  </a:cubicBezTo>
                  <a:cubicBezTo>
                    <a:pt x="101" y="276"/>
                    <a:pt x="1" y="376"/>
                    <a:pt x="17" y="510"/>
                  </a:cubicBezTo>
                  <a:cubicBezTo>
                    <a:pt x="17" y="510"/>
                    <a:pt x="17" y="526"/>
                    <a:pt x="17" y="543"/>
                  </a:cubicBezTo>
                  <a:cubicBezTo>
                    <a:pt x="39" y="712"/>
                    <a:pt x="187" y="801"/>
                    <a:pt x="323" y="801"/>
                  </a:cubicBezTo>
                  <a:cubicBezTo>
                    <a:pt x="401" y="801"/>
                    <a:pt x="476" y="771"/>
                    <a:pt x="519" y="710"/>
                  </a:cubicBezTo>
                  <a:cubicBezTo>
                    <a:pt x="909" y="593"/>
                    <a:pt x="1299" y="527"/>
                    <a:pt x="1705" y="527"/>
                  </a:cubicBezTo>
                  <a:cubicBezTo>
                    <a:pt x="1821" y="527"/>
                    <a:pt x="1937" y="532"/>
                    <a:pt x="2056" y="543"/>
                  </a:cubicBezTo>
                  <a:cubicBezTo>
                    <a:pt x="2306" y="577"/>
                    <a:pt x="3075" y="543"/>
                    <a:pt x="3309" y="693"/>
                  </a:cubicBezTo>
                  <a:cubicBezTo>
                    <a:pt x="3362" y="762"/>
                    <a:pt x="3455" y="803"/>
                    <a:pt x="3543" y="803"/>
                  </a:cubicBezTo>
                  <a:cubicBezTo>
                    <a:pt x="3649" y="803"/>
                    <a:pt x="3750" y="746"/>
                    <a:pt x="3777" y="610"/>
                  </a:cubicBezTo>
                  <a:cubicBezTo>
                    <a:pt x="3777" y="610"/>
                    <a:pt x="3777" y="610"/>
                    <a:pt x="3793" y="593"/>
                  </a:cubicBezTo>
                  <a:cubicBezTo>
                    <a:pt x="3810" y="510"/>
                    <a:pt x="3793" y="409"/>
                    <a:pt x="3727" y="343"/>
                  </a:cubicBezTo>
                  <a:cubicBezTo>
                    <a:pt x="3426" y="59"/>
                    <a:pt x="2774" y="92"/>
                    <a:pt x="2407" y="42"/>
                  </a:cubicBezTo>
                  <a:cubicBezTo>
                    <a:pt x="2170" y="16"/>
                    <a:pt x="1937" y="1"/>
                    <a:pt x="1705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7;p19">
              <a:extLst>
                <a:ext uri="{FF2B5EF4-FFF2-40B4-BE49-F238E27FC236}">
                  <a16:creationId xmlns:a16="http://schemas.microsoft.com/office/drawing/2014/main" id="{9682F924-2209-52B5-D9A2-ABE9F1070C9F}"/>
                </a:ext>
              </a:extLst>
            </p:cNvPr>
            <p:cNvSpPr/>
            <p:nvPr/>
          </p:nvSpPr>
          <p:spPr>
            <a:xfrm>
              <a:off x="1208875" y="3370575"/>
              <a:ext cx="112900" cy="30000"/>
            </a:xfrm>
            <a:custGeom>
              <a:avLst/>
              <a:gdLst/>
              <a:ahLst/>
              <a:cxnLst/>
              <a:rect l="l" t="t" r="r" b="b"/>
              <a:pathLst>
                <a:path w="4516" h="1200" extrusionOk="0">
                  <a:moveTo>
                    <a:pt x="2393" y="1"/>
                  </a:moveTo>
                  <a:cubicBezTo>
                    <a:pt x="1770" y="1"/>
                    <a:pt x="1152" y="51"/>
                    <a:pt x="535" y="137"/>
                  </a:cubicBezTo>
                  <a:lnTo>
                    <a:pt x="519" y="137"/>
                  </a:lnTo>
                  <a:cubicBezTo>
                    <a:pt x="502" y="137"/>
                    <a:pt x="469" y="137"/>
                    <a:pt x="452" y="154"/>
                  </a:cubicBezTo>
                  <a:cubicBezTo>
                    <a:pt x="301" y="171"/>
                    <a:pt x="251" y="271"/>
                    <a:pt x="251" y="388"/>
                  </a:cubicBezTo>
                  <a:cubicBezTo>
                    <a:pt x="1" y="471"/>
                    <a:pt x="34" y="906"/>
                    <a:pt x="335" y="906"/>
                  </a:cubicBezTo>
                  <a:cubicBezTo>
                    <a:pt x="987" y="889"/>
                    <a:pt x="1638" y="856"/>
                    <a:pt x="2290" y="839"/>
                  </a:cubicBezTo>
                  <a:cubicBezTo>
                    <a:pt x="2908" y="839"/>
                    <a:pt x="3510" y="1023"/>
                    <a:pt x="4111" y="1190"/>
                  </a:cubicBezTo>
                  <a:cubicBezTo>
                    <a:pt x="4135" y="1196"/>
                    <a:pt x="4159" y="1199"/>
                    <a:pt x="4181" y="1199"/>
                  </a:cubicBezTo>
                  <a:cubicBezTo>
                    <a:pt x="4391" y="1199"/>
                    <a:pt x="4516" y="938"/>
                    <a:pt x="4395" y="772"/>
                  </a:cubicBezTo>
                  <a:cubicBezTo>
                    <a:pt x="4445" y="672"/>
                    <a:pt x="4462" y="555"/>
                    <a:pt x="4362" y="455"/>
                  </a:cubicBezTo>
                  <a:cubicBezTo>
                    <a:pt x="4044" y="104"/>
                    <a:pt x="3510" y="37"/>
                    <a:pt x="3058" y="20"/>
                  </a:cubicBezTo>
                  <a:cubicBezTo>
                    <a:pt x="2836" y="7"/>
                    <a:pt x="2614" y="1"/>
                    <a:pt x="23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8;p19">
              <a:extLst>
                <a:ext uri="{FF2B5EF4-FFF2-40B4-BE49-F238E27FC236}">
                  <a16:creationId xmlns:a16="http://schemas.microsoft.com/office/drawing/2014/main" id="{D92846B4-720B-549A-78E1-5C120B7D5132}"/>
                </a:ext>
              </a:extLst>
            </p:cNvPr>
            <p:cNvSpPr/>
            <p:nvPr/>
          </p:nvSpPr>
          <p:spPr>
            <a:xfrm>
              <a:off x="1200525" y="3399750"/>
              <a:ext cx="138550" cy="35150"/>
            </a:xfrm>
            <a:custGeom>
              <a:avLst/>
              <a:gdLst/>
              <a:ahLst/>
              <a:cxnLst/>
              <a:rect l="l" t="t" r="r" b="b"/>
              <a:pathLst>
                <a:path w="5542" h="1406" extrusionOk="0">
                  <a:moveTo>
                    <a:pt x="3363" y="0"/>
                  </a:moveTo>
                  <a:cubicBezTo>
                    <a:pt x="2944" y="0"/>
                    <a:pt x="2546" y="33"/>
                    <a:pt x="2273" y="39"/>
                  </a:cubicBezTo>
                  <a:cubicBezTo>
                    <a:pt x="2218" y="39"/>
                    <a:pt x="2123" y="38"/>
                    <a:pt x="2002" y="38"/>
                  </a:cubicBezTo>
                  <a:cubicBezTo>
                    <a:pt x="1384" y="38"/>
                    <a:pt x="106" y="84"/>
                    <a:pt x="301" y="658"/>
                  </a:cubicBezTo>
                  <a:cubicBezTo>
                    <a:pt x="251" y="674"/>
                    <a:pt x="218" y="691"/>
                    <a:pt x="184" y="724"/>
                  </a:cubicBezTo>
                  <a:cubicBezTo>
                    <a:pt x="17" y="825"/>
                    <a:pt x="1" y="1176"/>
                    <a:pt x="251" y="1209"/>
                  </a:cubicBezTo>
                  <a:cubicBezTo>
                    <a:pt x="1220" y="1343"/>
                    <a:pt x="2189" y="1376"/>
                    <a:pt x="3175" y="1393"/>
                  </a:cubicBezTo>
                  <a:cubicBezTo>
                    <a:pt x="3333" y="1399"/>
                    <a:pt x="3496" y="1405"/>
                    <a:pt x="3660" y="1405"/>
                  </a:cubicBezTo>
                  <a:cubicBezTo>
                    <a:pt x="3929" y="1405"/>
                    <a:pt x="4202" y="1388"/>
                    <a:pt x="4462" y="1326"/>
                  </a:cubicBezTo>
                  <a:lnTo>
                    <a:pt x="4796" y="1326"/>
                  </a:lnTo>
                  <a:cubicBezTo>
                    <a:pt x="4863" y="1326"/>
                    <a:pt x="4896" y="1309"/>
                    <a:pt x="4930" y="1293"/>
                  </a:cubicBezTo>
                  <a:cubicBezTo>
                    <a:pt x="4946" y="1293"/>
                    <a:pt x="4963" y="1309"/>
                    <a:pt x="4963" y="1309"/>
                  </a:cubicBezTo>
                  <a:cubicBezTo>
                    <a:pt x="5023" y="1362"/>
                    <a:pt x="5089" y="1384"/>
                    <a:pt x="5151" y="1384"/>
                  </a:cubicBezTo>
                  <a:cubicBezTo>
                    <a:pt x="5365" y="1384"/>
                    <a:pt x="5541" y="1123"/>
                    <a:pt x="5347" y="942"/>
                  </a:cubicBezTo>
                  <a:cubicBezTo>
                    <a:pt x="5314" y="908"/>
                    <a:pt x="5280" y="875"/>
                    <a:pt x="5230" y="858"/>
                  </a:cubicBezTo>
                  <a:cubicBezTo>
                    <a:pt x="5247" y="808"/>
                    <a:pt x="5230" y="741"/>
                    <a:pt x="5214" y="691"/>
                  </a:cubicBezTo>
                  <a:cubicBezTo>
                    <a:pt x="4944" y="110"/>
                    <a:pt x="4120" y="0"/>
                    <a:pt x="3363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9;p19">
              <a:extLst>
                <a:ext uri="{FF2B5EF4-FFF2-40B4-BE49-F238E27FC236}">
                  <a16:creationId xmlns:a16="http://schemas.microsoft.com/office/drawing/2014/main" id="{05445247-6DF3-4686-C6AD-1F67DC580704}"/>
                </a:ext>
              </a:extLst>
            </p:cNvPr>
            <p:cNvSpPr/>
            <p:nvPr/>
          </p:nvSpPr>
          <p:spPr>
            <a:xfrm>
              <a:off x="1035525" y="3275825"/>
              <a:ext cx="462450" cy="679225"/>
            </a:xfrm>
            <a:custGeom>
              <a:avLst/>
              <a:gdLst/>
              <a:ahLst/>
              <a:cxnLst/>
              <a:rect l="l" t="t" r="r" b="b"/>
              <a:pathLst>
                <a:path w="18498" h="27169" extrusionOk="0">
                  <a:moveTo>
                    <a:pt x="12415" y="6433"/>
                  </a:moveTo>
                  <a:cubicBezTo>
                    <a:pt x="12582" y="6483"/>
                    <a:pt x="12716" y="6600"/>
                    <a:pt x="12900" y="6617"/>
                  </a:cubicBezTo>
                  <a:cubicBezTo>
                    <a:pt x="12950" y="6617"/>
                    <a:pt x="13033" y="6651"/>
                    <a:pt x="13050" y="6701"/>
                  </a:cubicBezTo>
                  <a:cubicBezTo>
                    <a:pt x="13150" y="6868"/>
                    <a:pt x="13301" y="7018"/>
                    <a:pt x="13301" y="7235"/>
                  </a:cubicBezTo>
                  <a:cubicBezTo>
                    <a:pt x="13301" y="7302"/>
                    <a:pt x="13317" y="7386"/>
                    <a:pt x="13301" y="7453"/>
                  </a:cubicBezTo>
                  <a:cubicBezTo>
                    <a:pt x="13301" y="7586"/>
                    <a:pt x="13317" y="7703"/>
                    <a:pt x="13384" y="7820"/>
                  </a:cubicBezTo>
                  <a:cubicBezTo>
                    <a:pt x="13434" y="7887"/>
                    <a:pt x="13434" y="7971"/>
                    <a:pt x="13451" y="8054"/>
                  </a:cubicBezTo>
                  <a:cubicBezTo>
                    <a:pt x="13451" y="8121"/>
                    <a:pt x="13451" y="8188"/>
                    <a:pt x="13451" y="8255"/>
                  </a:cubicBezTo>
                  <a:cubicBezTo>
                    <a:pt x="13418" y="8555"/>
                    <a:pt x="13535" y="8839"/>
                    <a:pt x="13652" y="9107"/>
                  </a:cubicBezTo>
                  <a:cubicBezTo>
                    <a:pt x="13685" y="9174"/>
                    <a:pt x="13718" y="9240"/>
                    <a:pt x="13735" y="9307"/>
                  </a:cubicBezTo>
                  <a:cubicBezTo>
                    <a:pt x="13802" y="9458"/>
                    <a:pt x="13869" y="9608"/>
                    <a:pt x="13936" y="9758"/>
                  </a:cubicBezTo>
                  <a:cubicBezTo>
                    <a:pt x="13969" y="9842"/>
                    <a:pt x="14002" y="9925"/>
                    <a:pt x="14069" y="9959"/>
                  </a:cubicBezTo>
                  <a:cubicBezTo>
                    <a:pt x="14220" y="10076"/>
                    <a:pt x="14303" y="10243"/>
                    <a:pt x="14370" y="10410"/>
                  </a:cubicBezTo>
                  <a:cubicBezTo>
                    <a:pt x="14403" y="10494"/>
                    <a:pt x="14454" y="10560"/>
                    <a:pt x="14487" y="10627"/>
                  </a:cubicBezTo>
                  <a:cubicBezTo>
                    <a:pt x="14520" y="10677"/>
                    <a:pt x="14571" y="10711"/>
                    <a:pt x="14587" y="10761"/>
                  </a:cubicBezTo>
                  <a:cubicBezTo>
                    <a:pt x="14704" y="11012"/>
                    <a:pt x="14905" y="11195"/>
                    <a:pt x="15105" y="11396"/>
                  </a:cubicBezTo>
                  <a:cubicBezTo>
                    <a:pt x="15155" y="11446"/>
                    <a:pt x="15205" y="11513"/>
                    <a:pt x="15256" y="11580"/>
                  </a:cubicBezTo>
                  <a:cubicBezTo>
                    <a:pt x="15339" y="11713"/>
                    <a:pt x="15406" y="11847"/>
                    <a:pt x="15473" y="11997"/>
                  </a:cubicBezTo>
                  <a:cubicBezTo>
                    <a:pt x="15606" y="12215"/>
                    <a:pt x="15757" y="12398"/>
                    <a:pt x="15941" y="12582"/>
                  </a:cubicBezTo>
                  <a:cubicBezTo>
                    <a:pt x="16342" y="12966"/>
                    <a:pt x="16726" y="13367"/>
                    <a:pt x="17077" y="13785"/>
                  </a:cubicBezTo>
                  <a:cubicBezTo>
                    <a:pt x="17344" y="14103"/>
                    <a:pt x="17578" y="14470"/>
                    <a:pt x="17779" y="14854"/>
                  </a:cubicBezTo>
                  <a:cubicBezTo>
                    <a:pt x="17929" y="15088"/>
                    <a:pt x="17996" y="15372"/>
                    <a:pt x="18096" y="15623"/>
                  </a:cubicBezTo>
                  <a:cubicBezTo>
                    <a:pt x="18180" y="15840"/>
                    <a:pt x="18246" y="16041"/>
                    <a:pt x="18330" y="16241"/>
                  </a:cubicBezTo>
                  <a:cubicBezTo>
                    <a:pt x="18397" y="16425"/>
                    <a:pt x="18430" y="16609"/>
                    <a:pt x="18430" y="16809"/>
                  </a:cubicBezTo>
                  <a:cubicBezTo>
                    <a:pt x="18430" y="17060"/>
                    <a:pt x="18414" y="17327"/>
                    <a:pt x="18414" y="17578"/>
                  </a:cubicBezTo>
                  <a:cubicBezTo>
                    <a:pt x="18414" y="17778"/>
                    <a:pt x="18414" y="17979"/>
                    <a:pt x="18430" y="18179"/>
                  </a:cubicBezTo>
                  <a:cubicBezTo>
                    <a:pt x="18497" y="18681"/>
                    <a:pt x="18497" y="19182"/>
                    <a:pt x="18447" y="19683"/>
                  </a:cubicBezTo>
                  <a:cubicBezTo>
                    <a:pt x="18414" y="20068"/>
                    <a:pt x="18330" y="20452"/>
                    <a:pt x="18213" y="20819"/>
                  </a:cubicBezTo>
                  <a:cubicBezTo>
                    <a:pt x="18113" y="21154"/>
                    <a:pt x="17979" y="21471"/>
                    <a:pt x="17829" y="21788"/>
                  </a:cubicBezTo>
                  <a:cubicBezTo>
                    <a:pt x="17645" y="22173"/>
                    <a:pt x="17411" y="22507"/>
                    <a:pt x="17277" y="22908"/>
                  </a:cubicBezTo>
                  <a:cubicBezTo>
                    <a:pt x="17277" y="22925"/>
                    <a:pt x="17261" y="22941"/>
                    <a:pt x="17261" y="22958"/>
                  </a:cubicBezTo>
                  <a:cubicBezTo>
                    <a:pt x="17094" y="23209"/>
                    <a:pt x="16926" y="23459"/>
                    <a:pt x="16743" y="23710"/>
                  </a:cubicBezTo>
                  <a:cubicBezTo>
                    <a:pt x="16726" y="23760"/>
                    <a:pt x="16676" y="23794"/>
                    <a:pt x="16642" y="23844"/>
                  </a:cubicBezTo>
                  <a:cubicBezTo>
                    <a:pt x="16342" y="24378"/>
                    <a:pt x="15907" y="24779"/>
                    <a:pt x="15439" y="25164"/>
                  </a:cubicBezTo>
                  <a:cubicBezTo>
                    <a:pt x="15289" y="25264"/>
                    <a:pt x="15155" y="25381"/>
                    <a:pt x="15005" y="25498"/>
                  </a:cubicBezTo>
                  <a:cubicBezTo>
                    <a:pt x="14938" y="25548"/>
                    <a:pt x="14871" y="25598"/>
                    <a:pt x="14804" y="25631"/>
                  </a:cubicBezTo>
                  <a:cubicBezTo>
                    <a:pt x="14487" y="25815"/>
                    <a:pt x="14170" y="25982"/>
                    <a:pt x="13852" y="26166"/>
                  </a:cubicBezTo>
                  <a:cubicBezTo>
                    <a:pt x="13652" y="26266"/>
                    <a:pt x="13451" y="26367"/>
                    <a:pt x="13267" y="26467"/>
                  </a:cubicBezTo>
                  <a:cubicBezTo>
                    <a:pt x="12866" y="26684"/>
                    <a:pt x="12415" y="26801"/>
                    <a:pt x="11981" y="26918"/>
                  </a:cubicBezTo>
                  <a:cubicBezTo>
                    <a:pt x="11914" y="26935"/>
                    <a:pt x="11847" y="26935"/>
                    <a:pt x="11797" y="26951"/>
                  </a:cubicBezTo>
                  <a:cubicBezTo>
                    <a:pt x="11747" y="26951"/>
                    <a:pt x="11713" y="26951"/>
                    <a:pt x="11680" y="26968"/>
                  </a:cubicBezTo>
                  <a:cubicBezTo>
                    <a:pt x="11413" y="27135"/>
                    <a:pt x="11095" y="27152"/>
                    <a:pt x="10794" y="27152"/>
                  </a:cubicBezTo>
                  <a:cubicBezTo>
                    <a:pt x="10026" y="27169"/>
                    <a:pt x="9257" y="27152"/>
                    <a:pt x="8489" y="27152"/>
                  </a:cubicBezTo>
                  <a:cubicBezTo>
                    <a:pt x="8322" y="27152"/>
                    <a:pt x="8154" y="27135"/>
                    <a:pt x="8004" y="27085"/>
                  </a:cubicBezTo>
                  <a:cubicBezTo>
                    <a:pt x="7820" y="27035"/>
                    <a:pt x="7636" y="27002"/>
                    <a:pt x="7436" y="26985"/>
                  </a:cubicBezTo>
                  <a:cubicBezTo>
                    <a:pt x="7336" y="26985"/>
                    <a:pt x="7219" y="26968"/>
                    <a:pt x="7119" y="26951"/>
                  </a:cubicBezTo>
                  <a:cubicBezTo>
                    <a:pt x="7035" y="26951"/>
                    <a:pt x="6951" y="26935"/>
                    <a:pt x="6868" y="26951"/>
                  </a:cubicBezTo>
                  <a:cubicBezTo>
                    <a:pt x="6684" y="26968"/>
                    <a:pt x="6517" y="26918"/>
                    <a:pt x="6333" y="26885"/>
                  </a:cubicBezTo>
                  <a:cubicBezTo>
                    <a:pt x="5815" y="26734"/>
                    <a:pt x="5314" y="26534"/>
                    <a:pt x="4846" y="26266"/>
                  </a:cubicBezTo>
                  <a:cubicBezTo>
                    <a:pt x="4529" y="26083"/>
                    <a:pt x="4211" y="25932"/>
                    <a:pt x="3910" y="25765"/>
                  </a:cubicBezTo>
                  <a:cubicBezTo>
                    <a:pt x="3743" y="25682"/>
                    <a:pt x="3593" y="25581"/>
                    <a:pt x="3443" y="25464"/>
                  </a:cubicBezTo>
                  <a:cubicBezTo>
                    <a:pt x="3326" y="25364"/>
                    <a:pt x="3209" y="25264"/>
                    <a:pt x="3075" y="25180"/>
                  </a:cubicBezTo>
                  <a:cubicBezTo>
                    <a:pt x="2691" y="24896"/>
                    <a:pt x="2373" y="24562"/>
                    <a:pt x="2073" y="24178"/>
                  </a:cubicBezTo>
                  <a:cubicBezTo>
                    <a:pt x="1989" y="24094"/>
                    <a:pt x="1939" y="23994"/>
                    <a:pt x="1872" y="23894"/>
                  </a:cubicBezTo>
                  <a:cubicBezTo>
                    <a:pt x="1855" y="23860"/>
                    <a:pt x="1855" y="23844"/>
                    <a:pt x="1839" y="23827"/>
                  </a:cubicBezTo>
                  <a:cubicBezTo>
                    <a:pt x="1621" y="23626"/>
                    <a:pt x="1504" y="23359"/>
                    <a:pt x="1337" y="23125"/>
                  </a:cubicBezTo>
                  <a:cubicBezTo>
                    <a:pt x="1287" y="23042"/>
                    <a:pt x="1237" y="22958"/>
                    <a:pt x="1204" y="22875"/>
                  </a:cubicBezTo>
                  <a:cubicBezTo>
                    <a:pt x="1137" y="22674"/>
                    <a:pt x="1020" y="22507"/>
                    <a:pt x="936" y="22323"/>
                  </a:cubicBezTo>
                  <a:cubicBezTo>
                    <a:pt x="585" y="21672"/>
                    <a:pt x="268" y="21003"/>
                    <a:pt x="134" y="20268"/>
                  </a:cubicBezTo>
                  <a:cubicBezTo>
                    <a:pt x="34" y="19783"/>
                    <a:pt x="1" y="19299"/>
                    <a:pt x="17" y="18798"/>
                  </a:cubicBezTo>
                  <a:cubicBezTo>
                    <a:pt x="17" y="18564"/>
                    <a:pt x="51" y="18313"/>
                    <a:pt x="68" y="18062"/>
                  </a:cubicBezTo>
                  <a:cubicBezTo>
                    <a:pt x="84" y="17929"/>
                    <a:pt x="84" y="17795"/>
                    <a:pt x="84" y="17661"/>
                  </a:cubicBezTo>
                  <a:cubicBezTo>
                    <a:pt x="84" y="17411"/>
                    <a:pt x="68" y="17144"/>
                    <a:pt x="68" y="16893"/>
                  </a:cubicBezTo>
                  <a:cubicBezTo>
                    <a:pt x="68" y="16642"/>
                    <a:pt x="101" y="16408"/>
                    <a:pt x="201" y="16174"/>
                  </a:cubicBezTo>
                  <a:cubicBezTo>
                    <a:pt x="335" y="15824"/>
                    <a:pt x="452" y="15473"/>
                    <a:pt x="585" y="15122"/>
                  </a:cubicBezTo>
                  <a:cubicBezTo>
                    <a:pt x="619" y="15038"/>
                    <a:pt x="652" y="14971"/>
                    <a:pt x="686" y="14905"/>
                  </a:cubicBezTo>
                  <a:cubicBezTo>
                    <a:pt x="920" y="14487"/>
                    <a:pt x="1170" y="14086"/>
                    <a:pt x="1471" y="13718"/>
                  </a:cubicBezTo>
                  <a:cubicBezTo>
                    <a:pt x="1805" y="13351"/>
                    <a:pt x="2139" y="13017"/>
                    <a:pt x="2474" y="12666"/>
                  </a:cubicBezTo>
                  <a:cubicBezTo>
                    <a:pt x="2507" y="12632"/>
                    <a:pt x="2524" y="12582"/>
                    <a:pt x="2574" y="12565"/>
                  </a:cubicBezTo>
                  <a:cubicBezTo>
                    <a:pt x="2758" y="12448"/>
                    <a:pt x="2858" y="12265"/>
                    <a:pt x="2958" y="12081"/>
                  </a:cubicBezTo>
                  <a:cubicBezTo>
                    <a:pt x="3058" y="11930"/>
                    <a:pt x="3142" y="11747"/>
                    <a:pt x="3242" y="11596"/>
                  </a:cubicBezTo>
                  <a:cubicBezTo>
                    <a:pt x="3309" y="11496"/>
                    <a:pt x="3376" y="11413"/>
                    <a:pt x="3459" y="11346"/>
                  </a:cubicBezTo>
                  <a:cubicBezTo>
                    <a:pt x="3777" y="11028"/>
                    <a:pt x="4027" y="10661"/>
                    <a:pt x="4211" y="10243"/>
                  </a:cubicBezTo>
                  <a:cubicBezTo>
                    <a:pt x="4228" y="10193"/>
                    <a:pt x="4261" y="10126"/>
                    <a:pt x="4311" y="10093"/>
                  </a:cubicBezTo>
                  <a:cubicBezTo>
                    <a:pt x="4529" y="9925"/>
                    <a:pt x="4629" y="9675"/>
                    <a:pt x="4729" y="9424"/>
                  </a:cubicBezTo>
                  <a:cubicBezTo>
                    <a:pt x="4813" y="9207"/>
                    <a:pt x="4896" y="8973"/>
                    <a:pt x="4997" y="8739"/>
                  </a:cubicBezTo>
                  <a:cubicBezTo>
                    <a:pt x="5030" y="8639"/>
                    <a:pt x="5047" y="8555"/>
                    <a:pt x="5047" y="8455"/>
                  </a:cubicBezTo>
                  <a:cubicBezTo>
                    <a:pt x="5047" y="8338"/>
                    <a:pt x="5047" y="8204"/>
                    <a:pt x="5047" y="8088"/>
                  </a:cubicBezTo>
                  <a:cubicBezTo>
                    <a:pt x="5063" y="8004"/>
                    <a:pt x="5063" y="7904"/>
                    <a:pt x="5113" y="7837"/>
                  </a:cubicBezTo>
                  <a:cubicBezTo>
                    <a:pt x="5180" y="7720"/>
                    <a:pt x="5197" y="7586"/>
                    <a:pt x="5180" y="7469"/>
                  </a:cubicBezTo>
                  <a:cubicBezTo>
                    <a:pt x="5147" y="7202"/>
                    <a:pt x="5281" y="6985"/>
                    <a:pt x="5398" y="6768"/>
                  </a:cubicBezTo>
                  <a:cubicBezTo>
                    <a:pt x="5431" y="6684"/>
                    <a:pt x="5514" y="6634"/>
                    <a:pt x="5615" y="6634"/>
                  </a:cubicBezTo>
                  <a:cubicBezTo>
                    <a:pt x="5782" y="6617"/>
                    <a:pt x="5916" y="6483"/>
                    <a:pt x="6099" y="6450"/>
                  </a:cubicBezTo>
                  <a:cubicBezTo>
                    <a:pt x="6016" y="6166"/>
                    <a:pt x="6016" y="5882"/>
                    <a:pt x="5999" y="5598"/>
                  </a:cubicBezTo>
                  <a:cubicBezTo>
                    <a:pt x="5966" y="5364"/>
                    <a:pt x="6049" y="5164"/>
                    <a:pt x="6216" y="4996"/>
                  </a:cubicBezTo>
                  <a:cubicBezTo>
                    <a:pt x="6317" y="4896"/>
                    <a:pt x="6433" y="4813"/>
                    <a:pt x="6484" y="4679"/>
                  </a:cubicBezTo>
                  <a:cubicBezTo>
                    <a:pt x="6484" y="4646"/>
                    <a:pt x="6484" y="4629"/>
                    <a:pt x="6484" y="4612"/>
                  </a:cubicBezTo>
                  <a:cubicBezTo>
                    <a:pt x="6317" y="4311"/>
                    <a:pt x="6333" y="3977"/>
                    <a:pt x="6350" y="3660"/>
                  </a:cubicBezTo>
                  <a:cubicBezTo>
                    <a:pt x="6350" y="3509"/>
                    <a:pt x="6433" y="3376"/>
                    <a:pt x="6550" y="3292"/>
                  </a:cubicBezTo>
                  <a:cubicBezTo>
                    <a:pt x="6584" y="3275"/>
                    <a:pt x="6617" y="3242"/>
                    <a:pt x="6651" y="3225"/>
                  </a:cubicBezTo>
                  <a:cubicBezTo>
                    <a:pt x="6734" y="3175"/>
                    <a:pt x="6768" y="3092"/>
                    <a:pt x="6768" y="2991"/>
                  </a:cubicBezTo>
                  <a:cubicBezTo>
                    <a:pt x="6768" y="2858"/>
                    <a:pt x="6768" y="2724"/>
                    <a:pt x="6768" y="2590"/>
                  </a:cubicBezTo>
                  <a:cubicBezTo>
                    <a:pt x="6768" y="2473"/>
                    <a:pt x="6751" y="2340"/>
                    <a:pt x="6768" y="2223"/>
                  </a:cubicBezTo>
                  <a:cubicBezTo>
                    <a:pt x="6801" y="1939"/>
                    <a:pt x="6918" y="1705"/>
                    <a:pt x="7169" y="1554"/>
                  </a:cubicBezTo>
                  <a:cubicBezTo>
                    <a:pt x="7352" y="1454"/>
                    <a:pt x="7536" y="1354"/>
                    <a:pt x="7737" y="1254"/>
                  </a:cubicBezTo>
                  <a:cubicBezTo>
                    <a:pt x="7753" y="1153"/>
                    <a:pt x="7787" y="1037"/>
                    <a:pt x="7804" y="920"/>
                  </a:cubicBezTo>
                  <a:cubicBezTo>
                    <a:pt x="7870" y="552"/>
                    <a:pt x="8104" y="301"/>
                    <a:pt x="8422" y="118"/>
                  </a:cubicBezTo>
                  <a:cubicBezTo>
                    <a:pt x="8539" y="51"/>
                    <a:pt x="8656" y="17"/>
                    <a:pt x="8806" y="17"/>
                  </a:cubicBezTo>
                  <a:cubicBezTo>
                    <a:pt x="8956" y="34"/>
                    <a:pt x="9090" y="34"/>
                    <a:pt x="9241" y="17"/>
                  </a:cubicBezTo>
                  <a:cubicBezTo>
                    <a:pt x="9508" y="1"/>
                    <a:pt x="9742" y="51"/>
                    <a:pt x="9992" y="134"/>
                  </a:cubicBezTo>
                  <a:cubicBezTo>
                    <a:pt x="10360" y="235"/>
                    <a:pt x="10560" y="485"/>
                    <a:pt x="10677" y="819"/>
                  </a:cubicBezTo>
                  <a:cubicBezTo>
                    <a:pt x="10711" y="953"/>
                    <a:pt x="10744" y="1103"/>
                    <a:pt x="10778" y="1254"/>
                  </a:cubicBezTo>
                  <a:cubicBezTo>
                    <a:pt x="10928" y="1337"/>
                    <a:pt x="11095" y="1438"/>
                    <a:pt x="11262" y="1521"/>
                  </a:cubicBezTo>
                  <a:cubicBezTo>
                    <a:pt x="11580" y="1688"/>
                    <a:pt x="11713" y="1989"/>
                    <a:pt x="11730" y="2323"/>
                  </a:cubicBezTo>
                  <a:cubicBezTo>
                    <a:pt x="11747" y="2473"/>
                    <a:pt x="11730" y="2607"/>
                    <a:pt x="11730" y="2741"/>
                  </a:cubicBezTo>
                  <a:cubicBezTo>
                    <a:pt x="11730" y="2808"/>
                    <a:pt x="11730" y="2874"/>
                    <a:pt x="11730" y="2925"/>
                  </a:cubicBezTo>
                  <a:cubicBezTo>
                    <a:pt x="11713" y="3075"/>
                    <a:pt x="11764" y="3192"/>
                    <a:pt x="11914" y="3275"/>
                  </a:cubicBezTo>
                  <a:cubicBezTo>
                    <a:pt x="12081" y="3376"/>
                    <a:pt x="12148" y="3526"/>
                    <a:pt x="12148" y="3727"/>
                  </a:cubicBezTo>
                  <a:cubicBezTo>
                    <a:pt x="12148" y="3844"/>
                    <a:pt x="12148" y="3944"/>
                    <a:pt x="12148" y="4061"/>
                  </a:cubicBezTo>
                  <a:cubicBezTo>
                    <a:pt x="12148" y="4228"/>
                    <a:pt x="12131" y="4395"/>
                    <a:pt x="12048" y="4529"/>
                  </a:cubicBezTo>
                  <a:cubicBezTo>
                    <a:pt x="11997" y="4646"/>
                    <a:pt x="12014" y="4729"/>
                    <a:pt x="12098" y="4813"/>
                  </a:cubicBezTo>
                  <a:cubicBezTo>
                    <a:pt x="12165" y="4879"/>
                    <a:pt x="12248" y="4963"/>
                    <a:pt x="12315" y="5047"/>
                  </a:cubicBezTo>
                  <a:cubicBezTo>
                    <a:pt x="12465" y="5197"/>
                    <a:pt x="12532" y="5381"/>
                    <a:pt x="12499" y="5598"/>
                  </a:cubicBezTo>
                  <a:cubicBezTo>
                    <a:pt x="12482" y="5865"/>
                    <a:pt x="12449" y="6133"/>
                    <a:pt x="12415" y="6433"/>
                  </a:cubicBezTo>
                  <a:close/>
                  <a:moveTo>
                    <a:pt x="9257" y="6483"/>
                  </a:moveTo>
                  <a:cubicBezTo>
                    <a:pt x="9257" y="6483"/>
                    <a:pt x="9257" y="6483"/>
                    <a:pt x="9257" y="6483"/>
                  </a:cubicBezTo>
                  <a:cubicBezTo>
                    <a:pt x="8856" y="6483"/>
                    <a:pt x="8438" y="6483"/>
                    <a:pt x="8021" y="6483"/>
                  </a:cubicBezTo>
                  <a:cubicBezTo>
                    <a:pt x="7536" y="6467"/>
                    <a:pt x="7052" y="6517"/>
                    <a:pt x="6567" y="6634"/>
                  </a:cubicBezTo>
                  <a:cubicBezTo>
                    <a:pt x="6283" y="6717"/>
                    <a:pt x="6049" y="6868"/>
                    <a:pt x="5832" y="7052"/>
                  </a:cubicBezTo>
                  <a:cubicBezTo>
                    <a:pt x="5799" y="7085"/>
                    <a:pt x="5748" y="7152"/>
                    <a:pt x="5732" y="7202"/>
                  </a:cubicBezTo>
                  <a:cubicBezTo>
                    <a:pt x="5648" y="7519"/>
                    <a:pt x="5548" y="7837"/>
                    <a:pt x="5548" y="8171"/>
                  </a:cubicBezTo>
                  <a:cubicBezTo>
                    <a:pt x="5548" y="8221"/>
                    <a:pt x="5531" y="8271"/>
                    <a:pt x="5531" y="8321"/>
                  </a:cubicBezTo>
                  <a:cubicBezTo>
                    <a:pt x="5398" y="8906"/>
                    <a:pt x="5180" y="9441"/>
                    <a:pt x="4913" y="9959"/>
                  </a:cubicBezTo>
                  <a:cubicBezTo>
                    <a:pt x="4813" y="10143"/>
                    <a:pt x="4696" y="10343"/>
                    <a:pt x="4596" y="10527"/>
                  </a:cubicBezTo>
                  <a:cubicBezTo>
                    <a:pt x="4428" y="10911"/>
                    <a:pt x="4195" y="11245"/>
                    <a:pt x="3944" y="11563"/>
                  </a:cubicBezTo>
                  <a:cubicBezTo>
                    <a:pt x="3476" y="12148"/>
                    <a:pt x="3008" y="12732"/>
                    <a:pt x="2540" y="13317"/>
                  </a:cubicBezTo>
                  <a:cubicBezTo>
                    <a:pt x="2440" y="13434"/>
                    <a:pt x="2357" y="13568"/>
                    <a:pt x="2223" y="13668"/>
                  </a:cubicBezTo>
                  <a:cubicBezTo>
                    <a:pt x="1972" y="13852"/>
                    <a:pt x="1772" y="14103"/>
                    <a:pt x="1555" y="14336"/>
                  </a:cubicBezTo>
                  <a:cubicBezTo>
                    <a:pt x="1438" y="14470"/>
                    <a:pt x="1337" y="14604"/>
                    <a:pt x="1254" y="14771"/>
                  </a:cubicBezTo>
                  <a:cubicBezTo>
                    <a:pt x="1070" y="15122"/>
                    <a:pt x="886" y="15473"/>
                    <a:pt x="719" y="15840"/>
                  </a:cubicBezTo>
                  <a:cubicBezTo>
                    <a:pt x="652" y="15991"/>
                    <a:pt x="602" y="16174"/>
                    <a:pt x="585" y="16342"/>
                  </a:cubicBezTo>
                  <a:cubicBezTo>
                    <a:pt x="535" y="16659"/>
                    <a:pt x="452" y="16960"/>
                    <a:pt x="469" y="17294"/>
                  </a:cubicBezTo>
                  <a:cubicBezTo>
                    <a:pt x="469" y="17311"/>
                    <a:pt x="469" y="17344"/>
                    <a:pt x="469" y="17361"/>
                  </a:cubicBezTo>
                  <a:cubicBezTo>
                    <a:pt x="402" y="17545"/>
                    <a:pt x="418" y="17728"/>
                    <a:pt x="418" y="17912"/>
                  </a:cubicBezTo>
                  <a:cubicBezTo>
                    <a:pt x="418" y="18380"/>
                    <a:pt x="418" y="18865"/>
                    <a:pt x="435" y="19332"/>
                  </a:cubicBezTo>
                  <a:cubicBezTo>
                    <a:pt x="435" y="19399"/>
                    <a:pt x="418" y="19483"/>
                    <a:pt x="452" y="19550"/>
                  </a:cubicBezTo>
                  <a:cubicBezTo>
                    <a:pt x="519" y="19817"/>
                    <a:pt x="535" y="20084"/>
                    <a:pt x="535" y="20368"/>
                  </a:cubicBezTo>
                  <a:cubicBezTo>
                    <a:pt x="552" y="20569"/>
                    <a:pt x="585" y="20786"/>
                    <a:pt x="702" y="20970"/>
                  </a:cubicBezTo>
                  <a:cubicBezTo>
                    <a:pt x="836" y="21137"/>
                    <a:pt x="903" y="21337"/>
                    <a:pt x="953" y="21538"/>
                  </a:cubicBezTo>
                  <a:cubicBezTo>
                    <a:pt x="1020" y="21722"/>
                    <a:pt x="1070" y="21905"/>
                    <a:pt x="1120" y="22089"/>
                  </a:cubicBezTo>
                  <a:cubicBezTo>
                    <a:pt x="1170" y="22240"/>
                    <a:pt x="1237" y="22373"/>
                    <a:pt x="1354" y="22490"/>
                  </a:cubicBezTo>
                  <a:cubicBezTo>
                    <a:pt x="1454" y="22591"/>
                    <a:pt x="1521" y="22707"/>
                    <a:pt x="1571" y="22824"/>
                  </a:cubicBezTo>
                  <a:cubicBezTo>
                    <a:pt x="1655" y="23058"/>
                    <a:pt x="1772" y="23276"/>
                    <a:pt x="1905" y="23476"/>
                  </a:cubicBezTo>
                  <a:cubicBezTo>
                    <a:pt x="2139" y="23860"/>
                    <a:pt x="2407" y="24195"/>
                    <a:pt x="2758" y="24479"/>
                  </a:cubicBezTo>
                  <a:cubicBezTo>
                    <a:pt x="3142" y="24779"/>
                    <a:pt x="3576" y="25013"/>
                    <a:pt x="3961" y="25331"/>
                  </a:cubicBezTo>
                  <a:cubicBezTo>
                    <a:pt x="3994" y="25364"/>
                    <a:pt x="4044" y="25381"/>
                    <a:pt x="4094" y="25398"/>
                  </a:cubicBezTo>
                  <a:cubicBezTo>
                    <a:pt x="4395" y="25565"/>
                    <a:pt x="4696" y="25715"/>
                    <a:pt x="4997" y="25882"/>
                  </a:cubicBezTo>
                  <a:cubicBezTo>
                    <a:pt x="5464" y="26149"/>
                    <a:pt x="5949" y="26350"/>
                    <a:pt x="6484" y="26500"/>
                  </a:cubicBezTo>
                  <a:cubicBezTo>
                    <a:pt x="6601" y="26517"/>
                    <a:pt x="6734" y="26534"/>
                    <a:pt x="6851" y="26550"/>
                  </a:cubicBezTo>
                  <a:cubicBezTo>
                    <a:pt x="7152" y="26617"/>
                    <a:pt x="7469" y="26617"/>
                    <a:pt x="7770" y="26617"/>
                  </a:cubicBezTo>
                  <a:cubicBezTo>
                    <a:pt x="7937" y="26617"/>
                    <a:pt x="8088" y="26634"/>
                    <a:pt x="8238" y="26684"/>
                  </a:cubicBezTo>
                  <a:cubicBezTo>
                    <a:pt x="8438" y="26734"/>
                    <a:pt x="8639" y="26734"/>
                    <a:pt x="8840" y="26734"/>
                  </a:cubicBezTo>
                  <a:cubicBezTo>
                    <a:pt x="9040" y="26734"/>
                    <a:pt x="9257" y="26734"/>
                    <a:pt x="9458" y="26734"/>
                  </a:cubicBezTo>
                  <a:cubicBezTo>
                    <a:pt x="9558" y="26734"/>
                    <a:pt x="9658" y="26751"/>
                    <a:pt x="9758" y="26751"/>
                  </a:cubicBezTo>
                  <a:cubicBezTo>
                    <a:pt x="10193" y="26818"/>
                    <a:pt x="10611" y="26801"/>
                    <a:pt x="11045" y="26784"/>
                  </a:cubicBezTo>
                  <a:cubicBezTo>
                    <a:pt x="11229" y="26768"/>
                    <a:pt x="11413" y="26734"/>
                    <a:pt x="11563" y="26617"/>
                  </a:cubicBezTo>
                  <a:cubicBezTo>
                    <a:pt x="11613" y="26567"/>
                    <a:pt x="11680" y="26550"/>
                    <a:pt x="11764" y="26550"/>
                  </a:cubicBezTo>
                  <a:cubicBezTo>
                    <a:pt x="11814" y="26550"/>
                    <a:pt x="11880" y="26534"/>
                    <a:pt x="11947" y="26517"/>
                  </a:cubicBezTo>
                  <a:cubicBezTo>
                    <a:pt x="12482" y="26383"/>
                    <a:pt x="13000" y="26183"/>
                    <a:pt x="13484" y="25882"/>
                  </a:cubicBezTo>
                  <a:cubicBezTo>
                    <a:pt x="13551" y="25849"/>
                    <a:pt x="13618" y="25832"/>
                    <a:pt x="13685" y="25782"/>
                  </a:cubicBezTo>
                  <a:cubicBezTo>
                    <a:pt x="13986" y="25631"/>
                    <a:pt x="14286" y="25464"/>
                    <a:pt x="14587" y="25297"/>
                  </a:cubicBezTo>
                  <a:cubicBezTo>
                    <a:pt x="14637" y="25264"/>
                    <a:pt x="14688" y="25230"/>
                    <a:pt x="14721" y="25197"/>
                  </a:cubicBezTo>
                  <a:cubicBezTo>
                    <a:pt x="14871" y="25080"/>
                    <a:pt x="15038" y="24980"/>
                    <a:pt x="15172" y="24846"/>
                  </a:cubicBezTo>
                  <a:cubicBezTo>
                    <a:pt x="15256" y="24779"/>
                    <a:pt x="15356" y="24712"/>
                    <a:pt x="15406" y="24612"/>
                  </a:cubicBezTo>
                  <a:cubicBezTo>
                    <a:pt x="15473" y="24479"/>
                    <a:pt x="15573" y="24412"/>
                    <a:pt x="15690" y="24328"/>
                  </a:cubicBezTo>
                  <a:cubicBezTo>
                    <a:pt x="15957" y="24178"/>
                    <a:pt x="16175" y="23944"/>
                    <a:pt x="16325" y="23677"/>
                  </a:cubicBezTo>
                  <a:cubicBezTo>
                    <a:pt x="16375" y="23576"/>
                    <a:pt x="16425" y="23493"/>
                    <a:pt x="16509" y="23426"/>
                  </a:cubicBezTo>
                  <a:cubicBezTo>
                    <a:pt x="16626" y="23309"/>
                    <a:pt x="16709" y="23175"/>
                    <a:pt x="16793" y="23025"/>
                  </a:cubicBezTo>
                  <a:cubicBezTo>
                    <a:pt x="16893" y="22858"/>
                    <a:pt x="16993" y="22691"/>
                    <a:pt x="17110" y="22524"/>
                  </a:cubicBezTo>
                  <a:cubicBezTo>
                    <a:pt x="17244" y="22373"/>
                    <a:pt x="17344" y="22223"/>
                    <a:pt x="17394" y="22039"/>
                  </a:cubicBezTo>
                  <a:cubicBezTo>
                    <a:pt x="17478" y="21738"/>
                    <a:pt x="17578" y="21438"/>
                    <a:pt x="17662" y="21154"/>
                  </a:cubicBezTo>
                  <a:cubicBezTo>
                    <a:pt x="17695" y="21070"/>
                    <a:pt x="17712" y="20986"/>
                    <a:pt x="17762" y="20920"/>
                  </a:cubicBezTo>
                  <a:cubicBezTo>
                    <a:pt x="17929" y="20669"/>
                    <a:pt x="18013" y="20385"/>
                    <a:pt x="18029" y="20068"/>
                  </a:cubicBezTo>
                  <a:cubicBezTo>
                    <a:pt x="18029" y="20034"/>
                    <a:pt x="18029" y="20001"/>
                    <a:pt x="18046" y="19967"/>
                  </a:cubicBezTo>
                  <a:cubicBezTo>
                    <a:pt x="18129" y="19750"/>
                    <a:pt x="18113" y="19533"/>
                    <a:pt x="18113" y="19316"/>
                  </a:cubicBezTo>
                  <a:cubicBezTo>
                    <a:pt x="18113" y="18948"/>
                    <a:pt x="18079" y="18564"/>
                    <a:pt x="18096" y="18196"/>
                  </a:cubicBezTo>
                  <a:cubicBezTo>
                    <a:pt x="18113" y="17728"/>
                    <a:pt x="18013" y="17277"/>
                    <a:pt x="17996" y="16809"/>
                  </a:cubicBezTo>
                  <a:cubicBezTo>
                    <a:pt x="17996" y="16759"/>
                    <a:pt x="17979" y="16726"/>
                    <a:pt x="17979" y="16676"/>
                  </a:cubicBezTo>
                  <a:cubicBezTo>
                    <a:pt x="17962" y="16609"/>
                    <a:pt x="17946" y="16559"/>
                    <a:pt x="17946" y="16492"/>
                  </a:cubicBezTo>
                  <a:cubicBezTo>
                    <a:pt x="17929" y="16225"/>
                    <a:pt x="17845" y="15991"/>
                    <a:pt x="17745" y="15757"/>
                  </a:cubicBezTo>
                  <a:cubicBezTo>
                    <a:pt x="17612" y="15489"/>
                    <a:pt x="17478" y="15239"/>
                    <a:pt x="17344" y="14971"/>
                  </a:cubicBezTo>
                  <a:cubicBezTo>
                    <a:pt x="17127" y="14487"/>
                    <a:pt x="16759" y="14119"/>
                    <a:pt x="16375" y="13768"/>
                  </a:cubicBezTo>
                  <a:cubicBezTo>
                    <a:pt x="16241" y="13635"/>
                    <a:pt x="16091" y="13484"/>
                    <a:pt x="15974" y="13334"/>
                  </a:cubicBezTo>
                  <a:cubicBezTo>
                    <a:pt x="15506" y="12783"/>
                    <a:pt x="15072" y="12215"/>
                    <a:pt x="14621" y="11646"/>
                  </a:cubicBezTo>
                  <a:cubicBezTo>
                    <a:pt x="14320" y="11279"/>
                    <a:pt x="14053" y="10895"/>
                    <a:pt x="13852" y="10443"/>
                  </a:cubicBezTo>
                  <a:cubicBezTo>
                    <a:pt x="13802" y="10326"/>
                    <a:pt x="13752" y="10226"/>
                    <a:pt x="13685" y="10109"/>
                  </a:cubicBezTo>
                  <a:cubicBezTo>
                    <a:pt x="13434" y="9692"/>
                    <a:pt x="13234" y="9257"/>
                    <a:pt x="13100" y="8789"/>
                  </a:cubicBezTo>
                  <a:cubicBezTo>
                    <a:pt x="13050" y="8605"/>
                    <a:pt x="12967" y="8405"/>
                    <a:pt x="12967" y="8204"/>
                  </a:cubicBezTo>
                  <a:cubicBezTo>
                    <a:pt x="12950" y="7870"/>
                    <a:pt x="12866" y="7553"/>
                    <a:pt x="12783" y="7219"/>
                  </a:cubicBezTo>
                  <a:cubicBezTo>
                    <a:pt x="12766" y="7169"/>
                    <a:pt x="12716" y="7102"/>
                    <a:pt x="12682" y="7068"/>
                  </a:cubicBezTo>
                  <a:cubicBezTo>
                    <a:pt x="12482" y="6884"/>
                    <a:pt x="12281" y="6751"/>
                    <a:pt x="12031" y="6667"/>
                  </a:cubicBezTo>
                  <a:cubicBezTo>
                    <a:pt x="11897" y="6634"/>
                    <a:pt x="11764" y="6600"/>
                    <a:pt x="11630" y="6584"/>
                  </a:cubicBezTo>
                  <a:cubicBezTo>
                    <a:pt x="11346" y="6500"/>
                    <a:pt x="11045" y="6500"/>
                    <a:pt x="10761" y="6483"/>
                  </a:cubicBezTo>
                  <a:cubicBezTo>
                    <a:pt x="10260" y="6483"/>
                    <a:pt x="9758" y="6483"/>
                    <a:pt x="9257" y="6483"/>
                  </a:cubicBezTo>
                  <a:close/>
                  <a:moveTo>
                    <a:pt x="6985" y="4879"/>
                  </a:moveTo>
                  <a:cubicBezTo>
                    <a:pt x="6834" y="5030"/>
                    <a:pt x="6701" y="5180"/>
                    <a:pt x="6550" y="5314"/>
                  </a:cubicBezTo>
                  <a:cubicBezTo>
                    <a:pt x="6484" y="5397"/>
                    <a:pt x="6400" y="5481"/>
                    <a:pt x="6400" y="5598"/>
                  </a:cubicBezTo>
                  <a:cubicBezTo>
                    <a:pt x="6383" y="5782"/>
                    <a:pt x="6383" y="5966"/>
                    <a:pt x="6367" y="6149"/>
                  </a:cubicBezTo>
                  <a:cubicBezTo>
                    <a:pt x="6367" y="6199"/>
                    <a:pt x="6400" y="6250"/>
                    <a:pt x="6417" y="6316"/>
                  </a:cubicBezTo>
                  <a:cubicBezTo>
                    <a:pt x="6500" y="6300"/>
                    <a:pt x="6567" y="6300"/>
                    <a:pt x="6634" y="6266"/>
                  </a:cubicBezTo>
                  <a:cubicBezTo>
                    <a:pt x="6968" y="6166"/>
                    <a:pt x="7302" y="6133"/>
                    <a:pt x="7653" y="6133"/>
                  </a:cubicBezTo>
                  <a:cubicBezTo>
                    <a:pt x="8672" y="6133"/>
                    <a:pt x="9675" y="6133"/>
                    <a:pt x="10694" y="6133"/>
                  </a:cubicBezTo>
                  <a:cubicBezTo>
                    <a:pt x="11112" y="6133"/>
                    <a:pt x="11513" y="6133"/>
                    <a:pt x="11897" y="6283"/>
                  </a:cubicBezTo>
                  <a:cubicBezTo>
                    <a:pt x="11964" y="6300"/>
                    <a:pt x="12031" y="6300"/>
                    <a:pt x="12098" y="6300"/>
                  </a:cubicBezTo>
                  <a:cubicBezTo>
                    <a:pt x="12114" y="6216"/>
                    <a:pt x="12131" y="6149"/>
                    <a:pt x="12131" y="6082"/>
                  </a:cubicBezTo>
                  <a:cubicBezTo>
                    <a:pt x="12131" y="5932"/>
                    <a:pt x="12114" y="5782"/>
                    <a:pt x="12098" y="5631"/>
                  </a:cubicBezTo>
                  <a:cubicBezTo>
                    <a:pt x="12098" y="5414"/>
                    <a:pt x="11964" y="5280"/>
                    <a:pt x="11764" y="5214"/>
                  </a:cubicBezTo>
                  <a:cubicBezTo>
                    <a:pt x="11563" y="5147"/>
                    <a:pt x="11346" y="5080"/>
                    <a:pt x="11129" y="5047"/>
                  </a:cubicBezTo>
                  <a:cubicBezTo>
                    <a:pt x="10694" y="4980"/>
                    <a:pt x="10260" y="4930"/>
                    <a:pt x="9809" y="4879"/>
                  </a:cubicBezTo>
                  <a:cubicBezTo>
                    <a:pt x="9291" y="4813"/>
                    <a:pt x="8773" y="4846"/>
                    <a:pt x="8255" y="4863"/>
                  </a:cubicBezTo>
                  <a:cubicBezTo>
                    <a:pt x="8071" y="4879"/>
                    <a:pt x="7887" y="4879"/>
                    <a:pt x="7703" y="4863"/>
                  </a:cubicBezTo>
                  <a:cubicBezTo>
                    <a:pt x="7469" y="4829"/>
                    <a:pt x="7219" y="4863"/>
                    <a:pt x="6985" y="4879"/>
                  </a:cubicBezTo>
                  <a:close/>
                  <a:moveTo>
                    <a:pt x="11596" y="3793"/>
                  </a:moveTo>
                  <a:cubicBezTo>
                    <a:pt x="11563" y="3777"/>
                    <a:pt x="11530" y="3743"/>
                    <a:pt x="11496" y="3727"/>
                  </a:cubicBezTo>
                  <a:cubicBezTo>
                    <a:pt x="11379" y="3693"/>
                    <a:pt x="11279" y="3643"/>
                    <a:pt x="11162" y="3610"/>
                  </a:cubicBezTo>
                  <a:cubicBezTo>
                    <a:pt x="10460" y="3426"/>
                    <a:pt x="9742" y="3326"/>
                    <a:pt x="9023" y="3326"/>
                  </a:cubicBezTo>
                  <a:cubicBezTo>
                    <a:pt x="8890" y="3326"/>
                    <a:pt x="8773" y="3326"/>
                    <a:pt x="8639" y="3326"/>
                  </a:cubicBezTo>
                  <a:cubicBezTo>
                    <a:pt x="8255" y="3292"/>
                    <a:pt x="7870" y="3326"/>
                    <a:pt x="7503" y="3342"/>
                  </a:cubicBezTo>
                  <a:cubicBezTo>
                    <a:pt x="7219" y="3359"/>
                    <a:pt x="7102" y="3576"/>
                    <a:pt x="6918" y="3727"/>
                  </a:cubicBezTo>
                  <a:cubicBezTo>
                    <a:pt x="6901" y="3727"/>
                    <a:pt x="6901" y="3760"/>
                    <a:pt x="6901" y="3777"/>
                  </a:cubicBezTo>
                  <a:cubicBezTo>
                    <a:pt x="6901" y="3927"/>
                    <a:pt x="6885" y="4111"/>
                    <a:pt x="6918" y="4261"/>
                  </a:cubicBezTo>
                  <a:cubicBezTo>
                    <a:pt x="6968" y="4428"/>
                    <a:pt x="7018" y="4612"/>
                    <a:pt x="7018" y="4813"/>
                  </a:cubicBezTo>
                  <a:cubicBezTo>
                    <a:pt x="7135" y="4779"/>
                    <a:pt x="7235" y="4763"/>
                    <a:pt x="7319" y="4746"/>
                  </a:cubicBezTo>
                  <a:cubicBezTo>
                    <a:pt x="7603" y="4679"/>
                    <a:pt x="7887" y="4595"/>
                    <a:pt x="8171" y="4562"/>
                  </a:cubicBezTo>
                  <a:cubicBezTo>
                    <a:pt x="8773" y="4478"/>
                    <a:pt x="9374" y="4462"/>
                    <a:pt x="9976" y="4545"/>
                  </a:cubicBezTo>
                  <a:cubicBezTo>
                    <a:pt x="10444" y="4612"/>
                    <a:pt x="10911" y="4646"/>
                    <a:pt x="11379" y="4763"/>
                  </a:cubicBezTo>
                  <a:cubicBezTo>
                    <a:pt x="11413" y="4763"/>
                    <a:pt x="11429" y="4763"/>
                    <a:pt x="11463" y="4763"/>
                  </a:cubicBezTo>
                  <a:cubicBezTo>
                    <a:pt x="11479" y="4629"/>
                    <a:pt x="11496" y="4512"/>
                    <a:pt x="11530" y="4412"/>
                  </a:cubicBezTo>
                  <a:cubicBezTo>
                    <a:pt x="11630" y="4211"/>
                    <a:pt x="11613" y="4011"/>
                    <a:pt x="11596" y="3793"/>
                  </a:cubicBezTo>
                  <a:close/>
                  <a:moveTo>
                    <a:pt x="11212" y="3326"/>
                  </a:moveTo>
                  <a:cubicBezTo>
                    <a:pt x="11195" y="3209"/>
                    <a:pt x="11179" y="3125"/>
                    <a:pt x="11179" y="3042"/>
                  </a:cubicBezTo>
                  <a:cubicBezTo>
                    <a:pt x="11195" y="2841"/>
                    <a:pt x="11078" y="2757"/>
                    <a:pt x="10928" y="2691"/>
                  </a:cubicBezTo>
                  <a:cubicBezTo>
                    <a:pt x="10861" y="2674"/>
                    <a:pt x="10811" y="2641"/>
                    <a:pt x="10744" y="2624"/>
                  </a:cubicBezTo>
                  <a:cubicBezTo>
                    <a:pt x="10377" y="2540"/>
                    <a:pt x="10026" y="2457"/>
                    <a:pt x="9642" y="2457"/>
                  </a:cubicBezTo>
                  <a:cubicBezTo>
                    <a:pt x="9408" y="2457"/>
                    <a:pt x="9157" y="2473"/>
                    <a:pt x="8940" y="2440"/>
                  </a:cubicBezTo>
                  <a:cubicBezTo>
                    <a:pt x="8639" y="2390"/>
                    <a:pt x="8338" y="2356"/>
                    <a:pt x="8037" y="2407"/>
                  </a:cubicBezTo>
                  <a:cubicBezTo>
                    <a:pt x="7987" y="2423"/>
                    <a:pt x="7937" y="2440"/>
                    <a:pt x="7904" y="2373"/>
                  </a:cubicBezTo>
                  <a:cubicBezTo>
                    <a:pt x="7921" y="2290"/>
                    <a:pt x="7971" y="2306"/>
                    <a:pt x="8021" y="2306"/>
                  </a:cubicBezTo>
                  <a:cubicBezTo>
                    <a:pt x="8238" y="2273"/>
                    <a:pt x="8438" y="2240"/>
                    <a:pt x="8639" y="2189"/>
                  </a:cubicBezTo>
                  <a:cubicBezTo>
                    <a:pt x="8806" y="2156"/>
                    <a:pt x="8956" y="2123"/>
                    <a:pt x="9107" y="2123"/>
                  </a:cubicBezTo>
                  <a:cubicBezTo>
                    <a:pt x="9257" y="2123"/>
                    <a:pt x="9391" y="2123"/>
                    <a:pt x="9541" y="2123"/>
                  </a:cubicBezTo>
                  <a:cubicBezTo>
                    <a:pt x="10076" y="2106"/>
                    <a:pt x="10577" y="2189"/>
                    <a:pt x="11078" y="2373"/>
                  </a:cubicBezTo>
                  <a:cubicBezTo>
                    <a:pt x="11095" y="2390"/>
                    <a:pt x="11112" y="2373"/>
                    <a:pt x="11145" y="2390"/>
                  </a:cubicBezTo>
                  <a:cubicBezTo>
                    <a:pt x="11179" y="2290"/>
                    <a:pt x="11179" y="2189"/>
                    <a:pt x="11112" y="2123"/>
                  </a:cubicBezTo>
                  <a:cubicBezTo>
                    <a:pt x="10878" y="1889"/>
                    <a:pt x="10661" y="1655"/>
                    <a:pt x="10360" y="1504"/>
                  </a:cubicBezTo>
                  <a:cubicBezTo>
                    <a:pt x="10343" y="1488"/>
                    <a:pt x="10310" y="1471"/>
                    <a:pt x="10276" y="1471"/>
                  </a:cubicBezTo>
                  <a:cubicBezTo>
                    <a:pt x="10109" y="1421"/>
                    <a:pt x="9926" y="1387"/>
                    <a:pt x="9758" y="1337"/>
                  </a:cubicBezTo>
                  <a:cubicBezTo>
                    <a:pt x="9625" y="1304"/>
                    <a:pt x="9491" y="1287"/>
                    <a:pt x="9357" y="1287"/>
                  </a:cubicBezTo>
                  <a:cubicBezTo>
                    <a:pt x="9124" y="1287"/>
                    <a:pt x="8890" y="1270"/>
                    <a:pt x="8672" y="1371"/>
                  </a:cubicBezTo>
                  <a:cubicBezTo>
                    <a:pt x="8639" y="1387"/>
                    <a:pt x="8589" y="1371"/>
                    <a:pt x="8539" y="1387"/>
                  </a:cubicBezTo>
                  <a:cubicBezTo>
                    <a:pt x="8288" y="1438"/>
                    <a:pt x="8021" y="1504"/>
                    <a:pt x="7837" y="1705"/>
                  </a:cubicBezTo>
                  <a:cubicBezTo>
                    <a:pt x="7753" y="1805"/>
                    <a:pt x="7653" y="1889"/>
                    <a:pt x="7553" y="1955"/>
                  </a:cubicBezTo>
                  <a:cubicBezTo>
                    <a:pt x="7386" y="2072"/>
                    <a:pt x="7336" y="2223"/>
                    <a:pt x="7336" y="2407"/>
                  </a:cubicBezTo>
                  <a:cubicBezTo>
                    <a:pt x="7336" y="2624"/>
                    <a:pt x="7336" y="2841"/>
                    <a:pt x="7336" y="3058"/>
                  </a:cubicBezTo>
                  <a:cubicBezTo>
                    <a:pt x="7336" y="3108"/>
                    <a:pt x="7302" y="3175"/>
                    <a:pt x="7369" y="3209"/>
                  </a:cubicBezTo>
                  <a:cubicBezTo>
                    <a:pt x="7403" y="3209"/>
                    <a:pt x="7453" y="3192"/>
                    <a:pt x="7486" y="3175"/>
                  </a:cubicBezTo>
                  <a:cubicBezTo>
                    <a:pt x="7753" y="3092"/>
                    <a:pt x="8004" y="3075"/>
                    <a:pt x="8271" y="3075"/>
                  </a:cubicBezTo>
                  <a:cubicBezTo>
                    <a:pt x="8522" y="3058"/>
                    <a:pt x="8773" y="3058"/>
                    <a:pt x="9007" y="3058"/>
                  </a:cubicBezTo>
                  <a:cubicBezTo>
                    <a:pt x="9474" y="3042"/>
                    <a:pt x="9942" y="3092"/>
                    <a:pt x="10410" y="3158"/>
                  </a:cubicBezTo>
                  <a:cubicBezTo>
                    <a:pt x="10661" y="3209"/>
                    <a:pt x="10928" y="3275"/>
                    <a:pt x="11212" y="3326"/>
                  </a:cubicBezTo>
                  <a:close/>
                  <a:moveTo>
                    <a:pt x="8071" y="1187"/>
                  </a:moveTo>
                  <a:cubicBezTo>
                    <a:pt x="8338" y="1120"/>
                    <a:pt x="8572" y="1070"/>
                    <a:pt x="8789" y="1003"/>
                  </a:cubicBezTo>
                  <a:cubicBezTo>
                    <a:pt x="8856" y="986"/>
                    <a:pt x="8923" y="986"/>
                    <a:pt x="8990" y="986"/>
                  </a:cubicBezTo>
                  <a:cubicBezTo>
                    <a:pt x="9174" y="986"/>
                    <a:pt x="9357" y="986"/>
                    <a:pt x="9541" y="986"/>
                  </a:cubicBezTo>
                  <a:cubicBezTo>
                    <a:pt x="9591" y="986"/>
                    <a:pt x="9642" y="986"/>
                    <a:pt x="9692" y="1003"/>
                  </a:cubicBezTo>
                  <a:cubicBezTo>
                    <a:pt x="9926" y="1053"/>
                    <a:pt x="10126" y="1120"/>
                    <a:pt x="10360" y="1170"/>
                  </a:cubicBezTo>
                  <a:cubicBezTo>
                    <a:pt x="10377" y="1187"/>
                    <a:pt x="10410" y="1170"/>
                    <a:pt x="10427" y="1170"/>
                  </a:cubicBezTo>
                  <a:cubicBezTo>
                    <a:pt x="10393" y="936"/>
                    <a:pt x="10293" y="736"/>
                    <a:pt x="10126" y="585"/>
                  </a:cubicBezTo>
                  <a:cubicBezTo>
                    <a:pt x="10026" y="485"/>
                    <a:pt x="9909" y="435"/>
                    <a:pt x="9775" y="418"/>
                  </a:cubicBezTo>
                  <a:cubicBezTo>
                    <a:pt x="9625" y="402"/>
                    <a:pt x="9458" y="368"/>
                    <a:pt x="9291" y="368"/>
                  </a:cubicBezTo>
                  <a:cubicBezTo>
                    <a:pt x="9124" y="368"/>
                    <a:pt x="8973" y="402"/>
                    <a:pt x="8806" y="418"/>
                  </a:cubicBezTo>
                  <a:cubicBezTo>
                    <a:pt x="8756" y="435"/>
                    <a:pt x="8689" y="418"/>
                    <a:pt x="8639" y="435"/>
                  </a:cubicBezTo>
                  <a:cubicBezTo>
                    <a:pt x="8589" y="452"/>
                    <a:pt x="8539" y="468"/>
                    <a:pt x="8489" y="502"/>
                  </a:cubicBezTo>
                  <a:cubicBezTo>
                    <a:pt x="8271" y="669"/>
                    <a:pt x="8104" y="869"/>
                    <a:pt x="8071" y="11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0;p19">
              <a:extLst>
                <a:ext uri="{FF2B5EF4-FFF2-40B4-BE49-F238E27FC236}">
                  <a16:creationId xmlns:a16="http://schemas.microsoft.com/office/drawing/2014/main" id="{B6943C97-CF7A-3EEA-C4CC-DBE6DE687592}"/>
                </a:ext>
              </a:extLst>
            </p:cNvPr>
            <p:cNvSpPr/>
            <p:nvPr/>
          </p:nvSpPr>
          <p:spPr>
            <a:xfrm>
              <a:off x="1146350" y="3481650"/>
              <a:ext cx="232150" cy="313950"/>
            </a:xfrm>
            <a:custGeom>
              <a:avLst/>
              <a:gdLst/>
              <a:ahLst/>
              <a:cxnLst/>
              <a:rect l="l" t="t" r="r" b="b"/>
              <a:pathLst>
                <a:path w="9286" h="12558" extrusionOk="0">
                  <a:moveTo>
                    <a:pt x="3157" y="8363"/>
                  </a:moveTo>
                  <a:cubicBezTo>
                    <a:pt x="3303" y="8363"/>
                    <a:pt x="3481" y="8506"/>
                    <a:pt x="3688" y="8794"/>
                  </a:cubicBezTo>
                  <a:cubicBezTo>
                    <a:pt x="3688" y="8944"/>
                    <a:pt x="3688" y="9078"/>
                    <a:pt x="3655" y="9211"/>
                  </a:cubicBezTo>
                  <a:cubicBezTo>
                    <a:pt x="3604" y="9713"/>
                    <a:pt x="3488" y="10097"/>
                    <a:pt x="3153" y="10481"/>
                  </a:cubicBezTo>
                  <a:cubicBezTo>
                    <a:pt x="3103" y="10531"/>
                    <a:pt x="3053" y="10598"/>
                    <a:pt x="2986" y="10665"/>
                  </a:cubicBezTo>
                  <a:cubicBezTo>
                    <a:pt x="2669" y="10030"/>
                    <a:pt x="2585" y="9278"/>
                    <a:pt x="2853" y="8677"/>
                  </a:cubicBezTo>
                  <a:cubicBezTo>
                    <a:pt x="2930" y="8468"/>
                    <a:pt x="3032" y="8363"/>
                    <a:pt x="3157" y="8363"/>
                  </a:cubicBezTo>
                  <a:close/>
                  <a:moveTo>
                    <a:pt x="5867" y="8862"/>
                  </a:moveTo>
                  <a:cubicBezTo>
                    <a:pt x="5973" y="8862"/>
                    <a:pt x="6055" y="8950"/>
                    <a:pt x="6111" y="9128"/>
                  </a:cubicBezTo>
                  <a:cubicBezTo>
                    <a:pt x="6261" y="9378"/>
                    <a:pt x="6295" y="9646"/>
                    <a:pt x="6295" y="9930"/>
                  </a:cubicBezTo>
                  <a:cubicBezTo>
                    <a:pt x="6311" y="10297"/>
                    <a:pt x="6144" y="10698"/>
                    <a:pt x="5960" y="11033"/>
                  </a:cubicBezTo>
                  <a:cubicBezTo>
                    <a:pt x="5726" y="10682"/>
                    <a:pt x="5593" y="10247"/>
                    <a:pt x="5543" y="9896"/>
                  </a:cubicBezTo>
                  <a:cubicBezTo>
                    <a:pt x="5509" y="9612"/>
                    <a:pt x="5509" y="9312"/>
                    <a:pt x="5576" y="9027"/>
                  </a:cubicBezTo>
                  <a:cubicBezTo>
                    <a:pt x="5687" y="8917"/>
                    <a:pt x="5784" y="8862"/>
                    <a:pt x="5867" y="8862"/>
                  </a:cubicBezTo>
                  <a:close/>
                  <a:moveTo>
                    <a:pt x="6242" y="1"/>
                  </a:moveTo>
                  <a:cubicBezTo>
                    <a:pt x="6141" y="1"/>
                    <a:pt x="6043" y="57"/>
                    <a:pt x="6011" y="189"/>
                  </a:cubicBezTo>
                  <a:cubicBezTo>
                    <a:pt x="5860" y="840"/>
                    <a:pt x="5944" y="1459"/>
                    <a:pt x="6044" y="2110"/>
                  </a:cubicBezTo>
                  <a:cubicBezTo>
                    <a:pt x="6178" y="2879"/>
                    <a:pt x="6211" y="3681"/>
                    <a:pt x="6328" y="4449"/>
                  </a:cubicBezTo>
                  <a:cubicBezTo>
                    <a:pt x="6512" y="5786"/>
                    <a:pt x="6946" y="7006"/>
                    <a:pt x="7798" y="8042"/>
                  </a:cubicBezTo>
                  <a:cubicBezTo>
                    <a:pt x="8366" y="8743"/>
                    <a:pt x="8801" y="9228"/>
                    <a:pt x="8567" y="10180"/>
                  </a:cubicBezTo>
                  <a:cubicBezTo>
                    <a:pt x="8417" y="10882"/>
                    <a:pt x="7882" y="11634"/>
                    <a:pt x="7113" y="11701"/>
                  </a:cubicBezTo>
                  <a:cubicBezTo>
                    <a:pt x="7091" y="11702"/>
                    <a:pt x="7070" y="11703"/>
                    <a:pt x="7048" y="11703"/>
                  </a:cubicBezTo>
                  <a:cubicBezTo>
                    <a:pt x="6774" y="11703"/>
                    <a:pt x="6529" y="11605"/>
                    <a:pt x="6328" y="11450"/>
                  </a:cubicBezTo>
                  <a:cubicBezTo>
                    <a:pt x="6696" y="10849"/>
                    <a:pt x="6929" y="10130"/>
                    <a:pt x="6796" y="9428"/>
                  </a:cubicBezTo>
                  <a:cubicBezTo>
                    <a:pt x="6679" y="8894"/>
                    <a:pt x="6311" y="8259"/>
                    <a:pt x="5710" y="8242"/>
                  </a:cubicBezTo>
                  <a:cubicBezTo>
                    <a:pt x="5706" y="8242"/>
                    <a:pt x="5702" y="8242"/>
                    <a:pt x="5698" y="8242"/>
                  </a:cubicBezTo>
                  <a:cubicBezTo>
                    <a:pt x="4378" y="8242"/>
                    <a:pt x="5160" y="10950"/>
                    <a:pt x="5593" y="11434"/>
                  </a:cubicBezTo>
                  <a:cubicBezTo>
                    <a:pt x="5610" y="11467"/>
                    <a:pt x="5643" y="11484"/>
                    <a:pt x="5660" y="11500"/>
                  </a:cubicBezTo>
                  <a:cubicBezTo>
                    <a:pt x="5387" y="11860"/>
                    <a:pt x="5076" y="12022"/>
                    <a:pt x="4734" y="12022"/>
                  </a:cubicBezTo>
                  <a:cubicBezTo>
                    <a:pt x="4489" y="12022"/>
                    <a:pt x="4228" y="11938"/>
                    <a:pt x="3955" y="11784"/>
                  </a:cubicBezTo>
                  <a:cubicBezTo>
                    <a:pt x="3688" y="11634"/>
                    <a:pt x="3454" y="11400"/>
                    <a:pt x="3254" y="11133"/>
                  </a:cubicBezTo>
                  <a:cubicBezTo>
                    <a:pt x="3588" y="10849"/>
                    <a:pt x="3855" y="10498"/>
                    <a:pt x="3989" y="10164"/>
                  </a:cubicBezTo>
                  <a:cubicBezTo>
                    <a:pt x="4189" y="9629"/>
                    <a:pt x="4457" y="8526"/>
                    <a:pt x="4022" y="8042"/>
                  </a:cubicBezTo>
                  <a:cubicBezTo>
                    <a:pt x="3831" y="7811"/>
                    <a:pt x="3610" y="7713"/>
                    <a:pt x="3384" y="7713"/>
                  </a:cubicBezTo>
                  <a:cubicBezTo>
                    <a:pt x="3135" y="7713"/>
                    <a:pt x="2880" y="7832"/>
                    <a:pt x="2652" y="8025"/>
                  </a:cubicBezTo>
                  <a:cubicBezTo>
                    <a:pt x="1967" y="8626"/>
                    <a:pt x="2151" y="9829"/>
                    <a:pt x="2385" y="10581"/>
                  </a:cubicBezTo>
                  <a:cubicBezTo>
                    <a:pt x="2435" y="10715"/>
                    <a:pt x="2485" y="10849"/>
                    <a:pt x="2552" y="10982"/>
                  </a:cubicBezTo>
                  <a:cubicBezTo>
                    <a:pt x="2272" y="11153"/>
                    <a:pt x="1949" y="11281"/>
                    <a:pt x="1646" y="11281"/>
                  </a:cubicBezTo>
                  <a:cubicBezTo>
                    <a:pt x="1443" y="11281"/>
                    <a:pt x="1249" y="11223"/>
                    <a:pt x="1081" y="11083"/>
                  </a:cubicBezTo>
                  <a:cubicBezTo>
                    <a:pt x="731" y="10782"/>
                    <a:pt x="664" y="10231"/>
                    <a:pt x="630" y="9813"/>
                  </a:cubicBezTo>
                  <a:cubicBezTo>
                    <a:pt x="564" y="8911"/>
                    <a:pt x="714" y="7992"/>
                    <a:pt x="948" y="7123"/>
                  </a:cubicBezTo>
                  <a:cubicBezTo>
                    <a:pt x="1148" y="6337"/>
                    <a:pt x="1650" y="5669"/>
                    <a:pt x="2017" y="4934"/>
                  </a:cubicBezTo>
                  <a:cubicBezTo>
                    <a:pt x="2585" y="3764"/>
                    <a:pt x="3003" y="2093"/>
                    <a:pt x="2752" y="790"/>
                  </a:cubicBezTo>
                  <a:cubicBezTo>
                    <a:pt x="2725" y="655"/>
                    <a:pt x="2625" y="597"/>
                    <a:pt x="2519" y="597"/>
                  </a:cubicBezTo>
                  <a:cubicBezTo>
                    <a:pt x="2363" y="597"/>
                    <a:pt x="2195" y="725"/>
                    <a:pt x="2234" y="924"/>
                  </a:cubicBezTo>
                  <a:cubicBezTo>
                    <a:pt x="2485" y="2194"/>
                    <a:pt x="1984" y="3798"/>
                    <a:pt x="1432" y="4917"/>
                  </a:cubicBezTo>
                  <a:cubicBezTo>
                    <a:pt x="864" y="6070"/>
                    <a:pt x="363" y="6939"/>
                    <a:pt x="179" y="8242"/>
                  </a:cubicBezTo>
                  <a:cubicBezTo>
                    <a:pt x="0" y="9510"/>
                    <a:pt x="74" y="11842"/>
                    <a:pt x="1636" y="11842"/>
                  </a:cubicBezTo>
                  <a:cubicBezTo>
                    <a:pt x="1824" y="11842"/>
                    <a:pt x="2034" y="11808"/>
                    <a:pt x="2268" y="11734"/>
                  </a:cubicBezTo>
                  <a:cubicBezTo>
                    <a:pt x="2452" y="11667"/>
                    <a:pt x="2652" y="11567"/>
                    <a:pt x="2853" y="11450"/>
                  </a:cubicBezTo>
                  <a:cubicBezTo>
                    <a:pt x="3331" y="12081"/>
                    <a:pt x="4057" y="12557"/>
                    <a:pt x="4764" y="12557"/>
                  </a:cubicBezTo>
                  <a:cubicBezTo>
                    <a:pt x="5217" y="12557"/>
                    <a:pt x="5662" y="12361"/>
                    <a:pt x="6027" y="11885"/>
                  </a:cubicBezTo>
                  <a:cubicBezTo>
                    <a:pt x="6044" y="11885"/>
                    <a:pt x="6044" y="11868"/>
                    <a:pt x="6044" y="11851"/>
                  </a:cubicBezTo>
                  <a:cubicBezTo>
                    <a:pt x="6372" y="12077"/>
                    <a:pt x="6715" y="12181"/>
                    <a:pt x="7049" y="12181"/>
                  </a:cubicBezTo>
                  <a:cubicBezTo>
                    <a:pt x="7803" y="12181"/>
                    <a:pt x="8513" y="11650"/>
                    <a:pt x="8918" y="10782"/>
                  </a:cubicBezTo>
                  <a:cubicBezTo>
                    <a:pt x="9135" y="10331"/>
                    <a:pt x="9285" y="9662"/>
                    <a:pt x="9152" y="9161"/>
                  </a:cubicBezTo>
                  <a:cubicBezTo>
                    <a:pt x="8935" y="8359"/>
                    <a:pt x="8249" y="7824"/>
                    <a:pt x="7782" y="7156"/>
                  </a:cubicBezTo>
                  <a:cubicBezTo>
                    <a:pt x="7113" y="6187"/>
                    <a:pt x="6913" y="4934"/>
                    <a:pt x="6762" y="3798"/>
                  </a:cubicBezTo>
                  <a:cubicBezTo>
                    <a:pt x="6629" y="2745"/>
                    <a:pt x="6278" y="1358"/>
                    <a:pt x="6528" y="339"/>
                  </a:cubicBezTo>
                  <a:cubicBezTo>
                    <a:pt x="6569" y="136"/>
                    <a:pt x="6400" y="1"/>
                    <a:pt x="6242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114;p19">
            <a:extLst>
              <a:ext uri="{FF2B5EF4-FFF2-40B4-BE49-F238E27FC236}">
                <a16:creationId xmlns:a16="http://schemas.microsoft.com/office/drawing/2014/main" id="{1B892B55-FFF2-DDEE-C47B-D4595193AE5E}"/>
              </a:ext>
            </a:extLst>
          </p:cNvPr>
          <p:cNvGrpSpPr/>
          <p:nvPr/>
        </p:nvGrpSpPr>
        <p:grpSpPr>
          <a:xfrm>
            <a:off x="7794636" y="2"/>
            <a:ext cx="1177890" cy="3629642"/>
            <a:chOff x="1569775" y="2825125"/>
            <a:chExt cx="618250" cy="1893100"/>
          </a:xfrm>
        </p:grpSpPr>
        <p:sp>
          <p:nvSpPr>
            <p:cNvPr id="29" name="Google Shape;115;p19">
              <a:extLst>
                <a:ext uri="{FF2B5EF4-FFF2-40B4-BE49-F238E27FC236}">
                  <a16:creationId xmlns:a16="http://schemas.microsoft.com/office/drawing/2014/main" id="{52655BA1-B627-9727-7B36-152315AD2C12}"/>
                </a:ext>
              </a:extLst>
            </p:cNvPr>
            <p:cNvSpPr/>
            <p:nvPr/>
          </p:nvSpPr>
          <p:spPr>
            <a:xfrm>
              <a:off x="1658750" y="4099550"/>
              <a:ext cx="442800" cy="508350"/>
            </a:xfrm>
            <a:custGeom>
              <a:avLst/>
              <a:gdLst/>
              <a:ahLst/>
              <a:cxnLst/>
              <a:rect l="l" t="t" r="r" b="b"/>
              <a:pathLst>
                <a:path w="17712" h="20334" extrusionOk="0">
                  <a:moveTo>
                    <a:pt x="7620" y="1"/>
                  </a:moveTo>
                  <a:cubicBezTo>
                    <a:pt x="7119" y="1"/>
                    <a:pt x="6634" y="34"/>
                    <a:pt x="6166" y="168"/>
                  </a:cubicBezTo>
                  <a:cubicBezTo>
                    <a:pt x="5882" y="235"/>
                    <a:pt x="5648" y="385"/>
                    <a:pt x="5431" y="569"/>
                  </a:cubicBezTo>
                  <a:cubicBezTo>
                    <a:pt x="5381" y="619"/>
                    <a:pt x="5348" y="669"/>
                    <a:pt x="5331" y="736"/>
                  </a:cubicBezTo>
                  <a:cubicBezTo>
                    <a:pt x="5231" y="1053"/>
                    <a:pt x="5130" y="1354"/>
                    <a:pt x="5147" y="1688"/>
                  </a:cubicBezTo>
                  <a:cubicBezTo>
                    <a:pt x="5147" y="1738"/>
                    <a:pt x="5130" y="1805"/>
                    <a:pt x="5114" y="1855"/>
                  </a:cubicBezTo>
                  <a:cubicBezTo>
                    <a:pt x="4997" y="2424"/>
                    <a:pt x="4780" y="2958"/>
                    <a:pt x="4495" y="3476"/>
                  </a:cubicBezTo>
                  <a:cubicBezTo>
                    <a:pt x="4395" y="3677"/>
                    <a:pt x="4295" y="3860"/>
                    <a:pt x="4195" y="4061"/>
                  </a:cubicBezTo>
                  <a:cubicBezTo>
                    <a:pt x="4028" y="4429"/>
                    <a:pt x="3794" y="4779"/>
                    <a:pt x="3543" y="5097"/>
                  </a:cubicBezTo>
                  <a:cubicBezTo>
                    <a:pt x="3075" y="5682"/>
                    <a:pt x="2607" y="6266"/>
                    <a:pt x="2140" y="6851"/>
                  </a:cubicBezTo>
                  <a:cubicBezTo>
                    <a:pt x="2039" y="6968"/>
                    <a:pt x="1939" y="7102"/>
                    <a:pt x="1822" y="7185"/>
                  </a:cubicBezTo>
                  <a:cubicBezTo>
                    <a:pt x="1571" y="7386"/>
                    <a:pt x="1371" y="7637"/>
                    <a:pt x="1154" y="7871"/>
                  </a:cubicBezTo>
                  <a:cubicBezTo>
                    <a:pt x="1037" y="8004"/>
                    <a:pt x="937" y="8138"/>
                    <a:pt x="853" y="8288"/>
                  </a:cubicBezTo>
                  <a:cubicBezTo>
                    <a:pt x="669" y="8639"/>
                    <a:pt x="485" y="9007"/>
                    <a:pt x="318" y="9374"/>
                  </a:cubicBezTo>
                  <a:cubicBezTo>
                    <a:pt x="251" y="9525"/>
                    <a:pt x="201" y="9692"/>
                    <a:pt x="185" y="9859"/>
                  </a:cubicBezTo>
                  <a:cubicBezTo>
                    <a:pt x="135" y="10176"/>
                    <a:pt x="51" y="10494"/>
                    <a:pt x="68" y="10811"/>
                  </a:cubicBezTo>
                  <a:cubicBezTo>
                    <a:pt x="68" y="10845"/>
                    <a:pt x="68" y="10861"/>
                    <a:pt x="68" y="10895"/>
                  </a:cubicBezTo>
                  <a:cubicBezTo>
                    <a:pt x="1" y="11079"/>
                    <a:pt x="1" y="11262"/>
                    <a:pt x="18" y="11446"/>
                  </a:cubicBezTo>
                  <a:lnTo>
                    <a:pt x="18" y="12866"/>
                  </a:lnTo>
                  <a:cubicBezTo>
                    <a:pt x="18" y="12933"/>
                    <a:pt x="18" y="13017"/>
                    <a:pt x="34" y="13084"/>
                  </a:cubicBezTo>
                  <a:cubicBezTo>
                    <a:pt x="118" y="13351"/>
                    <a:pt x="118" y="13618"/>
                    <a:pt x="135" y="13886"/>
                  </a:cubicBezTo>
                  <a:cubicBezTo>
                    <a:pt x="151" y="14103"/>
                    <a:pt x="185" y="14320"/>
                    <a:pt x="302" y="14487"/>
                  </a:cubicBezTo>
                  <a:cubicBezTo>
                    <a:pt x="435" y="14671"/>
                    <a:pt x="485" y="14855"/>
                    <a:pt x="552" y="15055"/>
                  </a:cubicBezTo>
                  <a:cubicBezTo>
                    <a:pt x="602" y="15239"/>
                    <a:pt x="669" y="15423"/>
                    <a:pt x="719" y="15607"/>
                  </a:cubicBezTo>
                  <a:cubicBezTo>
                    <a:pt x="769" y="15757"/>
                    <a:pt x="836" y="15891"/>
                    <a:pt x="953" y="16008"/>
                  </a:cubicBezTo>
                  <a:cubicBezTo>
                    <a:pt x="1053" y="16108"/>
                    <a:pt x="1120" y="16225"/>
                    <a:pt x="1154" y="16358"/>
                  </a:cubicBezTo>
                  <a:cubicBezTo>
                    <a:pt x="1254" y="16592"/>
                    <a:pt x="1371" y="16793"/>
                    <a:pt x="1505" y="17010"/>
                  </a:cubicBezTo>
                  <a:cubicBezTo>
                    <a:pt x="1739" y="17378"/>
                    <a:pt x="2006" y="17712"/>
                    <a:pt x="2357" y="17996"/>
                  </a:cubicBezTo>
                  <a:cubicBezTo>
                    <a:pt x="2741" y="18297"/>
                    <a:pt x="3175" y="18547"/>
                    <a:pt x="3543" y="18848"/>
                  </a:cubicBezTo>
                  <a:cubicBezTo>
                    <a:pt x="3593" y="18881"/>
                    <a:pt x="3643" y="18898"/>
                    <a:pt x="3693" y="18932"/>
                  </a:cubicBezTo>
                  <a:cubicBezTo>
                    <a:pt x="3994" y="19082"/>
                    <a:pt x="4295" y="19232"/>
                    <a:pt x="4596" y="19399"/>
                  </a:cubicBezTo>
                  <a:cubicBezTo>
                    <a:pt x="5064" y="19683"/>
                    <a:pt x="5548" y="19884"/>
                    <a:pt x="6066" y="20018"/>
                  </a:cubicBezTo>
                  <a:cubicBezTo>
                    <a:pt x="6200" y="20051"/>
                    <a:pt x="6317" y="20068"/>
                    <a:pt x="6450" y="20084"/>
                  </a:cubicBezTo>
                  <a:cubicBezTo>
                    <a:pt x="6751" y="20135"/>
                    <a:pt x="7069" y="20151"/>
                    <a:pt x="7369" y="20151"/>
                  </a:cubicBezTo>
                  <a:cubicBezTo>
                    <a:pt x="7520" y="20151"/>
                    <a:pt x="7687" y="20168"/>
                    <a:pt x="7837" y="20201"/>
                  </a:cubicBezTo>
                  <a:cubicBezTo>
                    <a:pt x="8038" y="20252"/>
                    <a:pt x="8221" y="20268"/>
                    <a:pt x="8422" y="20268"/>
                  </a:cubicBezTo>
                  <a:lnTo>
                    <a:pt x="9057" y="20268"/>
                  </a:lnTo>
                  <a:cubicBezTo>
                    <a:pt x="9157" y="20268"/>
                    <a:pt x="9257" y="20268"/>
                    <a:pt x="9358" y="20285"/>
                  </a:cubicBezTo>
                  <a:cubicBezTo>
                    <a:pt x="9589" y="20322"/>
                    <a:pt x="9825" y="20333"/>
                    <a:pt x="10063" y="20333"/>
                  </a:cubicBezTo>
                  <a:cubicBezTo>
                    <a:pt x="10256" y="20333"/>
                    <a:pt x="10450" y="20326"/>
                    <a:pt x="10644" y="20318"/>
                  </a:cubicBezTo>
                  <a:cubicBezTo>
                    <a:pt x="10828" y="20302"/>
                    <a:pt x="10995" y="20268"/>
                    <a:pt x="11145" y="20151"/>
                  </a:cubicBezTo>
                  <a:cubicBezTo>
                    <a:pt x="11212" y="20101"/>
                    <a:pt x="11279" y="20084"/>
                    <a:pt x="11346" y="20084"/>
                  </a:cubicBezTo>
                  <a:cubicBezTo>
                    <a:pt x="11413" y="20084"/>
                    <a:pt x="11480" y="20051"/>
                    <a:pt x="11546" y="20051"/>
                  </a:cubicBezTo>
                  <a:cubicBezTo>
                    <a:pt x="12081" y="19901"/>
                    <a:pt x="12599" y="19700"/>
                    <a:pt x="13084" y="19416"/>
                  </a:cubicBezTo>
                  <a:cubicBezTo>
                    <a:pt x="13134" y="19383"/>
                    <a:pt x="13201" y="19349"/>
                    <a:pt x="13267" y="19316"/>
                  </a:cubicBezTo>
                  <a:cubicBezTo>
                    <a:pt x="13585" y="19149"/>
                    <a:pt x="13886" y="18998"/>
                    <a:pt x="14186" y="18831"/>
                  </a:cubicBezTo>
                  <a:cubicBezTo>
                    <a:pt x="14237" y="18798"/>
                    <a:pt x="14287" y="18764"/>
                    <a:pt x="14320" y="18731"/>
                  </a:cubicBezTo>
                  <a:cubicBezTo>
                    <a:pt x="14470" y="18614"/>
                    <a:pt x="14621" y="18497"/>
                    <a:pt x="14771" y="18380"/>
                  </a:cubicBezTo>
                  <a:cubicBezTo>
                    <a:pt x="14855" y="18313"/>
                    <a:pt x="14955" y="18230"/>
                    <a:pt x="15005" y="18146"/>
                  </a:cubicBezTo>
                  <a:cubicBezTo>
                    <a:pt x="15072" y="18013"/>
                    <a:pt x="15172" y="17929"/>
                    <a:pt x="15289" y="17862"/>
                  </a:cubicBezTo>
                  <a:cubicBezTo>
                    <a:pt x="15557" y="17695"/>
                    <a:pt x="15757" y="17461"/>
                    <a:pt x="15924" y="17194"/>
                  </a:cubicBezTo>
                  <a:cubicBezTo>
                    <a:pt x="15974" y="17110"/>
                    <a:pt x="16024" y="17027"/>
                    <a:pt x="16091" y="16960"/>
                  </a:cubicBezTo>
                  <a:cubicBezTo>
                    <a:pt x="16225" y="16843"/>
                    <a:pt x="16308" y="16709"/>
                    <a:pt x="16392" y="16559"/>
                  </a:cubicBezTo>
                  <a:cubicBezTo>
                    <a:pt x="16492" y="16392"/>
                    <a:pt x="16592" y="16208"/>
                    <a:pt x="16709" y="16058"/>
                  </a:cubicBezTo>
                  <a:cubicBezTo>
                    <a:pt x="16826" y="15907"/>
                    <a:pt x="16927" y="15757"/>
                    <a:pt x="16993" y="15556"/>
                  </a:cubicBezTo>
                  <a:cubicBezTo>
                    <a:pt x="17077" y="15272"/>
                    <a:pt x="17177" y="14972"/>
                    <a:pt x="17261" y="14671"/>
                  </a:cubicBezTo>
                  <a:cubicBezTo>
                    <a:pt x="17294" y="14604"/>
                    <a:pt x="17311" y="14520"/>
                    <a:pt x="17344" y="14454"/>
                  </a:cubicBezTo>
                  <a:cubicBezTo>
                    <a:pt x="17528" y="14186"/>
                    <a:pt x="17612" y="13902"/>
                    <a:pt x="17612" y="13602"/>
                  </a:cubicBezTo>
                  <a:cubicBezTo>
                    <a:pt x="17628" y="13568"/>
                    <a:pt x="17628" y="13535"/>
                    <a:pt x="17628" y="13501"/>
                  </a:cubicBezTo>
                  <a:cubicBezTo>
                    <a:pt x="17712" y="13284"/>
                    <a:pt x="17712" y="13067"/>
                    <a:pt x="17712" y="12850"/>
                  </a:cubicBezTo>
                  <a:cubicBezTo>
                    <a:pt x="17695" y="12465"/>
                    <a:pt x="17679" y="12081"/>
                    <a:pt x="17695" y="11713"/>
                  </a:cubicBezTo>
                  <a:cubicBezTo>
                    <a:pt x="17712" y="11246"/>
                    <a:pt x="17595" y="10794"/>
                    <a:pt x="17595" y="10327"/>
                  </a:cubicBezTo>
                  <a:cubicBezTo>
                    <a:pt x="17595" y="10277"/>
                    <a:pt x="17578" y="10243"/>
                    <a:pt x="17562" y="10193"/>
                  </a:cubicBezTo>
                  <a:cubicBezTo>
                    <a:pt x="17545" y="10126"/>
                    <a:pt x="17528" y="10076"/>
                    <a:pt x="17528" y="10009"/>
                  </a:cubicBezTo>
                  <a:cubicBezTo>
                    <a:pt x="17528" y="9742"/>
                    <a:pt x="17445" y="9508"/>
                    <a:pt x="17328" y="9274"/>
                  </a:cubicBezTo>
                  <a:cubicBezTo>
                    <a:pt x="17211" y="9007"/>
                    <a:pt x="17060" y="8756"/>
                    <a:pt x="16943" y="8489"/>
                  </a:cubicBezTo>
                  <a:cubicBezTo>
                    <a:pt x="16726" y="8004"/>
                    <a:pt x="16359" y="7637"/>
                    <a:pt x="15974" y="7286"/>
                  </a:cubicBezTo>
                  <a:cubicBezTo>
                    <a:pt x="15824" y="7152"/>
                    <a:pt x="15690" y="7002"/>
                    <a:pt x="15557" y="6851"/>
                  </a:cubicBezTo>
                  <a:cubicBezTo>
                    <a:pt x="15105" y="6300"/>
                    <a:pt x="14654" y="5732"/>
                    <a:pt x="14203" y="5164"/>
                  </a:cubicBezTo>
                  <a:cubicBezTo>
                    <a:pt x="13919" y="4796"/>
                    <a:pt x="13652" y="4412"/>
                    <a:pt x="13451" y="3961"/>
                  </a:cubicBezTo>
                  <a:cubicBezTo>
                    <a:pt x="13401" y="3844"/>
                    <a:pt x="13334" y="3743"/>
                    <a:pt x="13284" y="3627"/>
                  </a:cubicBezTo>
                  <a:cubicBezTo>
                    <a:pt x="13034" y="3209"/>
                    <a:pt x="12833" y="2774"/>
                    <a:pt x="12699" y="2307"/>
                  </a:cubicBezTo>
                  <a:cubicBezTo>
                    <a:pt x="12633" y="2123"/>
                    <a:pt x="12566" y="1922"/>
                    <a:pt x="12566" y="1722"/>
                  </a:cubicBezTo>
                  <a:cubicBezTo>
                    <a:pt x="12549" y="1388"/>
                    <a:pt x="12465" y="1070"/>
                    <a:pt x="12365" y="736"/>
                  </a:cubicBezTo>
                  <a:cubicBezTo>
                    <a:pt x="12348" y="686"/>
                    <a:pt x="12315" y="619"/>
                    <a:pt x="12265" y="586"/>
                  </a:cubicBezTo>
                  <a:cubicBezTo>
                    <a:pt x="12081" y="402"/>
                    <a:pt x="11864" y="268"/>
                    <a:pt x="11613" y="185"/>
                  </a:cubicBezTo>
                  <a:cubicBezTo>
                    <a:pt x="11480" y="151"/>
                    <a:pt x="11346" y="118"/>
                    <a:pt x="11229" y="101"/>
                  </a:cubicBezTo>
                  <a:cubicBezTo>
                    <a:pt x="10928" y="17"/>
                    <a:pt x="10644" y="17"/>
                    <a:pt x="10360" y="1"/>
                  </a:cubicBezTo>
                  <a:lnTo>
                    <a:pt x="8856" y="1"/>
                  </a:lnTo>
                  <a:cubicBezTo>
                    <a:pt x="8578" y="1"/>
                    <a:pt x="8299" y="8"/>
                    <a:pt x="8026" y="8"/>
                  </a:cubicBezTo>
                  <a:cubicBezTo>
                    <a:pt x="7889" y="8"/>
                    <a:pt x="7754" y="6"/>
                    <a:pt x="7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16;p19">
              <a:extLst>
                <a:ext uri="{FF2B5EF4-FFF2-40B4-BE49-F238E27FC236}">
                  <a16:creationId xmlns:a16="http://schemas.microsoft.com/office/drawing/2014/main" id="{65E57D20-F040-2463-6DFB-471A2108A8C1}"/>
                </a:ext>
              </a:extLst>
            </p:cNvPr>
            <p:cNvSpPr/>
            <p:nvPr/>
          </p:nvSpPr>
          <p:spPr>
            <a:xfrm>
              <a:off x="1672550" y="4108625"/>
              <a:ext cx="426075" cy="490550"/>
            </a:xfrm>
            <a:custGeom>
              <a:avLst/>
              <a:gdLst/>
              <a:ahLst/>
              <a:cxnLst/>
              <a:rect l="l" t="t" r="r" b="b"/>
              <a:pathLst>
                <a:path w="17043" h="19622" extrusionOk="0">
                  <a:moveTo>
                    <a:pt x="6215" y="0"/>
                  </a:moveTo>
                  <a:cubicBezTo>
                    <a:pt x="5844" y="0"/>
                    <a:pt x="5502" y="112"/>
                    <a:pt x="5213" y="490"/>
                  </a:cubicBezTo>
                  <a:cubicBezTo>
                    <a:pt x="4612" y="1275"/>
                    <a:pt x="4445" y="2311"/>
                    <a:pt x="4127" y="3230"/>
                  </a:cubicBezTo>
                  <a:cubicBezTo>
                    <a:pt x="3659" y="4517"/>
                    <a:pt x="2757" y="5569"/>
                    <a:pt x="1888" y="6589"/>
                  </a:cubicBezTo>
                  <a:cubicBezTo>
                    <a:pt x="1153" y="7457"/>
                    <a:pt x="819" y="8193"/>
                    <a:pt x="518" y="9295"/>
                  </a:cubicBezTo>
                  <a:cubicBezTo>
                    <a:pt x="201" y="10431"/>
                    <a:pt x="0" y="11434"/>
                    <a:pt x="0" y="12620"/>
                  </a:cubicBezTo>
                  <a:cubicBezTo>
                    <a:pt x="0" y="13773"/>
                    <a:pt x="318" y="14625"/>
                    <a:pt x="852" y="15611"/>
                  </a:cubicBezTo>
                  <a:cubicBezTo>
                    <a:pt x="1404" y="16647"/>
                    <a:pt x="2122" y="17382"/>
                    <a:pt x="3024" y="18117"/>
                  </a:cubicBezTo>
                  <a:cubicBezTo>
                    <a:pt x="3877" y="18836"/>
                    <a:pt x="4779" y="19488"/>
                    <a:pt x="5915" y="19588"/>
                  </a:cubicBezTo>
                  <a:cubicBezTo>
                    <a:pt x="6191" y="19611"/>
                    <a:pt x="6462" y="19621"/>
                    <a:pt x="6731" y="19621"/>
                  </a:cubicBezTo>
                  <a:cubicBezTo>
                    <a:pt x="7635" y="19621"/>
                    <a:pt x="8510" y="19501"/>
                    <a:pt x="9424" y="19320"/>
                  </a:cubicBezTo>
                  <a:cubicBezTo>
                    <a:pt x="10660" y="19053"/>
                    <a:pt x="11763" y="18919"/>
                    <a:pt x="12816" y="18168"/>
                  </a:cubicBezTo>
                  <a:cubicBezTo>
                    <a:pt x="14604" y="16881"/>
                    <a:pt x="15673" y="14926"/>
                    <a:pt x="16508" y="12954"/>
                  </a:cubicBezTo>
                  <a:cubicBezTo>
                    <a:pt x="16893" y="12052"/>
                    <a:pt x="17043" y="10849"/>
                    <a:pt x="16859" y="9880"/>
                  </a:cubicBezTo>
                  <a:cubicBezTo>
                    <a:pt x="16692" y="8911"/>
                    <a:pt x="16074" y="8310"/>
                    <a:pt x="15389" y="7641"/>
                  </a:cubicBezTo>
                  <a:cubicBezTo>
                    <a:pt x="14520" y="6789"/>
                    <a:pt x="13451" y="5920"/>
                    <a:pt x="13016" y="4734"/>
                  </a:cubicBezTo>
                  <a:cubicBezTo>
                    <a:pt x="12599" y="3581"/>
                    <a:pt x="12465" y="2395"/>
                    <a:pt x="11780" y="1342"/>
                  </a:cubicBezTo>
                  <a:cubicBezTo>
                    <a:pt x="11111" y="323"/>
                    <a:pt x="10092" y="106"/>
                    <a:pt x="8956" y="39"/>
                  </a:cubicBezTo>
                  <a:cubicBezTo>
                    <a:pt x="8895" y="35"/>
                    <a:pt x="8832" y="34"/>
                    <a:pt x="8769" y="34"/>
                  </a:cubicBezTo>
                  <a:cubicBezTo>
                    <a:pt x="8300" y="34"/>
                    <a:pt x="7776" y="116"/>
                    <a:pt x="7282" y="116"/>
                  </a:cubicBezTo>
                  <a:cubicBezTo>
                    <a:pt x="7187" y="116"/>
                    <a:pt x="7093" y="113"/>
                    <a:pt x="7001" y="106"/>
                  </a:cubicBezTo>
                  <a:cubicBezTo>
                    <a:pt x="6731" y="52"/>
                    <a:pt x="6466" y="0"/>
                    <a:pt x="6215" y="0"/>
                  </a:cubicBezTo>
                  <a:close/>
                </a:path>
              </a:pathLst>
            </a:custGeom>
            <a:solidFill>
              <a:srgbClr val="AAC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17;p19">
              <a:extLst>
                <a:ext uri="{FF2B5EF4-FFF2-40B4-BE49-F238E27FC236}">
                  <a16:creationId xmlns:a16="http://schemas.microsoft.com/office/drawing/2014/main" id="{2A93229E-0C24-F974-EB28-5F06C92D8295}"/>
                </a:ext>
              </a:extLst>
            </p:cNvPr>
            <p:cNvSpPr/>
            <p:nvPr/>
          </p:nvSpPr>
          <p:spPr>
            <a:xfrm>
              <a:off x="1872625" y="2825125"/>
              <a:ext cx="12150" cy="1123650"/>
            </a:xfrm>
            <a:custGeom>
              <a:avLst/>
              <a:gdLst/>
              <a:ahLst/>
              <a:cxnLst/>
              <a:rect l="l" t="t" r="r" b="b"/>
              <a:pathLst>
                <a:path w="486" h="44946" extrusionOk="0">
                  <a:moveTo>
                    <a:pt x="485" y="21136"/>
                  </a:moveTo>
                  <a:lnTo>
                    <a:pt x="468" y="21136"/>
                  </a:lnTo>
                  <a:cubicBezTo>
                    <a:pt x="452" y="18948"/>
                    <a:pt x="452" y="2556"/>
                    <a:pt x="435" y="368"/>
                  </a:cubicBezTo>
                  <a:cubicBezTo>
                    <a:pt x="435" y="0"/>
                    <a:pt x="418" y="719"/>
                    <a:pt x="402" y="368"/>
                  </a:cubicBezTo>
                  <a:cubicBezTo>
                    <a:pt x="402" y="301"/>
                    <a:pt x="385" y="418"/>
                    <a:pt x="385" y="368"/>
                  </a:cubicBezTo>
                  <a:cubicBezTo>
                    <a:pt x="368" y="267"/>
                    <a:pt x="301" y="351"/>
                    <a:pt x="235" y="368"/>
                  </a:cubicBezTo>
                  <a:cubicBezTo>
                    <a:pt x="168" y="368"/>
                    <a:pt x="118" y="267"/>
                    <a:pt x="101" y="368"/>
                  </a:cubicBezTo>
                  <a:cubicBezTo>
                    <a:pt x="84" y="435"/>
                    <a:pt x="84" y="284"/>
                    <a:pt x="67" y="368"/>
                  </a:cubicBezTo>
                  <a:cubicBezTo>
                    <a:pt x="67" y="535"/>
                    <a:pt x="51" y="184"/>
                    <a:pt x="51" y="368"/>
                  </a:cubicBezTo>
                  <a:cubicBezTo>
                    <a:pt x="34" y="2189"/>
                    <a:pt x="17" y="17711"/>
                    <a:pt x="17" y="19532"/>
                  </a:cubicBezTo>
                  <a:cubicBezTo>
                    <a:pt x="1" y="22256"/>
                    <a:pt x="1" y="37678"/>
                    <a:pt x="1" y="40418"/>
                  </a:cubicBezTo>
                  <a:cubicBezTo>
                    <a:pt x="1" y="40786"/>
                    <a:pt x="17" y="44044"/>
                    <a:pt x="51" y="44411"/>
                  </a:cubicBezTo>
                  <a:cubicBezTo>
                    <a:pt x="51" y="44562"/>
                    <a:pt x="101" y="44712"/>
                    <a:pt x="151" y="44862"/>
                  </a:cubicBezTo>
                  <a:cubicBezTo>
                    <a:pt x="151" y="44896"/>
                    <a:pt x="201" y="44913"/>
                    <a:pt x="235" y="44929"/>
                  </a:cubicBezTo>
                  <a:cubicBezTo>
                    <a:pt x="285" y="44946"/>
                    <a:pt x="318" y="44913"/>
                    <a:pt x="335" y="44846"/>
                  </a:cubicBezTo>
                  <a:cubicBezTo>
                    <a:pt x="368" y="44712"/>
                    <a:pt x="418" y="44578"/>
                    <a:pt x="435" y="44428"/>
                  </a:cubicBezTo>
                  <a:cubicBezTo>
                    <a:pt x="468" y="44127"/>
                    <a:pt x="485" y="40969"/>
                    <a:pt x="485" y="406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18;p19">
              <a:extLst>
                <a:ext uri="{FF2B5EF4-FFF2-40B4-BE49-F238E27FC236}">
                  <a16:creationId xmlns:a16="http://schemas.microsoft.com/office/drawing/2014/main" id="{AE3627F0-ABAC-39CF-9CD8-381CDB7398C6}"/>
                </a:ext>
              </a:extLst>
            </p:cNvPr>
            <p:cNvSpPr/>
            <p:nvPr/>
          </p:nvSpPr>
          <p:spPr>
            <a:xfrm>
              <a:off x="1807875" y="4058675"/>
              <a:ext cx="143725" cy="36725"/>
            </a:xfrm>
            <a:custGeom>
              <a:avLst/>
              <a:gdLst/>
              <a:ahLst/>
              <a:cxnLst/>
              <a:rect l="l" t="t" r="r" b="b"/>
              <a:pathLst>
                <a:path w="5749" h="1469" extrusionOk="0">
                  <a:moveTo>
                    <a:pt x="2725" y="0"/>
                  </a:moveTo>
                  <a:cubicBezTo>
                    <a:pt x="2440" y="0"/>
                    <a:pt x="2156" y="13"/>
                    <a:pt x="1872" y="32"/>
                  </a:cubicBezTo>
                  <a:cubicBezTo>
                    <a:pt x="1780" y="32"/>
                    <a:pt x="1688" y="36"/>
                    <a:pt x="1596" y="36"/>
                  </a:cubicBezTo>
                  <a:cubicBezTo>
                    <a:pt x="1505" y="36"/>
                    <a:pt x="1413" y="32"/>
                    <a:pt x="1321" y="15"/>
                  </a:cubicBezTo>
                  <a:cubicBezTo>
                    <a:pt x="1258" y="11"/>
                    <a:pt x="1194" y="9"/>
                    <a:pt x="1130" y="9"/>
                  </a:cubicBezTo>
                  <a:cubicBezTo>
                    <a:pt x="954" y="9"/>
                    <a:pt x="774" y="24"/>
                    <a:pt x="602" y="48"/>
                  </a:cubicBezTo>
                  <a:cubicBezTo>
                    <a:pt x="452" y="199"/>
                    <a:pt x="318" y="349"/>
                    <a:pt x="168" y="483"/>
                  </a:cubicBezTo>
                  <a:cubicBezTo>
                    <a:pt x="101" y="566"/>
                    <a:pt x="34" y="650"/>
                    <a:pt x="18" y="767"/>
                  </a:cubicBezTo>
                  <a:cubicBezTo>
                    <a:pt x="1" y="951"/>
                    <a:pt x="1" y="1135"/>
                    <a:pt x="1" y="1302"/>
                  </a:cubicBezTo>
                  <a:cubicBezTo>
                    <a:pt x="1" y="1352"/>
                    <a:pt x="18" y="1419"/>
                    <a:pt x="34" y="1469"/>
                  </a:cubicBezTo>
                  <a:cubicBezTo>
                    <a:pt x="118" y="1452"/>
                    <a:pt x="201" y="1452"/>
                    <a:pt x="268" y="1435"/>
                  </a:cubicBezTo>
                  <a:cubicBezTo>
                    <a:pt x="535" y="1337"/>
                    <a:pt x="826" y="1298"/>
                    <a:pt x="1121" y="1298"/>
                  </a:cubicBezTo>
                  <a:cubicBezTo>
                    <a:pt x="1176" y="1298"/>
                    <a:pt x="1232" y="1299"/>
                    <a:pt x="1287" y="1302"/>
                  </a:cubicBezTo>
                  <a:lnTo>
                    <a:pt x="4312" y="1302"/>
                  </a:lnTo>
                  <a:cubicBezTo>
                    <a:pt x="4393" y="1298"/>
                    <a:pt x="4473" y="1296"/>
                    <a:pt x="4553" y="1296"/>
                  </a:cubicBezTo>
                  <a:cubicBezTo>
                    <a:pt x="4885" y="1296"/>
                    <a:pt x="5208" y="1331"/>
                    <a:pt x="5531" y="1452"/>
                  </a:cubicBezTo>
                  <a:cubicBezTo>
                    <a:pt x="5556" y="1460"/>
                    <a:pt x="5586" y="1460"/>
                    <a:pt x="5619" y="1460"/>
                  </a:cubicBezTo>
                  <a:cubicBezTo>
                    <a:pt x="5652" y="1460"/>
                    <a:pt x="5690" y="1460"/>
                    <a:pt x="5732" y="1469"/>
                  </a:cubicBezTo>
                  <a:cubicBezTo>
                    <a:pt x="5732" y="1385"/>
                    <a:pt x="5749" y="1302"/>
                    <a:pt x="5749" y="1235"/>
                  </a:cubicBezTo>
                  <a:cubicBezTo>
                    <a:pt x="5749" y="1084"/>
                    <a:pt x="5732" y="951"/>
                    <a:pt x="5732" y="800"/>
                  </a:cubicBezTo>
                  <a:cubicBezTo>
                    <a:pt x="5715" y="583"/>
                    <a:pt x="5581" y="449"/>
                    <a:pt x="5381" y="383"/>
                  </a:cubicBezTo>
                  <a:cubicBezTo>
                    <a:pt x="5180" y="316"/>
                    <a:pt x="4963" y="249"/>
                    <a:pt x="4763" y="216"/>
                  </a:cubicBezTo>
                  <a:cubicBezTo>
                    <a:pt x="4312" y="149"/>
                    <a:pt x="3877" y="99"/>
                    <a:pt x="3426" y="32"/>
                  </a:cubicBezTo>
                  <a:cubicBezTo>
                    <a:pt x="3192" y="9"/>
                    <a:pt x="2958" y="0"/>
                    <a:pt x="27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19;p19">
              <a:extLst>
                <a:ext uri="{FF2B5EF4-FFF2-40B4-BE49-F238E27FC236}">
                  <a16:creationId xmlns:a16="http://schemas.microsoft.com/office/drawing/2014/main" id="{F75AAF87-4121-490F-32F2-A18B25C86ED9}"/>
                </a:ext>
              </a:extLst>
            </p:cNvPr>
            <p:cNvSpPr/>
            <p:nvPr/>
          </p:nvSpPr>
          <p:spPr>
            <a:xfrm>
              <a:off x="1820425" y="4020325"/>
              <a:ext cx="118650" cy="37475"/>
            </a:xfrm>
            <a:custGeom>
              <a:avLst/>
              <a:gdLst/>
              <a:ahLst/>
              <a:cxnLst/>
              <a:rect l="l" t="t" r="r" b="b"/>
              <a:pathLst>
                <a:path w="4746" h="1499" extrusionOk="0">
                  <a:moveTo>
                    <a:pt x="1494" y="1"/>
                  </a:moveTo>
                  <a:cubicBezTo>
                    <a:pt x="1202" y="1"/>
                    <a:pt x="910" y="33"/>
                    <a:pt x="618" y="45"/>
                  </a:cubicBezTo>
                  <a:cubicBezTo>
                    <a:pt x="334" y="45"/>
                    <a:pt x="217" y="279"/>
                    <a:pt x="50" y="413"/>
                  </a:cubicBezTo>
                  <a:cubicBezTo>
                    <a:pt x="33" y="413"/>
                    <a:pt x="17" y="446"/>
                    <a:pt x="17" y="463"/>
                  </a:cubicBezTo>
                  <a:cubicBezTo>
                    <a:pt x="33" y="630"/>
                    <a:pt x="0" y="797"/>
                    <a:pt x="50" y="948"/>
                  </a:cubicBezTo>
                  <a:cubicBezTo>
                    <a:pt x="84" y="1115"/>
                    <a:pt x="150" y="1298"/>
                    <a:pt x="134" y="1499"/>
                  </a:cubicBezTo>
                  <a:cubicBezTo>
                    <a:pt x="251" y="1482"/>
                    <a:pt x="351" y="1449"/>
                    <a:pt x="451" y="1432"/>
                  </a:cubicBezTo>
                  <a:cubicBezTo>
                    <a:pt x="735" y="1365"/>
                    <a:pt x="1019" y="1282"/>
                    <a:pt x="1303" y="1248"/>
                  </a:cubicBezTo>
                  <a:cubicBezTo>
                    <a:pt x="1634" y="1202"/>
                    <a:pt x="1964" y="1177"/>
                    <a:pt x="2292" y="1177"/>
                  </a:cubicBezTo>
                  <a:cubicBezTo>
                    <a:pt x="2561" y="1177"/>
                    <a:pt x="2828" y="1194"/>
                    <a:pt x="3091" y="1232"/>
                  </a:cubicBezTo>
                  <a:cubicBezTo>
                    <a:pt x="3559" y="1298"/>
                    <a:pt x="4044" y="1332"/>
                    <a:pt x="4495" y="1449"/>
                  </a:cubicBezTo>
                  <a:lnTo>
                    <a:pt x="4578" y="1449"/>
                  </a:lnTo>
                  <a:cubicBezTo>
                    <a:pt x="4612" y="1332"/>
                    <a:pt x="4612" y="1215"/>
                    <a:pt x="4662" y="1098"/>
                  </a:cubicBezTo>
                  <a:cubicBezTo>
                    <a:pt x="4745" y="897"/>
                    <a:pt x="4729" y="697"/>
                    <a:pt x="4712" y="480"/>
                  </a:cubicBezTo>
                  <a:cubicBezTo>
                    <a:pt x="4678" y="463"/>
                    <a:pt x="4645" y="446"/>
                    <a:pt x="4612" y="430"/>
                  </a:cubicBezTo>
                  <a:cubicBezTo>
                    <a:pt x="4495" y="379"/>
                    <a:pt x="4394" y="346"/>
                    <a:pt x="4277" y="313"/>
                  </a:cubicBezTo>
                  <a:cubicBezTo>
                    <a:pt x="3576" y="112"/>
                    <a:pt x="2874" y="29"/>
                    <a:pt x="2139" y="12"/>
                  </a:cubicBezTo>
                  <a:cubicBezTo>
                    <a:pt x="2061" y="12"/>
                    <a:pt x="1975" y="19"/>
                    <a:pt x="1892" y="19"/>
                  </a:cubicBezTo>
                  <a:cubicBezTo>
                    <a:pt x="1851" y="19"/>
                    <a:pt x="1810" y="17"/>
                    <a:pt x="1771" y="12"/>
                  </a:cubicBezTo>
                  <a:cubicBezTo>
                    <a:pt x="1679" y="4"/>
                    <a:pt x="1586" y="1"/>
                    <a:pt x="14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0;p19">
              <a:extLst>
                <a:ext uri="{FF2B5EF4-FFF2-40B4-BE49-F238E27FC236}">
                  <a16:creationId xmlns:a16="http://schemas.microsoft.com/office/drawing/2014/main" id="{DBF4687F-2190-16F5-017D-6358B3407AD9}"/>
                </a:ext>
              </a:extLst>
            </p:cNvPr>
            <p:cNvSpPr/>
            <p:nvPr/>
          </p:nvSpPr>
          <p:spPr>
            <a:xfrm>
              <a:off x="1830850" y="3970025"/>
              <a:ext cx="97775" cy="51025"/>
            </a:xfrm>
            <a:custGeom>
              <a:avLst/>
              <a:gdLst/>
              <a:ahLst/>
              <a:cxnLst/>
              <a:rect l="l" t="t" r="r" b="b"/>
              <a:pathLst>
                <a:path w="3911" h="2041" extrusionOk="0">
                  <a:moveTo>
                    <a:pt x="1866" y="1"/>
                  </a:moveTo>
                  <a:cubicBezTo>
                    <a:pt x="1706" y="1"/>
                    <a:pt x="1543" y="9"/>
                    <a:pt x="1388" y="69"/>
                  </a:cubicBezTo>
                  <a:cubicBezTo>
                    <a:pt x="1337" y="86"/>
                    <a:pt x="1287" y="86"/>
                    <a:pt x="1254" y="86"/>
                  </a:cubicBezTo>
                  <a:cubicBezTo>
                    <a:pt x="987" y="153"/>
                    <a:pt x="736" y="203"/>
                    <a:pt x="535" y="420"/>
                  </a:cubicBezTo>
                  <a:cubicBezTo>
                    <a:pt x="452" y="503"/>
                    <a:pt x="352" y="587"/>
                    <a:pt x="251" y="670"/>
                  </a:cubicBezTo>
                  <a:cubicBezTo>
                    <a:pt x="101" y="771"/>
                    <a:pt x="34" y="921"/>
                    <a:pt x="34" y="1105"/>
                  </a:cubicBezTo>
                  <a:cubicBezTo>
                    <a:pt x="51" y="1339"/>
                    <a:pt x="34" y="1556"/>
                    <a:pt x="34" y="1773"/>
                  </a:cubicBezTo>
                  <a:cubicBezTo>
                    <a:pt x="34" y="1823"/>
                    <a:pt x="1" y="1874"/>
                    <a:pt x="68" y="1924"/>
                  </a:cubicBezTo>
                  <a:cubicBezTo>
                    <a:pt x="118" y="1907"/>
                    <a:pt x="151" y="1907"/>
                    <a:pt x="201" y="1890"/>
                  </a:cubicBezTo>
                  <a:cubicBezTo>
                    <a:pt x="452" y="1807"/>
                    <a:pt x="719" y="1790"/>
                    <a:pt x="970" y="1773"/>
                  </a:cubicBezTo>
                  <a:cubicBezTo>
                    <a:pt x="1221" y="1773"/>
                    <a:pt x="1471" y="1773"/>
                    <a:pt x="1722" y="1757"/>
                  </a:cubicBezTo>
                  <a:cubicBezTo>
                    <a:pt x="1782" y="1754"/>
                    <a:pt x="1842" y="1753"/>
                    <a:pt x="1902" y="1753"/>
                  </a:cubicBezTo>
                  <a:cubicBezTo>
                    <a:pt x="2306" y="1753"/>
                    <a:pt x="2701" y="1801"/>
                    <a:pt x="3109" y="1874"/>
                  </a:cubicBezTo>
                  <a:cubicBezTo>
                    <a:pt x="3359" y="1924"/>
                    <a:pt x="3627" y="1974"/>
                    <a:pt x="3911" y="2041"/>
                  </a:cubicBezTo>
                  <a:cubicBezTo>
                    <a:pt x="3894" y="1924"/>
                    <a:pt x="3877" y="1840"/>
                    <a:pt x="3877" y="1740"/>
                  </a:cubicBezTo>
                  <a:cubicBezTo>
                    <a:pt x="3894" y="1556"/>
                    <a:pt x="3777" y="1456"/>
                    <a:pt x="3627" y="1406"/>
                  </a:cubicBezTo>
                  <a:cubicBezTo>
                    <a:pt x="3576" y="1389"/>
                    <a:pt x="3510" y="1356"/>
                    <a:pt x="3443" y="1339"/>
                  </a:cubicBezTo>
                  <a:cubicBezTo>
                    <a:pt x="3092" y="1255"/>
                    <a:pt x="2724" y="1172"/>
                    <a:pt x="2340" y="1172"/>
                  </a:cubicBezTo>
                  <a:cubicBezTo>
                    <a:pt x="2106" y="1172"/>
                    <a:pt x="1872" y="1172"/>
                    <a:pt x="1638" y="1138"/>
                  </a:cubicBezTo>
                  <a:cubicBezTo>
                    <a:pt x="1446" y="1117"/>
                    <a:pt x="1253" y="1089"/>
                    <a:pt x="1060" y="1089"/>
                  </a:cubicBezTo>
                  <a:cubicBezTo>
                    <a:pt x="952" y="1089"/>
                    <a:pt x="844" y="1098"/>
                    <a:pt x="736" y="1122"/>
                  </a:cubicBezTo>
                  <a:cubicBezTo>
                    <a:pt x="719" y="1122"/>
                    <a:pt x="703" y="1123"/>
                    <a:pt x="686" y="1123"/>
                  </a:cubicBezTo>
                  <a:cubicBezTo>
                    <a:pt x="654" y="1123"/>
                    <a:pt x="625" y="1116"/>
                    <a:pt x="602" y="1071"/>
                  </a:cubicBezTo>
                  <a:cubicBezTo>
                    <a:pt x="619" y="1005"/>
                    <a:pt x="686" y="1021"/>
                    <a:pt x="736" y="1005"/>
                  </a:cubicBezTo>
                  <a:cubicBezTo>
                    <a:pt x="936" y="971"/>
                    <a:pt x="1154" y="955"/>
                    <a:pt x="1354" y="904"/>
                  </a:cubicBezTo>
                  <a:cubicBezTo>
                    <a:pt x="1505" y="871"/>
                    <a:pt x="1655" y="838"/>
                    <a:pt x="1805" y="838"/>
                  </a:cubicBezTo>
                  <a:lnTo>
                    <a:pt x="2240" y="838"/>
                  </a:lnTo>
                  <a:cubicBezTo>
                    <a:pt x="2284" y="836"/>
                    <a:pt x="2329" y="835"/>
                    <a:pt x="2373" y="835"/>
                  </a:cubicBezTo>
                  <a:cubicBezTo>
                    <a:pt x="2858" y="835"/>
                    <a:pt x="3317" y="920"/>
                    <a:pt x="3777" y="1088"/>
                  </a:cubicBezTo>
                  <a:lnTo>
                    <a:pt x="3860" y="1088"/>
                  </a:lnTo>
                  <a:cubicBezTo>
                    <a:pt x="3877" y="988"/>
                    <a:pt x="3877" y="888"/>
                    <a:pt x="3810" y="821"/>
                  </a:cubicBezTo>
                  <a:cubicBezTo>
                    <a:pt x="3593" y="587"/>
                    <a:pt x="3359" y="353"/>
                    <a:pt x="3058" y="203"/>
                  </a:cubicBezTo>
                  <a:cubicBezTo>
                    <a:pt x="3042" y="186"/>
                    <a:pt x="3008" y="186"/>
                    <a:pt x="2992" y="186"/>
                  </a:cubicBezTo>
                  <a:cubicBezTo>
                    <a:pt x="2808" y="136"/>
                    <a:pt x="2641" y="102"/>
                    <a:pt x="2457" y="52"/>
                  </a:cubicBezTo>
                  <a:cubicBezTo>
                    <a:pt x="2323" y="2"/>
                    <a:pt x="2190" y="2"/>
                    <a:pt x="2056" y="2"/>
                  </a:cubicBezTo>
                  <a:cubicBezTo>
                    <a:pt x="1994" y="2"/>
                    <a:pt x="1930" y="1"/>
                    <a:pt x="18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1;p19">
              <a:extLst>
                <a:ext uri="{FF2B5EF4-FFF2-40B4-BE49-F238E27FC236}">
                  <a16:creationId xmlns:a16="http://schemas.microsoft.com/office/drawing/2014/main" id="{D6349D54-9AD9-C7FB-7E91-06FAE094FCDB}"/>
                </a:ext>
              </a:extLst>
            </p:cNvPr>
            <p:cNvSpPr/>
            <p:nvPr/>
          </p:nvSpPr>
          <p:spPr>
            <a:xfrm>
              <a:off x="1834625" y="3975400"/>
              <a:ext cx="90850" cy="26650"/>
            </a:xfrm>
            <a:custGeom>
              <a:avLst/>
              <a:gdLst/>
              <a:ahLst/>
              <a:cxnLst/>
              <a:rect l="l" t="t" r="r" b="b"/>
              <a:pathLst>
                <a:path w="3634" h="1066" extrusionOk="0">
                  <a:moveTo>
                    <a:pt x="1546" y="1"/>
                  </a:moveTo>
                  <a:cubicBezTo>
                    <a:pt x="1093" y="1"/>
                    <a:pt x="237" y="215"/>
                    <a:pt x="50" y="589"/>
                  </a:cubicBezTo>
                  <a:cubicBezTo>
                    <a:pt x="0" y="689"/>
                    <a:pt x="0" y="823"/>
                    <a:pt x="100" y="907"/>
                  </a:cubicBezTo>
                  <a:cubicBezTo>
                    <a:pt x="100" y="907"/>
                    <a:pt x="100" y="907"/>
                    <a:pt x="117" y="923"/>
                  </a:cubicBezTo>
                  <a:cubicBezTo>
                    <a:pt x="171" y="972"/>
                    <a:pt x="231" y="993"/>
                    <a:pt x="288" y="993"/>
                  </a:cubicBezTo>
                  <a:cubicBezTo>
                    <a:pt x="409" y="993"/>
                    <a:pt x="523" y="903"/>
                    <a:pt x="568" y="790"/>
                  </a:cubicBezTo>
                  <a:cubicBezTo>
                    <a:pt x="754" y="635"/>
                    <a:pt x="1328" y="537"/>
                    <a:pt x="1570" y="537"/>
                  </a:cubicBezTo>
                  <a:cubicBezTo>
                    <a:pt x="1589" y="537"/>
                    <a:pt x="1606" y="538"/>
                    <a:pt x="1621" y="539"/>
                  </a:cubicBezTo>
                  <a:cubicBezTo>
                    <a:pt x="1905" y="572"/>
                    <a:pt x="2958" y="639"/>
                    <a:pt x="3075" y="923"/>
                  </a:cubicBezTo>
                  <a:cubicBezTo>
                    <a:pt x="3122" y="1024"/>
                    <a:pt x="3200" y="1066"/>
                    <a:pt x="3280" y="1066"/>
                  </a:cubicBezTo>
                  <a:cubicBezTo>
                    <a:pt x="3452" y="1066"/>
                    <a:pt x="3634" y="873"/>
                    <a:pt x="3542" y="656"/>
                  </a:cubicBezTo>
                  <a:cubicBezTo>
                    <a:pt x="3292" y="121"/>
                    <a:pt x="2122" y="71"/>
                    <a:pt x="1638" y="4"/>
                  </a:cubicBezTo>
                  <a:cubicBezTo>
                    <a:pt x="1610" y="2"/>
                    <a:pt x="1579" y="1"/>
                    <a:pt x="1546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2;p19">
              <a:extLst>
                <a:ext uri="{FF2B5EF4-FFF2-40B4-BE49-F238E27FC236}">
                  <a16:creationId xmlns:a16="http://schemas.microsoft.com/office/drawing/2014/main" id="{DEF014E2-F3FC-8C3E-D4B2-FE61C69DCB70}"/>
                </a:ext>
              </a:extLst>
            </p:cNvPr>
            <p:cNvSpPr/>
            <p:nvPr/>
          </p:nvSpPr>
          <p:spPr>
            <a:xfrm>
              <a:off x="1827925" y="3999450"/>
              <a:ext cx="94850" cy="19950"/>
            </a:xfrm>
            <a:custGeom>
              <a:avLst/>
              <a:gdLst/>
              <a:ahLst/>
              <a:cxnLst/>
              <a:rect l="l" t="t" r="r" b="b"/>
              <a:pathLst>
                <a:path w="3794" h="798" extrusionOk="0">
                  <a:moveTo>
                    <a:pt x="1652" y="0"/>
                  </a:moveTo>
                  <a:cubicBezTo>
                    <a:pt x="1167" y="0"/>
                    <a:pt x="691" y="67"/>
                    <a:pt x="201" y="245"/>
                  </a:cubicBezTo>
                  <a:cubicBezTo>
                    <a:pt x="101" y="279"/>
                    <a:pt x="1" y="379"/>
                    <a:pt x="1" y="496"/>
                  </a:cubicBezTo>
                  <a:cubicBezTo>
                    <a:pt x="1" y="513"/>
                    <a:pt x="18" y="529"/>
                    <a:pt x="18" y="546"/>
                  </a:cubicBezTo>
                  <a:cubicBezTo>
                    <a:pt x="28" y="711"/>
                    <a:pt x="165" y="793"/>
                    <a:pt x="296" y="793"/>
                  </a:cubicBezTo>
                  <a:cubicBezTo>
                    <a:pt x="378" y="793"/>
                    <a:pt x="457" y="761"/>
                    <a:pt x="502" y="697"/>
                  </a:cubicBezTo>
                  <a:cubicBezTo>
                    <a:pt x="905" y="576"/>
                    <a:pt x="1319" y="520"/>
                    <a:pt x="1735" y="520"/>
                  </a:cubicBezTo>
                  <a:cubicBezTo>
                    <a:pt x="1836" y="520"/>
                    <a:pt x="1938" y="523"/>
                    <a:pt x="2039" y="529"/>
                  </a:cubicBezTo>
                  <a:cubicBezTo>
                    <a:pt x="2307" y="563"/>
                    <a:pt x="3075" y="546"/>
                    <a:pt x="3309" y="680"/>
                  </a:cubicBezTo>
                  <a:cubicBezTo>
                    <a:pt x="3363" y="756"/>
                    <a:pt x="3451" y="798"/>
                    <a:pt x="3538" y="798"/>
                  </a:cubicBezTo>
                  <a:cubicBezTo>
                    <a:pt x="3641" y="798"/>
                    <a:pt x="3741" y="740"/>
                    <a:pt x="3777" y="613"/>
                  </a:cubicBezTo>
                  <a:cubicBezTo>
                    <a:pt x="3777" y="596"/>
                    <a:pt x="3777" y="596"/>
                    <a:pt x="3777" y="596"/>
                  </a:cubicBezTo>
                  <a:cubicBezTo>
                    <a:pt x="3794" y="496"/>
                    <a:pt x="3777" y="396"/>
                    <a:pt x="3710" y="329"/>
                  </a:cubicBezTo>
                  <a:cubicBezTo>
                    <a:pt x="3426" y="62"/>
                    <a:pt x="2774" y="78"/>
                    <a:pt x="2390" y="45"/>
                  </a:cubicBezTo>
                  <a:cubicBezTo>
                    <a:pt x="2140" y="17"/>
                    <a:pt x="1894" y="0"/>
                    <a:pt x="1652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;p19">
              <a:extLst>
                <a:ext uri="{FF2B5EF4-FFF2-40B4-BE49-F238E27FC236}">
                  <a16:creationId xmlns:a16="http://schemas.microsoft.com/office/drawing/2014/main" id="{98C2EA6D-3CF1-4CEA-3CCE-0CD098535239}"/>
                </a:ext>
              </a:extLst>
            </p:cNvPr>
            <p:cNvSpPr/>
            <p:nvPr/>
          </p:nvSpPr>
          <p:spPr>
            <a:xfrm>
              <a:off x="1822075" y="4032475"/>
              <a:ext cx="112500" cy="29750"/>
            </a:xfrm>
            <a:custGeom>
              <a:avLst/>
              <a:gdLst/>
              <a:ahLst/>
              <a:cxnLst/>
              <a:rect l="l" t="t" r="r" b="b"/>
              <a:pathLst>
                <a:path w="4500" h="1190" extrusionOk="0">
                  <a:moveTo>
                    <a:pt x="2510" y="0"/>
                  </a:moveTo>
                  <a:cubicBezTo>
                    <a:pt x="1841" y="0"/>
                    <a:pt x="1180" y="48"/>
                    <a:pt x="519" y="127"/>
                  </a:cubicBezTo>
                  <a:lnTo>
                    <a:pt x="502" y="127"/>
                  </a:lnTo>
                  <a:cubicBezTo>
                    <a:pt x="485" y="144"/>
                    <a:pt x="469" y="144"/>
                    <a:pt x="435" y="144"/>
                  </a:cubicBezTo>
                  <a:cubicBezTo>
                    <a:pt x="302" y="161"/>
                    <a:pt x="252" y="261"/>
                    <a:pt x="252" y="378"/>
                  </a:cubicBezTo>
                  <a:cubicBezTo>
                    <a:pt x="1" y="462"/>
                    <a:pt x="18" y="896"/>
                    <a:pt x="335" y="896"/>
                  </a:cubicBezTo>
                  <a:cubicBezTo>
                    <a:pt x="987" y="896"/>
                    <a:pt x="1622" y="846"/>
                    <a:pt x="2273" y="846"/>
                  </a:cubicBezTo>
                  <a:cubicBezTo>
                    <a:pt x="2300" y="845"/>
                    <a:pt x="2327" y="845"/>
                    <a:pt x="2354" y="845"/>
                  </a:cubicBezTo>
                  <a:cubicBezTo>
                    <a:pt x="2958" y="845"/>
                    <a:pt x="3519" y="1020"/>
                    <a:pt x="4095" y="1180"/>
                  </a:cubicBezTo>
                  <a:cubicBezTo>
                    <a:pt x="4119" y="1187"/>
                    <a:pt x="4142" y="1190"/>
                    <a:pt x="4165" y="1190"/>
                  </a:cubicBezTo>
                  <a:cubicBezTo>
                    <a:pt x="4375" y="1190"/>
                    <a:pt x="4499" y="928"/>
                    <a:pt x="4379" y="762"/>
                  </a:cubicBezTo>
                  <a:cubicBezTo>
                    <a:pt x="4445" y="679"/>
                    <a:pt x="4445" y="545"/>
                    <a:pt x="4345" y="445"/>
                  </a:cubicBezTo>
                  <a:cubicBezTo>
                    <a:pt x="4028" y="111"/>
                    <a:pt x="3493" y="44"/>
                    <a:pt x="3042" y="10"/>
                  </a:cubicBezTo>
                  <a:cubicBezTo>
                    <a:pt x="2864" y="3"/>
                    <a:pt x="2687" y="0"/>
                    <a:pt x="2510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4;p19">
              <a:extLst>
                <a:ext uri="{FF2B5EF4-FFF2-40B4-BE49-F238E27FC236}">
                  <a16:creationId xmlns:a16="http://schemas.microsoft.com/office/drawing/2014/main" id="{E8DE9B01-1F77-D50B-EBA3-2BA7290D7B13}"/>
                </a:ext>
              </a:extLst>
            </p:cNvPr>
            <p:cNvSpPr/>
            <p:nvPr/>
          </p:nvSpPr>
          <p:spPr>
            <a:xfrm>
              <a:off x="1813725" y="4061500"/>
              <a:ext cx="138125" cy="35175"/>
            </a:xfrm>
            <a:custGeom>
              <a:avLst/>
              <a:gdLst/>
              <a:ahLst/>
              <a:cxnLst/>
              <a:rect l="l" t="t" r="r" b="b"/>
              <a:pathLst>
                <a:path w="5525" h="1407" extrusionOk="0">
                  <a:moveTo>
                    <a:pt x="3319" y="0"/>
                  </a:moveTo>
                  <a:cubicBezTo>
                    <a:pt x="2913" y="0"/>
                    <a:pt x="2527" y="30"/>
                    <a:pt x="2256" y="36"/>
                  </a:cubicBezTo>
                  <a:cubicBezTo>
                    <a:pt x="2202" y="36"/>
                    <a:pt x="2106" y="34"/>
                    <a:pt x="1986" y="34"/>
                  </a:cubicBezTo>
                  <a:cubicBezTo>
                    <a:pt x="1367" y="34"/>
                    <a:pt x="89" y="81"/>
                    <a:pt x="285" y="654"/>
                  </a:cubicBezTo>
                  <a:cubicBezTo>
                    <a:pt x="251" y="671"/>
                    <a:pt x="218" y="704"/>
                    <a:pt x="168" y="721"/>
                  </a:cubicBezTo>
                  <a:cubicBezTo>
                    <a:pt x="1" y="821"/>
                    <a:pt x="1" y="1172"/>
                    <a:pt x="235" y="1205"/>
                  </a:cubicBezTo>
                  <a:cubicBezTo>
                    <a:pt x="1204" y="1339"/>
                    <a:pt x="2173" y="1372"/>
                    <a:pt x="3159" y="1406"/>
                  </a:cubicBezTo>
                  <a:cubicBezTo>
                    <a:pt x="3263" y="1406"/>
                    <a:pt x="3371" y="1407"/>
                    <a:pt x="3480" y="1407"/>
                  </a:cubicBezTo>
                  <a:cubicBezTo>
                    <a:pt x="3807" y="1407"/>
                    <a:pt x="4149" y="1397"/>
                    <a:pt x="4462" y="1322"/>
                  </a:cubicBezTo>
                  <a:cubicBezTo>
                    <a:pt x="4512" y="1331"/>
                    <a:pt x="4566" y="1335"/>
                    <a:pt x="4623" y="1335"/>
                  </a:cubicBezTo>
                  <a:cubicBezTo>
                    <a:pt x="4679" y="1335"/>
                    <a:pt x="4738" y="1331"/>
                    <a:pt x="4796" y="1322"/>
                  </a:cubicBezTo>
                  <a:cubicBezTo>
                    <a:pt x="4846" y="1322"/>
                    <a:pt x="4896" y="1306"/>
                    <a:pt x="4930" y="1289"/>
                  </a:cubicBezTo>
                  <a:cubicBezTo>
                    <a:pt x="4930" y="1289"/>
                    <a:pt x="4946" y="1306"/>
                    <a:pt x="4963" y="1306"/>
                  </a:cubicBezTo>
                  <a:cubicBezTo>
                    <a:pt x="5020" y="1358"/>
                    <a:pt x="5082" y="1380"/>
                    <a:pt x="5142" y="1380"/>
                  </a:cubicBezTo>
                  <a:cubicBezTo>
                    <a:pt x="5348" y="1380"/>
                    <a:pt x="5525" y="1119"/>
                    <a:pt x="5331" y="938"/>
                  </a:cubicBezTo>
                  <a:cubicBezTo>
                    <a:pt x="5297" y="905"/>
                    <a:pt x="5264" y="888"/>
                    <a:pt x="5231" y="854"/>
                  </a:cubicBezTo>
                  <a:cubicBezTo>
                    <a:pt x="5231" y="804"/>
                    <a:pt x="5231" y="754"/>
                    <a:pt x="5197" y="687"/>
                  </a:cubicBezTo>
                  <a:cubicBezTo>
                    <a:pt x="4934" y="107"/>
                    <a:pt x="4091" y="0"/>
                    <a:pt x="3319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5;p19">
              <a:extLst>
                <a:ext uri="{FF2B5EF4-FFF2-40B4-BE49-F238E27FC236}">
                  <a16:creationId xmlns:a16="http://schemas.microsoft.com/office/drawing/2014/main" id="{6C0F10AA-DC7C-E5CE-68BB-75015750D298}"/>
                </a:ext>
              </a:extLst>
            </p:cNvPr>
            <p:cNvSpPr/>
            <p:nvPr/>
          </p:nvSpPr>
          <p:spPr>
            <a:xfrm>
              <a:off x="1648325" y="3937475"/>
              <a:ext cx="462850" cy="679225"/>
            </a:xfrm>
            <a:custGeom>
              <a:avLst/>
              <a:gdLst/>
              <a:ahLst/>
              <a:cxnLst/>
              <a:rect l="l" t="t" r="r" b="b"/>
              <a:pathLst>
                <a:path w="18514" h="27169" extrusionOk="0">
                  <a:moveTo>
                    <a:pt x="12431" y="6434"/>
                  </a:moveTo>
                  <a:cubicBezTo>
                    <a:pt x="12582" y="6500"/>
                    <a:pt x="12715" y="6601"/>
                    <a:pt x="12899" y="6617"/>
                  </a:cubicBezTo>
                  <a:cubicBezTo>
                    <a:pt x="12949" y="6634"/>
                    <a:pt x="13033" y="6668"/>
                    <a:pt x="13066" y="6701"/>
                  </a:cubicBezTo>
                  <a:cubicBezTo>
                    <a:pt x="13166" y="6868"/>
                    <a:pt x="13300" y="7035"/>
                    <a:pt x="13300" y="7236"/>
                  </a:cubicBezTo>
                  <a:cubicBezTo>
                    <a:pt x="13317" y="7319"/>
                    <a:pt x="13317" y="7386"/>
                    <a:pt x="13317" y="7453"/>
                  </a:cubicBezTo>
                  <a:cubicBezTo>
                    <a:pt x="13300" y="7587"/>
                    <a:pt x="13317" y="7704"/>
                    <a:pt x="13384" y="7820"/>
                  </a:cubicBezTo>
                  <a:cubicBezTo>
                    <a:pt x="13434" y="7887"/>
                    <a:pt x="13434" y="7988"/>
                    <a:pt x="13451" y="8054"/>
                  </a:cubicBezTo>
                  <a:cubicBezTo>
                    <a:pt x="13467" y="8121"/>
                    <a:pt x="13467" y="8188"/>
                    <a:pt x="13451" y="8255"/>
                  </a:cubicBezTo>
                  <a:cubicBezTo>
                    <a:pt x="13417" y="8572"/>
                    <a:pt x="13534" y="8840"/>
                    <a:pt x="13668" y="9107"/>
                  </a:cubicBezTo>
                  <a:cubicBezTo>
                    <a:pt x="13684" y="9174"/>
                    <a:pt x="13718" y="9241"/>
                    <a:pt x="13751" y="9308"/>
                  </a:cubicBezTo>
                  <a:cubicBezTo>
                    <a:pt x="13801" y="9458"/>
                    <a:pt x="13868" y="9625"/>
                    <a:pt x="13935" y="9759"/>
                  </a:cubicBezTo>
                  <a:cubicBezTo>
                    <a:pt x="13969" y="9842"/>
                    <a:pt x="14019" y="9926"/>
                    <a:pt x="14069" y="9976"/>
                  </a:cubicBezTo>
                  <a:cubicBezTo>
                    <a:pt x="14236" y="10093"/>
                    <a:pt x="14303" y="10243"/>
                    <a:pt x="14370" y="10410"/>
                  </a:cubicBezTo>
                  <a:cubicBezTo>
                    <a:pt x="14403" y="10494"/>
                    <a:pt x="14453" y="10561"/>
                    <a:pt x="14486" y="10628"/>
                  </a:cubicBezTo>
                  <a:cubicBezTo>
                    <a:pt x="14520" y="10678"/>
                    <a:pt x="14570" y="10711"/>
                    <a:pt x="14587" y="10761"/>
                  </a:cubicBezTo>
                  <a:cubicBezTo>
                    <a:pt x="14720" y="11012"/>
                    <a:pt x="14904" y="11196"/>
                    <a:pt x="15105" y="11396"/>
                  </a:cubicBezTo>
                  <a:cubicBezTo>
                    <a:pt x="15172" y="11446"/>
                    <a:pt x="15222" y="11513"/>
                    <a:pt x="15255" y="11580"/>
                  </a:cubicBezTo>
                  <a:cubicBezTo>
                    <a:pt x="15339" y="11714"/>
                    <a:pt x="15405" y="11864"/>
                    <a:pt x="15489" y="11998"/>
                  </a:cubicBezTo>
                  <a:cubicBezTo>
                    <a:pt x="15606" y="12215"/>
                    <a:pt x="15756" y="12415"/>
                    <a:pt x="15957" y="12582"/>
                  </a:cubicBezTo>
                  <a:cubicBezTo>
                    <a:pt x="16341" y="12967"/>
                    <a:pt x="16725" y="13368"/>
                    <a:pt x="17076" y="13785"/>
                  </a:cubicBezTo>
                  <a:cubicBezTo>
                    <a:pt x="17344" y="14120"/>
                    <a:pt x="17578" y="14487"/>
                    <a:pt x="17795" y="14855"/>
                  </a:cubicBezTo>
                  <a:cubicBezTo>
                    <a:pt x="17928" y="15089"/>
                    <a:pt x="18012" y="15373"/>
                    <a:pt x="18112" y="15640"/>
                  </a:cubicBezTo>
                  <a:cubicBezTo>
                    <a:pt x="18196" y="15841"/>
                    <a:pt x="18263" y="16041"/>
                    <a:pt x="18329" y="16258"/>
                  </a:cubicBezTo>
                  <a:cubicBezTo>
                    <a:pt x="18396" y="16425"/>
                    <a:pt x="18446" y="16626"/>
                    <a:pt x="18430" y="16810"/>
                  </a:cubicBezTo>
                  <a:cubicBezTo>
                    <a:pt x="18430" y="17077"/>
                    <a:pt x="18430" y="17328"/>
                    <a:pt x="18430" y="17578"/>
                  </a:cubicBezTo>
                  <a:cubicBezTo>
                    <a:pt x="18430" y="17779"/>
                    <a:pt x="18430" y="17979"/>
                    <a:pt x="18446" y="18180"/>
                  </a:cubicBezTo>
                  <a:cubicBezTo>
                    <a:pt x="18513" y="18681"/>
                    <a:pt x="18497" y="19182"/>
                    <a:pt x="18463" y="19684"/>
                  </a:cubicBezTo>
                  <a:cubicBezTo>
                    <a:pt x="18430" y="20068"/>
                    <a:pt x="18346" y="20452"/>
                    <a:pt x="18229" y="20836"/>
                  </a:cubicBezTo>
                  <a:cubicBezTo>
                    <a:pt x="18129" y="21154"/>
                    <a:pt x="17995" y="21471"/>
                    <a:pt x="17845" y="21789"/>
                  </a:cubicBezTo>
                  <a:cubicBezTo>
                    <a:pt x="17661" y="22173"/>
                    <a:pt x="17427" y="22524"/>
                    <a:pt x="17277" y="22925"/>
                  </a:cubicBezTo>
                  <a:cubicBezTo>
                    <a:pt x="17277" y="22942"/>
                    <a:pt x="17277" y="22958"/>
                    <a:pt x="17260" y="22975"/>
                  </a:cubicBezTo>
                  <a:cubicBezTo>
                    <a:pt x="17093" y="23209"/>
                    <a:pt x="16926" y="23460"/>
                    <a:pt x="16759" y="23710"/>
                  </a:cubicBezTo>
                  <a:cubicBezTo>
                    <a:pt x="16725" y="23760"/>
                    <a:pt x="16692" y="23794"/>
                    <a:pt x="16659" y="23844"/>
                  </a:cubicBezTo>
                  <a:cubicBezTo>
                    <a:pt x="16358" y="24379"/>
                    <a:pt x="15923" y="24780"/>
                    <a:pt x="15439" y="25164"/>
                  </a:cubicBezTo>
                  <a:cubicBezTo>
                    <a:pt x="15305" y="25281"/>
                    <a:pt x="15155" y="25398"/>
                    <a:pt x="15004" y="25498"/>
                  </a:cubicBezTo>
                  <a:cubicBezTo>
                    <a:pt x="14954" y="25548"/>
                    <a:pt x="14887" y="25598"/>
                    <a:pt x="14821" y="25648"/>
                  </a:cubicBezTo>
                  <a:cubicBezTo>
                    <a:pt x="14486" y="25816"/>
                    <a:pt x="14169" y="25999"/>
                    <a:pt x="13852" y="26166"/>
                  </a:cubicBezTo>
                  <a:cubicBezTo>
                    <a:pt x="13668" y="26267"/>
                    <a:pt x="13467" y="26367"/>
                    <a:pt x="13267" y="26467"/>
                  </a:cubicBezTo>
                  <a:cubicBezTo>
                    <a:pt x="12866" y="26684"/>
                    <a:pt x="12431" y="26818"/>
                    <a:pt x="11980" y="26935"/>
                  </a:cubicBezTo>
                  <a:cubicBezTo>
                    <a:pt x="11930" y="26952"/>
                    <a:pt x="11863" y="26952"/>
                    <a:pt x="11796" y="26952"/>
                  </a:cubicBezTo>
                  <a:cubicBezTo>
                    <a:pt x="11763" y="26968"/>
                    <a:pt x="11730" y="26952"/>
                    <a:pt x="11696" y="26968"/>
                  </a:cubicBezTo>
                  <a:cubicBezTo>
                    <a:pt x="11412" y="27136"/>
                    <a:pt x="11095" y="27152"/>
                    <a:pt x="10794" y="27169"/>
                  </a:cubicBezTo>
                  <a:cubicBezTo>
                    <a:pt x="10025" y="27169"/>
                    <a:pt x="9257" y="27169"/>
                    <a:pt x="8488" y="27169"/>
                  </a:cubicBezTo>
                  <a:cubicBezTo>
                    <a:pt x="8338" y="27169"/>
                    <a:pt x="8171" y="27152"/>
                    <a:pt x="8004" y="27085"/>
                  </a:cubicBezTo>
                  <a:cubicBezTo>
                    <a:pt x="7836" y="27035"/>
                    <a:pt x="7636" y="27002"/>
                    <a:pt x="7452" y="27002"/>
                  </a:cubicBezTo>
                  <a:cubicBezTo>
                    <a:pt x="7335" y="27002"/>
                    <a:pt x="7235" y="26968"/>
                    <a:pt x="7118" y="26968"/>
                  </a:cubicBezTo>
                  <a:cubicBezTo>
                    <a:pt x="7034" y="26952"/>
                    <a:pt x="6951" y="26952"/>
                    <a:pt x="6884" y="26952"/>
                  </a:cubicBezTo>
                  <a:cubicBezTo>
                    <a:pt x="6684" y="26968"/>
                    <a:pt x="6516" y="26935"/>
                    <a:pt x="6333" y="26885"/>
                  </a:cubicBezTo>
                  <a:cubicBezTo>
                    <a:pt x="5815" y="26735"/>
                    <a:pt x="5313" y="26534"/>
                    <a:pt x="4846" y="26267"/>
                  </a:cubicBezTo>
                  <a:cubicBezTo>
                    <a:pt x="4545" y="26100"/>
                    <a:pt x="4227" y="25933"/>
                    <a:pt x="3910" y="25765"/>
                  </a:cubicBezTo>
                  <a:cubicBezTo>
                    <a:pt x="3743" y="25682"/>
                    <a:pt x="3592" y="25582"/>
                    <a:pt x="3459" y="25465"/>
                  </a:cubicBezTo>
                  <a:cubicBezTo>
                    <a:pt x="3342" y="25364"/>
                    <a:pt x="3208" y="25281"/>
                    <a:pt x="3091" y="25181"/>
                  </a:cubicBezTo>
                  <a:cubicBezTo>
                    <a:pt x="2707" y="24897"/>
                    <a:pt x="2373" y="24562"/>
                    <a:pt x="2072" y="24195"/>
                  </a:cubicBezTo>
                  <a:cubicBezTo>
                    <a:pt x="2005" y="24095"/>
                    <a:pt x="1938" y="23994"/>
                    <a:pt x="1888" y="23894"/>
                  </a:cubicBezTo>
                  <a:cubicBezTo>
                    <a:pt x="1872" y="23877"/>
                    <a:pt x="1855" y="23844"/>
                    <a:pt x="1838" y="23827"/>
                  </a:cubicBezTo>
                  <a:cubicBezTo>
                    <a:pt x="1638" y="23627"/>
                    <a:pt x="1521" y="23359"/>
                    <a:pt x="1354" y="23142"/>
                  </a:cubicBezTo>
                  <a:cubicBezTo>
                    <a:pt x="1303" y="23059"/>
                    <a:pt x="1237" y="22975"/>
                    <a:pt x="1203" y="22875"/>
                  </a:cubicBezTo>
                  <a:cubicBezTo>
                    <a:pt x="1136" y="22691"/>
                    <a:pt x="1036" y="22507"/>
                    <a:pt x="936" y="22340"/>
                  </a:cubicBezTo>
                  <a:cubicBezTo>
                    <a:pt x="602" y="21689"/>
                    <a:pt x="267" y="21020"/>
                    <a:pt x="134" y="20285"/>
                  </a:cubicBezTo>
                  <a:cubicBezTo>
                    <a:pt x="34" y="19800"/>
                    <a:pt x="0" y="19299"/>
                    <a:pt x="17" y="18815"/>
                  </a:cubicBezTo>
                  <a:cubicBezTo>
                    <a:pt x="34" y="18564"/>
                    <a:pt x="67" y="18313"/>
                    <a:pt x="84" y="18080"/>
                  </a:cubicBezTo>
                  <a:cubicBezTo>
                    <a:pt x="100" y="17946"/>
                    <a:pt x="100" y="17795"/>
                    <a:pt x="100" y="17662"/>
                  </a:cubicBezTo>
                  <a:cubicBezTo>
                    <a:pt x="100" y="17411"/>
                    <a:pt x="84" y="17161"/>
                    <a:pt x="84" y="16893"/>
                  </a:cubicBezTo>
                  <a:cubicBezTo>
                    <a:pt x="67" y="16659"/>
                    <a:pt x="117" y="16409"/>
                    <a:pt x="201" y="16175"/>
                  </a:cubicBezTo>
                  <a:cubicBezTo>
                    <a:pt x="351" y="15841"/>
                    <a:pt x="468" y="15473"/>
                    <a:pt x="602" y="15122"/>
                  </a:cubicBezTo>
                  <a:cubicBezTo>
                    <a:pt x="618" y="15055"/>
                    <a:pt x="652" y="14972"/>
                    <a:pt x="685" y="14905"/>
                  </a:cubicBezTo>
                  <a:cubicBezTo>
                    <a:pt x="919" y="14487"/>
                    <a:pt x="1170" y="14086"/>
                    <a:pt x="1487" y="13719"/>
                  </a:cubicBezTo>
                  <a:cubicBezTo>
                    <a:pt x="1805" y="13368"/>
                    <a:pt x="2139" y="13017"/>
                    <a:pt x="2473" y="12666"/>
                  </a:cubicBezTo>
                  <a:cubicBezTo>
                    <a:pt x="2506" y="12633"/>
                    <a:pt x="2540" y="12599"/>
                    <a:pt x="2573" y="12566"/>
                  </a:cubicBezTo>
                  <a:cubicBezTo>
                    <a:pt x="2757" y="12449"/>
                    <a:pt x="2857" y="12265"/>
                    <a:pt x="2974" y="12098"/>
                  </a:cubicBezTo>
                  <a:cubicBezTo>
                    <a:pt x="3075" y="11931"/>
                    <a:pt x="3158" y="11764"/>
                    <a:pt x="3258" y="11597"/>
                  </a:cubicBezTo>
                  <a:cubicBezTo>
                    <a:pt x="3308" y="11496"/>
                    <a:pt x="3375" y="11413"/>
                    <a:pt x="3459" y="11346"/>
                  </a:cubicBezTo>
                  <a:cubicBezTo>
                    <a:pt x="3793" y="11029"/>
                    <a:pt x="4027" y="10661"/>
                    <a:pt x="4211" y="10243"/>
                  </a:cubicBezTo>
                  <a:cubicBezTo>
                    <a:pt x="4227" y="10193"/>
                    <a:pt x="4261" y="10126"/>
                    <a:pt x="4311" y="10093"/>
                  </a:cubicBezTo>
                  <a:cubicBezTo>
                    <a:pt x="4545" y="9926"/>
                    <a:pt x="4628" y="9675"/>
                    <a:pt x="4729" y="9424"/>
                  </a:cubicBezTo>
                  <a:cubicBezTo>
                    <a:pt x="4829" y="9207"/>
                    <a:pt x="4896" y="8973"/>
                    <a:pt x="4996" y="8739"/>
                  </a:cubicBezTo>
                  <a:cubicBezTo>
                    <a:pt x="5029" y="8656"/>
                    <a:pt x="5063" y="8556"/>
                    <a:pt x="5063" y="8455"/>
                  </a:cubicBezTo>
                  <a:cubicBezTo>
                    <a:pt x="5046" y="8338"/>
                    <a:pt x="5046" y="8221"/>
                    <a:pt x="5063" y="8105"/>
                  </a:cubicBezTo>
                  <a:cubicBezTo>
                    <a:pt x="5063" y="8004"/>
                    <a:pt x="5080" y="7904"/>
                    <a:pt x="5113" y="7837"/>
                  </a:cubicBezTo>
                  <a:cubicBezTo>
                    <a:pt x="5197" y="7720"/>
                    <a:pt x="5213" y="7587"/>
                    <a:pt x="5197" y="7470"/>
                  </a:cubicBezTo>
                  <a:cubicBezTo>
                    <a:pt x="5163" y="7202"/>
                    <a:pt x="5280" y="6985"/>
                    <a:pt x="5397" y="6785"/>
                  </a:cubicBezTo>
                  <a:cubicBezTo>
                    <a:pt x="5447" y="6701"/>
                    <a:pt x="5531" y="6634"/>
                    <a:pt x="5614" y="6634"/>
                  </a:cubicBezTo>
                  <a:cubicBezTo>
                    <a:pt x="5798" y="6617"/>
                    <a:pt x="5932" y="6484"/>
                    <a:pt x="6115" y="6450"/>
                  </a:cubicBezTo>
                  <a:cubicBezTo>
                    <a:pt x="6032" y="6166"/>
                    <a:pt x="6032" y="5882"/>
                    <a:pt x="5999" y="5598"/>
                  </a:cubicBezTo>
                  <a:cubicBezTo>
                    <a:pt x="5982" y="5364"/>
                    <a:pt x="6049" y="5164"/>
                    <a:pt x="6216" y="5013"/>
                  </a:cubicBezTo>
                  <a:cubicBezTo>
                    <a:pt x="6316" y="4913"/>
                    <a:pt x="6433" y="4813"/>
                    <a:pt x="6500" y="4679"/>
                  </a:cubicBezTo>
                  <a:cubicBezTo>
                    <a:pt x="6500" y="4663"/>
                    <a:pt x="6500" y="4629"/>
                    <a:pt x="6500" y="4612"/>
                  </a:cubicBezTo>
                  <a:cubicBezTo>
                    <a:pt x="6316" y="4312"/>
                    <a:pt x="6349" y="3994"/>
                    <a:pt x="6366" y="3660"/>
                  </a:cubicBezTo>
                  <a:cubicBezTo>
                    <a:pt x="6366" y="3510"/>
                    <a:pt x="6433" y="3376"/>
                    <a:pt x="6567" y="3292"/>
                  </a:cubicBezTo>
                  <a:cubicBezTo>
                    <a:pt x="6600" y="3276"/>
                    <a:pt x="6633" y="3242"/>
                    <a:pt x="6667" y="3226"/>
                  </a:cubicBezTo>
                  <a:cubicBezTo>
                    <a:pt x="6734" y="3176"/>
                    <a:pt x="6784" y="3092"/>
                    <a:pt x="6784" y="2992"/>
                  </a:cubicBezTo>
                  <a:cubicBezTo>
                    <a:pt x="6784" y="2858"/>
                    <a:pt x="6767" y="2724"/>
                    <a:pt x="6767" y="2591"/>
                  </a:cubicBezTo>
                  <a:cubicBezTo>
                    <a:pt x="6767" y="2457"/>
                    <a:pt x="6767" y="2340"/>
                    <a:pt x="6784" y="2223"/>
                  </a:cubicBezTo>
                  <a:cubicBezTo>
                    <a:pt x="6817" y="1939"/>
                    <a:pt x="6934" y="1705"/>
                    <a:pt x="7185" y="1555"/>
                  </a:cubicBezTo>
                  <a:cubicBezTo>
                    <a:pt x="7369" y="1455"/>
                    <a:pt x="7552" y="1354"/>
                    <a:pt x="7736" y="1237"/>
                  </a:cubicBezTo>
                  <a:cubicBezTo>
                    <a:pt x="7770" y="1137"/>
                    <a:pt x="7786" y="1037"/>
                    <a:pt x="7820" y="920"/>
                  </a:cubicBezTo>
                  <a:cubicBezTo>
                    <a:pt x="7887" y="552"/>
                    <a:pt x="8121" y="302"/>
                    <a:pt x="8421" y="118"/>
                  </a:cubicBezTo>
                  <a:cubicBezTo>
                    <a:pt x="8538" y="51"/>
                    <a:pt x="8672" y="18"/>
                    <a:pt x="8822" y="18"/>
                  </a:cubicBezTo>
                  <a:cubicBezTo>
                    <a:pt x="8956" y="18"/>
                    <a:pt x="9106" y="34"/>
                    <a:pt x="9257" y="18"/>
                  </a:cubicBezTo>
                  <a:cubicBezTo>
                    <a:pt x="9507" y="1"/>
                    <a:pt x="9758" y="51"/>
                    <a:pt x="10009" y="118"/>
                  </a:cubicBezTo>
                  <a:cubicBezTo>
                    <a:pt x="10359" y="235"/>
                    <a:pt x="10560" y="485"/>
                    <a:pt x="10677" y="820"/>
                  </a:cubicBezTo>
                  <a:cubicBezTo>
                    <a:pt x="10727" y="953"/>
                    <a:pt x="10744" y="1104"/>
                    <a:pt x="10777" y="1254"/>
                  </a:cubicBezTo>
                  <a:cubicBezTo>
                    <a:pt x="10944" y="1338"/>
                    <a:pt x="11111" y="1421"/>
                    <a:pt x="11278" y="1521"/>
                  </a:cubicBezTo>
                  <a:cubicBezTo>
                    <a:pt x="11596" y="1688"/>
                    <a:pt x="11730" y="1972"/>
                    <a:pt x="11746" y="2323"/>
                  </a:cubicBezTo>
                  <a:cubicBezTo>
                    <a:pt x="11746" y="2457"/>
                    <a:pt x="11746" y="2607"/>
                    <a:pt x="11746" y="2741"/>
                  </a:cubicBezTo>
                  <a:cubicBezTo>
                    <a:pt x="11746" y="2808"/>
                    <a:pt x="11746" y="2858"/>
                    <a:pt x="11746" y="2925"/>
                  </a:cubicBezTo>
                  <a:cubicBezTo>
                    <a:pt x="11730" y="3075"/>
                    <a:pt x="11780" y="3192"/>
                    <a:pt x="11913" y="3276"/>
                  </a:cubicBezTo>
                  <a:cubicBezTo>
                    <a:pt x="12097" y="3376"/>
                    <a:pt x="12164" y="3526"/>
                    <a:pt x="12164" y="3727"/>
                  </a:cubicBezTo>
                  <a:cubicBezTo>
                    <a:pt x="12147" y="3844"/>
                    <a:pt x="12147" y="3944"/>
                    <a:pt x="12164" y="4061"/>
                  </a:cubicBezTo>
                  <a:cubicBezTo>
                    <a:pt x="12164" y="4228"/>
                    <a:pt x="12131" y="4379"/>
                    <a:pt x="12064" y="4529"/>
                  </a:cubicBezTo>
                  <a:cubicBezTo>
                    <a:pt x="11997" y="4629"/>
                    <a:pt x="12014" y="4729"/>
                    <a:pt x="12097" y="4796"/>
                  </a:cubicBezTo>
                  <a:cubicBezTo>
                    <a:pt x="12181" y="4880"/>
                    <a:pt x="12248" y="4963"/>
                    <a:pt x="12331" y="5047"/>
                  </a:cubicBezTo>
                  <a:cubicBezTo>
                    <a:pt x="12481" y="5197"/>
                    <a:pt x="12532" y="5381"/>
                    <a:pt x="12515" y="5582"/>
                  </a:cubicBezTo>
                  <a:cubicBezTo>
                    <a:pt x="12481" y="5866"/>
                    <a:pt x="12465" y="6150"/>
                    <a:pt x="12431" y="6434"/>
                  </a:cubicBezTo>
                  <a:close/>
                  <a:moveTo>
                    <a:pt x="9257" y="6484"/>
                  </a:moveTo>
                  <a:lnTo>
                    <a:pt x="9257" y="6484"/>
                  </a:lnTo>
                  <a:cubicBezTo>
                    <a:pt x="8856" y="6484"/>
                    <a:pt x="8438" y="6484"/>
                    <a:pt x="8037" y="6484"/>
                  </a:cubicBezTo>
                  <a:cubicBezTo>
                    <a:pt x="7536" y="6484"/>
                    <a:pt x="7051" y="6517"/>
                    <a:pt x="6567" y="6651"/>
                  </a:cubicBezTo>
                  <a:cubicBezTo>
                    <a:pt x="6283" y="6718"/>
                    <a:pt x="6049" y="6868"/>
                    <a:pt x="5848" y="7052"/>
                  </a:cubicBezTo>
                  <a:cubicBezTo>
                    <a:pt x="5798" y="7102"/>
                    <a:pt x="5765" y="7152"/>
                    <a:pt x="5748" y="7219"/>
                  </a:cubicBezTo>
                  <a:cubicBezTo>
                    <a:pt x="5648" y="7520"/>
                    <a:pt x="5547" y="7837"/>
                    <a:pt x="5547" y="8171"/>
                  </a:cubicBezTo>
                  <a:cubicBezTo>
                    <a:pt x="5547" y="8221"/>
                    <a:pt x="5547" y="8288"/>
                    <a:pt x="5531" y="8338"/>
                  </a:cubicBezTo>
                  <a:cubicBezTo>
                    <a:pt x="5414" y="8907"/>
                    <a:pt x="5180" y="9441"/>
                    <a:pt x="4912" y="9959"/>
                  </a:cubicBezTo>
                  <a:cubicBezTo>
                    <a:pt x="4812" y="10160"/>
                    <a:pt x="4695" y="10343"/>
                    <a:pt x="4612" y="10544"/>
                  </a:cubicBezTo>
                  <a:cubicBezTo>
                    <a:pt x="4428" y="10912"/>
                    <a:pt x="4211" y="11246"/>
                    <a:pt x="3943" y="11580"/>
                  </a:cubicBezTo>
                  <a:cubicBezTo>
                    <a:pt x="3492" y="12165"/>
                    <a:pt x="3024" y="12749"/>
                    <a:pt x="2557" y="13334"/>
                  </a:cubicBezTo>
                  <a:cubicBezTo>
                    <a:pt x="2456" y="13451"/>
                    <a:pt x="2356" y="13585"/>
                    <a:pt x="2239" y="13668"/>
                  </a:cubicBezTo>
                  <a:cubicBezTo>
                    <a:pt x="1972" y="13869"/>
                    <a:pt x="1788" y="14120"/>
                    <a:pt x="1571" y="14354"/>
                  </a:cubicBezTo>
                  <a:cubicBezTo>
                    <a:pt x="1454" y="14470"/>
                    <a:pt x="1354" y="14621"/>
                    <a:pt x="1270" y="14771"/>
                  </a:cubicBezTo>
                  <a:cubicBezTo>
                    <a:pt x="1086" y="15122"/>
                    <a:pt x="902" y="15490"/>
                    <a:pt x="735" y="15857"/>
                  </a:cubicBezTo>
                  <a:cubicBezTo>
                    <a:pt x="668" y="16008"/>
                    <a:pt x="618" y="16175"/>
                    <a:pt x="585" y="16342"/>
                  </a:cubicBezTo>
                  <a:cubicBezTo>
                    <a:pt x="552" y="16659"/>
                    <a:pt x="451" y="16977"/>
                    <a:pt x="485" y="17294"/>
                  </a:cubicBezTo>
                  <a:cubicBezTo>
                    <a:pt x="485" y="17328"/>
                    <a:pt x="485" y="17344"/>
                    <a:pt x="468" y="17378"/>
                  </a:cubicBezTo>
                  <a:cubicBezTo>
                    <a:pt x="418" y="17545"/>
                    <a:pt x="418" y="17729"/>
                    <a:pt x="418" y="17912"/>
                  </a:cubicBezTo>
                  <a:lnTo>
                    <a:pt x="435" y="19333"/>
                  </a:lnTo>
                  <a:cubicBezTo>
                    <a:pt x="435" y="19416"/>
                    <a:pt x="435" y="19483"/>
                    <a:pt x="451" y="19550"/>
                  </a:cubicBezTo>
                  <a:cubicBezTo>
                    <a:pt x="518" y="19817"/>
                    <a:pt x="535" y="20101"/>
                    <a:pt x="552" y="20369"/>
                  </a:cubicBezTo>
                  <a:cubicBezTo>
                    <a:pt x="568" y="20586"/>
                    <a:pt x="602" y="20803"/>
                    <a:pt x="719" y="20970"/>
                  </a:cubicBezTo>
                  <a:cubicBezTo>
                    <a:pt x="852" y="21154"/>
                    <a:pt x="902" y="21338"/>
                    <a:pt x="969" y="21538"/>
                  </a:cubicBezTo>
                  <a:cubicBezTo>
                    <a:pt x="1019" y="21722"/>
                    <a:pt x="1086" y="21906"/>
                    <a:pt x="1136" y="22090"/>
                  </a:cubicBezTo>
                  <a:cubicBezTo>
                    <a:pt x="1186" y="22240"/>
                    <a:pt x="1253" y="22374"/>
                    <a:pt x="1354" y="22491"/>
                  </a:cubicBezTo>
                  <a:cubicBezTo>
                    <a:pt x="1454" y="22591"/>
                    <a:pt x="1521" y="22708"/>
                    <a:pt x="1571" y="22841"/>
                  </a:cubicBezTo>
                  <a:cubicBezTo>
                    <a:pt x="1654" y="23059"/>
                    <a:pt x="1788" y="23276"/>
                    <a:pt x="1922" y="23493"/>
                  </a:cubicBezTo>
                  <a:cubicBezTo>
                    <a:pt x="2156" y="23861"/>
                    <a:pt x="2406" y="24195"/>
                    <a:pt x="2757" y="24479"/>
                  </a:cubicBezTo>
                  <a:cubicBezTo>
                    <a:pt x="3141" y="24780"/>
                    <a:pt x="3576" y="25014"/>
                    <a:pt x="3960" y="25331"/>
                  </a:cubicBezTo>
                  <a:cubicBezTo>
                    <a:pt x="4010" y="25364"/>
                    <a:pt x="4060" y="25381"/>
                    <a:pt x="4110" y="25415"/>
                  </a:cubicBezTo>
                  <a:cubicBezTo>
                    <a:pt x="4411" y="25565"/>
                    <a:pt x="4712" y="25715"/>
                    <a:pt x="4996" y="25882"/>
                  </a:cubicBezTo>
                  <a:cubicBezTo>
                    <a:pt x="5464" y="26150"/>
                    <a:pt x="5965" y="26367"/>
                    <a:pt x="6483" y="26501"/>
                  </a:cubicBezTo>
                  <a:cubicBezTo>
                    <a:pt x="6600" y="26534"/>
                    <a:pt x="6734" y="26551"/>
                    <a:pt x="6867" y="26567"/>
                  </a:cubicBezTo>
                  <a:cubicBezTo>
                    <a:pt x="7168" y="26618"/>
                    <a:pt x="7469" y="26634"/>
                    <a:pt x="7786" y="26634"/>
                  </a:cubicBezTo>
                  <a:cubicBezTo>
                    <a:pt x="7937" y="26634"/>
                    <a:pt x="8104" y="26651"/>
                    <a:pt x="8237" y="26684"/>
                  </a:cubicBezTo>
                  <a:cubicBezTo>
                    <a:pt x="8438" y="26735"/>
                    <a:pt x="8638" y="26751"/>
                    <a:pt x="8839" y="26751"/>
                  </a:cubicBezTo>
                  <a:cubicBezTo>
                    <a:pt x="9056" y="26751"/>
                    <a:pt x="9257" y="26751"/>
                    <a:pt x="9474" y="26751"/>
                  </a:cubicBezTo>
                  <a:cubicBezTo>
                    <a:pt x="9574" y="26751"/>
                    <a:pt x="9674" y="26751"/>
                    <a:pt x="9775" y="26768"/>
                  </a:cubicBezTo>
                  <a:cubicBezTo>
                    <a:pt x="10192" y="26835"/>
                    <a:pt x="10627" y="26818"/>
                    <a:pt x="11045" y="26785"/>
                  </a:cubicBezTo>
                  <a:cubicBezTo>
                    <a:pt x="11228" y="26785"/>
                    <a:pt x="11412" y="26735"/>
                    <a:pt x="11562" y="26634"/>
                  </a:cubicBezTo>
                  <a:cubicBezTo>
                    <a:pt x="11629" y="26584"/>
                    <a:pt x="11696" y="26567"/>
                    <a:pt x="11763" y="26567"/>
                  </a:cubicBezTo>
                  <a:cubicBezTo>
                    <a:pt x="11830" y="26551"/>
                    <a:pt x="11897" y="26534"/>
                    <a:pt x="11947" y="26517"/>
                  </a:cubicBezTo>
                  <a:cubicBezTo>
                    <a:pt x="12498" y="26384"/>
                    <a:pt x="13016" y="26183"/>
                    <a:pt x="13484" y="25899"/>
                  </a:cubicBezTo>
                  <a:cubicBezTo>
                    <a:pt x="13551" y="25866"/>
                    <a:pt x="13618" y="25832"/>
                    <a:pt x="13684" y="25799"/>
                  </a:cubicBezTo>
                  <a:cubicBezTo>
                    <a:pt x="13985" y="25632"/>
                    <a:pt x="14303" y="25465"/>
                    <a:pt x="14603" y="25314"/>
                  </a:cubicBezTo>
                  <a:cubicBezTo>
                    <a:pt x="14654" y="25281"/>
                    <a:pt x="14687" y="25247"/>
                    <a:pt x="14737" y="25214"/>
                  </a:cubicBezTo>
                  <a:cubicBezTo>
                    <a:pt x="14887" y="25097"/>
                    <a:pt x="15038" y="24980"/>
                    <a:pt x="15188" y="24863"/>
                  </a:cubicBezTo>
                  <a:cubicBezTo>
                    <a:pt x="15272" y="24796"/>
                    <a:pt x="15355" y="24713"/>
                    <a:pt x="15405" y="24629"/>
                  </a:cubicBezTo>
                  <a:cubicBezTo>
                    <a:pt x="15489" y="24496"/>
                    <a:pt x="15589" y="24412"/>
                    <a:pt x="15706" y="24345"/>
                  </a:cubicBezTo>
                  <a:cubicBezTo>
                    <a:pt x="15974" y="24178"/>
                    <a:pt x="16174" y="23944"/>
                    <a:pt x="16341" y="23677"/>
                  </a:cubicBezTo>
                  <a:cubicBezTo>
                    <a:pt x="16391" y="23593"/>
                    <a:pt x="16441" y="23510"/>
                    <a:pt x="16508" y="23443"/>
                  </a:cubicBezTo>
                  <a:cubicBezTo>
                    <a:pt x="16642" y="23326"/>
                    <a:pt x="16709" y="23176"/>
                    <a:pt x="16792" y="23042"/>
                  </a:cubicBezTo>
                  <a:cubicBezTo>
                    <a:pt x="16893" y="22875"/>
                    <a:pt x="16993" y="22691"/>
                    <a:pt x="17126" y="22541"/>
                  </a:cubicBezTo>
                  <a:cubicBezTo>
                    <a:pt x="17243" y="22390"/>
                    <a:pt x="17344" y="22223"/>
                    <a:pt x="17410" y="22039"/>
                  </a:cubicBezTo>
                  <a:cubicBezTo>
                    <a:pt x="17494" y="21755"/>
                    <a:pt x="17578" y="21455"/>
                    <a:pt x="17678" y="21154"/>
                  </a:cubicBezTo>
                  <a:cubicBezTo>
                    <a:pt x="17695" y="21070"/>
                    <a:pt x="17711" y="20987"/>
                    <a:pt x="17761" y="20937"/>
                  </a:cubicBezTo>
                  <a:cubicBezTo>
                    <a:pt x="17945" y="20669"/>
                    <a:pt x="18012" y="20385"/>
                    <a:pt x="18029" y="20085"/>
                  </a:cubicBezTo>
                  <a:cubicBezTo>
                    <a:pt x="18029" y="20051"/>
                    <a:pt x="18029" y="20001"/>
                    <a:pt x="18045" y="19968"/>
                  </a:cubicBezTo>
                  <a:cubicBezTo>
                    <a:pt x="18129" y="19767"/>
                    <a:pt x="18129" y="19550"/>
                    <a:pt x="18129" y="19333"/>
                  </a:cubicBezTo>
                  <a:cubicBezTo>
                    <a:pt x="18112" y="18948"/>
                    <a:pt x="18079" y="18581"/>
                    <a:pt x="18112" y="18213"/>
                  </a:cubicBezTo>
                  <a:cubicBezTo>
                    <a:pt x="18129" y="17745"/>
                    <a:pt x="18012" y="17277"/>
                    <a:pt x="18012" y="16826"/>
                  </a:cubicBezTo>
                  <a:cubicBezTo>
                    <a:pt x="18012" y="16776"/>
                    <a:pt x="17995" y="16726"/>
                    <a:pt x="17979" y="16693"/>
                  </a:cubicBezTo>
                  <a:cubicBezTo>
                    <a:pt x="17962" y="16626"/>
                    <a:pt x="17945" y="16559"/>
                    <a:pt x="17945" y="16492"/>
                  </a:cubicBezTo>
                  <a:cubicBezTo>
                    <a:pt x="17945" y="16242"/>
                    <a:pt x="17862" y="15991"/>
                    <a:pt x="17745" y="15774"/>
                  </a:cubicBezTo>
                  <a:cubicBezTo>
                    <a:pt x="17628" y="15506"/>
                    <a:pt x="17477" y="15239"/>
                    <a:pt x="17360" y="14988"/>
                  </a:cubicBezTo>
                  <a:cubicBezTo>
                    <a:pt x="17143" y="14504"/>
                    <a:pt x="16776" y="14136"/>
                    <a:pt x="16391" y="13769"/>
                  </a:cubicBezTo>
                  <a:cubicBezTo>
                    <a:pt x="16241" y="13635"/>
                    <a:pt x="16107" y="13501"/>
                    <a:pt x="15974" y="13351"/>
                  </a:cubicBezTo>
                  <a:cubicBezTo>
                    <a:pt x="15522" y="12783"/>
                    <a:pt x="15071" y="12215"/>
                    <a:pt x="14620" y="11663"/>
                  </a:cubicBezTo>
                  <a:cubicBezTo>
                    <a:pt x="14336" y="11279"/>
                    <a:pt x="14069" y="10895"/>
                    <a:pt x="13868" y="10460"/>
                  </a:cubicBezTo>
                  <a:cubicBezTo>
                    <a:pt x="13818" y="10343"/>
                    <a:pt x="13751" y="10226"/>
                    <a:pt x="13701" y="10126"/>
                  </a:cubicBezTo>
                  <a:cubicBezTo>
                    <a:pt x="13451" y="9709"/>
                    <a:pt x="13250" y="9257"/>
                    <a:pt x="13116" y="8806"/>
                  </a:cubicBezTo>
                  <a:cubicBezTo>
                    <a:pt x="13050" y="8606"/>
                    <a:pt x="12983" y="8405"/>
                    <a:pt x="12983" y="8221"/>
                  </a:cubicBezTo>
                  <a:cubicBezTo>
                    <a:pt x="12966" y="7871"/>
                    <a:pt x="12882" y="7553"/>
                    <a:pt x="12782" y="7236"/>
                  </a:cubicBezTo>
                  <a:cubicBezTo>
                    <a:pt x="12765" y="7169"/>
                    <a:pt x="12732" y="7119"/>
                    <a:pt x="12682" y="7069"/>
                  </a:cubicBezTo>
                  <a:cubicBezTo>
                    <a:pt x="12498" y="6902"/>
                    <a:pt x="12281" y="6751"/>
                    <a:pt x="12030" y="6684"/>
                  </a:cubicBezTo>
                  <a:cubicBezTo>
                    <a:pt x="11897" y="6651"/>
                    <a:pt x="11763" y="6617"/>
                    <a:pt x="11646" y="6584"/>
                  </a:cubicBezTo>
                  <a:cubicBezTo>
                    <a:pt x="11345" y="6517"/>
                    <a:pt x="11061" y="6500"/>
                    <a:pt x="10777" y="6500"/>
                  </a:cubicBezTo>
                  <a:cubicBezTo>
                    <a:pt x="10259" y="6484"/>
                    <a:pt x="9758" y="6484"/>
                    <a:pt x="9257" y="6484"/>
                  </a:cubicBezTo>
                  <a:close/>
                  <a:moveTo>
                    <a:pt x="7001" y="4896"/>
                  </a:moveTo>
                  <a:cubicBezTo>
                    <a:pt x="6851" y="5047"/>
                    <a:pt x="6700" y="5181"/>
                    <a:pt x="6567" y="5331"/>
                  </a:cubicBezTo>
                  <a:cubicBezTo>
                    <a:pt x="6483" y="5414"/>
                    <a:pt x="6416" y="5498"/>
                    <a:pt x="6400" y="5615"/>
                  </a:cubicBezTo>
                  <a:cubicBezTo>
                    <a:pt x="6400" y="5782"/>
                    <a:pt x="6383" y="5966"/>
                    <a:pt x="6383" y="6150"/>
                  </a:cubicBezTo>
                  <a:cubicBezTo>
                    <a:pt x="6383" y="6200"/>
                    <a:pt x="6400" y="6250"/>
                    <a:pt x="6416" y="6317"/>
                  </a:cubicBezTo>
                  <a:cubicBezTo>
                    <a:pt x="6500" y="6300"/>
                    <a:pt x="6583" y="6300"/>
                    <a:pt x="6650" y="6283"/>
                  </a:cubicBezTo>
                  <a:cubicBezTo>
                    <a:pt x="6968" y="6166"/>
                    <a:pt x="7318" y="6133"/>
                    <a:pt x="7669" y="6133"/>
                  </a:cubicBezTo>
                  <a:cubicBezTo>
                    <a:pt x="8672" y="6150"/>
                    <a:pt x="9691" y="6150"/>
                    <a:pt x="10694" y="6133"/>
                  </a:cubicBezTo>
                  <a:cubicBezTo>
                    <a:pt x="11111" y="6133"/>
                    <a:pt x="11512" y="6150"/>
                    <a:pt x="11913" y="6300"/>
                  </a:cubicBezTo>
                  <a:cubicBezTo>
                    <a:pt x="11963" y="6317"/>
                    <a:pt x="12030" y="6300"/>
                    <a:pt x="12114" y="6300"/>
                  </a:cubicBezTo>
                  <a:cubicBezTo>
                    <a:pt x="12114" y="6216"/>
                    <a:pt x="12131" y="6150"/>
                    <a:pt x="12131" y="6083"/>
                  </a:cubicBezTo>
                  <a:cubicBezTo>
                    <a:pt x="12131" y="5932"/>
                    <a:pt x="12114" y="5799"/>
                    <a:pt x="12114" y="5648"/>
                  </a:cubicBezTo>
                  <a:cubicBezTo>
                    <a:pt x="12097" y="5431"/>
                    <a:pt x="11963" y="5297"/>
                    <a:pt x="11763" y="5231"/>
                  </a:cubicBezTo>
                  <a:cubicBezTo>
                    <a:pt x="11562" y="5164"/>
                    <a:pt x="11345" y="5097"/>
                    <a:pt x="11145" y="5064"/>
                  </a:cubicBezTo>
                  <a:cubicBezTo>
                    <a:pt x="10694" y="4980"/>
                    <a:pt x="10259" y="4930"/>
                    <a:pt x="9808" y="4880"/>
                  </a:cubicBezTo>
                  <a:cubicBezTo>
                    <a:pt x="9290" y="4830"/>
                    <a:pt x="8772" y="4846"/>
                    <a:pt x="8254" y="4880"/>
                  </a:cubicBezTo>
                  <a:cubicBezTo>
                    <a:pt x="8070" y="4880"/>
                    <a:pt x="7887" y="4880"/>
                    <a:pt x="7703" y="4863"/>
                  </a:cubicBezTo>
                  <a:cubicBezTo>
                    <a:pt x="7469" y="4830"/>
                    <a:pt x="7218" y="4863"/>
                    <a:pt x="7001" y="4896"/>
                  </a:cubicBezTo>
                  <a:close/>
                  <a:moveTo>
                    <a:pt x="11596" y="3794"/>
                  </a:moveTo>
                  <a:cubicBezTo>
                    <a:pt x="11562" y="3777"/>
                    <a:pt x="11529" y="3760"/>
                    <a:pt x="11496" y="3744"/>
                  </a:cubicBezTo>
                  <a:cubicBezTo>
                    <a:pt x="11395" y="3693"/>
                    <a:pt x="11278" y="3660"/>
                    <a:pt x="11161" y="3627"/>
                  </a:cubicBezTo>
                  <a:cubicBezTo>
                    <a:pt x="10460" y="3443"/>
                    <a:pt x="9758" y="3343"/>
                    <a:pt x="9039" y="3343"/>
                  </a:cubicBezTo>
                  <a:cubicBezTo>
                    <a:pt x="8906" y="3343"/>
                    <a:pt x="8772" y="3343"/>
                    <a:pt x="8655" y="3326"/>
                  </a:cubicBezTo>
                  <a:cubicBezTo>
                    <a:pt x="8271" y="3309"/>
                    <a:pt x="7887" y="3343"/>
                    <a:pt x="7502" y="3359"/>
                  </a:cubicBezTo>
                  <a:cubicBezTo>
                    <a:pt x="7218" y="3359"/>
                    <a:pt x="7118" y="3593"/>
                    <a:pt x="6934" y="3727"/>
                  </a:cubicBezTo>
                  <a:cubicBezTo>
                    <a:pt x="6917" y="3744"/>
                    <a:pt x="6917" y="3760"/>
                    <a:pt x="6917" y="3777"/>
                  </a:cubicBezTo>
                  <a:cubicBezTo>
                    <a:pt x="6917" y="3944"/>
                    <a:pt x="6884" y="4111"/>
                    <a:pt x="6934" y="4262"/>
                  </a:cubicBezTo>
                  <a:cubicBezTo>
                    <a:pt x="6968" y="4445"/>
                    <a:pt x="7034" y="4612"/>
                    <a:pt x="7018" y="4813"/>
                  </a:cubicBezTo>
                  <a:cubicBezTo>
                    <a:pt x="7135" y="4796"/>
                    <a:pt x="7235" y="4763"/>
                    <a:pt x="7335" y="4746"/>
                  </a:cubicBezTo>
                  <a:cubicBezTo>
                    <a:pt x="7619" y="4679"/>
                    <a:pt x="7903" y="4596"/>
                    <a:pt x="8187" y="4562"/>
                  </a:cubicBezTo>
                  <a:cubicBezTo>
                    <a:pt x="8789" y="4479"/>
                    <a:pt x="9390" y="4479"/>
                    <a:pt x="9975" y="4562"/>
                  </a:cubicBezTo>
                  <a:cubicBezTo>
                    <a:pt x="10443" y="4629"/>
                    <a:pt x="10928" y="4663"/>
                    <a:pt x="11379" y="4763"/>
                  </a:cubicBezTo>
                  <a:cubicBezTo>
                    <a:pt x="11412" y="4780"/>
                    <a:pt x="11446" y="4763"/>
                    <a:pt x="11462" y="4763"/>
                  </a:cubicBezTo>
                  <a:cubicBezTo>
                    <a:pt x="11496" y="4646"/>
                    <a:pt x="11496" y="4529"/>
                    <a:pt x="11546" y="4412"/>
                  </a:cubicBezTo>
                  <a:cubicBezTo>
                    <a:pt x="11629" y="4211"/>
                    <a:pt x="11613" y="4011"/>
                    <a:pt x="11596" y="3794"/>
                  </a:cubicBezTo>
                  <a:close/>
                  <a:moveTo>
                    <a:pt x="11212" y="3343"/>
                  </a:moveTo>
                  <a:cubicBezTo>
                    <a:pt x="11195" y="3226"/>
                    <a:pt x="11178" y="3125"/>
                    <a:pt x="11178" y="3042"/>
                  </a:cubicBezTo>
                  <a:cubicBezTo>
                    <a:pt x="11195" y="2858"/>
                    <a:pt x="11078" y="2758"/>
                    <a:pt x="10928" y="2708"/>
                  </a:cubicBezTo>
                  <a:cubicBezTo>
                    <a:pt x="10877" y="2674"/>
                    <a:pt x="10811" y="2658"/>
                    <a:pt x="10744" y="2641"/>
                  </a:cubicBezTo>
                  <a:cubicBezTo>
                    <a:pt x="10393" y="2541"/>
                    <a:pt x="10025" y="2474"/>
                    <a:pt x="9641" y="2474"/>
                  </a:cubicBezTo>
                  <a:cubicBezTo>
                    <a:pt x="9407" y="2474"/>
                    <a:pt x="9173" y="2474"/>
                    <a:pt x="8939" y="2440"/>
                  </a:cubicBezTo>
                  <a:cubicBezTo>
                    <a:pt x="8638" y="2407"/>
                    <a:pt x="8338" y="2357"/>
                    <a:pt x="8037" y="2424"/>
                  </a:cubicBezTo>
                  <a:cubicBezTo>
                    <a:pt x="7987" y="2424"/>
                    <a:pt x="7937" y="2440"/>
                    <a:pt x="7903" y="2373"/>
                  </a:cubicBezTo>
                  <a:cubicBezTo>
                    <a:pt x="7920" y="2307"/>
                    <a:pt x="7987" y="2323"/>
                    <a:pt x="8037" y="2307"/>
                  </a:cubicBezTo>
                  <a:cubicBezTo>
                    <a:pt x="8237" y="2273"/>
                    <a:pt x="8455" y="2257"/>
                    <a:pt x="8655" y="2206"/>
                  </a:cubicBezTo>
                  <a:cubicBezTo>
                    <a:pt x="8806" y="2173"/>
                    <a:pt x="8956" y="2140"/>
                    <a:pt x="9106" y="2140"/>
                  </a:cubicBezTo>
                  <a:cubicBezTo>
                    <a:pt x="9257" y="2140"/>
                    <a:pt x="9407" y="2140"/>
                    <a:pt x="9541" y="2123"/>
                  </a:cubicBezTo>
                  <a:cubicBezTo>
                    <a:pt x="10075" y="2123"/>
                    <a:pt x="10577" y="2206"/>
                    <a:pt x="11078" y="2390"/>
                  </a:cubicBezTo>
                  <a:cubicBezTo>
                    <a:pt x="11095" y="2390"/>
                    <a:pt x="11128" y="2390"/>
                    <a:pt x="11161" y="2390"/>
                  </a:cubicBezTo>
                  <a:cubicBezTo>
                    <a:pt x="11178" y="2290"/>
                    <a:pt x="11178" y="2190"/>
                    <a:pt x="11111" y="2123"/>
                  </a:cubicBezTo>
                  <a:cubicBezTo>
                    <a:pt x="10894" y="1889"/>
                    <a:pt x="10660" y="1655"/>
                    <a:pt x="10359" y="1505"/>
                  </a:cubicBezTo>
                  <a:cubicBezTo>
                    <a:pt x="10343" y="1488"/>
                    <a:pt x="10309" y="1488"/>
                    <a:pt x="10293" y="1488"/>
                  </a:cubicBezTo>
                  <a:cubicBezTo>
                    <a:pt x="10109" y="1438"/>
                    <a:pt x="9925" y="1404"/>
                    <a:pt x="9758" y="1354"/>
                  </a:cubicBezTo>
                  <a:cubicBezTo>
                    <a:pt x="9624" y="1304"/>
                    <a:pt x="9491" y="1287"/>
                    <a:pt x="9357" y="1304"/>
                  </a:cubicBezTo>
                  <a:cubicBezTo>
                    <a:pt x="9123" y="1304"/>
                    <a:pt x="8906" y="1287"/>
                    <a:pt x="8689" y="1371"/>
                  </a:cubicBezTo>
                  <a:cubicBezTo>
                    <a:pt x="8638" y="1388"/>
                    <a:pt x="8588" y="1371"/>
                    <a:pt x="8555" y="1388"/>
                  </a:cubicBezTo>
                  <a:cubicBezTo>
                    <a:pt x="8288" y="1455"/>
                    <a:pt x="8037" y="1505"/>
                    <a:pt x="7836" y="1722"/>
                  </a:cubicBezTo>
                  <a:cubicBezTo>
                    <a:pt x="7753" y="1805"/>
                    <a:pt x="7653" y="1889"/>
                    <a:pt x="7552" y="1972"/>
                  </a:cubicBezTo>
                  <a:cubicBezTo>
                    <a:pt x="7402" y="2073"/>
                    <a:pt x="7335" y="2223"/>
                    <a:pt x="7335" y="2407"/>
                  </a:cubicBezTo>
                  <a:cubicBezTo>
                    <a:pt x="7352" y="2624"/>
                    <a:pt x="7335" y="2858"/>
                    <a:pt x="7335" y="3075"/>
                  </a:cubicBezTo>
                  <a:cubicBezTo>
                    <a:pt x="7335" y="3125"/>
                    <a:pt x="7318" y="3176"/>
                    <a:pt x="7385" y="3226"/>
                  </a:cubicBezTo>
                  <a:cubicBezTo>
                    <a:pt x="7419" y="3209"/>
                    <a:pt x="7452" y="3209"/>
                    <a:pt x="7502" y="3192"/>
                  </a:cubicBezTo>
                  <a:cubicBezTo>
                    <a:pt x="7753" y="3109"/>
                    <a:pt x="8020" y="3075"/>
                    <a:pt x="8288" y="3075"/>
                  </a:cubicBezTo>
                  <a:cubicBezTo>
                    <a:pt x="8538" y="3075"/>
                    <a:pt x="8772" y="3075"/>
                    <a:pt x="9023" y="3059"/>
                  </a:cubicBezTo>
                  <a:cubicBezTo>
                    <a:pt x="9491" y="3042"/>
                    <a:pt x="9958" y="3092"/>
                    <a:pt x="10410" y="3176"/>
                  </a:cubicBezTo>
                  <a:cubicBezTo>
                    <a:pt x="10660" y="3209"/>
                    <a:pt x="10928" y="3276"/>
                    <a:pt x="11212" y="3343"/>
                  </a:cubicBezTo>
                  <a:close/>
                  <a:moveTo>
                    <a:pt x="8087" y="1204"/>
                  </a:moveTo>
                  <a:cubicBezTo>
                    <a:pt x="8338" y="1137"/>
                    <a:pt x="8572" y="1070"/>
                    <a:pt x="8806" y="1020"/>
                  </a:cubicBezTo>
                  <a:cubicBezTo>
                    <a:pt x="8856" y="1003"/>
                    <a:pt x="8923" y="987"/>
                    <a:pt x="8989" y="987"/>
                  </a:cubicBezTo>
                  <a:cubicBezTo>
                    <a:pt x="9173" y="987"/>
                    <a:pt x="9357" y="987"/>
                    <a:pt x="9541" y="987"/>
                  </a:cubicBezTo>
                  <a:cubicBezTo>
                    <a:pt x="9591" y="987"/>
                    <a:pt x="9641" y="1003"/>
                    <a:pt x="9708" y="1003"/>
                  </a:cubicBezTo>
                  <a:cubicBezTo>
                    <a:pt x="9925" y="1070"/>
                    <a:pt x="10142" y="1120"/>
                    <a:pt x="10359" y="1187"/>
                  </a:cubicBezTo>
                  <a:cubicBezTo>
                    <a:pt x="10376" y="1187"/>
                    <a:pt x="10410" y="1187"/>
                    <a:pt x="10443" y="1170"/>
                  </a:cubicBezTo>
                  <a:cubicBezTo>
                    <a:pt x="10410" y="937"/>
                    <a:pt x="10293" y="753"/>
                    <a:pt x="10126" y="586"/>
                  </a:cubicBezTo>
                  <a:cubicBezTo>
                    <a:pt x="10025" y="485"/>
                    <a:pt x="9925" y="435"/>
                    <a:pt x="9791" y="435"/>
                  </a:cubicBezTo>
                  <a:cubicBezTo>
                    <a:pt x="9624" y="419"/>
                    <a:pt x="9457" y="368"/>
                    <a:pt x="9290" y="368"/>
                  </a:cubicBezTo>
                  <a:cubicBezTo>
                    <a:pt x="9140" y="368"/>
                    <a:pt x="8973" y="402"/>
                    <a:pt x="8806" y="435"/>
                  </a:cubicBezTo>
                  <a:cubicBezTo>
                    <a:pt x="8755" y="435"/>
                    <a:pt x="8705" y="435"/>
                    <a:pt x="8655" y="452"/>
                  </a:cubicBezTo>
                  <a:cubicBezTo>
                    <a:pt x="8588" y="452"/>
                    <a:pt x="8538" y="469"/>
                    <a:pt x="8505" y="502"/>
                  </a:cubicBezTo>
                  <a:cubicBezTo>
                    <a:pt x="8271" y="669"/>
                    <a:pt x="8121" y="886"/>
                    <a:pt x="8087" y="120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6;p19">
              <a:extLst>
                <a:ext uri="{FF2B5EF4-FFF2-40B4-BE49-F238E27FC236}">
                  <a16:creationId xmlns:a16="http://schemas.microsoft.com/office/drawing/2014/main" id="{042945CE-A5FC-D93C-A619-543438F6884A}"/>
                </a:ext>
              </a:extLst>
            </p:cNvPr>
            <p:cNvSpPr/>
            <p:nvPr/>
          </p:nvSpPr>
          <p:spPr>
            <a:xfrm>
              <a:off x="1593600" y="4519350"/>
              <a:ext cx="60175" cy="33875"/>
            </a:xfrm>
            <a:custGeom>
              <a:avLst/>
              <a:gdLst/>
              <a:ahLst/>
              <a:cxnLst/>
              <a:rect l="l" t="t" r="r" b="b"/>
              <a:pathLst>
                <a:path w="2407" h="1355" extrusionOk="0">
                  <a:moveTo>
                    <a:pt x="2139" y="18"/>
                  </a:moveTo>
                  <a:cubicBezTo>
                    <a:pt x="1454" y="135"/>
                    <a:pt x="852" y="669"/>
                    <a:pt x="218" y="953"/>
                  </a:cubicBezTo>
                  <a:cubicBezTo>
                    <a:pt x="0" y="1070"/>
                    <a:pt x="167" y="1354"/>
                    <a:pt x="385" y="1321"/>
                  </a:cubicBezTo>
                  <a:cubicBezTo>
                    <a:pt x="1070" y="1204"/>
                    <a:pt x="1755" y="686"/>
                    <a:pt x="2289" y="268"/>
                  </a:cubicBezTo>
                  <a:cubicBezTo>
                    <a:pt x="2406" y="168"/>
                    <a:pt x="2273" y="1"/>
                    <a:pt x="2139" y="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7;p19">
              <a:extLst>
                <a:ext uri="{FF2B5EF4-FFF2-40B4-BE49-F238E27FC236}">
                  <a16:creationId xmlns:a16="http://schemas.microsoft.com/office/drawing/2014/main" id="{E6458FD7-A2DC-D8F8-9ADD-4709F66C6358}"/>
                </a:ext>
              </a:extLst>
            </p:cNvPr>
            <p:cNvSpPr/>
            <p:nvPr/>
          </p:nvSpPr>
          <p:spPr>
            <a:xfrm>
              <a:off x="1713050" y="4615850"/>
              <a:ext cx="28450" cy="50575"/>
            </a:xfrm>
            <a:custGeom>
              <a:avLst/>
              <a:gdLst/>
              <a:ahLst/>
              <a:cxnLst/>
              <a:rect l="l" t="t" r="r" b="b"/>
              <a:pathLst>
                <a:path w="1138" h="2023" extrusionOk="0">
                  <a:moveTo>
                    <a:pt x="836" y="84"/>
                  </a:moveTo>
                  <a:cubicBezTo>
                    <a:pt x="602" y="301"/>
                    <a:pt x="452" y="569"/>
                    <a:pt x="335" y="869"/>
                  </a:cubicBezTo>
                  <a:cubicBezTo>
                    <a:pt x="201" y="1170"/>
                    <a:pt x="1" y="1538"/>
                    <a:pt x="34" y="1872"/>
                  </a:cubicBezTo>
                  <a:cubicBezTo>
                    <a:pt x="51" y="1955"/>
                    <a:pt x="135" y="2022"/>
                    <a:pt x="201" y="1972"/>
                  </a:cubicBezTo>
                  <a:cubicBezTo>
                    <a:pt x="452" y="1822"/>
                    <a:pt x="569" y="1521"/>
                    <a:pt x="669" y="1254"/>
                  </a:cubicBezTo>
                  <a:cubicBezTo>
                    <a:pt x="820" y="919"/>
                    <a:pt x="987" y="585"/>
                    <a:pt x="1087" y="234"/>
                  </a:cubicBezTo>
                  <a:cubicBezTo>
                    <a:pt x="1137" y="84"/>
                    <a:pt x="953" y="1"/>
                    <a:pt x="836" y="8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8;p19">
              <a:extLst>
                <a:ext uri="{FF2B5EF4-FFF2-40B4-BE49-F238E27FC236}">
                  <a16:creationId xmlns:a16="http://schemas.microsoft.com/office/drawing/2014/main" id="{9482C2A1-8DE4-AEBF-7B12-BB05DD66CCA5}"/>
                </a:ext>
              </a:extLst>
            </p:cNvPr>
            <p:cNvSpPr/>
            <p:nvPr/>
          </p:nvSpPr>
          <p:spPr>
            <a:xfrm>
              <a:off x="1893100" y="4653025"/>
              <a:ext cx="17150" cy="65200"/>
            </a:xfrm>
            <a:custGeom>
              <a:avLst/>
              <a:gdLst/>
              <a:ahLst/>
              <a:cxnLst/>
              <a:rect l="l" t="t" r="r" b="b"/>
              <a:pathLst>
                <a:path w="686" h="2608" extrusionOk="0">
                  <a:moveTo>
                    <a:pt x="335" y="134"/>
                  </a:moveTo>
                  <a:cubicBezTo>
                    <a:pt x="251" y="1"/>
                    <a:pt x="67" y="67"/>
                    <a:pt x="50" y="218"/>
                  </a:cubicBezTo>
                  <a:cubicBezTo>
                    <a:pt x="17" y="803"/>
                    <a:pt x="0" y="1454"/>
                    <a:pt x="34" y="2056"/>
                  </a:cubicBezTo>
                  <a:cubicBezTo>
                    <a:pt x="17" y="2123"/>
                    <a:pt x="17" y="2189"/>
                    <a:pt x="50" y="2256"/>
                  </a:cubicBezTo>
                  <a:cubicBezTo>
                    <a:pt x="67" y="2473"/>
                    <a:pt x="485" y="2607"/>
                    <a:pt x="535" y="2240"/>
                  </a:cubicBezTo>
                  <a:cubicBezTo>
                    <a:pt x="602" y="1554"/>
                    <a:pt x="685" y="752"/>
                    <a:pt x="335" y="1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9;p19">
              <a:extLst>
                <a:ext uri="{FF2B5EF4-FFF2-40B4-BE49-F238E27FC236}">
                  <a16:creationId xmlns:a16="http://schemas.microsoft.com/office/drawing/2014/main" id="{8CDF4362-D5E0-8AF5-A068-A9E67D762594}"/>
                </a:ext>
              </a:extLst>
            </p:cNvPr>
            <p:cNvSpPr/>
            <p:nvPr/>
          </p:nvSpPr>
          <p:spPr>
            <a:xfrm>
              <a:off x="2032625" y="4615850"/>
              <a:ext cx="48875" cy="39700"/>
            </a:xfrm>
            <a:custGeom>
              <a:avLst/>
              <a:gdLst/>
              <a:ahLst/>
              <a:cxnLst/>
              <a:rect l="l" t="t" r="r" b="b"/>
              <a:pathLst>
                <a:path w="1955" h="1588" extrusionOk="0">
                  <a:moveTo>
                    <a:pt x="1270" y="569"/>
                  </a:moveTo>
                  <a:cubicBezTo>
                    <a:pt x="952" y="351"/>
                    <a:pt x="602" y="134"/>
                    <a:pt x="234" y="51"/>
                  </a:cubicBezTo>
                  <a:cubicBezTo>
                    <a:pt x="67" y="1"/>
                    <a:pt x="0" y="184"/>
                    <a:pt x="84" y="301"/>
                  </a:cubicBezTo>
                  <a:cubicBezTo>
                    <a:pt x="251" y="518"/>
                    <a:pt x="518" y="686"/>
                    <a:pt x="752" y="853"/>
                  </a:cubicBezTo>
                  <a:cubicBezTo>
                    <a:pt x="902" y="953"/>
                    <a:pt x="1053" y="1053"/>
                    <a:pt x="1203" y="1153"/>
                  </a:cubicBezTo>
                  <a:cubicBezTo>
                    <a:pt x="1236" y="1187"/>
                    <a:pt x="1287" y="1220"/>
                    <a:pt x="1337" y="1254"/>
                  </a:cubicBezTo>
                  <a:cubicBezTo>
                    <a:pt x="1454" y="1354"/>
                    <a:pt x="1370" y="1337"/>
                    <a:pt x="1387" y="1187"/>
                  </a:cubicBezTo>
                  <a:cubicBezTo>
                    <a:pt x="1337" y="1488"/>
                    <a:pt x="1721" y="1588"/>
                    <a:pt x="1838" y="1320"/>
                  </a:cubicBezTo>
                  <a:cubicBezTo>
                    <a:pt x="1955" y="1003"/>
                    <a:pt x="1470" y="702"/>
                    <a:pt x="1270" y="5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30;p19">
              <a:extLst>
                <a:ext uri="{FF2B5EF4-FFF2-40B4-BE49-F238E27FC236}">
                  <a16:creationId xmlns:a16="http://schemas.microsoft.com/office/drawing/2014/main" id="{AB399FFC-2D26-47DE-4D84-F29F4FB7A057}"/>
                </a:ext>
              </a:extLst>
            </p:cNvPr>
            <p:cNvSpPr/>
            <p:nvPr/>
          </p:nvSpPr>
          <p:spPr>
            <a:xfrm>
              <a:off x="2137875" y="4454200"/>
              <a:ext cx="50150" cy="17150"/>
            </a:xfrm>
            <a:custGeom>
              <a:avLst/>
              <a:gdLst/>
              <a:ahLst/>
              <a:cxnLst/>
              <a:rect l="l" t="t" r="r" b="b"/>
              <a:pathLst>
                <a:path w="2006" h="686" extrusionOk="0">
                  <a:moveTo>
                    <a:pt x="1855" y="334"/>
                  </a:moveTo>
                  <a:cubicBezTo>
                    <a:pt x="1571" y="268"/>
                    <a:pt x="1270" y="234"/>
                    <a:pt x="986" y="151"/>
                  </a:cubicBezTo>
                  <a:cubicBezTo>
                    <a:pt x="702" y="84"/>
                    <a:pt x="435" y="0"/>
                    <a:pt x="151" y="0"/>
                  </a:cubicBezTo>
                  <a:cubicBezTo>
                    <a:pt x="17" y="0"/>
                    <a:pt x="1" y="151"/>
                    <a:pt x="84" y="218"/>
                  </a:cubicBezTo>
                  <a:cubicBezTo>
                    <a:pt x="535" y="535"/>
                    <a:pt x="1321" y="685"/>
                    <a:pt x="1855" y="602"/>
                  </a:cubicBezTo>
                  <a:cubicBezTo>
                    <a:pt x="2006" y="568"/>
                    <a:pt x="1989" y="351"/>
                    <a:pt x="1855" y="3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31;p19">
              <a:extLst>
                <a:ext uri="{FF2B5EF4-FFF2-40B4-BE49-F238E27FC236}">
                  <a16:creationId xmlns:a16="http://schemas.microsoft.com/office/drawing/2014/main" id="{45441F36-6A5A-5CA2-64DD-0E5919CAD1A3}"/>
                </a:ext>
              </a:extLst>
            </p:cNvPr>
            <p:cNvSpPr/>
            <p:nvPr/>
          </p:nvSpPr>
          <p:spPr>
            <a:xfrm>
              <a:off x="2093175" y="4234050"/>
              <a:ext cx="40975" cy="33875"/>
            </a:xfrm>
            <a:custGeom>
              <a:avLst/>
              <a:gdLst/>
              <a:ahLst/>
              <a:cxnLst/>
              <a:rect l="l" t="t" r="r" b="b"/>
              <a:pathLst>
                <a:path w="1639" h="1355" extrusionOk="0">
                  <a:moveTo>
                    <a:pt x="1505" y="151"/>
                  </a:moveTo>
                  <a:cubicBezTo>
                    <a:pt x="1354" y="1"/>
                    <a:pt x="1104" y="68"/>
                    <a:pt x="1053" y="268"/>
                  </a:cubicBezTo>
                  <a:cubicBezTo>
                    <a:pt x="1053" y="285"/>
                    <a:pt x="886" y="402"/>
                    <a:pt x="853" y="435"/>
                  </a:cubicBezTo>
                  <a:cubicBezTo>
                    <a:pt x="753" y="519"/>
                    <a:pt x="636" y="602"/>
                    <a:pt x="519" y="669"/>
                  </a:cubicBezTo>
                  <a:cubicBezTo>
                    <a:pt x="335" y="786"/>
                    <a:pt x="101" y="870"/>
                    <a:pt x="17" y="1087"/>
                  </a:cubicBezTo>
                  <a:cubicBezTo>
                    <a:pt x="1" y="1137"/>
                    <a:pt x="34" y="1221"/>
                    <a:pt x="84" y="1254"/>
                  </a:cubicBezTo>
                  <a:cubicBezTo>
                    <a:pt x="318" y="1354"/>
                    <a:pt x="552" y="1204"/>
                    <a:pt x="753" y="1070"/>
                  </a:cubicBezTo>
                  <a:cubicBezTo>
                    <a:pt x="886" y="987"/>
                    <a:pt x="1003" y="903"/>
                    <a:pt x="1120" y="803"/>
                  </a:cubicBezTo>
                  <a:cubicBezTo>
                    <a:pt x="1187" y="753"/>
                    <a:pt x="1321" y="602"/>
                    <a:pt x="1388" y="586"/>
                  </a:cubicBezTo>
                  <a:cubicBezTo>
                    <a:pt x="1571" y="536"/>
                    <a:pt x="1638" y="285"/>
                    <a:pt x="1505" y="15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32;p19">
              <a:extLst>
                <a:ext uri="{FF2B5EF4-FFF2-40B4-BE49-F238E27FC236}">
                  <a16:creationId xmlns:a16="http://schemas.microsoft.com/office/drawing/2014/main" id="{D477D642-A132-7EEF-89B2-70AD44EE813A}"/>
                </a:ext>
              </a:extLst>
            </p:cNvPr>
            <p:cNvSpPr/>
            <p:nvPr/>
          </p:nvSpPr>
          <p:spPr>
            <a:xfrm>
              <a:off x="1628275" y="4234900"/>
              <a:ext cx="30100" cy="26325"/>
            </a:xfrm>
            <a:custGeom>
              <a:avLst/>
              <a:gdLst/>
              <a:ahLst/>
              <a:cxnLst/>
              <a:rect l="l" t="t" r="r" b="b"/>
              <a:pathLst>
                <a:path w="1204" h="1053" extrusionOk="0">
                  <a:moveTo>
                    <a:pt x="719" y="318"/>
                  </a:moveTo>
                  <a:cubicBezTo>
                    <a:pt x="568" y="184"/>
                    <a:pt x="318" y="0"/>
                    <a:pt x="134" y="167"/>
                  </a:cubicBezTo>
                  <a:cubicBezTo>
                    <a:pt x="0" y="284"/>
                    <a:pt x="117" y="468"/>
                    <a:pt x="267" y="468"/>
                  </a:cubicBezTo>
                  <a:cubicBezTo>
                    <a:pt x="267" y="485"/>
                    <a:pt x="267" y="485"/>
                    <a:pt x="284" y="485"/>
                  </a:cubicBezTo>
                  <a:cubicBezTo>
                    <a:pt x="318" y="502"/>
                    <a:pt x="334" y="535"/>
                    <a:pt x="368" y="552"/>
                  </a:cubicBezTo>
                  <a:cubicBezTo>
                    <a:pt x="435" y="602"/>
                    <a:pt x="501" y="669"/>
                    <a:pt x="568" y="736"/>
                  </a:cubicBezTo>
                  <a:cubicBezTo>
                    <a:pt x="702" y="852"/>
                    <a:pt x="852" y="1020"/>
                    <a:pt x="1019" y="1053"/>
                  </a:cubicBezTo>
                  <a:cubicBezTo>
                    <a:pt x="1136" y="1053"/>
                    <a:pt x="1203" y="986"/>
                    <a:pt x="1186" y="886"/>
                  </a:cubicBezTo>
                  <a:cubicBezTo>
                    <a:pt x="1153" y="652"/>
                    <a:pt x="886" y="451"/>
                    <a:pt x="719" y="3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33;p19">
              <a:extLst>
                <a:ext uri="{FF2B5EF4-FFF2-40B4-BE49-F238E27FC236}">
                  <a16:creationId xmlns:a16="http://schemas.microsoft.com/office/drawing/2014/main" id="{C49A0919-BB4A-FD31-44E1-129C82763AF6}"/>
                </a:ext>
              </a:extLst>
            </p:cNvPr>
            <p:cNvSpPr/>
            <p:nvPr/>
          </p:nvSpPr>
          <p:spPr>
            <a:xfrm>
              <a:off x="1569775" y="4343075"/>
              <a:ext cx="44325" cy="18000"/>
            </a:xfrm>
            <a:custGeom>
              <a:avLst/>
              <a:gdLst/>
              <a:ahLst/>
              <a:cxnLst/>
              <a:rect l="l" t="t" r="r" b="b"/>
              <a:pathLst>
                <a:path w="1773" h="720" extrusionOk="0">
                  <a:moveTo>
                    <a:pt x="1722" y="218"/>
                  </a:moveTo>
                  <a:cubicBezTo>
                    <a:pt x="1555" y="101"/>
                    <a:pt x="1304" y="118"/>
                    <a:pt x="1120" y="101"/>
                  </a:cubicBezTo>
                  <a:cubicBezTo>
                    <a:pt x="1003" y="101"/>
                    <a:pt x="870" y="101"/>
                    <a:pt x="753" y="101"/>
                  </a:cubicBezTo>
                  <a:cubicBezTo>
                    <a:pt x="686" y="101"/>
                    <a:pt x="636" y="101"/>
                    <a:pt x="569" y="101"/>
                  </a:cubicBezTo>
                  <a:cubicBezTo>
                    <a:pt x="569" y="101"/>
                    <a:pt x="552" y="101"/>
                    <a:pt x="536" y="101"/>
                  </a:cubicBezTo>
                  <a:cubicBezTo>
                    <a:pt x="452" y="1"/>
                    <a:pt x="268" y="1"/>
                    <a:pt x="201" y="168"/>
                  </a:cubicBezTo>
                  <a:cubicBezTo>
                    <a:pt x="1" y="719"/>
                    <a:pt x="1488" y="586"/>
                    <a:pt x="1722" y="402"/>
                  </a:cubicBezTo>
                  <a:cubicBezTo>
                    <a:pt x="1772" y="352"/>
                    <a:pt x="1772" y="268"/>
                    <a:pt x="1722" y="2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34;p19">
              <a:extLst>
                <a:ext uri="{FF2B5EF4-FFF2-40B4-BE49-F238E27FC236}">
                  <a16:creationId xmlns:a16="http://schemas.microsoft.com/office/drawing/2014/main" id="{E63018E5-F80C-D0DC-21C8-B9344FC1631F}"/>
                </a:ext>
              </a:extLst>
            </p:cNvPr>
            <p:cNvSpPr/>
            <p:nvPr/>
          </p:nvSpPr>
          <p:spPr>
            <a:xfrm>
              <a:off x="1759550" y="4143600"/>
              <a:ext cx="232150" cy="313650"/>
            </a:xfrm>
            <a:custGeom>
              <a:avLst/>
              <a:gdLst/>
              <a:ahLst/>
              <a:cxnLst/>
              <a:rect l="l" t="t" r="r" b="b"/>
              <a:pathLst>
                <a:path w="9286" h="12546" extrusionOk="0">
                  <a:moveTo>
                    <a:pt x="3138" y="8366"/>
                  </a:moveTo>
                  <a:cubicBezTo>
                    <a:pt x="3287" y="8366"/>
                    <a:pt x="3470" y="8508"/>
                    <a:pt x="3688" y="8799"/>
                  </a:cubicBezTo>
                  <a:cubicBezTo>
                    <a:pt x="3688" y="8932"/>
                    <a:pt x="3672" y="9083"/>
                    <a:pt x="3655" y="9216"/>
                  </a:cubicBezTo>
                  <a:cubicBezTo>
                    <a:pt x="3605" y="9701"/>
                    <a:pt x="3471" y="10102"/>
                    <a:pt x="3154" y="10469"/>
                  </a:cubicBezTo>
                  <a:cubicBezTo>
                    <a:pt x="3103" y="10536"/>
                    <a:pt x="3037" y="10603"/>
                    <a:pt x="2970" y="10653"/>
                  </a:cubicBezTo>
                  <a:cubicBezTo>
                    <a:pt x="2669" y="10018"/>
                    <a:pt x="2585" y="9266"/>
                    <a:pt x="2836" y="8665"/>
                  </a:cubicBezTo>
                  <a:cubicBezTo>
                    <a:pt x="2912" y="8466"/>
                    <a:pt x="3013" y="8366"/>
                    <a:pt x="3138" y="8366"/>
                  </a:cubicBezTo>
                  <a:close/>
                  <a:moveTo>
                    <a:pt x="5863" y="8853"/>
                  </a:moveTo>
                  <a:cubicBezTo>
                    <a:pt x="5964" y="8853"/>
                    <a:pt x="6039" y="8941"/>
                    <a:pt x="6094" y="9116"/>
                  </a:cubicBezTo>
                  <a:cubicBezTo>
                    <a:pt x="6245" y="9383"/>
                    <a:pt x="6278" y="9634"/>
                    <a:pt x="6295" y="9935"/>
                  </a:cubicBezTo>
                  <a:cubicBezTo>
                    <a:pt x="6295" y="10302"/>
                    <a:pt x="6144" y="10687"/>
                    <a:pt x="5944" y="11038"/>
                  </a:cubicBezTo>
                  <a:cubicBezTo>
                    <a:pt x="5727" y="10687"/>
                    <a:pt x="5576" y="10252"/>
                    <a:pt x="5543" y="9885"/>
                  </a:cubicBezTo>
                  <a:cubicBezTo>
                    <a:pt x="5493" y="9601"/>
                    <a:pt x="5509" y="9317"/>
                    <a:pt x="5560" y="9032"/>
                  </a:cubicBezTo>
                  <a:cubicBezTo>
                    <a:pt x="5680" y="8912"/>
                    <a:pt x="5780" y="8853"/>
                    <a:pt x="5863" y="8853"/>
                  </a:cubicBezTo>
                  <a:close/>
                  <a:moveTo>
                    <a:pt x="6235" y="0"/>
                  </a:moveTo>
                  <a:cubicBezTo>
                    <a:pt x="6130" y="0"/>
                    <a:pt x="6028" y="59"/>
                    <a:pt x="5994" y="194"/>
                  </a:cubicBezTo>
                  <a:cubicBezTo>
                    <a:pt x="5844" y="845"/>
                    <a:pt x="5927" y="1447"/>
                    <a:pt x="6044" y="2098"/>
                  </a:cubicBezTo>
                  <a:cubicBezTo>
                    <a:pt x="6161" y="2884"/>
                    <a:pt x="6211" y="3669"/>
                    <a:pt x="6311" y="4454"/>
                  </a:cubicBezTo>
                  <a:cubicBezTo>
                    <a:pt x="6495" y="5791"/>
                    <a:pt x="6930" y="6994"/>
                    <a:pt x="7782" y="8047"/>
                  </a:cubicBezTo>
                  <a:cubicBezTo>
                    <a:pt x="8350" y="8732"/>
                    <a:pt x="8784" y="9216"/>
                    <a:pt x="8550" y="10169"/>
                  </a:cubicBezTo>
                  <a:cubicBezTo>
                    <a:pt x="8383" y="10870"/>
                    <a:pt x="7865" y="11622"/>
                    <a:pt x="7097" y="11689"/>
                  </a:cubicBezTo>
                  <a:cubicBezTo>
                    <a:pt x="7058" y="11693"/>
                    <a:pt x="7020" y="11696"/>
                    <a:pt x="6983" y="11696"/>
                  </a:cubicBezTo>
                  <a:cubicBezTo>
                    <a:pt x="6728" y="11696"/>
                    <a:pt x="6501" y="11599"/>
                    <a:pt x="6311" y="11439"/>
                  </a:cubicBezTo>
                  <a:cubicBezTo>
                    <a:pt x="6679" y="10837"/>
                    <a:pt x="6913" y="10135"/>
                    <a:pt x="6779" y="9433"/>
                  </a:cubicBezTo>
                  <a:cubicBezTo>
                    <a:pt x="6662" y="8882"/>
                    <a:pt x="6295" y="8247"/>
                    <a:pt x="5693" y="8247"/>
                  </a:cubicBezTo>
                  <a:cubicBezTo>
                    <a:pt x="5689" y="8247"/>
                    <a:pt x="5685" y="8247"/>
                    <a:pt x="5681" y="8247"/>
                  </a:cubicBezTo>
                  <a:cubicBezTo>
                    <a:pt x="4361" y="8247"/>
                    <a:pt x="5143" y="10939"/>
                    <a:pt x="5576" y="11439"/>
                  </a:cubicBezTo>
                  <a:cubicBezTo>
                    <a:pt x="5593" y="11455"/>
                    <a:pt x="5626" y="11472"/>
                    <a:pt x="5643" y="11505"/>
                  </a:cubicBezTo>
                  <a:cubicBezTo>
                    <a:pt x="5372" y="11853"/>
                    <a:pt x="5063" y="12011"/>
                    <a:pt x="4723" y="12011"/>
                  </a:cubicBezTo>
                  <a:cubicBezTo>
                    <a:pt x="4476" y="12011"/>
                    <a:pt x="4213" y="11928"/>
                    <a:pt x="3939" y="11773"/>
                  </a:cubicBezTo>
                  <a:cubicBezTo>
                    <a:pt x="3688" y="11622"/>
                    <a:pt x="3438" y="11388"/>
                    <a:pt x="3237" y="11138"/>
                  </a:cubicBezTo>
                  <a:cubicBezTo>
                    <a:pt x="3571" y="10837"/>
                    <a:pt x="3839" y="10503"/>
                    <a:pt x="3972" y="10152"/>
                  </a:cubicBezTo>
                  <a:cubicBezTo>
                    <a:pt x="4173" y="9617"/>
                    <a:pt x="4440" y="8515"/>
                    <a:pt x="4006" y="8030"/>
                  </a:cubicBezTo>
                  <a:cubicBezTo>
                    <a:pt x="3817" y="7802"/>
                    <a:pt x="3598" y="7703"/>
                    <a:pt x="3374" y="7703"/>
                  </a:cubicBezTo>
                  <a:cubicBezTo>
                    <a:pt x="3123" y="7703"/>
                    <a:pt x="2865" y="7827"/>
                    <a:pt x="2636" y="8030"/>
                  </a:cubicBezTo>
                  <a:cubicBezTo>
                    <a:pt x="1951" y="8615"/>
                    <a:pt x="2134" y="9818"/>
                    <a:pt x="2368" y="10570"/>
                  </a:cubicBezTo>
                  <a:cubicBezTo>
                    <a:pt x="2418" y="10703"/>
                    <a:pt x="2468" y="10837"/>
                    <a:pt x="2535" y="10971"/>
                  </a:cubicBezTo>
                  <a:cubicBezTo>
                    <a:pt x="2255" y="11141"/>
                    <a:pt x="1933" y="11269"/>
                    <a:pt x="1630" y="11269"/>
                  </a:cubicBezTo>
                  <a:cubicBezTo>
                    <a:pt x="1427" y="11269"/>
                    <a:pt x="1232" y="11212"/>
                    <a:pt x="1065" y="11071"/>
                  </a:cubicBezTo>
                  <a:cubicBezTo>
                    <a:pt x="714" y="10770"/>
                    <a:pt x="647" y="10219"/>
                    <a:pt x="614" y="9801"/>
                  </a:cubicBezTo>
                  <a:cubicBezTo>
                    <a:pt x="564" y="8899"/>
                    <a:pt x="697" y="7980"/>
                    <a:pt x="931" y="7111"/>
                  </a:cubicBezTo>
                  <a:cubicBezTo>
                    <a:pt x="1132" y="6326"/>
                    <a:pt x="1650" y="5657"/>
                    <a:pt x="2001" y="4939"/>
                  </a:cubicBezTo>
                  <a:cubicBezTo>
                    <a:pt x="2569" y="3753"/>
                    <a:pt x="2986" y="2082"/>
                    <a:pt x="2736" y="778"/>
                  </a:cubicBezTo>
                  <a:cubicBezTo>
                    <a:pt x="2709" y="644"/>
                    <a:pt x="2608" y="585"/>
                    <a:pt x="2502" y="585"/>
                  </a:cubicBezTo>
                  <a:cubicBezTo>
                    <a:pt x="2346" y="585"/>
                    <a:pt x="2178" y="713"/>
                    <a:pt x="2218" y="912"/>
                  </a:cubicBezTo>
                  <a:cubicBezTo>
                    <a:pt x="2468" y="2182"/>
                    <a:pt x="1967" y="3786"/>
                    <a:pt x="1416" y="4905"/>
                  </a:cubicBezTo>
                  <a:cubicBezTo>
                    <a:pt x="864" y="6058"/>
                    <a:pt x="347" y="6927"/>
                    <a:pt x="179" y="8230"/>
                  </a:cubicBezTo>
                  <a:cubicBezTo>
                    <a:pt x="0" y="9498"/>
                    <a:pt x="61" y="11830"/>
                    <a:pt x="1620" y="11830"/>
                  </a:cubicBezTo>
                  <a:cubicBezTo>
                    <a:pt x="1808" y="11830"/>
                    <a:pt x="2018" y="11796"/>
                    <a:pt x="2251" y="11723"/>
                  </a:cubicBezTo>
                  <a:cubicBezTo>
                    <a:pt x="2452" y="11656"/>
                    <a:pt x="2636" y="11555"/>
                    <a:pt x="2836" y="11439"/>
                  </a:cubicBezTo>
                  <a:cubicBezTo>
                    <a:pt x="3314" y="12070"/>
                    <a:pt x="4041" y="12546"/>
                    <a:pt x="4747" y="12546"/>
                  </a:cubicBezTo>
                  <a:cubicBezTo>
                    <a:pt x="5200" y="12546"/>
                    <a:pt x="5645" y="12350"/>
                    <a:pt x="6011" y="11873"/>
                  </a:cubicBezTo>
                  <a:cubicBezTo>
                    <a:pt x="6027" y="11873"/>
                    <a:pt x="6027" y="11856"/>
                    <a:pt x="6044" y="11856"/>
                  </a:cubicBezTo>
                  <a:cubicBezTo>
                    <a:pt x="6364" y="12080"/>
                    <a:pt x="6701" y="12183"/>
                    <a:pt x="7031" y="12183"/>
                  </a:cubicBezTo>
                  <a:cubicBezTo>
                    <a:pt x="7787" y="12183"/>
                    <a:pt x="8506" y="11642"/>
                    <a:pt x="8901" y="10770"/>
                  </a:cubicBezTo>
                  <a:cubicBezTo>
                    <a:pt x="9119" y="10319"/>
                    <a:pt x="9286" y="9651"/>
                    <a:pt x="9135" y="9149"/>
                  </a:cubicBezTo>
                  <a:cubicBezTo>
                    <a:pt x="8918" y="8347"/>
                    <a:pt x="8233" y="7813"/>
                    <a:pt x="7765" y="7161"/>
                  </a:cubicBezTo>
                  <a:cubicBezTo>
                    <a:pt x="7097" y="6175"/>
                    <a:pt x="6896" y="4939"/>
                    <a:pt x="6746" y="3786"/>
                  </a:cubicBezTo>
                  <a:cubicBezTo>
                    <a:pt x="6629" y="2733"/>
                    <a:pt x="6261" y="1363"/>
                    <a:pt x="6512" y="327"/>
                  </a:cubicBezTo>
                  <a:cubicBezTo>
                    <a:pt x="6552" y="128"/>
                    <a:pt x="6390" y="0"/>
                    <a:pt x="6235" y="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91;p19">
            <a:extLst>
              <a:ext uri="{FF2B5EF4-FFF2-40B4-BE49-F238E27FC236}">
                <a16:creationId xmlns:a16="http://schemas.microsoft.com/office/drawing/2014/main" id="{4279D622-32BF-8C61-4B10-45C34F0EC24F}"/>
              </a:ext>
            </a:extLst>
          </p:cNvPr>
          <p:cNvGrpSpPr/>
          <p:nvPr/>
        </p:nvGrpSpPr>
        <p:grpSpPr>
          <a:xfrm>
            <a:off x="2474421" y="-3995"/>
            <a:ext cx="1177834" cy="2114178"/>
            <a:chOff x="2052675" y="2828450"/>
            <a:chExt cx="618225" cy="1100275"/>
          </a:xfrm>
        </p:grpSpPr>
        <p:sp>
          <p:nvSpPr>
            <p:cNvPr id="50" name="Google Shape;92;p19">
              <a:extLst>
                <a:ext uri="{FF2B5EF4-FFF2-40B4-BE49-F238E27FC236}">
                  <a16:creationId xmlns:a16="http://schemas.microsoft.com/office/drawing/2014/main" id="{01868184-5888-7AB0-467B-6E87B8D8C3C1}"/>
                </a:ext>
              </a:extLst>
            </p:cNvPr>
            <p:cNvSpPr/>
            <p:nvPr/>
          </p:nvSpPr>
          <p:spPr>
            <a:xfrm>
              <a:off x="2355500" y="2828450"/>
              <a:ext cx="12150" cy="330850"/>
            </a:xfrm>
            <a:custGeom>
              <a:avLst/>
              <a:gdLst/>
              <a:ahLst/>
              <a:cxnLst/>
              <a:rect l="l" t="t" r="r" b="b"/>
              <a:pathLst>
                <a:path w="486" h="13234" extrusionOk="0">
                  <a:moveTo>
                    <a:pt x="485" y="8522"/>
                  </a:moveTo>
                  <a:lnTo>
                    <a:pt x="469" y="8522"/>
                  </a:lnTo>
                  <a:cubicBezTo>
                    <a:pt x="469" y="6317"/>
                    <a:pt x="452" y="5899"/>
                    <a:pt x="435" y="3693"/>
                  </a:cubicBezTo>
                  <a:cubicBezTo>
                    <a:pt x="435" y="3342"/>
                    <a:pt x="418" y="535"/>
                    <a:pt x="402" y="185"/>
                  </a:cubicBezTo>
                  <a:cubicBezTo>
                    <a:pt x="402" y="118"/>
                    <a:pt x="402" y="251"/>
                    <a:pt x="385" y="185"/>
                  </a:cubicBezTo>
                  <a:cubicBezTo>
                    <a:pt x="368" y="84"/>
                    <a:pt x="302" y="185"/>
                    <a:pt x="235" y="185"/>
                  </a:cubicBezTo>
                  <a:cubicBezTo>
                    <a:pt x="168" y="185"/>
                    <a:pt x="118" y="84"/>
                    <a:pt x="101" y="185"/>
                  </a:cubicBezTo>
                  <a:cubicBezTo>
                    <a:pt x="84" y="251"/>
                    <a:pt x="84" y="118"/>
                    <a:pt x="68" y="185"/>
                  </a:cubicBezTo>
                  <a:cubicBezTo>
                    <a:pt x="68" y="368"/>
                    <a:pt x="51" y="1"/>
                    <a:pt x="51" y="185"/>
                  </a:cubicBezTo>
                  <a:cubicBezTo>
                    <a:pt x="51" y="2006"/>
                    <a:pt x="17" y="5080"/>
                    <a:pt x="17" y="6901"/>
                  </a:cubicBezTo>
                  <a:cubicBezTo>
                    <a:pt x="1" y="9642"/>
                    <a:pt x="1" y="8840"/>
                    <a:pt x="1" y="11580"/>
                  </a:cubicBezTo>
                  <a:cubicBezTo>
                    <a:pt x="1" y="11947"/>
                    <a:pt x="17" y="12332"/>
                    <a:pt x="51" y="12699"/>
                  </a:cubicBezTo>
                  <a:cubicBezTo>
                    <a:pt x="51" y="12850"/>
                    <a:pt x="118" y="13000"/>
                    <a:pt x="151" y="13150"/>
                  </a:cubicBezTo>
                  <a:cubicBezTo>
                    <a:pt x="168" y="13184"/>
                    <a:pt x="201" y="13217"/>
                    <a:pt x="235" y="13217"/>
                  </a:cubicBezTo>
                  <a:cubicBezTo>
                    <a:pt x="285" y="13234"/>
                    <a:pt x="318" y="13200"/>
                    <a:pt x="335" y="13150"/>
                  </a:cubicBezTo>
                  <a:cubicBezTo>
                    <a:pt x="368" y="13000"/>
                    <a:pt x="435" y="12866"/>
                    <a:pt x="435" y="12733"/>
                  </a:cubicBezTo>
                  <a:cubicBezTo>
                    <a:pt x="469" y="12432"/>
                    <a:pt x="485" y="12131"/>
                    <a:pt x="485" y="11830"/>
                  </a:cubicBezTo>
                  <a:cubicBezTo>
                    <a:pt x="485" y="9541"/>
                    <a:pt x="485" y="10794"/>
                    <a:pt x="485" y="852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93;p19">
              <a:extLst>
                <a:ext uri="{FF2B5EF4-FFF2-40B4-BE49-F238E27FC236}">
                  <a16:creationId xmlns:a16="http://schemas.microsoft.com/office/drawing/2014/main" id="{CD367DBC-FED8-BED3-3641-D67F2AE2CCB4}"/>
                </a:ext>
              </a:extLst>
            </p:cNvPr>
            <p:cNvSpPr/>
            <p:nvPr/>
          </p:nvSpPr>
          <p:spPr>
            <a:xfrm>
              <a:off x="2141625" y="3310075"/>
              <a:ext cx="443225" cy="508350"/>
            </a:xfrm>
            <a:custGeom>
              <a:avLst/>
              <a:gdLst/>
              <a:ahLst/>
              <a:cxnLst/>
              <a:rect l="l" t="t" r="r" b="b"/>
              <a:pathLst>
                <a:path w="17729" h="20334" extrusionOk="0">
                  <a:moveTo>
                    <a:pt x="7620" y="1"/>
                  </a:moveTo>
                  <a:cubicBezTo>
                    <a:pt x="7136" y="1"/>
                    <a:pt x="6634" y="34"/>
                    <a:pt x="6166" y="168"/>
                  </a:cubicBezTo>
                  <a:cubicBezTo>
                    <a:pt x="5882" y="235"/>
                    <a:pt x="5648" y="385"/>
                    <a:pt x="5431" y="585"/>
                  </a:cubicBezTo>
                  <a:cubicBezTo>
                    <a:pt x="5381" y="619"/>
                    <a:pt x="5348" y="669"/>
                    <a:pt x="5331" y="736"/>
                  </a:cubicBezTo>
                  <a:cubicBezTo>
                    <a:pt x="5231" y="1053"/>
                    <a:pt x="5130" y="1354"/>
                    <a:pt x="5147" y="1688"/>
                  </a:cubicBezTo>
                  <a:cubicBezTo>
                    <a:pt x="5147" y="1755"/>
                    <a:pt x="5130" y="1805"/>
                    <a:pt x="5114" y="1855"/>
                  </a:cubicBezTo>
                  <a:cubicBezTo>
                    <a:pt x="4997" y="2423"/>
                    <a:pt x="4780" y="2975"/>
                    <a:pt x="4496" y="3493"/>
                  </a:cubicBezTo>
                  <a:cubicBezTo>
                    <a:pt x="4395" y="3677"/>
                    <a:pt x="4295" y="3860"/>
                    <a:pt x="4195" y="4061"/>
                  </a:cubicBezTo>
                  <a:cubicBezTo>
                    <a:pt x="4028" y="4445"/>
                    <a:pt x="3794" y="4779"/>
                    <a:pt x="3543" y="5097"/>
                  </a:cubicBezTo>
                  <a:cubicBezTo>
                    <a:pt x="3075" y="5682"/>
                    <a:pt x="2608" y="6266"/>
                    <a:pt x="2140" y="6851"/>
                  </a:cubicBezTo>
                  <a:cubicBezTo>
                    <a:pt x="2039" y="6968"/>
                    <a:pt x="1939" y="7102"/>
                    <a:pt x="1822" y="7185"/>
                  </a:cubicBezTo>
                  <a:cubicBezTo>
                    <a:pt x="1572" y="7386"/>
                    <a:pt x="1371" y="7636"/>
                    <a:pt x="1154" y="7870"/>
                  </a:cubicBezTo>
                  <a:cubicBezTo>
                    <a:pt x="1037" y="8004"/>
                    <a:pt x="937" y="8138"/>
                    <a:pt x="853" y="8288"/>
                  </a:cubicBezTo>
                  <a:cubicBezTo>
                    <a:pt x="669" y="8656"/>
                    <a:pt x="486" y="9007"/>
                    <a:pt x="318" y="9374"/>
                  </a:cubicBezTo>
                  <a:cubicBezTo>
                    <a:pt x="252" y="9525"/>
                    <a:pt x="201" y="9708"/>
                    <a:pt x="185" y="9875"/>
                  </a:cubicBezTo>
                  <a:cubicBezTo>
                    <a:pt x="135" y="10176"/>
                    <a:pt x="51" y="10494"/>
                    <a:pt x="68" y="10811"/>
                  </a:cubicBezTo>
                  <a:cubicBezTo>
                    <a:pt x="68" y="10845"/>
                    <a:pt x="68" y="10878"/>
                    <a:pt x="68" y="10895"/>
                  </a:cubicBezTo>
                  <a:cubicBezTo>
                    <a:pt x="1" y="11078"/>
                    <a:pt x="1" y="11262"/>
                    <a:pt x="18" y="11446"/>
                  </a:cubicBezTo>
                  <a:cubicBezTo>
                    <a:pt x="18" y="11914"/>
                    <a:pt x="18" y="12382"/>
                    <a:pt x="18" y="12866"/>
                  </a:cubicBezTo>
                  <a:cubicBezTo>
                    <a:pt x="18" y="12933"/>
                    <a:pt x="18" y="13017"/>
                    <a:pt x="34" y="13083"/>
                  </a:cubicBezTo>
                  <a:cubicBezTo>
                    <a:pt x="118" y="13351"/>
                    <a:pt x="118" y="13618"/>
                    <a:pt x="135" y="13885"/>
                  </a:cubicBezTo>
                  <a:cubicBezTo>
                    <a:pt x="151" y="14103"/>
                    <a:pt x="185" y="14320"/>
                    <a:pt x="302" y="14487"/>
                  </a:cubicBezTo>
                  <a:cubicBezTo>
                    <a:pt x="435" y="14671"/>
                    <a:pt x="486" y="14871"/>
                    <a:pt x="552" y="15072"/>
                  </a:cubicBezTo>
                  <a:cubicBezTo>
                    <a:pt x="602" y="15239"/>
                    <a:pt x="669" y="15423"/>
                    <a:pt x="719" y="15606"/>
                  </a:cubicBezTo>
                  <a:cubicBezTo>
                    <a:pt x="770" y="15757"/>
                    <a:pt x="836" y="15907"/>
                    <a:pt x="953" y="16007"/>
                  </a:cubicBezTo>
                  <a:cubicBezTo>
                    <a:pt x="1054" y="16108"/>
                    <a:pt x="1120" y="16225"/>
                    <a:pt x="1171" y="16358"/>
                  </a:cubicBezTo>
                  <a:cubicBezTo>
                    <a:pt x="1254" y="16592"/>
                    <a:pt x="1371" y="16793"/>
                    <a:pt x="1505" y="17010"/>
                  </a:cubicBezTo>
                  <a:cubicBezTo>
                    <a:pt x="1739" y="17378"/>
                    <a:pt x="2006" y="17728"/>
                    <a:pt x="2357" y="17996"/>
                  </a:cubicBezTo>
                  <a:cubicBezTo>
                    <a:pt x="2741" y="18313"/>
                    <a:pt x="3176" y="18547"/>
                    <a:pt x="3560" y="18848"/>
                  </a:cubicBezTo>
                  <a:cubicBezTo>
                    <a:pt x="3593" y="18881"/>
                    <a:pt x="3643" y="18915"/>
                    <a:pt x="3694" y="18931"/>
                  </a:cubicBezTo>
                  <a:cubicBezTo>
                    <a:pt x="3994" y="19082"/>
                    <a:pt x="4295" y="19232"/>
                    <a:pt x="4596" y="19399"/>
                  </a:cubicBezTo>
                  <a:cubicBezTo>
                    <a:pt x="5064" y="19683"/>
                    <a:pt x="5548" y="19884"/>
                    <a:pt x="6083" y="20017"/>
                  </a:cubicBezTo>
                  <a:cubicBezTo>
                    <a:pt x="6200" y="20051"/>
                    <a:pt x="6334" y="20068"/>
                    <a:pt x="6450" y="20084"/>
                  </a:cubicBezTo>
                  <a:cubicBezTo>
                    <a:pt x="6751" y="20151"/>
                    <a:pt x="7069" y="20151"/>
                    <a:pt x="7369" y="20151"/>
                  </a:cubicBezTo>
                  <a:cubicBezTo>
                    <a:pt x="7537" y="20151"/>
                    <a:pt x="7687" y="20168"/>
                    <a:pt x="7837" y="20218"/>
                  </a:cubicBezTo>
                  <a:cubicBezTo>
                    <a:pt x="8038" y="20268"/>
                    <a:pt x="8238" y="20268"/>
                    <a:pt x="8439" y="20268"/>
                  </a:cubicBezTo>
                  <a:lnTo>
                    <a:pt x="9057" y="20268"/>
                  </a:lnTo>
                  <a:cubicBezTo>
                    <a:pt x="9157" y="20268"/>
                    <a:pt x="9258" y="20285"/>
                    <a:pt x="9358" y="20285"/>
                  </a:cubicBezTo>
                  <a:cubicBezTo>
                    <a:pt x="9598" y="20322"/>
                    <a:pt x="9833" y="20333"/>
                    <a:pt x="10069" y="20333"/>
                  </a:cubicBezTo>
                  <a:cubicBezTo>
                    <a:pt x="10259" y="20333"/>
                    <a:pt x="10450" y="20326"/>
                    <a:pt x="10644" y="20318"/>
                  </a:cubicBezTo>
                  <a:cubicBezTo>
                    <a:pt x="10828" y="20302"/>
                    <a:pt x="11012" y="20268"/>
                    <a:pt x="11162" y="20151"/>
                  </a:cubicBezTo>
                  <a:cubicBezTo>
                    <a:pt x="11212" y="20101"/>
                    <a:pt x="11279" y="20084"/>
                    <a:pt x="11363" y="20084"/>
                  </a:cubicBezTo>
                  <a:cubicBezTo>
                    <a:pt x="11413" y="20084"/>
                    <a:pt x="11480" y="20068"/>
                    <a:pt x="11547" y="20051"/>
                  </a:cubicBezTo>
                  <a:cubicBezTo>
                    <a:pt x="12081" y="19901"/>
                    <a:pt x="12599" y="19717"/>
                    <a:pt x="13084" y="19416"/>
                  </a:cubicBezTo>
                  <a:cubicBezTo>
                    <a:pt x="13151" y="19383"/>
                    <a:pt x="13217" y="19349"/>
                    <a:pt x="13284" y="19316"/>
                  </a:cubicBezTo>
                  <a:cubicBezTo>
                    <a:pt x="13585" y="19165"/>
                    <a:pt x="13886" y="18998"/>
                    <a:pt x="14187" y="18831"/>
                  </a:cubicBezTo>
                  <a:cubicBezTo>
                    <a:pt x="14237" y="18798"/>
                    <a:pt x="14287" y="18764"/>
                    <a:pt x="14320" y="18731"/>
                  </a:cubicBezTo>
                  <a:cubicBezTo>
                    <a:pt x="14471" y="18614"/>
                    <a:pt x="14638" y="18514"/>
                    <a:pt x="14771" y="18380"/>
                  </a:cubicBezTo>
                  <a:cubicBezTo>
                    <a:pt x="14855" y="18313"/>
                    <a:pt x="14955" y="18246"/>
                    <a:pt x="15005" y="18146"/>
                  </a:cubicBezTo>
                  <a:cubicBezTo>
                    <a:pt x="15072" y="18012"/>
                    <a:pt x="15172" y="17929"/>
                    <a:pt x="15289" y="17862"/>
                  </a:cubicBezTo>
                  <a:cubicBezTo>
                    <a:pt x="15557" y="17695"/>
                    <a:pt x="15774" y="17478"/>
                    <a:pt x="15924" y="17194"/>
                  </a:cubicBezTo>
                  <a:cubicBezTo>
                    <a:pt x="15974" y="17110"/>
                    <a:pt x="16024" y="17027"/>
                    <a:pt x="16108" y="16960"/>
                  </a:cubicBezTo>
                  <a:cubicBezTo>
                    <a:pt x="16225" y="16843"/>
                    <a:pt x="16309" y="16709"/>
                    <a:pt x="16392" y="16559"/>
                  </a:cubicBezTo>
                  <a:cubicBezTo>
                    <a:pt x="16492" y="16392"/>
                    <a:pt x="16593" y="16225"/>
                    <a:pt x="16710" y="16058"/>
                  </a:cubicBezTo>
                  <a:cubicBezTo>
                    <a:pt x="16843" y="15907"/>
                    <a:pt x="16943" y="15757"/>
                    <a:pt x="16994" y="15573"/>
                  </a:cubicBezTo>
                  <a:cubicBezTo>
                    <a:pt x="17077" y="15272"/>
                    <a:pt x="17177" y="14972"/>
                    <a:pt x="17261" y="14687"/>
                  </a:cubicBezTo>
                  <a:cubicBezTo>
                    <a:pt x="17294" y="14604"/>
                    <a:pt x="17311" y="14520"/>
                    <a:pt x="17361" y="14454"/>
                  </a:cubicBezTo>
                  <a:cubicBezTo>
                    <a:pt x="17528" y="14203"/>
                    <a:pt x="17612" y="13919"/>
                    <a:pt x="17629" y="13601"/>
                  </a:cubicBezTo>
                  <a:cubicBezTo>
                    <a:pt x="17629" y="13568"/>
                    <a:pt x="17629" y="13535"/>
                    <a:pt x="17645" y="13501"/>
                  </a:cubicBezTo>
                  <a:cubicBezTo>
                    <a:pt x="17729" y="13284"/>
                    <a:pt x="17712" y="13067"/>
                    <a:pt x="17712" y="12850"/>
                  </a:cubicBezTo>
                  <a:cubicBezTo>
                    <a:pt x="17712" y="12465"/>
                    <a:pt x="17679" y="12098"/>
                    <a:pt x="17695" y="11713"/>
                  </a:cubicBezTo>
                  <a:cubicBezTo>
                    <a:pt x="17712" y="11246"/>
                    <a:pt x="17595" y="10794"/>
                    <a:pt x="17595" y="10327"/>
                  </a:cubicBezTo>
                  <a:cubicBezTo>
                    <a:pt x="17595" y="10293"/>
                    <a:pt x="17578" y="10243"/>
                    <a:pt x="17562" y="10193"/>
                  </a:cubicBezTo>
                  <a:cubicBezTo>
                    <a:pt x="17562" y="10143"/>
                    <a:pt x="17545" y="10076"/>
                    <a:pt x="17545" y="10009"/>
                  </a:cubicBezTo>
                  <a:cubicBezTo>
                    <a:pt x="17528" y="9742"/>
                    <a:pt x="17445" y="9508"/>
                    <a:pt x="17328" y="9274"/>
                  </a:cubicBezTo>
                  <a:cubicBezTo>
                    <a:pt x="17211" y="9007"/>
                    <a:pt x="17077" y="8756"/>
                    <a:pt x="16943" y="8489"/>
                  </a:cubicBezTo>
                  <a:cubicBezTo>
                    <a:pt x="16726" y="8004"/>
                    <a:pt x="16359" y="7636"/>
                    <a:pt x="15974" y="7286"/>
                  </a:cubicBezTo>
                  <a:cubicBezTo>
                    <a:pt x="15841" y="7152"/>
                    <a:pt x="15690" y="7002"/>
                    <a:pt x="15557" y="6851"/>
                  </a:cubicBezTo>
                  <a:cubicBezTo>
                    <a:pt x="15106" y="6300"/>
                    <a:pt x="14671" y="5732"/>
                    <a:pt x="14220" y="5164"/>
                  </a:cubicBezTo>
                  <a:cubicBezTo>
                    <a:pt x="13919" y="4796"/>
                    <a:pt x="13652" y="4412"/>
                    <a:pt x="13451" y="3977"/>
                  </a:cubicBezTo>
                  <a:cubicBezTo>
                    <a:pt x="13401" y="3860"/>
                    <a:pt x="13351" y="3743"/>
                    <a:pt x="13284" y="3626"/>
                  </a:cubicBezTo>
                  <a:cubicBezTo>
                    <a:pt x="13034" y="3209"/>
                    <a:pt x="12833" y="2774"/>
                    <a:pt x="12699" y="2306"/>
                  </a:cubicBezTo>
                  <a:cubicBezTo>
                    <a:pt x="12633" y="2123"/>
                    <a:pt x="12566" y="1922"/>
                    <a:pt x="12566" y="1722"/>
                  </a:cubicBezTo>
                  <a:cubicBezTo>
                    <a:pt x="12549" y="1387"/>
                    <a:pt x="12466" y="1070"/>
                    <a:pt x="12365" y="736"/>
                  </a:cubicBezTo>
                  <a:cubicBezTo>
                    <a:pt x="12349" y="686"/>
                    <a:pt x="12315" y="619"/>
                    <a:pt x="12265" y="585"/>
                  </a:cubicBezTo>
                  <a:cubicBezTo>
                    <a:pt x="12081" y="402"/>
                    <a:pt x="11864" y="268"/>
                    <a:pt x="11613" y="184"/>
                  </a:cubicBezTo>
                  <a:cubicBezTo>
                    <a:pt x="11496" y="151"/>
                    <a:pt x="11363" y="134"/>
                    <a:pt x="11229" y="101"/>
                  </a:cubicBezTo>
                  <a:cubicBezTo>
                    <a:pt x="10945" y="34"/>
                    <a:pt x="10644" y="17"/>
                    <a:pt x="10360" y="17"/>
                  </a:cubicBezTo>
                  <a:cubicBezTo>
                    <a:pt x="9859" y="1"/>
                    <a:pt x="9358" y="1"/>
                    <a:pt x="8857" y="1"/>
                  </a:cubicBezTo>
                  <a:cubicBezTo>
                    <a:pt x="8578" y="1"/>
                    <a:pt x="8307" y="8"/>
                    <a:pt x="8033" y="8"/>
                  </a:cubicBezTo>
                  <a:cubicBezTo>
                    <a:pt x="7897" y="8"/>
                    <a:pt x="7759" y="6"/>
                    <a:pt x="7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94;p19">
              <a:extLst>
                <a:ext uri="{FF2B5EF4-FFF2-40B4-BE49-F238E27FC236}">
                  <a16:creationId xmlns:a16="http://schemas.microsoft.com/office/drawing/2014/main" id="{D1A2ECBD-C44E-37AD-E06C-ACEB5DFB1E65}"/>
                </a:ext>
              </a:extLst>
            </p:cNvPr>
            <p:cNvSpPr/>
            <p:nvPr/>
          </p:nvSpPr>
          <p:spPr>
            <a:xfrm>
              <a:off x="2290750" y="3269400"/>
              <a:ext cx="144150" cy="36950"/>
            </a:xfrm>
            <a:custGeom>
              <a:avLst/>
              <a:gdLst/>
              <a:ahLst/>
              <a:cxnLst/>
              <a:rect l="l" t="t" r="r" b="b"/>
              <a:pathLst>
                <a:path w="5766" h="1478" extrusionOk="0">
                  <a:moveTo>
                    <a:pt x="2728" y="0"/>
                  </a:moveTo>
                  <a:cubicBezTo>
                    <a:pt x="2447" y="0"/>
                    <a:pt x="2165" y="15"/>
                    <a:pt x="1872" y="24"/>
                  </a:cubicBezTo>
                  <a:cubicBezTo>
                    <a:pt x="1780" y="32"/>
                    <a:pt x="1688" y="36"/>
                    <a:pt x="1599" y="36"/>
                  </a:cubicBezTo>
                  <a:cubicBezTo>
                    <a:pt x="1509" y="36"/>
                    <a:pt x="1421" y="32"/>
                    <a:pt x="1338" y="24"/>
                  </a:cubicBezTo>
                  <a:cubicBezTo>
                    <a:pt x="1260" y="13"/>
                    <a:pt x="1184" y="9"/>
                    <a:pt x="1109" y="9"/>
                  </a:cubicBezTo>
                  <a:cubicBezTo>
                    <a:pt x="942" y="9"/>
                    <a:pt x="781" y="29"/>
                    <a:pt x="619" y="40"/>
                  </a:cubicBezTo>
                  <a:cubicBezTo>
                    <a:pt x="469" y="191"/>
                    <a:pt x="318" y="341"/>
                    <a:pt x="185" y="475"/>
                  </a:cubicBezTo>
                  <a:cubicBezTo>
                    <a:pt x="101" y="558"/>
                    <a:pt x="34" y="642"/>
                    <a:pt x="18" y="759"/>
                  </a:cubicBezTo>
                  <a:cubicBezTo>
                    <a:pt x="18" y="943"/>
                    <a:pt x="1" y="1126"/>
                    <a:pt x="1" y="1310"/>
                  </a:cubicBezTo>
                  <a:cubicBezTo>
                    <a:pt x="1" y="1360"/>
                    <a:pt x="18" y="1410"/>
                    <a:pt x="34" y="1477"/>
                  </a:cubicBezTo>
                  <a:cubicBezTo>
                    <a:pt x="135" y="1461"/>
                    <a:pt x="201" y="1461"/>
                    <a:pt x="268" y="1427"/>
                  </a:cubicBezTo>
                  <a:cubicBezTo>
                    <a:pt x="602" y="1327"/>
                    <a:pt x="937" y="1294"/>
                    <a:pt x="1287" y="1294"/>
                  </a:cubicBezTo>
                  <a:lnTo>
                    <a:pt x="4328" y="1294"/>
                  </a:lnTo>
                  <a:cubicBezTo>
                    <a:pt x="4729" y="1294"/>
                    <a:pt x="5147" y="1294"/>
                    <a:pt x="5531" y="1444"/>
                  </a:cubicBezTo>
                  <a:cubicBezTo>
                    <a:pt x="5582" y="1461"/>
                    <a:pt x="5648" y="1461"/>
                    <a:pt x="5732" y="1461"/>
                  </a:cubicBezTo>
                  <a:cubicBezTo>
                    <a:pt x="5749" y="1377"/>
                    <a:pt x="5765" y="1310"/>
                    <a:pt x="5765" y="1227"/>
                  </a:cubicBezTo>
                  <a:cubicBezTo>
                    <a:pt x="5749" y="1093"/>
                    <a:pt x="5749" y="943"/>
                    <a:pt x="5732" y="792"/>
                  </a:cubicBezTo>
                  <a:cubicBezTo>
                    <a:pt x="5715" y="575"/>
                    <a:pt x="5598" y="441"/>
                    <a:pt x="5398" y="375"/>
                  </a:cubicBezTo>
                  <a:cubicBezTo>
                    <a:pt x="5181" y="308"/>
                    <a:pt x="4980" y="241"/>
                    <a:pt x="4763" y="207"/>
                  </a:cubicBezTo>
                  <a:cubicBezTo>
                    <a:pt x="4312" y="141"/>
                    <a:pt x="3877" y="91"/>
                    <a:pt x="3426" y="40"/>
                  </a:cubicBezTo>
                  <a:cubicBezTo>
                    <a:pt x="3192" y="10"/>
                    <a:pt x="2960" y="0"/>
                    <a:pt x="27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95;p19">
              <a:extLst>
                <a:ext uri="{FF2B5EF4-FFF2-40B4-BE49-F238E27FC236}">
                  <a16:creationId xmlns:a16="http://schemas.microsoft.com/office/drawing/2014/main" id="{23D1A5E2-AE21-7AB2-5D7B-C038C85357CE}"/>
                </a:ext>
              </a:extLst>
            </p:cNvPr>
            <p:cNvSpPr/>
            <p:nvPr/>
          </p:nvSpPr>
          <p:spPr>
            <a:xfrm>
              <a:off x="2303300" y="3231200"/>
              <a:ext cx="118650" cy="37125"/>
            </a:xfrm>
            <a:custGeom>
              <a:avLst/>
              <a:gdLst/>
              <a:ahLst/>
              <a:cxnLst/>
              <a:rect l="l" t="t" r="r" b="b"/>
              <a:pathLst>
                <a:path w="4746" h="1485" extrusionOk="0">
                  <a:moveTo>
                    <a:pt x="1414" y="0"/>
                  </a:moveTo>
                  <a:cubicBezTo>
                    <a:pt x="1149" y="0"/>
                    <a:pt x="884" y="20"/>
                    <a:pt x="618" y="31"/>
                  </a:cubicBezTo>
                  <a:cubicBezTo>
                    <a:pt x="334" y="48"/>
                    <a:pt x="234" y="265"/>
                    <a:pt x="50" y="399"/>
                  </a:cubicBezTo>
                  <a:cubicBezTo>
                    <a:pt x="34" y="415"/>
                    <a:pt x="34" y="432"/>
                    <a:pt x="34" y="449"/>
                  </a:cubicBezTo>
                  <a:cubicBezTo>
                    <a:pt x="34" y="616"/>
                    <a:pt x="0" y="783"/>
                    <a:pt x="50" y="950"/>
                  </a:cubicBezTo>
                  <a:cubicBezTo>
                    <a:pt x="100" y="1117"/>
                    <a:pt x="151" y="1284"/>
                    <a:pt x="134" y="1485"/>
                  </a:cubicBezTo>
                  <a:cubicBezTo>
                    <a:pt x="251" y="1468"/>
                    <a:pt x="351" y="1451"/>
                    <a:pt x="451" y="1418"/>
                  </a:cubicBezTo>
                  <a:cubicBezTo>
                    <a:pt x="735" y="1368"/>
                    <a:pt x="1019" y="1284"/>
                    <a:pt x="1303" y="1234"/>
                  </a:cubicBezTo>
                  <a:cubicBezTo>
                    <a:pt x="1604" y="1192"/>
                    <a:pt x="1905" y="1172"/>
                    <a:pt x="2206" y="1172"/>
                  </a:cubicBezTo>
                  <a:cubicBezTo>
                    <a:pt x="2506" y="1172"/>
                    <a:pt x="2807" y="1192"/>
                    <a:pt x="3108" y="1234"/>
                  </a:cubicBezTo>
                  <a:cubicBezTo>
                    <a:pt x="3576" y="1301"/>
                    <a:pt x="4044" y="1334"/>
                    <a:pt x="4511" y="1435"/>
                  </a:cubicBezTo>
                  <a:cubicBezTo>
                    <a:pt x="4517" y="1440"/>
                    <a:pt x="4524" y="1442"/>
                    <a:pt x="4533" y="1442"/>
                  </a:cubicBezTo>
                  <a:cubicBezTo>
                    <a:pt x="4549" y="1442"/>
                    <a:pt x="4567" y="1435"/>
                    <a:pt x="4578" y="1435"/>
                  </a:cubicBezTo>
                  <a:cubicBezTo>
                    <a:pt x="4612" y="1318"/>
                    <a:pt x="4612" y="1201"/>
                    <a:pt x="4662" y="1101"/>
                  </a:cubicBezTo>
                  <a:cubicBezTo>
                    <a:pt x="4745" y="883"/>
                    <a:pt x="4729" y="683"/>
                    <a:pt x="4712" y="482"/>
                  </a:cubicBezTo>
                  <a:cubicBezTo>
                    <a:pt x="4679" y="449"/>
                    <a:pt x="4645" y="432"/>
                    <a:pt x="4612" y="415"/>
                  </a:cubicBezTo>
                  <a:cubicBezTo>
                    <a:pt x="4511" y="382"/>
                    <a:pt x="4395" y="332"/>
                    <a:pt x="4278" y="299"/>
                  </a:cubicBezTo>
                  <a:cubicBezTo>
                    <a:pt x="3593" y="115"/>
                    <a:pt x="2874" y="14"/>
                    <a:pt x="2156" y="14"/>
                  </a:cubicBezTo>
                  <a:lnTo>
                    <a:pt x="1771" y="14"/>
                  </a:lnTo>
                  <a:cubicBezTo>
                    <a:pt x="1652" y="4"/>
                    <a:pt x="1533" y="0"/>
                    <a:pt x="14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96;p19">
              <a:extLst>
                <a:ext uri="{FF2B5EF4-FFF2-40B4-BE49-F238E27FC236}">
                  <a16:creationId xmlns:a16="http://schemas.microsoft.com/office/drawing/2014/main" id="{109006FC-607F-E52E-7B2B-83433C565551}"/>
                </a:ext>
              </a:extLst>
            </p:cNvPr>
            <p:cNvSpPr/>
            <p:nvPr/>
          </p:nvSpPr>
          <p:spPr>
            <a:xfrm>
              <a:off x="2314150" y="3180550"/>
              <a:ext cx="97775" cy="51025"/>
            </a:xfrm>
            <a:custGeom>
              <a:avLst/>
              <a:gdLst/>
              <a:ahLst/>
              <a:cxnLst/>
              <a:rect l="l" t="t" r="r" b="b"/>
              <a:pathLst>
                <a:path w="3911" h="2041" extrusionOk="0">
                  <a:moveTo>
                    <a:pt x="1850" y="1"/>
                  </a:moveTo>
                  <a:cubicBezTo>
                    <a:pt x="1690" y="1"/>
                    <a:pt x="1526" y="9"/>
                    <a:pt x="1371" y="69"/>
                  </a:cubicBezTo>
                  <a:cubicBezTo>
                    <a:pt x="1321" y="86"/>
                    <a:pt x="1270" y="86"/>
                    <a:pt x="1237" y="86"/>
                  </a:cubicBezTo>
                  <a:cubicBezTo>
                    <a:pt x="970" y="152"/>
                    <a:pt x="719" y="219"/>
                    <a:pt x="519" y="420"/>
                  </a:cubicBezTo>
                  <a:cubicBezTo>
                    <a:pt x="435" y="520"/>
                    <a:pt x="335" y="604"/>
                    <a:pt x="235" y="670"/>
                  </a:cubicBezTo>
                  <a:cubicBezTo>
                    <a:pt x="84" y="787"/>
                    <a:pt x="17" y="921"/>
                    <a:pt x="34" y="1122"/>
                  </a:cubicBezTo>
                  <a:cubicBezTo>
                    <a:pt x="34" y="1339"/>
                    <a:pt x="17" y="1556"/>
                    <a:pt x="17" y="1773"/>
                  </a:cubicBezTo>
                  <a:cubicBezTo>
                    <a:pt x="17" y="1823"/>
                    <a:pt x="1" y="1873"/>
                    <a:pt x="67" y="1924"/>
                  </a:cubicBezTo>
                  <a:cubicBezTo>
                    <a:pt x="101" y="1924"/>
                    <a:pt x="134" y="1907"/>
                    <a:pt x="184" y="1890"/>
                  </a:cubicBezTo>
                  <a:cubicBezTo>
                    <a:pt x="435" y="1807"/>
                    <a:pt x="702" y="1790"/>
                    <a:pt x="970" y="1790"/>
                  </a:cubicBezTo>
                  <a:cubicBezTo>
                    <a:pt x="1204" y="1773"/>
                    <a:pt x="1454" y="1773"/>
                    <a:pt x="1705" y="1773"/>
                  </a:cubicBezTo>
                  <a:cubicBezTo>
                    <a:pt x="1791" y="1767"/>
                    <a:pt x="1877" y="1764"/>
                    <a:pt x="1962" y="1764"/>
                  </a:cubicBezTo>
                  <a:cubicBezTo>
                    <a:pt x="2344" y="1764"/>
                    <a:pt x="2723" y="1819"/>
                    <a:pt x="3092" y="1873"/>
                  </a:cubicBezTo>
                  <a:cubicBezTo>
                    <a:pt x="3359" y="1924"/>
                    <a:pt x="3610" y="1990"/>
                    <a:pt x="3910" y="2040"/>
                  </a:cubicBezTo>
                  <a:cubicBezTo>
                    <a:pt x="3894" y="1924"/>
                    <a:pt x="3860" y="1840"/>
                    <a:pt x="3860" y="1756"/>
                  </a:cubicBezTo>
                  <a:cubicBezTo>
                    <a:pt x="3877" y="1556"/>
                    <a:pt x="3777" y="1472"/>
                    <a:pt x="3610" y="1406"/>
                  </a:cubicBezTo>
                  <a:cubicBezTo>
                    <a:pt x="3560" y="1389"/>
                    <a:pt x="3493" y="1355"/>
                    <a:pt x="3443" y="1339"/>
                  </a:cubicBezTo>
                  <a:cubicBezTo>
                    <a:pt x="3075" y="1255"/>
                    <a:pt x="2707" y="1172"/>
                    <a:pt x="2323" y="1172"/>
                  </a:cubicBezTo>
                  <a:cubicBezTo>
                    <a:pt x="2206" y="1172"/>
                    <a:pt x="2089" y="1176"/>
                    <a:pt x="1972" y="1176"/>
                  </a:cubicBezTo>
                  <a:cubicBezTo>
                    <a:pt x="1855" y="1176"/>
                    <a:pt x="1738" y="1172"/>
                    <a:pt x="1621" y="1155"/>
                  </a:cubicBezTo>
                  <a:cubicBezTo>
                    <a:pt x="1425" y="1122"/>
                    <a:pt x="1237" y="1097"/>
                    <a:pt x="1046" y="1097"/>
                  </a:cubicBezTo>
                  <a:cubicBezTo>
                    <a:pt x="943" y="1097"/>
                    <a:pt x="841" y="1104"/>
                    <a:pt x="736" y="1122"/>
                  </a:cubicBezTo>
                  <a:cubicBezTo>
                    <a:pt x="717" y="1128"/>
                    <a:pt x="697" y="1132"/>
                    <a:pt x="676" y="1132"/>
                  </a:cubicBezTo>
                  <a:cubicBezTo>
                    <a:pt x="641" y="1132"/>
                    <a:pt x="607" y="1120"/>
                    <a:pt x="585" y="1088"/>
                  </a:cubicBezTo>
                  <a:cubicBezTo>
                    <a:pt x="602" y="1005"/>
                    <a:pt x="669" y="1021"/>
                    <a:pt x="719" y="1005"/>
                  </a:cubicBezTo>
                  <a:cubicBezTo>
                    <a:pt x="920" y="971"/>
                    <a:pt x="1137" y="954"/>
                    <a:pt x="1337" y="904"/>
                  </a:cubicBezTo>
                  <a:cubicBezTo>
                    <a:pt x="1488" y="871"/>
                    <a:pt x="1638" y="837"/>
                    <a:pt x="1788" y="837"/>
                  </a:cubicBezTo>
                  <a:lnTo>
                    <a:pt x="2223" y="837"/>
                  </a:lnTo>
                  <a:cubicBezTo>
                    <a:pt x="2267" y="836"/>
                    <a:pt x="2312" y="835"/>
                    <a:pt x="2356" y="835"/>
                  </a:cubicBezTo>
                  <a:cubicBezTo>
                    <a:pt x="2841" y="835"/>
                    <a:pt x="3301" y="920"/>
                    <a:pt x="3760" y="1088"/>
                  </a:cubicBezTo>
                  <a:lnTo>
                    <a:pt x="3844" y="1088"/>
                  </a:lnTo>
                  <a:cubicBezTo>
                    <a:pt x="3860" y="988"/>
                    <a:pt x="3860" y="904"/>
                    <a:pt x="3793" y="837"/>
                  </a:cubicBezTo>
                  <a:cubicBezTo>
                    <a:pt x="3576" y="587"/>
                    <a:pt x="3342" y="370"/>
                    <a:pt x="3058" y="203"/>
                  </a:cubicBezTo>
                  <a:cubicBezTo>
                    <a:pt x="3025" y="203"/>
                    <a:pt x="2991" y="186"/>
                    <a:pt x="2975" y="186"/>
                  </a:cubicBezTo>
                  <a:cubicBezTo>
                    <a:pt x="2791" y="136"/>
                    <a:pt x="2624" y="102"/>
                    <a:pt x="2440" y="52"/>
                  </a:cubicBezTo>
                  <a:cubicBezTo>
                    <a:pt x="2306" y="2"/>
                    <a:pt x="2189" y="2"/>
                    <a:pt x="2039" y="2"/>
                  </a:cubicBezTo>
                  <a:cubicBezTo>
                    <a:pt x="1977" y="2"/>
                    <a:pt x="1914" y="1"/>
                    <a:pt x="18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97;p19">
              <a:extLst>
                <a:ext uri="{FF2B5EF4-FFF2-40B4-BE49-F238E27FC236}">
                  <a16:creationId xmlns:a16="http://schemas.microsoft.com/office/drawing/2014/main" id="{04F8FFBB-03FE-7CA4-4807-EF896235C0EB}"/>
                </a:ext>
              </a:extLst>
            </p:cNvPr>
            <p:cNvSpPr/>
            <p:nvPr/>
          </p:nvSpPr>
          <p:spPr>
            <a:xfrm>
              <a:off x="2333375" y="3157200"/>
              <a:ext cx="58925" cy="20900"/>
            </a:xfrm>
            <a:custGeom>
              <a:avLst/>
              <a:gdLst/>
              <a:ahLst/>
              <a:cxnLst/>
              <a:rect l="l" t="t" r="r" b="b"/>
              <a:pathLst>
                <a:path w="2357" h="836" extrusionOk="0">
                  <a:moveTo>
                    <a:pt x="1220" y="0"/>
                  </a:moveTo>
                  <a:cubicBezTo>
                    <a:pt x="1053" y="0"/>
                    <a:pt x="886" y="50"/>
                    <a:pt x="735" y="67"/>
                  </a:cubicBezTo>
                  <a:cubicBezTo>
                    <a:pt x="669" y="67"/>
                    <a:pt x="618" y="67"/>
                    <a:pt x="568" y="84"/>
                  </a:cubicBezTo>
                  <a:cubicBezTo>
                    <a:pt x="518" y="101"/>
                    <a:pt x="451" y="101"/>
                    <a:pt x="418" y="134"/>
                  </a:cubicBezTo>
                  <a:cubicBezTo>
                    <a:pt x="201" y="301"/>
                    <a:pt x="34" y="518"/>
                    <a:pt x="0" y="836"/>
                  </a:cubicBezTo>
                  <a:cubicBezTo>
                    <a:pt x="268" y="769"/>
                    <a:pt x="485" y="702"/>
                    <a:pt x="719" y="652"/>
                  </a:cubicBezTo>
                  <a:cubicBezTo>
                    <a:pt x="786" y="635"/>
                    <a:pt x="836" y="635"/>
                    <a:pt x="902" y="635"/>
                  </a:cubicBezTo>
                  <a:lnTo>
                    <a:pt x="1454" y="635"/>
                  </a:lnTo>
                  <a:cubicBezTo>
                    <a:pt x="1504" y="635"/>
                    <a:pt x="1571" y="635"/>
                    <a:pt x="1621" y="652"/>
                  </a:cubicBezTo>
                  <a:cubicBezTo>
                    <a:pt x="1838" y="702"/>
                    <a:pt x="2055" y="769"/>
                    <a:pt x="2273" y="819"/>
                  </a:cubicBezTo>
                  <a:cubicBezTo>
                    <a:pt x="2284" y="825"/>
                    <a:pt x="2293" y="827"/>
                    <a:pt x="2302" y="827"/>
                  </a:cubicBezTo>
                  <a:cubicBezTo>
                    <a:pt x="2319" y="827"/>
                    <a:pt x="2334" y="819"/>
                    <a:pt x="2356" y="819"/>
                  </a:cubicBezTo>
                  <a:cubicBezTo>
                    <a:pt x="2323" y="568"/>
                    <a:pt x="2206" y="385"/>
                    <a:pt x="2039" y="218"/>
                  </a:cubicBezTo>
                  <a:cubicBezTo>
                    <a:pt x="1938" y="134"/>
                    <a:pt x="1838" y="84"/>
                    <a:pt x="1704" y="67"/>
                  </a:cubicBezTo>
                  <a:cubicBezTo>
                    <a:pt x="1537" y="50"/>
                    <a:pt x="1370" y="0"/>
                    <a:pt x="12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98;p19">
              <a:extLst>
                <a:ext uri="{FF2B5EF4-FFF2-40B4-BE49-F238E27FC236}">
                  <a16:creationId xmlns:a16="http://schemas.microsoft.com/office/drawing/2014/main" id="{E9F11557-8D70-69CC-5045-26330561AFC6}"/>
                </a:ext>
              </a:extLst>
            </p:cNvPr>
            <p:cNvSpPr/>
            <p:nvPr/>
          </p:nvSpPr>
          <p:spPr>
            <a:xfrm>
              <a:off x="2155425" y="3319225"/>
              <a:ext cx="426100" cy="490525"/>
            </a:xfrm>
            <a:custGeom>
              <a:avLst/>
              <a:gdLst/>
              <a:ahLst/>
              <a:cxnLst/>
              <a:rect l="l" t="t" r="r" b="b"/>
              <a:pathLst>
                <a:path w="17044" h="19621" extrusionOk="0">
                  <a:moveTo>
                    <a:pt x="6201" y="1"/>
                  </a:moveTo>
                  <a:cubicBezTo>
                    <a:pt x="5834" y="1"/>
                    <a:pt x="5498" y="114"/>
                    <a:pt x="5213" y="487"/>
                  </a:cubicBezTo>
                  <a:cubicBezTo>
                    <a:pt x="4612" y="1289"/>
                    <a:pt x="4445" y="2308"/>
                    <a:pt x="4127" y="3227"/>
                  </a:cubicBezTo>
                  <a:cubicBezTo>
                    <a:pt x="3676" y="4530"/>
                    <a:pt x="2774" y="5566"/>
                    <a:pt x="1888" y="6602"/>
                  </a:cubicBezTo>
                  <a:cubicBezTo>
                    <a:pt x="1153" y="7471"/>
                    <a:pt x="819" y="8189"/>
                    <a:pt x="518" y="9292"/>
                  </a:cubicBezTo>
                  <a:cubicBezTo>
                    <a:pt x="201" y="10445"/>
                    <a:pt x="0" y="11431"/>
                    <a:pt x="0" y="12617"/>
                  </a:cubicBezTo>
                  <a:cubicBezTo>
                    <a:pt x="0" y="13770"/>
                    <a:pt x="318" y="14622"/>
                    <a:pt x="852" y="15625"/>
                  </a:cubicBezTo>
                  <a:cubicBezTo>
                    <a:pt x="1404" y="16644"/>
                    <a:pt x="2122" y="17396"/>
                    <a:pt x="3025" y="18131"/>
                  </a:cubicBezTo>
                  <a:cubicBezTo>
                    <a:pt x="3877" y="18833"/>
                    <a:pt x="4779" y="19484"/>
                    <a:pt x="5915" y="19585"/>
                  </a:cubicBezTo>
                  <a:cubicBezTo>
                    <a:pt x="6206" y="19609"/>
                    <a:pt x="6493" y="19620"/>
                    <a:pt x="6776" y="19620"/>
                  </a:cubicBezTo>
                  <a:cubicBezTo>
                    <a:pt x="7664" y="19620"/>
                    <a:pt x="8525" y="19507"/>
                    <a:pt x="9424" y="19317"/>
                  </a:cubicBezTo>
                  <a:cubicBezTo>
                    <a:pt x="10660" y="19050"/>
                    <a:pt x="11763" y="18916"/>
                    <a:pt x="12833" y="18164"/>
                  </a:cubicBezTo>
                  <a:cubicBezTo>
                    <a:pt x="14620" y="16895"/>
                    <a:pt x="15673" y="14923"/>
                    <a:pt x="16508" y="12951"/>
                  </a:cubicBezTo>
                  <a:cubicBezTo>
                    <a:pt x="16893" y="12049"/>
                    <a:pt x="17043" y="10863"/>
                    <a:pt x="16876" y="9894"/>
                  </a:cubicBezTo>
                  <a:cubicBezTo>
                    <a:pt x="16692" y="8908"/>
                    <a:pt x="16074" y="8323"/>
                    <a:pt x="15389" y="7655"/>
                  </a:cubicBezTo>
                  <a:cubicBezTo>
                    <a:pt x="14520" y="6786"/>
                    <a:pt x="13451" y="5934"/>
                    <a:pt x="13016" y="4747"/>
                  </a:cubicBezTo>
                  <a:cubicBezTo>
                    <a:pt x="12599" y="3578"/>
                    <a:pt x="12465" y="2392"/>
                    <a:pt x="11780" y="1339"/>
                  </a:cubicBezTo>
                  <a:cubicBezTo>
                    <a:pt x="11112" y="320"/>
                    <a:pt x="10092" y="103"/>
                    <a:pt x="8956" y="36"/>
                  </a:cubicBezTo>
                  <a:cubicBezTo>
                    <a:pt x="8897" y="32"/>
                    <a:pt x="8836" y="31"/>
                    <a:pt x="8774" y="31"/>
                  </a:cubicBezTo>
                  <a:cubicBezTo>
                    <a:pt x="8286" y="31"/>
                    <a:pt x="7719" y="124"/>
                    <a:pt x="7209" y="124"/>
                  </a:cubicBezTo>
                  <a:cubicBezTo>
                    <a:pt x="7144" y="124"/>
                    <a:pt x="7080" y="123"/>
                    <a:pt x="7018" y="119"/>
                  </a:cubicBezTo>
                  <a:cubicBezTo>
                    <a:pt x="6735" y="57"/>
                    <a:pt x="6460" y="1"/>
                    <a:pt x="62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99;p19">
              <a:extLst>
                <a:ext uri="{FF2B5EF4-FFF2-40B4-BE49-F238E27FC236}">
                  <a16:creationId xmlns:a16="http://schemas.microsoft.com/office/drawing/2014/main" id="{4552896C-449B-65D8-F802-9D9EDBB06E25}"/>
                </a:ext>
              </a:extLst>
            </p:cNvPr>
            <p:cNvSpPr/>
            <p:nvPr/>
          </p:nvSpPr>
          <p:spPr>
            <a:xfrm>
              <a:off x="2330700" y="3160900"/>
              <a:ext cx="59075" cy="22450"/>
            </a:xfrm>
            <a:custGeom>
              <a:avLst/>
              <a:gdLst/>
              <a:ahLst/>
              <a:cxnLst/>
              <a:rect l="l" t="t" r="r" b="b"/>
              <a:pathLst>
                <a:path w="2363" h="898" extrusionOk="0">
                  <a:moveTo>
                    <a:pt x="1353" y="0"/>
                  </a:moveTo>
                  <a:cubicBezTo>
                    <a:pt x="1267" y="0"/>
                    <a:pt x="1180" y="10"/>
                    <a:pt x="1093" y="19"/>
                  </a:cubicBezTo>
                  <a:cubicBezTo>
                    <a:pt x="792" y="86"/>
                    <a:pt x="491" y="203"/>
                    <a:pt x="224" y="387"/>
                  </a:cubicBezTo>
                  <a:cubicBezTo>
                    <a:pt x="0" y="555"/>
                    <a:pt x="151" y="898"/>
                    <a:pt x="363" y="898"/>
                  </a:cubicBezTo>
                  <a:cubicBezTo>
                    <a:pt x="404" y="898"/>
                    <a:pt x="448" y="885"/>
                    <a:pt x="491" y="855"/>
                  </a:cubicBezTo>
                  <a:cubicBezTo>
                    <a:pt x="725" y="688"/>
                    <a:pt x="993" y="571"/>
                    <a:pt x="1277" y="537"/>
                  </a:cubicBezTo>
                  <a:cubicBezTo>
                    <a:pt x="1296" y="535"/>
                    <a:pt x="1316" y="533"/>
                    <a:pt x="1335" y="533"/>
                  </a:cubicBezTo>
                  <a:cubicBezTo>
                    <a:pt x="1552" y="533"/>
                    <a:pt x="1782" y="689"/>
                    <a:pt x="2012" y="705"/>
                  </a:cubicBezTo>
                  <a:cubicBezTo>
                    <a:pt x="2023" y="706"/>
                    <a:pt x="2033" y="706"/>
                    <a:pt x="2043" y="706"/>
                  </a:cubicBezTo>
                  <a:cubicBezTo>
                    <a:pt x="2363" y="706"/>
                    <a:pt x="2352" y="202"/>
                    <a:pt x="2012" y="170"/>
                  </a:cubicBezTo>
                  <a:cubicBezTo>
                    <a:pt x="1845" y="153"/>
                    <a:pt x="1695" y="70"/>
                    <a:pt x="1544" y="19"/>
                  </a:cubicBezTo>
                  <a:cubicBezTo>
                    <a:pt x="1481" y="5"/>
                    <a:pt x="1417" y="0"/>
                    <a:pt x="1353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00;p19">
              <a:extLst>
                <a:ext uri="{FF2B5EF4-FFF2-40B4-BE49-F238E27FC236}">
                  <a16:creationId xmlns:a16="http://schemas.microsoft.com/office/drawing/2014/main" id="{9FE3AEA1-B72F-5916-8A07-364DD6336BB9}"/>
                </a:ext>
              </a:extLst>
            </p:cNvPr>
            <p:cNvSpPr/>
            <p:nvPr/>
          </p:nvSpPr>
          <p:spPr>
            <a:xfrm>
              <a:off x="2317500" y="3186250"/>
              <a:ext cx="90875" cy="26475"/>
            </a:xfrm>
            <a:custGeom>
              <a:avLst/>
              <a:gdLst/>
              <a:ahLst/>
              <a:cxnLst/>
              <a:rect l="l" t="t" r="r" b="b"/>
              <a:pathLst>
                <a:path w="3635" h="1059" extrusionOk="0">
                  <a:moveTo>
                    <a:pt x="1505" y="1"/>
                  </a:moveTo>
                  <a:cubicBezTo>
                    <a:pt x="1043" y="1"/>
                    <a:pt x="232" y="213"/>
                    <a:pt x="50" y="576"/>
                  </a:cubicBezTo>
                  <a:cubicBezTo>
                    <a:pt x="0" y="676"/>
                    <a:pt x="0" y="810"/>
                    <a:pt x="101" y="894"/>
                  </a:cubicBezTo>
                  <a:cubicBezTo>
                    <a:pt x="101" y="910"/>
                    <a:pt x="117" y="910"/>
                    <a:pt x="117" y="910"/>
                  </a:cubicBezTo>
                  <a:cubicBezTo>
                    <a:pt x="172" y="960"/>
                    <a:pt x="234" y="980"/>
                    <a:pt x="295" y="980"/>
                  </a:cubicBezTo>
                  <a:cubicBezTo>
                    <a:pt x="418" y="980"/>
                    <a:pt x="535" y="894"/>
                    <a:pt x="568" y="793"/>
                  </a:cubicBezTo>
                  <a:cubicBezTo>
                    <a:pt x="743" y="633"/>
                    <a:pt x="1261" y="536"/>
                    <a:pt x="1535" y="536"/>
                  </a:cubicBezTo>
                  <a:cubicBezTo>
                    <a:pt x="1575" y="536"/>
                    <a:pt x="1610" y="538"/>
                    <a:pt x="1638" y="543"/>
                  </a:cubicBezTo>
                  <a:cubicBezTo>
                    <a:pt x="1905" y="559"/>
                    <a:pt x="2958" y="643"/>
                    <a:pt x="3075" y="927"/>
                  </a:cubicBezTo>
                  <a:cubicBezTo>
                    <a:pt x="3121" y="1020"/>
                    <a:pt x="3197" y="1059"/>
                    <a:pt x="3275" y="1059"/>
                  </a:cubicBezTo>
                  <a:cubicBezTo>
                    <a:pt x="3448" y="1059"/>
                    <a:pt x="3635" y="867"/>
                    <a:pt x="3542" y="660"/>
                  </a:cubicBezTo>
                  <a:cubicBezTo>
                    <a:pt x="3292" y="108"/>
                    <a:pt x="2122" y="58"/>
                    <a:pt x="1638" y="8"/>
                  </a:cubicBezTo>
                  <a:cubicBezTo>
                    <a:pt x="1598" y="3"/>
                    <a:pt x="1553" y="1"/>
                    <a:pt x="1505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01;p19">
              <a:extLst>
                <a:ext uri="{FF2B5EF4-FFF2-40B4-BE49-F238E27FC236}">
                  <a16:creationId xmlns:a16="http://schemas.microsoft.com/office/drawing/2014/main" id="{11FF6303-3DEA-A89F-C35D-31CD69879A3F}"/>
                </a:ext>
              </a:extLst>
            </p:cNvPr>
            <p:cNvSpPr/>
            <p:nvPr/>
          </p:nvSpPr>
          <p:spPr>
            <a:xfrm>
              <a:off x="2310800" y="3210050"/>
              <a:ext cx="95275" cy="20100"/>
            </a:xfrm>
            <a:custGeom>
              <a:avLst/>
              <a:gdLst/>
              <a:ahLst/>
              <a:cxnLst/>
              <a:rect l="l" t="t" r="r" b="b"/>
              <a:pathLst>
                <a:path w="3811" h="804" extrusionOk="0">
                  <a:moveTo>
                    <a:pt x="1693" y="1"/>
                  </a:moveTo>
                  <a:cubicBezTo>
                    <a:pt x="1193" y="1"/>
                    <a:pt x="705" y="71"/>
                    <a:pt x="201" y="242"/>
                  </a:cubicBezTo>
                  <a:cubicBezTo>
                    <a:pt x="101" y="276"/>
                    <a:pt x="1" y="376"/>
                    <a:pt x="1" y="493"/>
                  </a:cubicBezTo>
                  <a:cubicBezTo>
                    <a:pt x="18" y="510"/>
                    <a:pt x="18" y="526"/>
                    <a:pt x="18" y="543"/>
                  </a:cubicBezTo>
                  <a:cubicBezTo>
                    <a:pt x="28" y="712"/>
                    <a:pt x="172" y="794"/>
                    <a:pt x="306" y="794"/>
                  </a:cubicBezTo>
                  <a:cubicBezTo>
                    <a:pt x="384" y="794"/>
                    <a:pt x="459" y="766"/>
                    <a:pt x="502" y="710"/>
                  </a:cubicBezTo>
                  <a:cubicBezTo>
                    <a:pt x="881" y="584"/>
                    <a:pt x="1269" y="524"/>
                    <a:pt x="1659" y="524"/>
                  </a:cubicBezTo>
                  <a:cubicBezTo>
                    <a:pt x="1786" y="524"/>
                    <a:pt x="1912" y="531"/>
                    <a:pt x="2039" y="543"/>
                  </a:cubicBezTo>
                  <a:cubicBezTo>
                    <a:pt x="2307" y="560"/>
                    <a:pt x="3075" y="543"/>
                    <a:pt x="3309" y="693"/>
                  </a:cubicBezTo>
                  <a:cubicBezTo>
                    <a:pt x="3363" y="762"/>
                    <a:pt x="3451" y="803"/>
                    <a:pt x="3538" y="803"/>
                  </a:cubicBezTo>
                  <a:cubicBezTo>
                    <a:pt x="3641" y="803"/>
                    <a:pt x="3741" y="746"/>
                    <a:pt x="3777" y="610"/>
                  </a:cubicBezTo>
                  <a:cubicBezTo>
                    <a:pt x="3777" y="610"/>
                    <a:pt x="3777" y="593"/>
                    <a:pt x="3777" y="593"/>
                  </a:cubicBezTo>
                  <a:cubicBezTo>
                    <a:pt x="3810" y="510"/>
                    <a:pt x="3777" y="409"/>
                    <a:pt x="3710" y="343"/>
                  </a:cubicBezTo>
                  <a:cubicBezTo>
                    <a:pt x="3426" y="58"/>
                    <a:pt x="2775" y="92"/>
                    <a:pt x="2390" y="42"/>
                  </a:cubicBezTo>
                  <a:cubicBezTo>
                    <a:pt x="2154" y="15"/>
                    <a:pt x="1922" y="1"/>
                    <a:pt x="16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02;p19">
              <a:extLst>
                <a:ext uri="{FF2B5EF4-FFF2-40B4-BE49-F238E27FC236}">
                  <a16:creationId xmlns:a16="http://schemas.microsoft.com/office/drawing/2014/main" id="{BC555921-63EC-BB42-2F7B-CB7F00DD1DD1}"/>
                </a:ext>
              </a:extLst>
            </p:cNvPr>
            <p:cNvSpPr/>
            <p:nvPr/>
          </p:nvSpPr>
          <p:spPr>
            <a:xfrm>
              <a:off x="2305075" y="3243175"/>
              <a:ext cx="112375" cy="29975"/>
            </a:xfrm>
            <a:custGeom>
              <a:avLst/>
              <a:gdLst/>
              <a:ahLst/>
              <a:cxnLst/>
              <a:rect l="l" t="t" r="r" b="b"/>
              <a:pathLst>
                <a:path w="4495" h="1199" extrusionOk="0">
                  <a:moveTo>
                    <a:pt x="2382" y="1"/>
                  </a:moveTo>
                  <a:cubicBezTo>
                    <a:pt x="1764" y="1"/>
                    <a:pt x="1143" y="51"/>
                    <a:pt x="514" y="137"/>
                  </a:cubicBezTo>
                  <a:lnTo>
                    <a:pt x="430" y="137"/>
                  </a:lnTo>
                  <a:cubicBezTo>
                    <a:pt x="297" y="154"/>
                    <a:pt x="247" y="271"/>
                    <a:pt x="247" y="388"/>
                  </a:cubicBezTo>
                  <a:cubicBezTo>
                    <a:pt x="1" y="453"/>
                    <a:pt x="12" y="889"/>
                    <a:pt x="313" y="889"/>
                  </a:cubicBezTo>
                  <a:cubicBezTo>
                    <a:pt x="319" y="889"/>
                    <a:pt x="324" y="889"/>
                    <a:pt x="330" y="889"/>
                  </a:cubicBezTo>
                  <a:cubicBezTo>
                    <a:pt x="982" y="889"/>
                    <a:pt x="1633" y="839"/>
                    <a:pt x="2285" y="839"/>
                  </a:cubicBezTo>
                  <a:cubicBezTo>
                    <a:pt x="2309" y="838"/>
                    <a:pt x="2334" y="838"/>
                    <a:pt x="2358" y="838"/>
                  </a:cubicBezTo>
                  <a:cubicBezTo>
                    <a:pt x="2951" y="838"/>
                    <a:pt x="3528" y="1029"/>
                    <a:pt x="4090" y="1190"/>
                  </a:cubicBezTo>
                  <a:cubicBezTo>
                    <a:pt x="4113" y="1196"/>
                    <a:pt x="4135" y="1199"/>
                    <a:pt x="4157" y="1199"/>
                  </a:cubicBezTo>
                  <a:cubicBezTo>
                    <a:pt x="4369" y="1199"/>
                    <a:pt x="4495" y="923"/>
                    <a:pt x="4374" y="772"/>
                  </a:cubicBezTo>
                  <a:cubicBezTo>
                    <a:pt x="4440" y="672"/>
                    <a:pt x="4457" y="555"/>
                    <a:pt x="4357" y="438"/>
                  </a:cubicBezTo>
                  <a:cubicBezTo>
                    <a:pt x="4039" y="104"/>
                    <a:pt x="3488" y="37"/>
                    <a:pt x="3037" y="20"/>
                  </a:cubicBezTo>
                  <a:cubicBezTo>
                    <a:pt x="2819" y="7"/>
                    <a:pt x="2600" y="1"/>
                    <a:pt x="2382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03;p19">
              <a:extLst>
                <a:ext uri="{FF2B5EF4-FFF2-40B4-BE49-F238E27FC236}">
                  <a16:creationId xmlns:a16="http://schemas.microsoft.com/office/drawing/2014/main" id="{5D4FD67B-20AD-68C8-3845-C7FA710DEC29}"/>
                </a:ext>
              </a:extLst>
            </p:cNvPr>
            <p:cNvSpPr/>
            <p:nvPr/>
          </p:nvSpPr>
          <p:spPr>
            <a:xfrm>
              <a:off x="2296600" y="3271650"/>
              <a:ext cx="138500" cy="35750"/>
            </a:xfrm>
            <a:custGeom>
              <a:avLst/>
              <a:gdLst/>
              <a:ahLst/>
              <a:cxnLst/>
              <a:rect l="l" t="t" r="r" b="b"/>
              <a:pathLst>
                <a:path w="5540" h="1430" extrusionOk="0">
                  <a:moveTo>
                    <a:pt x="3307" y="23"/>
                  </a:moveTo>
                  <a:cubicBezTo>
                    <a:pt x="2906" y="23"/>
                    <a:pt x="2525" y="51"/>
                    <a:pt x="2257" y="51"/>
                  </a:cubicBezTo>
                  <a:cubicBezTo>
                    <a:pt x="1922" y="67"/>
                    <a:pt x="68" y="1"/>
                    <a:pt x="285" y="686"/>
                  </a:cubicBezTo>
                  <a:cubicBezTo>
                    <a:pt x="251" y="702"/>
                    <a:pt x="218" y="719"/>
                    <a:pt x="185" y="736"/>
                  </a:cubicBezTo>
                  <a:cubicBezTo>
                    <a:pt x="1" y="853"/>
                    <a:pt x="1" y="1187"/>
                    <a:pt x="235" y="1220"/>
                  </a:cubicBezTo>
                  <a:cubicBezTo>
                    <a:pt x="1221" y="1371"/>
                    <a:pt x="2173" y="1404"/>
                    <a:pt x="3159" y="1421"/>
                  </a:cubicBezTo>
                  <a:cubicBezTo>
                    <a:pt x="3288" y="1426"/>
                    <a:pt x="3422" y="1429"/>
                    <a:pt x="3557" y="1429"/>
                  </a:cubicBezTo>
                  <a:cubicBezTo>
                    <a:pt x="3861" y="1429"/>
                    <a:pt x="4173" y="1412"/>
                    <a:pt x="4462" y="1354"/>
                  </a:cubicBezTo>
                  <a:lnTo>
                    <a:pt x="4796" y="1354"/>
                  </a:lnTo>
                  <a:cubicBezTo>
                    <a:pt x="4846" y="1354"/>
                    <a:pt x="4896" y="1337"/>
                    <a:pt x="4930" y="1304"/>
                  </a:cubicBezTo>
                  <a:cubicBezTo>
                    <a:pt x="4930" y="1320"/>
                    <a:pt x="4947" y="1320"/>
                    <a:pt x="4963" y="1337"/>
                  </a:cubicBezTo>
                  <a:cubicBezTo>
                    <a:pt x="5018" y="1388"/>
                    <a:pt x="5079" y="1410"/>
                    <a:pt x="5139" y="1410"/>
                  </a:cubicBezTo>
                  <a:cubicBezTo>
                    <a:pt x="5351" y="1410"/>
                    <a:pt x="5540" y="1136"/>
                    <a:pt x="5331" y="953"/>
                  </a:cubicBezTo>
                  <a:cubicBezTo>
                    <a:pt x="5297" y="919"/>
                    <a:pt x="5264" y="903"/>
                    <a:pt x="5231" y="869"/>
                  </a:cubicBezTo>
                  <a:cubicBezTo>
                    <a:pt x="5231" y="819"/>
                    <a:pt x="5231" y="769"/>
                    <a:pt x="5197" y="719"/>
                  </a:cubicBezTo>
                  <a:cubicBezTo>
                    <a:pt x="4933" y="125"/>
                    <a:pt x="4082" y="23"/>
                    <a:pt x="3307" y="23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04;p19">
              <a:extLst>
                <a:ext uri="{FF2B5EF4-FFF2-40B4-BE49-F238E27FC236}">
                  <a16:creationId xmlns:a16="http://schemas.microsoft.com/office/drawing/2014/main" id="{16669F73-F5CD-468F-DFCE-83D0A69BB8D7}"/>
                </a:ext>
              </a:extLst>
            </p:cNvPr>
            <p:cNvSpPr/>
            <p:nvPr/>
          </p:nvSpPr>
          <p:spPr>
            <a:xfrm>
              <a:off x="2131600" y="3148425"/>
              <a:ext cx="462450" cy="678800"/>
            </a:xfrm>
            <a:custGeom>
              <a:avLst/>
              <a:gdLst/>
              <a:ahLst/>
              <a:cxnLst/>
              <a:rect l="l" t="t" r="r" b="b"/>
              <a:pathLst>
                <a:path w="18498" h="27152" extrusionOk="0">
                  <a:moveTo>
                    <a:pt x="12415" y="6433"/>
                  </a:moveTo>
                  <a:cubicBezTo>
                    <a:pt x="12566" y="6483"/>
                    <a:pt x="12699" y="6584"/>
                    <a:pt x="12883" y="6617"/>
                  </a:cubicBezTo>
                  <a:cubicBezTo>
                    <a:pt x="12950" y="6617"/>
                    <a:pt x="13017" y="6650"/>
                    <a:pt x="13050" y="6701"/>
                  </a:cubicBezTo>
                  <a:cubicBezTo>
                    <a:pt x="13151" y="6868"/>
                    <a:pt x="13284" y="7018"/>
                    <a:pt x="13301" y="7235"/>
                  </a:cubicBezTo>
                  <a:cubicBezTo>
                    <a:pt x="13301" y="7302"/>
                    <a:pt x="13301" y="7386"/>
                    <a:pt x="13301" y="7452"/>
                  </a:cubicBezTo>
                  <a:cubicBezTo>
                    <a:pt x="13301" y="7586"/>
                    <a:pt x="13301" y="7703"/>
                    <a:pt x="13385" y="7820"/>
                  </a:cubicBezTo>
                  <a:cubicBezTo>
                    <a:pt x="13418" y="7887"/>
                    <a:pt x="13435" y="7970"/>
                    <a:pt x="13435" y="8054"/>
                  </a:cubicBezTo>
                  <a:cubicBezTo>
                    <a:pt x="13451" y="8121"/>
                    <a:pt x="13451" y="8188"/>
                    <a:pt x="13435" y="8238"/>
                  </a:cubicBezTo>
                  <a:cubicBezTo>
                    <a:pt x="13401" y="8555"/>
                    <a:pt x="13535" y="8823"/>
                    <a:pt x="13652" y="9107"/>
                  </a:cubicBezTo>
                  <a:cubicBezTo>
                    <a:pt x="13685" y="9173"/>
                    <a:pt x="13702" y="9240"/>
                    <a:pt x="13735" y="9307"/>
                  </a:cubicBezTo>
                  <a:cubicBezTo>
                    <a:pt x="13802" y="9458"/>
                    <a:pt x="13852" y="9608"/>
                    <a:pt x="13936" y="9758"/>
                  </a:cubicBezTo>
                  <a:cubicBezTo>
                    <a:pt x="13969" y="9825"/>
                    <a:pt x="14003" y="9909"/>
                    <a:pt x="14070" y="9959"/>
                  </a:cubicBezTo>
                  <a:cubicBezTo>
                    <a:pt x="14220" y="10076"/>
                    <a:pt x="14303" y="10243"/>
                    <a:pt x="14370" y="10410"/>
                  </a:cubicBezTo>
                  <a:cubicBezTo>
                    <a:pt x="14387" y="10477"/>
                    <a:pt x="14437" y="10544"/>
                    <a:pt x="14487" y="10627"/>
                  </a:cubicBezTo>
                  <a:cubicBezTo>
                    <a:pt x="14521" y="10661"/>
                    <a:pt x="14554" y="10711"/>
                    <a:pt x="14588" y="10744"/>
                  </a:cubicBezTo>
                  <a:cubicBezTo>
                    <a:pt x="14705" y="11011"/>
                    <a:pt x="14905" y="11195"/>
                    <a:pt x="15106" y="11379"/>
                  </a:cubicBezTo>
                  <a:cubicBezTo>
                    <a:pt x="15156" y="11446"/>
                    <a:pt x="15206" y="11513"/>
                    <a:pt x="15239" y="11579"/>
                  </a:cubicBezTo>
                  <a:cubicBezTo>
                    <a:pt x="15323" y="11713"/>
                    <a:pt x="15390" y="11847"/>
                    <a:pt x="15473" y="11980"/>
                  </a:cubicBezTo>
                  <a:cubicBezTo>
                    <a:pt x="15607" y="12198"/>
                    <a:pt x="15757" y="12398"/>
                    <a:pt x="15941" y="12582"/>
                  </a:cubicBezTo>
                  <a:cubicBezTo>
                    <a:pt x="16342" y="12950"/>
                    <a:pt x="16710" y="13351"/>
                    <a:pt x="17060" y="13768"/>
                  </a:cubicBezTo>
                  <a:cubicBezTo>
                    <a:pt x="17344" y="14102"/>
                    <a:pt x="17562" y="14470"/>
                    <a:pt x="17779" y="14838"/>
                  </a:cubicBezTo>
                  <a:cubicBezTo>
                    <a:pt x="17913" y="15088"/>
                    <a:pt x="17996" y="15356"/>
                    <a:pt x="18096" y="15623"/>
                  </a:cubicBezTo>
                  <a:cubicBezTo>
                    <a:pt x="18180" y="15823"/>
                    <a:pt x="18247" y="16041"/>
                    <a:pt x="18330" y="16241"/>
                  </a:cubicBezTo>
                  <a:cubicBezTo>
                    <a:pt x="18397" y="16425"/>
                    <a:pt x="18431" y="16609"/>
                    <a:pt x="18431" y="16809"/>
                  </a:cubicBezTo>
                  <a:cubicBezTo>
                    <a:pt x="18431" y="17060"/>
                    <a:pt x="18414" y="17311"/>
                    <a:pt x="18414" y="17561"/>
                  </a:cubicBezTo>
                  <a:cubicBezTo>
                    <a:pt x="18414" y="17762"/>
                    <a:pt x="18414" y="17979"/>
                    <a:pt x="18431" y="18163"/>
                  </a:cubicBezTo>
                  <a:cubicBezTo>
                    <a:pt x="18497" y="18664"/>
                    <a:pt x="18497" y="19165"/>
                    <a:pt x="18447" y="19666"/>
                  </a:cubicBezTo>
                  <a:cubicBezTo>
                    <a:pt x="18414" y="20067"/>
                    <a:pt x="18330" y="20435"/>
                    <a:pt x="18213" y="20819"/>
                  </a:cubicBezTo>
                  <a:cubicBezTo>
                    <a:pt x="18113" y="21153"/>
                    <a:pt x="17979" y="21471"/>
                    <a:pt x="17829" y="21788"/>
                  </a:cubicBezTo>
                  <a:cubicBezTo>
                    <a:pt x="17645" y="22156"/>
                    <a:pt x="17411" y="22507"/>
                    <a:pt x="17278" y="22908"/>
                  </a:cubicBezTo>
                  <a:cubicBezTo>
                    <a:pt x="17278" y="22925"/>
                    <a:pt x="17261" y="22941"/>
                    <a:pt x="17261" y="22958"/>
                  </a:cubicBezTo>
                  <a:cubicBezTo>
                    <a:pt x="17094" y="23209"/>
                    <a:pt x="16927" y="23459"/>
                    <a:pt x="16743" y="23710"/>
                  </a:cubicBezTo>
                  <a:cubicBezTo>
                    <a:pt x="16726" y="23743"/>
                    <a:pt x="16676" y="23777"/>
                    <a:pt x="16643" y="23827"/>
                  </a:cubicBezTo>
                  <a:cubicBezTo>
                    <a:pt x="16342" y="24362"/>
                    <a:pt x="15908" y="24779"/>
                    <a:pt x="15440" y="25147"/>
                  </a:cubicBezTo>
                  <a:cubicBezTo>
                    <a:pt x="15289" y="25264"/>
                    <a:pt x="15156" y="25381"/>
                    <a:pt x="15005" y="25481"/>
                  </a:cubicBezTo>
                  <a:cubicBezTo>
                    <a:pt x="14938" y="25531"/>
                    <a:pt x="14872" y="25598"/>
                    <a:pt x="14805" y="25631"/>
                  </a:cubicBezTo>
                  <a:cubicBezTo>
                    <a:pt x="14487" y="25815"/>
                    <a:pt x="14170" y="25982"/>
                    <a:pt x="13852" y="26149"/>
                  </a:cubicBezTo>
                  <a:cubicBezTo>
                    <a:pt x="13652" y="26250"/>
                    <a:pt x="13451" y="26350"/>
                    <a:pt x="13268" y="26450"/>
                  </a:cubicBezTo>
                  <a:cubicBezTo>
                    <a:pt x="12867" y="26667"/>
                    <a:pt x="12415" y="26801"/>
                    <a:pt x="11981" y="26918"/>
                  </a:cubicBezTo>
                  <a:cubicBezTo>
                    <a:pt x="11914" y="26935"/>
                    <a:pt x="11847" y="26935"/>
                    <a:pt x="11797" y="26935"/>
                  </a:cubicBezTo>
                  <a:cubicBezTo>
                    <a:pt x="11764" y="26951"/>
                    <a:pt x="11714" y="26951"/>
                    <a:pt x="11680" y="26968"/>
                  </a:cubicBezTo>
                  <a:cubicBezTo>
                    <a:pt x="11413" y="27118"/>
                    <a:pt x="11095" y="27152"/>
                    <a:pt x="10795" y="27152"/>
                  </a:cubicBezTo>
                  <a:cubicBezTo>
                    <a:pt x="10026" y="27152"/>
                    <a:pt x="9258" y="27152"/>
                    <a:pt x="8489" y="27152"/>
                  </a:cubicBezTo>
                  <a:cubicBezTo>
                    <a:pt x="8322" y="27152"/>
                    <a:pt x="8155" y="27135"/>
                    <a:pt x="8004" y="27085"/>
                  </a:cubicBezTo>
                  <a:cubicBezTo>
                    <a:pt x="7821" y="27018"/>
                    <a:pt x="7637" y="26985"/>
                    <a:pt x="7436" y="26985"/>
                  </a:cubicBezTo>
                  <a:cubicBezTo>
                    <a:pt x="7336" y="26985"/>
                    <a:pt x="7219" y="26968"/>
                    <a:pt x="7119" y="26951"/>
                  </a:cubicBezTo>
                  <a:cubicBezTo>
                    <a:pt x="7035" y="26951"/>
                    <a:pt x="6952" y="26935"/>
                    <a:pt x="6868" y="26935"/>
                  </a:cubicBezTo>
                  <a:cubicBezTo>
                    <a:pt x="6684" y="26951"/>
                    <a:pt x="6501" y="26918"/>
                    <a:pt x="6334" y="26868"/>
                  </a:cubicBezTo>
                  <a:cubicBezTo>
                    <a:pt x="5816" y="26734"/>
                    <a:pt x="5314" y="26517"/>
                    <a:pt x="4846" y="26250"/>
                  </a:cubicBezTo>
                  <a:cubicBezTo>
                    <a:pt x="4529" y="26082"/>
                    <a:pt x="4212" y="25915"/>
                    <a:pt x="3911" y="25748"/>
                  </a:cubicBezTo>
                  <a:cubicBezTo>
                    <a:pt x="3744" y="25665"/>
                    <a:pt x="3593" y="25581"/>
                    <a:pt x="3443" y="25464"/>
                  </a:cubicBezTo>
                  <a:cubicBezTo>
                    <a:pt x="3326" y="25364"/>
                    <a:pt x="3209" y="25264"/>
                    <a:pt x="3075" y="25180"/>
                  </a:cubicBezTo>
                  <a:cubicBezTo>
                    <a:pt x="2691" y="24896"/>
                    <a:pt x="2357" y="24545"/>
                    <a:pt x="2073" y="24178"/>
                  </a:cubicBezTo>
                  <a:cubicBezTo>
                    <a:pt x="1989" y="24094"/>
                    <a:pt x="1939" y="23977"/>
                    <a:pt x="1872" y="23877"/>
                  </a:cubicBezTo>
                  <a:cubicBezTo>
                    <a:pt x="1856" y="23860"/>
                    <a:pt x="1856" y="23827"/>
                    <a:pt x="1839" y="23810"/>
                  </a:cubicBezTo>
                  <a:cubicBezTo>
                    <a:pt x="1622" y="23610"/>
                    <a:pt x="1521" y="23342"/>
                    <a:pt x="1338" y="23125"/>
                  </a:cubicBezTo>
                  <a:cubicBezTo>
                    <a:pt x="1288" y="23042"/>
                    <a:pt x="1237" y="22958"/>
                    <a:pt x="1204" y="22858"/>
                  </a:cubicBezTo>
                  <a:cubicBezTo>
                    <a:pt x="1137" y="22674"/>
                    <a:pt x="1020" y="22507"/>
                    <a:pt x="937" y="22323"/>
                  </a:cubicBezTo>
                  <a:cubicBezTo>
                    <a:pt x="586" y="21671"/>
                    <a:pt x="268" y="21003"/>
                    <a:pt x="135" y="20268"/>
                  </a:cubicBezTo>
                  <a:cubicBezTo>
                    <a:pt x="34" y="19783"/>
                    <a:pt x="1" y="19299"/>
                    <a:pt x="18" y="18798"/>
                  </a:cubicBezTo>
                  <a:cubicBezTo>
                    <a:pt x="18" y="18547"/>
                    <a:pt x="51" y="18313"/>
                    <a:pt x="68" y="18062"/>
                  </a:cubicBezTo>
                  <a:cubicBezTo>
                    <a:pt x="85" y="17929"/>
                    <a:pt x="85" y="17795"/>
                    <a:pt x="85" y="17661"/>
                  </a:cubicBezTo>
                  <a:cubicBezTo>
                    <a:pt x="85" y="17394"/>
                    <a:pt x="68" y="17143"/>
                    <a:pt x="68" y="16893"/>
                  </a:cubicBezTo>
                  <a:cubicBezTo>
                    <a:pt x="68" y="16642"/>
                    <a:pt x="101" y="16408"/>
                    <a:pt x="201" y="16174"/>
                  </a:cubicBezTo>
                  <a:cubicBezTo>
                    <a:pt x="335" y="15823"/>
                    <a:pt x="452" y="15473"/>
                    <a:pt x="586" y="15122"/>
                  </a:cubicBezTo>
                  <a:cubicBezTo>
                    <a:pt x="619" y="15038"/>
                    <a:pt x="653" y="14955"/>
                    <a:pt x="686" y="14888"/>
                  </a:cubicBezTo>
                  <a:cubicBezTo>
                    <a:pt x="920" y="14487"/>
                    <a:pt x="1171" y="14069"/>
                    <a:pt x="1471" y="13718"/>
                  </a:cubicBezTo>
                  <a:cubicBezTo>
                    <a:pt x="1789" y="13351"/>
                    <a:pt x="2140" y="13016"/>
                    <a:pt x="2474" y="12649"/>
                  </a:cubicBezTo>
                  <a:cubicBezTo>
                    <a:pt x="2507" y="12615"/>
                    <a:pt x="2524" y="12582"/>
                    <a:pt x="2557" y="12565"/>
                  </a:cubicBezTo>
                  <a:cubicBezTo>
                    <a:pt x="2758" y="12448"/>
                    <a:pt x="2858" y="12265"/>
                    <a:pt x="2958" y="12081"/>
                  </a:cubicBezTo>
                  <a:cubicBezTo>
                    <a:pt x="3059" y="11914"/>
                    <a:pt x="3142" y="11747"/>
                    <a:pt x="3242" y="11579"/>
                  </a:cubicBezTo>
                  <a:cubicBezTo>
                    <a:pt x="3309" y="11496"/>
                    <a:pt x="3376" y="11412"/>
                    <a:pt x="3460" y="11329"/>
                  </a:cubicBezTo>
                  <a:cubicBezTo>
                    <a:pt x="3777" y="11011"/>
                    <a:pt x="4028" y="10661"/>
                    <a:pt x="4195" y="10243"/>
                  </a:cubicBezTo>
                  <a:cubicBezTo>
                    <a:pt x="4228" y="10176"/>
                    <a:pt x="4262" y="10126"/>
                    <a:pt x="4312" y="10076"/>
                  </a:cubicBezTo>
                  <a:cubicBezTo>
                    <a:pt x="4529" y="9909"/>
                    <a:pt x="4613" y="9658"/>
                    <a:pt x="4729" y="9424"/>
                  </a:cubicBezTo>
                  <a:cubicBezTo>
                    <a:pt x="4813" y="9190"/>
                    <a:pt x="4897" y="8956"/>
                    <a:pt x="4980" y="8739"/>
                  </a:cubicBezTo>
                  <a:cubicBezTo>
                    <a:pt x="5030" y="8639"/>
                    <a:pt x="5047" y="8539"/>
                    <a:pt x="5047" y="8438"/>
                  </a:cubicBezTo>
                  <a:cubicBezTo>
                    <a:pt x="5047" y="8321"/>
                    <a:pt x="5047" y="8204"/>
                    <a:pt x="5047" y="8087"/>
                  </a:cubicBezTo>
                  <a:cubicBezTo>
                    <a:pt x="5064" y="8004"/>
                    <a:pt x="5064" y="7904"/>
                    <a:pt x="5114" y="7820"/>
                  </a:cubicBezTo>
                  <a:cubicBezTo>
                    <a:pt x="5181" y="7703"/>
                    <a:pt x="5197" y="7586"/>
                    <a:pt x="5181" y="7452"/>
                  </a:cubicBezTo>
                  <a:cubicBezTo>
                    <a:pt x="5147" y="7185"/>
                    <a:pt x="5281" y="6985"/>
                    <a:pt x="5398" y="6767"/>
                  </a:cubicBezTo>
                  <a:cubicBezTo>
                    <a:pt x="5431" y="6684"/>
                    <a:pt x="5515" y="6634"/>
                    <a:pt x="5615" y="6617"/>
                  </a:cubicBezTo>
                  <a:cubicBezTo>
                    <a:pt x="5799" y="6600"/>
                    <a:pt x="5933" y="6483"/>
                    <a:pt x="6100" y="6433"/>
                  </a:cubicBezTo>
                  <a:cubicBezTo>
                    <a:pt x="6033" y="6149"/>
                    <a:pt x="6016" y="5865"/>
                    <a:pt x="5999" y="5581"/>
                  </a:cubicBezTo>
                  <a:cubicBezTo>
                    <a:pt x="5983" y="5347"/>
                    <a:pt x="6049" y="5163"/>
                    <a:pt x="6217" y="4996"/>
                  </a:cubicBezTo>
                  <a:cubicBezTo>
                    <a:pt x="6317" y="4896"/>
                    <a:pt x="6434" y="4796"/>
                    <a:pt x="6484" y="4679"/>
                  </a:cubicBezTo>
                  <a:cubicBezTo>
                    <a:pt x="6484" y="4645"/>
                    <a:pt x="6501" y="4629"/>
                    <a:pt x="6484" y="4612"/>
                  </a:cubicBezTo>
                  <a:cubicBezTo>
                    <a:pt x="6317" y="4311"/>
                    <a:pt x="6334" y="3977"/>
                    <a:pt x="6350" y="3643"/>
                  </a:cubicBezTo>
                  <a:cubicBezTo>
                    <a:pt x="6367" y="3493"/>
                    <a:pt x="6434" y="3376"/>
                    <a:pt x="6567" y="3275"/>
                  </a:cubicBezTo>
                  <a:cubicBezTo>
                    <a:pt x="6584" y="3259"/>
                    <a:pt x="6618" y="3242"/>
                    <a:pt x="6651" y="3225"/>
                  </a:cubicBezTo>
                  <a:cubicBezTo>
                    <a:pt x="6735" y="3158"/>
                    <a:pt x="6768" y="3092"/>
                    <a:pt x="6768" y="2991"/>
                  </a:cubicBezTo>
                  <a:cubicBezTo>
                    <a:pt x="6768" y="2858"/>
                    <a:pt x="6768" y="2707"/>
                    <a:pt x="6768" y="2574"/>
                  </a:cubicBezTo>
                  <a:cubicBezTo>
                    <a:pt x="6768" y="2457"/>
                    <a:pt x="6751" y="2340"/>
                    <a:pt x="6768" y="2223"/>
                  </a:cubicBezTo>
                  <a:cubicBezTo>
                    <a:pt x="6801" y="1939"/>
                    <a:pt x="6918" y="1688"/>
                    <a:pt x="7186" y="1538"/>
                  </a:cubicBezTo>
                  <a:cubicBezTo>
                    <a:pt x="7353" y="1437"/>
                    <a:pt x="7537" y="1337"/>
                    <a:pt x="7737" y="1237"/>
                  </a:cubicBezTo>
                  <a:cubicBezTo>
                    <a:pt x="7754" y="1137"/>
                    <a:pt x="7787" y="1020"/>
                    <a:pt x="7804" y="903"/>
                  </a:cubicBezTo>
                  <a:cubicBezTo>
                    <a:pt x="7871" y="535"/>
                    <a:pt x="8105" y="301"/>
                    <a:pt x="8422" y="117"/>
                  </a:cubicBezTo>
                  <a:cubicBezTo>
                    <a:pt x="8539" y="34"/>
                    <a:pt x="8656" y="0"/>
                    <a:pt x="8806" y="17"/>
                  </a:cubicBezTo>
                  <a:cubicBezTo>
                    <a:pt x="8957" y="17"/>
                    <a:pt x="9090" y="17"/>
                    <a:pt x="9241" y="17"/>
                  </a:cubicBezTo>
                  <a:cubicBezTo>
                    <a:pt x="9508" y="0"/>
                    <a:pt x="9742" y="51"/>
                    <a:pt x="9993" y="117"/>
                  </a:cubicBezTo>
                  <a:cubicBezTo>
                    <a:pt x="10360" y="234"/>
                    <a:pt x="10561" y="485"/>
                    <a:pt x="10678" y="819"/>
                  </a:cubicBezTo>
                  <a:cubicBezTo>
                    <a:pt x="10711" y="953"/>
                    <a:pt x="10745" y="1103"/>
                    <a:pt x="10778" y="1237"/>
                  </a:cubicBezTo>
                  <a:cubicBezTo>
                    <a:pt x="10928" y="1337"/>
                    <a:pt x="11095" y="1421"/>
                    <a:pt x="11263" y="1504"/>
                  </a:cubicBezTo>
                  <a:cubicBezTo>
                    <a:pt x="11580" y="1688"/>
                    <a:pt x="11714" y="1972"/>
                    <a:pt x="11730" y="2323"/>
                  </a:cubicBezTo>
                  <a:cubicBezTo>
                    <a:pt x="11747" y="2457"/>
                    <a:pt x="11730" y="2590"/>
                    <a:pt x="11730" y="2724"/>
                  </a:cubicBezTo>
                  <a:cubicBezTo>
                    <a:pt x="11730" y="2791"/>
                    <a:pt x="11730" y="2858"/>
                    <a:pt x="11730" y="2924"/>
                  </a:cubicBezTo>
                  <a:cubicBezTo>
                    <a:pt x="11730" y="3075"/>
                    <a:pt x="11781" y="3192"/>
                    <a:pt x="11914" y="3259"/>
                  </a:cubicBezTo>
                  <a:cubicBezTo>
                    <a:pt x="12081" y="3359"/>
                    <a:pt x="12148" y="3526"/>
                    <a:pt x="12148" y="3726"/>
                  </a:cubicBezTo>
                  <a:cubicBezTo>
                    <a:pt x="12148" y="3827"/>
                    <a:pt x="12148" y="3944"/>
                    <a:pt x="12148" y="4044"/>
                  </a:cubicBezTo>
                  <a:cubicBezTo>
                    <a:pt x="12148" y="4211"/>
                    <a:pt x="12131" y="4378"/>
                    <a:pt x="12048" y="4528"/>
                  </a:cubicBezTo>
                  <a:cubicBezTo>
                    <a:pt x="11998" y="4629"/>
                    <a:pt x="12014" y="4712"/>
                    <a:pt x="12098" y="4796"/>
                  </a:cubicBezTo>
                  <a:cubicBezTo>
                    <a:pt x="12165" y="4879"/>
                    <a:pt x="12248" y="4963"/>
                    <a:pt x="12315" y="5030"/>
                  </a:cubicBezTo>
                  <a:cubicBezTo>
                    <a:pt x="12466" y="5180"/>
                    <a:pt x="12532" y="5364"/>
                    <a:pt x="12516" y="5581"/>
                  </a:cubicBezTo>
                  <a:cubicBezTo>
                    <a:pt x="12466" y="5848"/>
                    <a:pt x="12449" y="6133"/>
                    <a:pt x="12415" y="6433"/>
                  </a:cubicBezTo>
                  <a:close/>
                  <a:moveTo>
                    <a:pt x="9258" y="6467"/>
                  </a:moveTo>
                  <a:cubicBezTo>
                    <a:pt x="9258" y="6483"/>
                    <a:pt x="9258" y="6483"/>
                    <a:pt x="9258" y="6467"/>
                  </a:cubicBezTo>
                  <a:cubicBezTo>
                    <a:pt x="8840" y="6467"/>
                    <a:pt x="8422" y="6483"/>
                    <a:pt x="8021" y="6467"/>
                  </a:cubicBezTo>
                  <a:cubicBezTo>
                    <a:pt x="7520" y="6467"/>
                    <a:pt x="7035" y="6500"/>
                    <a:pt x="6567" y="6634"/>
                  </a:cubicBezTo>
                  <a:cubicBezTo>
                    <a:pt x="6283" y="6701"/>
                    <a:pt x="6049" y="6851"/>
                    <a:pt x="5832" y="7051"/>
                  </a:cubicBezTo>
                  <a:cubicBezTo>
                    <a:pt x="5782" y="7085"/>
                    <a:pt x="5749" y="7135"/>
                    <a:pt x="5732" y="7202"/>
                  </a:cubicBezTo>
                  <a:cubicBezTo>
                    <a:pt x="5632" y="7519"/>
                    <a:pt x="5531" y="7820"/>
                    <a:pt x="5531" y="8154"/>
                  </a:cubicBezTo>
                  <a:cubicBezTo>
                    <a:pt x="5531" y="8221"/>
                    <a:pt x="5531" y="8271"/>
                    <a:pt x="5515" y="8321"/>
                  </a:cubicBezTo>
                  <a:cubicBezTo>
                    <a:pt x="5398" y="8889"/>
                    <a:pt x="5181" y="9424"/>
                    <a:pt x="4897" y="9959"/>
                  </a:cubicBezTo>
                  <a:cubicBezTo>
                    <a:pt x="4796" y="10143"/>
                    <a:pt x="4679" y="10326"/>
                    <a:pt x="4596" y="10527"/>
                  </a:cubicBezTo>
                  <a:cubicBezTo>
                    <a:pt x="4412" y="10911"/>
                    <a:pt x="4195" y="11245"/>
                    <a:pt x="3927" y="11563"/>
                  </a:cubicBezTo>
                  <a:cubicBezTo>
                    <a:pt x="3476" y="12148"/>
                    <a:pt x="3009" y="12732"/>
                    <a:pt x="2541" y="13317"/>
                  </a:cubicBezTo>
                  <a:cubicBezTo>
                    <a:pt x="2440" y="13434"/>
                    <a:pt x="2340" y="13568"/>
                    <a:pt x="2223" y="13651"/>
                  </a:cubicBezTo>
                  <a:cubicBezTo>
                    <a:pt x="1956" y="13852"/>
                    <a:pt x="1772" y="14102"/>
                    <a:pt x="1555" y="14336"/>
                  </a:cubicBezTo>
                  <a:cubicBezTo>
                    <a:pt x="1438" y="14470"/>
                    <a:pt x="1338" y="14604"/>
                    <a:pt x="1254" y="14754"/>
                  </a:cubicBezTo>
                  <a:cubicBezTo>
                    <a:pt x="1070" y="15122"/>
                    <a:pt x="887" y="15473"/>
                    <a:pt x="719" y="15840"/>
                  </a:cubicBezTo>
                  <a:cubicBezTo>
                    <a:pt x="653" y="15991"/>
                    <a:pt x="602" y="16158"/>
                    <a:pt x="586" y="16341"/>
                  </a:cubicBezTo>
                  <a:cubicBezTo>
                    <a:pt x="536" y="16642"/>
                    <a:pt x="435" y="16960"/>
                    <a:pt x="469" y="17277"/>
                  </a:cubicBezTo>
                  <a:cubicBezTo>
                    <a:pt x="469" y="17311"/>
                    <a:pt x="469" y="17344"/>
                    <a:pt x="452" y="17361"/>
                  </a:cubicBezTo>
                  <a:cubicBezTo>
                    <a:pt x="402" y="17544"/>
                    <a:pt x="402" y="17728"/>
                    <a:pt x="402" y="17912"/>
                  </a:cubicBezTo>
                  <a:cubicBezTo>
                    <a:pt x="419" y="18380"/>
                    <a:pt x="419" y="18848"/>
                    <a:pt x="419" y="19332"/>
                  </a:cubicBezTo>
                  <a:cubicBezTo>
                    <a:pt x="419" y="19399"/>
                    <a:pt x="419" y="19483"/>
                    <a:pt x="435" y="19549"/>
                  </a:cubicBezTo>
                  <a:cubicBezTo>
                    <a:pt x="519" y="19817"/>
                    <a:pt x="519" y="20084"/>
                    <a:pt x="536" y="20351"/>
                  </a:cubicBezTo>
                  <a:cubicBezTo>
                    <a:pt x="552" y="20569"/>
                    <a:pt x="586" y="20786"/>
                    <a:pt x="703" y="20953"/>
                  </a:cubicBezTo>
                  <a:cubicBezTo>
                    <a:pt x="836" y="21137"/>
                    <a:pt x="887" y="21337"/>
                    <a:pt x="953" y="21538"/>
                  </a:cubicBezTo>
                  <a:cubicBezTo>
                    <a:pt x="1003" y="21705"/>
                    <a:pt x="1070" y="21889"/>
                    <a:pt x="1120" y="22072"/>
                  </a:cubicBezTo>
                  <a:cubicBezTo>
                    <a:pt x="1171" y="22223"/>
                    <a:pt x="1237" y="22373"/>
                    <a:pt x="1354" y="22473"/>
                  </a:cubicBezTo>
                  <a:cubicBezTo>
                    <a:pt x="1455" y="22574"/>
                    <a:pt x="1521" y="22691"/>
                    <a:pt x="1555" y="22824"/>
                  </a:cubicBezTo>
                  <a:cubicBezTo>
                    <a:pt x="1655" y="23058"/>
                    <a:pt x="1772" y="23259"/>
                    <a:pt x="1906" y="23476"/>
                  </a:cubicBezTo>
                  <a:cubicBezTo>
                    <a:pt x="2140" y="23844"/>
                    <a:pt x="2407" y="24194"/>
                    <a:pt x="2758" y="24462"/>
                  </a:cubicBezTo>
                  <a:cubicBezTo>
                    <a:pt x="3142" y="24779"/>
                    <a:pt x="3577" y="25013"/>
                    <a:pt x="3944" y="25314"/>
                  </a:cubicBezTo>
                  <a:cubicBezTo>
                    <a:pt x="3994" y="25347"/>
                    <a:pt x="4044" y="25381"/>
                    <a:pt x="4095" y="25397"/>
                  </a:cubicBezTo>
                  <a:cubicBezTo>
                    <a:pt x="4395" y="25548"/>
                    <a:pt x="4696" y="25698"/>
                    <a:pt x="4997" y="25865"/>
                  </a:cubicBezTo>
                  <a:cubicBezTo>
                    <a:pt x="5465" y="26149"/>
                    <a:pt x="5949" y="26350"/>
                    <a:pt x="6467" y="26483"/>
                  </a:cubicBezTo>
                  <a:cubicBezTo>
                    <a:pt x="6601" y="26517"/>
                    <a:pt x="6718" y="26534"/>
                    <a:pt x="6851" y="26550"/>
                  </a:cubicBezTo>
                  <a:cubicBezTo>
                    <a:pt x="7152" y="26617"/>
                    <a:pt x="7470" y="26617"/>
                    <a:pt x="7770" y="26617"/>
                  </a:cubicBezTo>
                  <a:cubicBezTo>
                    <a:pt x="7938" y="26617"/>
                    <a:pt x="8088" y="26634"/>
                    <a:pt x="8238" y="26684"/>
                  </a:cubicBezTo>
                  <a:cubicBezTo>
                    <a:pt x="8439" y="26734"/>
                    <a:pt x="8623" y="26734"/>
                    <a:pt x="8823" y="26734"/>
                  </a:cubicBezTo>
                  <a:cubicBezTo>
                    <a:pt x="9040" y="26734"/>
                    <a:pt x="9258" y="26734"/>
                    <a:pt x="9458" y="26734"/>
                  </a:cubicBezTo>
                  <a:cubicBezTo>
                    <a:pt x="9558" y="26734"/>
                    <a:pt x="9659" y="26751"/>
                    <a:pt x="9759" y="26751"/>
                  </a:cubicBezTo>
                  <a:cubicBezTo>
                    <a:pt x="10176" y="26818"/>
                    <a:pt x="10611" y="26801"/>
                    <a:pt x="11045" y="26784"/>
                  </a:cubicBezTo>
                  <a:cubicBezTo>
                    <a:pt x="11229" y="26768"/>
                    <a:pt x="11396" y="26734"/>
                    <a:pt x="11547" y="26617"/>
                  </a:cubicBezTo>
                  <a:cubicBezTo>
                    <a:pt x="11613" y="26567"/>
                    <a:pt x="11680" y="26550"/>
                    <a:pt x="11764" y="26550"/>
                  </a:cubicBezTo>
                  <a:cubicBezTo>
                    <a:pt x="11814" y="26550"/>
                    <a:pt x="11881" y="26534"/>
                    <a:pt x="11948" y="26517"/>
                  </a:cubicBezTo>
                  <a:cubicBezTo>
                    <a:pt x="12482" y="26367"/>
                    <a:pt x="13000" y="26183"/>
                    <a:pt x="13485" y="25882"/>
                  </a:cubicBezTo>
                  <a:cubicBezTo>
                    <a:pt x="13552" y="25849"/>
                    <a:pt x="13618" y="25815"/>
                    <a:pt x="13669" y="25782"/>
                  </a:cubicBezTo>
                  <a:cubicBezTo>
                    <a:pt x="13986" y="25631"/>
                    <a:pt x="14287" y="25464"/>
                    <a:pt x="14588" y="25297"/>
                  </a:cubicBezTo>
                  <a:cubicBezTo>
                    <a:pt x="14638" y="25264"/>
                    <a:pt x="14688" y="25230"/>
                    <a:pt x="14721" y="25197"/>
                  </a:cubicBezTo>
                  <a:cubicBezTo>
                    <a:pt x="14872" y="25080"/>
                    <a:pt x="15039" y="24980"/>
                    <a:pt x="15172" y="24846"/>
                  </a:cubicBezTo>
                  <a:cubicBezTo>
                    <a:pt x="15256" y="24779"/>
                    <a:pt x="15356" y="24712"/>
                    <a:pt x="15406" y="24612"/>
                  </a:cubicBezTo>
                  <a:cubicBezTo>
                    <a:pt x="15473" y="24478"/>
                    <a:pt x="15573" y="24395"/>
                    <a:pt x="15690" y="24328"/>
                  </a:cubicBezTo>
                  <a:cubicBezTo>
                    <a:pt x="15958" y="24161"/>
                    <a:pt x="16158" y="23944"/>
                    <a:pt x="16325" y="23660"/>
                  </a:cubicBezTo>
                  <a:cubicBezTo>
                    <a:pt x="16375" y="23576"/>
                    <a:pt x="16425" y="23493"/>
                    <a:pt x="16509" y="23426"/>
                  </a:cubicBezTo>
                  <a:cubicBezTo>
                    <a:pt x="16626" y="23309"/>
                    <a:pt x="16710" y="23175"/>
                    <a:pt x="16793" y="23025"/>
                  </a:cubicBezTo>
                  <a:cubicBezTo>
                    <a:pt x="16893" y="22858"/>
                    <a:pt x="16994" y="22691"/>
                    <a:pt x="17111" y="22524"/>
                  </a:cubicBezTo>
                  <a:cubicBezTo>
                    <a:pt x="17244" y="22373"/>
                    <a:pt x="17344" y="22223"/>
                    <a:pt x="17395" y="22039"/>
                  </a:cubicBezTo>
                  <a:cubicBezTo>
                    <a:pt x="17478" y="21738"/>
                    <a:pt x="17578" y="21438"/>
                    <a:pt x="17662" y="21153"/>
                  </a:cubicBezTo>
                  <a:cubicBezTo>
                    <a:pt x="17695" y="21070"/>
                    <a:pt x="17712" y="20986"/>
                    <a:pt x="17762" y="20920"/>
                  </a:cubicBezTo>
                  <a:cubicBezTo>
                    <a:pt x="17929" y="20669"/>
                    <a:pt x="18013" y="20385"/>
                    <a:pt x="18013" y="20067"/>
                  </a:cubicBezTo>
                  <a:cubicBezTo>
                    <a:pt x="18030" y="20034"/>
                    <a:pt x="18030" y="20001"/>
                    <a:pt x="18030" y="19967"/>
                  </a:cubicBezTo>
                  <a:cubicBezTo>
                    <a:pt x="18130" y="19750"/>
                    <a:pt x="18113" y="19533"/>
                    <a:pt x="18113" y="19316"/>
                  </a:cubicBezTo>
                  <a:cubicBezTo>
                    <a:pt x="18113" y="18948"/>
                    <a:pt x="18080" y="18564"/>
                    <a:pt x="18096" y="18196"/>
                  </a:cubicBezTo>
                  <a:cubicBezTo>
                    <a:pt x="18113" y="17728"/>
                    <a:pt x="18013" y="17277"/>
                    <a:pt x="17996" y="16809"/>
                  </a:cubicBezTo>
                  <a:cubicBezTo>
                    <a:pt x="17996" y="16759"/>
                    <a:pt x="17979" y="16726"/>
                    <a:pt x="17979" y="16676"/>
                  </a:cubicBezTo>
                  <a:cubicBezTo>
                    <a:pt x="17963" y="16609"/>
                    <a:pt x="17946" y="16542"/>
                    <a:pt x="17946" y="16492"/>
                  </a:cubicBezTo>
                  <a:cubicBezTo>
                    <a:pt x="17929" y="16224"/>
                    <a:pt x="17846" y="15991"/>
                    <a:pt x="17745" y="15757"/>
                  </a:cubicBezTo>
                  <a:cubicBezTo>
                    <a:pt x="17612" y="15489"/>
                    <a:pt x="17478" y="15239"/>
                    <a:pt x="17344" y="14971"/>
                  </a:cubicBezTo>
                  <a:cubicBezTo>
                    <a:pt x="17127" y="14487"/>
                    <a:pt x="16760" y="14119"/>
                    <a:pt x="16375" y="13768"/>
                  </a:cubicBezTo>
                  <a:cubicBezTo>
                    <a:pt x="16242" y="13618"/>
                    <a:pt x="16091" y="13484"/>
                    <a:pt x="15974" y="13334"/>
                  </a:cubicBezTo>
                  <a:cubicBezTo>
                    <a:pt x="15507" y="12766"/>
                    <a:pt x="15072" y="12198"/>
                    <a:pt x="14621" y="11646"/>
                  </a:cubicBezTo>
                  <a:cubicBezTo>
                    <a:pt x="14320" y="11279"/>
                    <a:pt x="14053" y="10878"/>
                    <a:pt x="13852" y="10443"/>
                  </a:cubicBezTo>
                  <a:cubicBezTo>
                    <a:pt x="13802" y="10326"/>
                    <a:pt x="13752" y="10209"/>
                    <a:pt x="13685" y="10109"/>
                  </a:cubicBezTo>
                  <a:cubicBezTo>
                    <a:pt x="13435" y="9691"/>
                    <a:pt x="13234" y="9257"/>
                    <a:pt x="13100" y="8789"/>
                  </a:cubicBezTo>
                  <a:cubicBezTo>
                    <a:pt x="13034" y="8589"/>
                    <a:pt x="12967" y="8405"/>
                    <a:pt x="12967" y="8204"/>
                  </a:cubicBezTo>
                  <a:cubicBezTo>
                    <a:pt x="12950" y="7853"/>
                    <a:pt x="12867" y="7536"/>
                    <a:pt x="12766" y="7219"/>
                  </a:cubicBezTo>
                  <a:cubicBezTo>
                    <a:pt x="12766" y="7152"/>
                    <a:pt x="12716" y="7102"/>
                    <a:pt x="12666" y="7051"/>
                  </a:cubicBezTo>
                  <a:cubicBezTo>
                    <a:pt x="12482" y="6884"/>
                    <a:pt x="12265" y="6734"/>
                    <a:pt x="12031" y="6667"/>
                  </a:cubicBezTo>
                  <a:cubicBezTo>
                    <a:pt x="11897" y="6634"/>
                    <a:pt x="11764" y="6600"/>
                    <a:pt x="11630" y="6567"/>
                  </a:cubicBezTo>
                  <a:cubicBezTo>
                    <a:pt x="11346" y="6500"/>
                    <a:pt x="11045" y="6483"/>
                    <a:pt x="10761" y="6483"/>
                  </a:cubicBezTo>
                  <a:cubicBezTo>
                    <a:pt x="10260" y="6467"/>
                    <a:pt x="9759" y="6467"/>
                    <a:pt x="9258" y="6467"/>
                  </a:cubicBezTo>
                  <a:close/>
                  <a:moveTo>
                    <a:pt x="6985" y="4879"/>
                  </a:moveTo>
                  <a:cubicBezTo>
                    <a:pt x="6835" y="5030"/>
                    <a:pt x="6684" y="5180"/>
                    <a:pt x="6551" y="5314"/>
                  </a:cubicBezTo>
                  <a:cubicBezTo>
                    <a:pt x="6467" y="5397"/>
                    <a:pt x="6400" y="5481"/>
                    <a:pt x="6400" y="5598"/>
                  </a:cubicBezTo>
                  <a:cubicBezTo>
                    <a:pt x="6384" y="5782"/>
                    <a:pt x="6367" y="5965"/>
                    <a:pt x="6367" y="6133"/>
                  </a:cubicBezTo>
                  <a:cubicBezTo>
                    <a:pt x="6367" y="6183"/>
                    <a:pt x="6400" y="6233"/>
                    <a:pt x="6417" y="6300"/>
                  </a:cubicBezTo>
                  <a:cubicBezTo>
                    <a:pt x="6484" y="6300"/>
                    <a:pt x="6567" y="6283"/>
                    <a:pt x="6634" y="6266"/>
                  </a:cubicBezTo>
                  <a:cubicBezTo>
                    <a:pt x="6968" y="6166"/>
                    <a:pt x="7303" y="6133"/>
                    <a:pt x="7653" y="6133"/>
                  </a:cubicBezTo>
                  <a:cubicBezTo>
                    <a:pt x="8656" y="6133"/>
                    <a:pt x="9675" y="6133"/>
                    <a:pt x="10678" y="6133"/>
                  </a:cubicBezTo>
                  <a:cubicBezTo>
                    <a:pt x="11095" y="6133"/>
                    <a:pt x="11513" y="6133"/>
                    <a:pt x="11897" y="6283"/>
                  </a:cubicBezTo>
                  <a:cubicBezTo>
                    <a:pt x="11948" y="6300"/>
                    <a:pt x="12014" y="6283"/>
                    <a:pt x="12098" y="6300"/>
                  </a:cubicBezTo>
                  <a:cubicBezTo>
                    <a:pt x="12115" y="6216"/>
                    <a:pt x="12131" y="6133"/>
                    <a:pt x="12115" y="6066"/>
                  </a:cubicBezTo>
                  <a:cubicBezTo>
                    <a:pt x="12115" y="5932"/>
                    <a:pt x="12098" y="5782"/>
                    <a:pt x="12098" y="5631"/>
                  </a:cubicBezTo>
                  <a:cubicBezTo>
                    <a:pt x="12081" y="5414"/>
                    <a:pt x="11948" y="5280"/>
                    <a:pt x="11764" y="5214"/>
                  </a:cubicBezTo>
                  <a:cubicBezTo>
                    <a:pt x="11547" y="5147"/>
                    <a:pt x="11346" y="5080"/>
                    <a:pt x="11129" y="5046"/>
                  </a:cubicBezTo>
                  <a:cubicBezTo>
                    <a:pt x="10678" y="4980"/>
                    <a:pt x="10243" y="4930"/>
                    <a:pt x="9792" y="4879"/>
                  </a:cubicBezTo>
                  <a:cubicBezTo>
                    <a:pt x="9274" y="4813"/>
                    <a:pt x="8756" y="4846"/>
                    <a:pt x="8238" y="4863"/>
                  </a:cubicBezTo>
                  <a:cubicBezTo>
                    <a:pt x="8054" y="4879"/>
                    <a:pt x="7871" y="4879"/>
                    <a:pt x="7704" y="4846"/>
                  </a:cubicBezTo>
                  <a:cubicBezTo>
                    <a:pt x="7453" y="4829"/>
                    <a:pt x="7219" y="4846"/>
                    <a:pt x="6985" y="4879"/>
                  </a:cubicBezTo>
                  <a:close/>
                  <a:moveTo>
                    <a:pt x="11580" y="3793"/>
                  </a:moveTo>
                  <a:cubicBezTo>
                    <a:pt x="11547" y="3760"/>
                    <a:pt x="11513" y="3743"/>
                    <a:pt x="11480" y="3726"/>
                  </a:cubicBezTo>
                  <a:cubicBezTo>
                    <a:pt x="11379" y="3693"/>
                    <a:pt x="11263" y="3643"/>
                    <a:pt x="11146" y="3610"/>
                  </a:cubicBezTo>
                  <a:cubicBezTo>
                    <a:pt x="10461" y="3426"/>
                    <a:pt x="9742" y="3325"/>
                    <a:pt x="9024" y="3325"/>
                  </a:cubicBezTo>
                  <a:cubicBezTo>
                    <a:pt x="8890" y="3325"/>
                    <a:pt x="8773" y="3325"/>
                    <a:pt x="8639" y="3325"/>
                  </a:cubicBezTo>
                  <a:cubicBezTo>
                    <a:pt x="8255" y="3292"/>
                    <a:pt x="7871" y="3325"/>
                    <a:pt x="7486" y="3342"/>
                  </a:cubicBezTo>
                  <a:cubicBezTo>
                    <a:pt x="7202" y="3359"/>
                    <a:pt x="7102" y="3576"/>
                    <a:pt x="6918" y="3710"/>
                  </a:cubicBezTo>
                  <a:cubicBezTo>
                    <a:pt x="6902" y="3726"/>
                    <a:pt x="6902" y="3743"/>
                    <a:pt x="6902" y="3760"/>
                  </a:cubicBezTo>
                  <a:cubicBezTo>
                    <a:pt x="6902" y="3927"/>
                    <a:pt x="6868" y="4094"/>
                    <a:pt x="6918" y="4261"/>
                  </a:cubicBezTo>
                  <a:cubicBezTo>
                    <a:pt x="6968" y="4428"/>
                    <a:pt x="7019" y="4595"/>
                    <a:pt x="7019" y="4796"/>
                  </a:cubicBezTo>
                  <a:cubicBezTo>
                    <a:pt x="7136" y="4779"/>
                    <a:pt x="7219" y="4762"/>
                    <a:pt x="7319" y="4729"/>
                  </a:cubicBezTo>
                  <a:cubicBezTo>
                    <a:pt x="7603" y="4679"/>
                    <a:pt x="7887" y="4595"/>
                    <a:pt x="8171" y="4545"/>
                  </a:cubicBezTo>
                  <a:cubicBezTo>
                    <a:pt x="8773" y="4462"/>
                    <a:pt x="9374" y="4462"/>
                    <a:pt x="9976" y="4545"/>
                  </a:cubicBezTo>
                  <a:cubicBezTo>
                    <a:pt x="10444" y="4612"/>
                    <a:pt x="10912" y="4645"/>
                    <a:pt x="11379" y="4762"/>
                  </a:cubicBezTo>
                  <a:cubicBezTo>
                    <a:pt x="11396" y="4762"/>
                    <a:pt x="11430" y="4762"/>
                    <a:pt x="11463" y="4762"/>
                  </a:cubicBezTo>
                  <a:cubicBezTo>
                    <a:pt x="11480" y="4629"/>
                    <a:pt x="11480" y="4512"/>
                    <a:pt x="11530" y="4412"/>
                  </a:cubicBezTo>
                  <a:cubicBezTo>
                    <a:pt x="11613" y="4211"/>
                    <a:pt x="11597" y="3994"/>
                    <a:pt x="11580" y="3793"/>
                  </a:cubicBezTo>
                  <a:close/>
                  <a:moveTo>
                    <a:pt x="11212" y="3325"/>
                  </a:moveTo>
                  <a:cubicBezTo>
                    <a:pt x="11196" y="3209"/>
                    <a:pt x="11162" y="3125"/>
                    <a:pt x="11162" y="3041"/>
                  </a:cubicBezTo>
                  <a:cubicBezTo>
                    <a:pt x="11179" y="2841"/>
                    <a:pt x="11079" y="2757"/>
                    <a:pt x="10912" y="2691"/>
                  </a:cubicBezTo>
                  <a:cubicBezTo>
                    <a:pt x="10862" y="2674"/>
                    <a:pt x="10795" y="2640"/>
                    <a:pt x="10745" y="2624"/>
                  </a:cubicBezTo>
                  <a:cubicBezTo>
                    <a:pt x="10377" y="2540"/>
                    <a:pt x="10009" y="2457"/>
                    <a:pt x="9625" y="2457"/>
                  </a:cubicBezTo>
                  <a:cubicBezTo>
                    <a:pt x="9391" y="2457"/>
                    <a:pt x="9157" y="2473"/>
                    <a:pt x="8923" y="2423"/>
                  </a:cubicBezTo>
                  <a:cubicBezTo>
                    <a:pt x="8623" y="2390"/>
                    <a:pt x="8339" y="2340"/>
                    <a:pt x="8038" y="2407"/>
                  </a:cubicBezTo>
                  <a:cubicBezTo>
                    <a:pt x="7988" y="2407"/>
                    <a:pt x="7921" y="2423"/>
                    <a:pt x="7887" y="2373"/>
                  </a:cubicBezTo>
                  <a:cubicBezTo>
                    <a:pt x="7904" y="2290"/>
                    <a:pt x="7971" y="2306"/>
                    <a:pt x="8021" y="2290"/>
                  </a:cubicBezTo>
                  <a:cubicBezTo>
                    <a:pt x="8222" y="2256"/>
                    <a:pt x="8439" y="2239"/>
                    <a:pt x="8639" y="2189"/>
                  </a:cubicBezTo>
                  <a:cubicBezTo>
                    <a:pt x="8790" y="2156"/>
                    <a:pt x="8940" y="2122"/>
                    <a:pt x="9090" y="2122"/>
                  </a:cubicBezTo>
                  <a:cubicBezTo>
                    <a:pt x="9241" y="2122"/>
                    <a:pt x="9391" y="2122"/>
                    <a:pt x="9525" y="2122"/>
                  </a:cubicBezTo>
                  <a:cubicBezTo>
                    <a:pt x="10060" y="2106"/>
                    <a:pt x="10561" y="2189"/>
                    <a:pt x="11062" y="2373"/>
                  </a:cubicBezTo>
                  <a:cubicBezTo>
                    <a:pt x="11079" y="2373"/>
                    <a:pt x="11112" y="2373"/>
                    <a:pt x="11146" y="2373"/>
                  </a:cubicBezTo>
                  <a:cubicBezTo>
                    <a:pt x="11162" y="2273"/>
                    <a:pt x="11162" y="2189"/>
                    <a:pt x="11095" y="2106"/>
                  </a:cubicBezTo>
                  <a:cubicBezTo>
                    <a:pt x="10878" y="1872"/>
                    <a:pt x="10644" y="1638"/>
                    <a:pt x="10360" y="1488"/>
                  </a:cubicBezTo>
                  <a:cubicBezTo>
                    <a:pt x="10327" y="1488"/>
                    <a:pt x="10293" y="1471"/>
                    <a:pt x="10277" y="1471"/>
                  </a:cubicBezTo>
                  <a:cubicBezTo>
                    <a:pt x="10093" y="1421"/>
                    <a:pt x="9926" y="1387"/>
                    <a:pt x="9742" y="1337"/>
                  </a:cubicBezTo>
                  <a:cubicBezTo>
                    <a:pt x="9608" y="1287"/>
                    <a:pt x="9491" y="1287"/>
                    <a:pt x="9341" y="1287"/>
                  </a:cubicBezTo>
                  <a:cubicBezTo>
                    <a:pt x="9124" y="1287"/>
                    <a:pt x="8890" y="1270"/>
                    <a:pt x="8673" y="1354"/>
                  </a:cubicBezTo>
                  <a:cubicBezTo>
                    <a:pt x="8623" y="1371"/>
                    <a:pt x="8572" y="1371"/>
                    <a:pt x="8539" y="1371"/>
                  </a:cubicBezTo>
                  <a:cubicBezTo>
                    <a:pt x="8272" y="1437"/>
                    <a:pt x="8021" y="1488"/>
                    <a:pt x="7821" y="1705"/>
                  </a:cubicBezTo>
                  <a:cubicBezTo>
                    <a:pt x="7737" y="1788"/>
                    <a:pt x="7637" y="1872"/>
                    <a:pt x="7537" y="1955"/>
                  </a:cubicBezTo>
                  <a:cubicBezTo>
                    <a:pt x="7386" y="2072"/>
                    <a:pt x="7319" y="2206"/>
                    <a:pt x="7336" y="2407"/>
                  </a:cubicBezTo>
                  <a:cubicBezTo>
                    <a:pt x="7336" y="2624"/>
                    <a:pt x="7319" y="2841"/>
                    <a:pt x="7319" y="3058"/>
                  </a:cubicBezTo>
                  <a:cubicBezTo>
                    <a:pt x="7319" y="3108"/>
                    <a:pt x="7303" y="3158"/>
                    <a:pt x="7369" y="3209"/>
                  </a:cubicBezTo>
                  <a:cubicBezTo>
                    <a:pt x="7403" y="3192"/>
                    <a:pt x="7453" y="3192"/>
                    <a:pt x="7486" y="3175"/>
                  </a:cubicBezTo>
                  <a:cubicBezTo>
                    <a:pt x="7737" y="3092"/>
                    <a:pt x="8004" y="3075"/>
                    <a:pt x="8272" y="3058"/>
                  </a:cubicBezTo>
                  <a:cubicBezTo>
                    <a:pt x="8522" y="3058"/>
                    <a:pt x="8756" y="3058"/>
                    <a:pt x="9007" y="3041"/>
                  </a:cubicBezTo>
                  <a:cubicBezTo>
                    <a:pt x="9475" y="3025"/>
                    <a:pt x="9943" y="3075"/>
                    <a:pt x="10394" y="3158"/>
                  </a:cubicBezTo>
                  <a:cubicBezTo>
                    <a:pt x="10661" y="3209"/>
                    <a:pt x="10912" y="3259"/>
                    <a:pt x="11212" y="3325"/>
                  </a:cubicBezTo>
                  <a:close/>
                  <a:moveTo>
                    <a:pt x="8071" y="1187"/>
                  </a:moveTo>
                  <a:cubicBezTo>
                    <a:pt x="8339" y="1120"/>
                    <a:pt x="8556" y="1053"/>
                    <a:pt x="8790" y="1003"/>
                  </a:cubicBezTo>
                  <a:cubicBezTo>
                    <a:pt x="8857" y="986"/>
                    <a:pt x="8907" y="986"/>
                    <a:pt x="8973" y="986"/>
                  </a:cubicBezTo>
                  <a:cubicBezTo>
                    <a:pt x="9157" y="986"/>
                    <a:pt x="9341" y="986"/>
                    <a:pt x="9525" y="986"/>
                  </a:cubicBezTo>
                  <a:cubicBezTo>
                    <a:pt x="9575" y="986"/>
                    <a:pt x="9642" y="986"/>
                    <a:pt x="9692" y="1003"/>
                  </a:cubicBezTo>
                  <a:cubicBezTo>
                    <a:pt x="9909" y="1053"/>
                    <a:pt x="10126" y="1120"/>
                    <a:pt x="10344" y="1170"/>
                  </a:cubicBezTo>
                  <a:cubicBezTo>
                    <a:pt x="10377" y="1187"/>
                    <a:pt x="10394" y="1170"/>
                    <a:pt x="10427" y="1170"/>
                  </a:cubicBezTo>
                  <a:cubicBezTo>
                    <a:pt x="10394" y="919"/>
                    <a:pt x="10277" y="736"/>
                    <a:pt x="10110" y="569"/>
                  </a:cubicBezTo>
                  <a:cubicBezTo>
                    <a:pt x="10009" y="485"/>
                    <a:pt x="9909" y="435"/>
                    <a:pt x="9775" y="418"/>
                  </a:cubicBezTo>
                  <a:cubicBezTo>
                    <a:pt x="9608" y="401"/>
                    <a:pt x="9458" y="351"/>
                    <a:pt x="9291" y="351"/>
                  </a:cubicBezTo>
                  <a:cubicBezTo>
                    <a:pt x="9124" y="351"/>
                    <a:pt x="8957" y="401"/>
                    <a:pt x="8806" y="418"/>
                  </a:cubicBezTo>
                  <a:cubicBezTo>
                    <a:pt x="8756" y="418"/>
                    <a:pt x="8689" y="418"/>
                    <a:pt x="8639" y="435"/>
                  </a:cubicBezTo>
                  <a:cubicBezTo>
                    <a:pt x="8589" y="452"/>
                    <a:pt x="8539" y="452"/>
                    <a:pt x="8489" y="485"/>
                  </a:cubicBezTo>
                  <a:cubicBezTo>
                    <a:pt x="8255" y="669"/>
                    <a:pt x="8105" y="869"/>
                    <a:pt x="8071" y="11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05;p19">
              <a:extLst>
                <a:ext uri="{FF2B5EF4-FFF2-40B4-BE49-F238E27FC236}">
                  <a16:creationId xmlns:a16="http://schemas.microsoft.com/office/drawing/2014/main" id="{F508747E-C962-C352-42E1-C0B3EBB3ACEA}"/>
                </a:ext>
              </a:extLst>
            </p:cNvPr>
            <p:cNvSpPr/>
            <p:nvPr/>
          </p:nvSpPr>
          <p:spPr>
            <a:xfrm>
              <a:off x="2076900" y="3729875"/>
              <a:ext cx="59750" cy="34275"/>
            </a:xfrm>
            <a:custGeom>
              <a:avLst/>
              <a:gdLst/>
              <a:ahLst/>
              <a:cxnLst/>
              <a:rect l="l" t="t" r="r" b="b"/>
              <a:pathLst>
                <a:path w="2390" h="1371" extrusionOk="0">
                  <a:moveTo>
                    <a:pt x="2139" y="17"/>
                  </a:moveTo>
                  <a:cubicBezTo>
                    <a:pt x="1437" y="151"/>
                    <a:pt x="836" y="669"/>
                    <a:pt x="217" y="970"/>
                  </a:cubicBezTo>
                  <a:cubicBezTo>
                    <a:pt x="0" y="1070"/>
                    <a:pt x="167" y="1371"/>
                    <a:pt x="368" y="1321"/>
                  </a:cubicBezTo>
                  <a:cubicBezTo>
                    <a:pt x="1053" y="1204"/>
                    <a:pt x="1738" y="703"/>
                    <a:pt x="2273" y="268"/>
                  </a:cubicBezTo>
                  <a:cubicBezTo>
                    <a:pt x="2389" y="168"/>
                    <a:pt x="2256" y="1"/>
                    <a:pt x="2139" y="1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06;p19">
              <a:extLst>
                <a:ext uri="{FF2B5EF4-FFF2-40B4-BE49-F238E27FC236}">
                  <a16:creationId xmlns:a16="http://schemas.microsoft.com/office/drawing/2014/main" id="{2FD313B5-EF74-BCAE-051E-FECB1B444259}"/>
                </a:ext>
              </a:extLst>
            </p:cNvPr>
            <p:cNvSpPr/>
            <p:nvPr/>
          </p:nvSpPr>
          <p:spPr>
            <a:xfrm>
              <a:off x="2195950" y="3826375"/>
              <a:ext cx="28425" cy="50575"/>
            </a:xfrm>
            <a:custGeom>
              <a:avLst/>
              <a:gdLst/>
              <a:ahLst/>
              <a:cxnLst/>
              <a:rect l="l" t="t" r="r" b="b"/>
              <a:pathLst>
                <a:path w="1137" h="2023" extrusionOk="0">
                  <a:moveTo>
                    <a:pt x="836" y="84"/>
                  </a:moveTo>
                  <a:cubicBezTo>
                    <a:pt x="602" y="301"/>
                    <a:pt x="451" y="569"/>
                    <a:pt x="334" y="869"/>
                  </a:cubicBezTo>
                  <a:cubicBezTo>
                    <a:pt x="201" y="1170"/>
                    <a:pt x="0" y="1538"/>
                    <a:pt x="33" y="1872"/>
                  </a:cubicBezTo>
                  <a:cubicBezTo>
                    <a:pt x="50" y="1955"/>
                    <a:pt x="134" y="2022"/>
                    <a:pt x="201" y="1972"/>
                  </a:cubicBezTo>
                  <a:cubicBezTo>
                    <a:pt x="451" y="1822"/>
                    <a:pt x="568" y="1521"/>
                    <a:pt x="668" y="1270"/>
                  </a:cubicBezTo>
                  <a:cubicBezTo>
                    <a:pt x="819" y="919"/>
                    <a:pt x="986" y="585"/>
                    <a:pt x="1086" y="234"/>
                  </a:cubicBezTo>
                  <a:cubicBezTo>
                    <a:pt x="1136" y="84"/>
                    <a:pt x="952" y="0"/>
                    <a:pt x="836" y="8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07;p19">
              <a:extLst>
                <a:ext uri="{FF2B5EF4-FFF2-40B4-BE49-F238E27FC236}">
                  <a16:creationId xmlns:a16="http://schemas.microsoft.com/office/drawing/2014/main" id="{49CE132A-219B-215E-B5C9-CDF50B55A837}"/>
                </a:ext>
              </a:extLst>
            </p:cNvPr>
            <p:cNvSpPr/>
            <p:nvPr/>
          </p:nvSpPr>
          <p:spPr>
            <a:xfrm>
              <a:off x="2375975" y="3863550"/>
              <a:ext cx="17150" cy="65175"/>
            </a:xfrm>
            <a:custGeom>
              <a:avLst/>
              <a:gdLst/>
              <a:ahLst/>
              <a:cxnLst/>
              <a:rect l="l" t="t" r="r" b="b"/>
              <a:pathLst>
                <a:path w="686" h="2607" extrusionOk="0">
                  <a:moveTo>
                    <a:pt x="335" y="134"/>
                  </a:moveTo>
                  <a:cubicBezTo>
                    <a:pt x="251" y="0"/>
                    <a:pt x="67" y="67"/>
                    <a:pt x="51" y="218"/>
                  </a:cubicBezTo>
                  <a:cubicBezTo>
                    <a:pt x="17" y="819"/>
                    <a:pt x="0" y="1454"/>
                    <a:pt x="51" y="2072"/>
                  </a:cubicBezTo>
                  <a:cubicBezTo>
                    <a:pt x="17" y="2122"/>
                    <a:pt x="17" y="2189"/>
                    <a:pt x="51" y="2256"/>
                  </a:cubicBezTo>
                  <a:cubicBezTo>
                    <a:pt x="67" y="2490"/>
                    <a:pt x="485" y="2607"/>
                    <a:pt x="535" y="2256"/>
                  </a:cubicBezTo>
                  <a:cubicBezTo>
                    <a:pt x="619" y="1571"/>
                    <a:pt x="686" y="769"/>
                    <a:pt x="335" y="1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08;p19">
              <a:extLst>
                <a:ext uri="{FF2B5EF4-FFF2-40B4-BE49-F238E27FC236}">
                  <a16:creationId xmlns:a16="http://schemas.microsoft.com/office/drawing/2014/main" id="{1B61EDDF-7B49-97D5-76C0-BF505906A415}"/>
                </a:ext>
              </a:extLst>
            </p:cNvPr>
            <p:cNvSpPr/>
            <p:nvPr/>
          </p:nvSpPr>
          <p:spPr>
            <a:xfrm>
              <a:off x="2515500" y="3826375"/>
              <a:ext cx="49300" cy="39700"/>
            </a:xfrm>
            <a:custGeom>
              <a:avLst/>
              <a:gdLst/>
              <a:ahLst/>
              <a:cxnLst/>
              <a:rect l="l" t="t" r="r" b="b"/>
              <a:pathLst>
                <a:path w="1972" h="1588" extrusionOk="0">
                  <a:moveTo>
                    <a:pt x="1270" y="569"/>
                  </a:moveTo>
                  <a:cubicBezTo>
                    <a:pt x="969" y="351"/>
                    <a:pt x="618" y="151"/>
                    <a:pt x="234" y="51"/>
                  </a:cubicBezTo>
                  <a:cubicBezTo>
                    <a:pt x="84" y="0"/>
                    <a:pt x="0" y="184"/>
                    <a:pt x="84" y="301"/>
                  </a:cubicBezTo>
                  <a:cubicBezTo>
                    <a:pt x="267" y="535"/>
                    <a:pt x="518" y="685"/>
                    <a:pt x="752" y="853"/>
                  </a:cubicBezTo>
                  <a:cubicBezTo>
                    <a:pt x="902" y="953"/>
                    <a:pt x="1053" y="1053"/>
                    <a:pt x="1203" y="1153"/>
                  </a:cubicBezTo>
                  <a:cubicBezTo>
                    <a:pt x="1253" y="1187"/>
                    <a:pt x="1287" y="1237"/>
                    <a:pt x="1337" y="1270"/>
                  </a:cubicBezTo>
                  <a:cubicBezTo>
                    <a:pt x="1454" y="1371"/>
                    <a:pt x="1370" y="1354"/>
                    <a:pt x="1387" y="1203"/>
                  </a:cubicBezTo>
                  <a:cubicBezTo>
                    <a:pt x="1354" y="1487"/>
                    <a:pt x="1721" y="1588"/>
                    <a:pt x="1838" y="1320"/>
                  </a:cubicBezTo>
                  <a:cubicBezTo>
                    <a:pt x="1972" y="1003"/>
                    <a:pt x="1470" y="719"/>
                    <a:pt x="1270" y="5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09;p19">
              <a:extLst>
                <a:ext uri="{FF2B5EF4-FFF2-40B4-BE49-F238E27FC236}">
                  <a16:creationId xmlns:a16="http://schemas.microsoft.com/office/drawing/2014/main" id="{F064D908-E86A-01D7-9D33-7F062AE7A534}"/>
                </a:ext>
              </a:extLst>
            </p:cNvPr>
            <p:cNvSpPr/>
            <p:nvPr/>
          </p:nvSpPr>
          <p:spPr>
            <a:xfrm>
              <a:off x="2620750" y="3664725"/>
              <a:ext cx="50150" cy="17150"/>
            </a:xfrm>
            <a:custGeom>
              <a:avLst/>
              <a:gdLst/>
              <a:ahLst/>
              <a:cxnLst/>
              <a:rect l="l" t="t" r="r" b="b"/>
              <a:pathLst>
                <a:path w="2006" h="686" extrusionOk="0">
                  <a:moveTo>
                    <a:pt x="1872" y="334"/>
                  </a:moveTo>
                  <a:cubicBezTo>
                    <a:pt x="1571" y="268"/>
                    <a:pt x="1271" y="234"/>
                    <a:pt x="987" y="167"/>
                  </a:cubicBezTo>
                  <a:cubicBezTo>
                    <a:pt x="702" y="100"/>
                    <a:pt x="435" y="0"/>
                    <a:pt x="151" y="0"/>
                  </a:cubicBezTo>
                  <a:cubicBezTo>
                    <a:pt x="17" y="0"/>
                    <a:pt x="1" y="151"/>
                    <a:pt x="84" y="217"/>
                  </a:cubicBezTo>
                  <a:cubicBezTo>
                    <a:pt x="535" y="535"/>
                    <a:pt x="1321" y="685"/>
                    <a:pt x="1872" y="602"/>
                  </a:cubicBezTo>
                  <a:cubicBezTo>
                    <a:pt x="2006" y="585"/>
                    <a:pt x="1989" y="368"/>
                    <a:pt x="1872" y="3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10;p19">
              <a:extLst>
                <a:ext uri="{FF2B5EF4-FFF2-40B4-BE49-F238E27FC236}">
                  <a16:creationId xmlns:a16="http://schemas.microsoft.com/office/drawing/2014/main" id="{22FE63EB-2559-42BC-11DE-862316B6B2FC}"/>
                </a:ext>
              </a:extLst>
            </p:cNvPr>
            <p:cNvSpPr/>
            <p:nvPr/>
          </p:nvSpPr>
          <p:spPr>
            <a:xfrm>
              <a:off x="2576050" y="3445000"/>
              <a:ext cx="40975" cy="33850"/>
            </a:xfrm>
            <a:custGeom>
              <a:avLst/>
              <a:gdLst/>
              <a:ahLst/>
              <a:cxnLst/>
              <a:rect l="l" t="t" r="r" b="b"/>
              <a:pathLst>
                <a:path w="1639" h="1354" extrusionOk="0">
                  <a:moveTo>
                    <a:pt x="1505" y="134"/>
                  </a:moveTo>
                  <a:cubicBezTo>
                    <a:pt x="1371" y="1"/>
                    <a:pt x="1120" y="51"/>
                    <a:pt x="1070" y="251"/>
                  </a:cubicBezTo>
                  <a:cubicBezTo>
                    <a:pt x="1054" y="285"/>
                    <a:pt x="903" y="402"/>
                    <a:pt x="853" y="435"/>
                  </a:cubicBezTo>
                  <a:cubicBezTo>
                    <a:pt x="753" y="519"/>
                    <a:pt x="636" y="585"/>
                    <a:pt x="536" y="669"/>
                  </a:cubicBezTo>
                  <a:cubicBezTo>
                    <a:pt x="352" y="786"/>
                    <a:pt x="101" y="869"/>
                    <a:pt x="34" y="1087"/>
                  </a:cubicBezTo>
                  <a:cubicBezTo>
                    <a:pt x="1" y="1137"/>
                    <a:pt x="34" y="1220"/>
                    <a:pt x="101" y="1237"/>
                  </a:cubicBezTo>
                  <a:cubicBezTo>
                    <a:pt x="335" y="1354"/>
                    <a:pt x="569" y="1187"/>
                    <a:pt x="769" y="1070"/>
                  </a:cubicBezTo>
                  <a:cubicBezTo>
                    <a:pt x="886" y="986"/>
                    <a:pt x="1003" y="886"/>
                    <a:pt x="1120" y="803"/>
                  </a:cubicBezTo>
                  <a:cubicBezTo>
                    <a:pt x="1187" y="752"/>
                    <a:pt x="1321" y="585"/>
                    <a:pt x="1388" y="569"/>
                  </a:cubicBezTo>
                  <a:cubicBezTo>
                    <a:pt x="1588" y="535"/>
                    <a:pt x="1638" y="268"/>
                    <a:pt x="1505" y="1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11;p19">
              <a:extLst>
                <a:ext uri="{FF2B5EF4-FFF2-40B4-BE49-F238E27FC236}">
                  <a16:creationId xmlns:a16="http://schemas.microsoft.com/office/drawing/2014/main" id="{E067B3BA-3253-6A00-8A14-083BDD638A8A}"/>
                </a:ext>
              </a:extLst>
            </p:cNvPr>
            <p:cNvSpPr/>
            <p:nvPr/>
          </p:nvSpPr>
          <p:spPr>
            <a:xfrm>
              <a:off x="2111150" y="3445825"/>
              <a:ext cx="30100" cy="26350"/>
            </a:xfrm>
            <a:custGeom>
              <a:avLst/>
              <a:gdLst/>
              <a:ahLst/>
              <a:cxnLst/>
              <a:rect l="l" t="t" r="r" b="b"/>
              <a:pathLst>
                <a:path w="1204" h="1054" extrusionOk="0">
                  <a:moveTo>
                    <a:pt x="719" y="302"/>
                  </a:moveTo>
                  <a:cubicBezTo>
                    <a:pt x="568" y="185"/>
                    <a:pt x="334" y="1"/>
                    <a:pt x="134" y="151"/>
                  </a:cubicBezTo>
                  <a:cubicBezTo>
                    <a:pt x="0" y="268"/>
                    <a:pt x="117" y="452"/>
                    <a:pt x="268" y="469"/>
                  </a:cubicBezTo>
                  <a:cubicBezTo>
                    <a:pt x="268" y="469"/>
                    <a:pt x="284" y="469"/>
                    <a:pt x="284" y="486"/>
                  </a:cubicBezTo>
                  <a:cubicBezTo>
                    <a:pt x="318" y="502"/>
                    <a:pt x="334" y="519"/>
                    <a:pt x="368" y="552"/>
                  </a:cubicBezTo>
                  <a:cubicBezTo>
                    <a:pt x="435" y="602"/>
                    <a:pt x="501" y="653"/>
                    <a:pt x="568" y="719"/>
                  </a:cubicBezTo>
                  <a:cubicBezTo>
                    <a:pt x="702" y="836"/>
                    <a:pt x="852" y="1003"/>
                    <a:pt x="1036" y="1037"/>
                  </a:cubicBezTo>
                  <a:cubicBezTo>
                    <a:pt x="1136" y="1054"/>
                    <a:pt x="1203" y="970"/>
                    <a:pt x="1187" y="870"/>
                  </a:cubicBezTo>
                  <a:cubicBezTo>
                    <a:pt x="1153" y="636"/>
                    <a:pt x="886" y="452"/>
                    <a:pt x="719" y="30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12;p19">
              <a:extLst>
                <a:ext uri="{FF2B5EF4-FFF2-40B4-BE49-F238E27FC236}">
                  <a16:creationId xmlns:a16="http://schemas.microsoft.com/office/drawing/2014/main" id="{0340FE99-6B05-EC40-6086-F73940635B7A}"/>
                </a:ext>
              </a:extLst>
            </p:cNvPr>
            <p:cNvSpPr/>
            <p:nvPr/>
          </p:nvSpPr>
          <p:spPr>
            <a:xfrm>
              <a:off x="2052675" y="3553600"/>
              <a:ext cx="44300" cy="18000"/>
            </a:xfrm>
            <a:custGeom>
              <a:avLst/>
              <a:gdLst/>
              <a:ahLst/>
              <a:cxnLst/>
              <a:rect l="l" t="t" r="r" b="b"/>
              <a:pathLst>
                <a:path w="1772" h="720" extrusionOk="0">
                  <a:moveTo>
                    <a:pt x="1721" y="218"/>
                  </a:moveTo>
                  <a:cubicBezTo>
                    <a:pt x="1571" y="101"/>
                    <a:pt x="1303" y="118"/>
                    <a:pt x="1120" y="101"/>
                  </a:cubicBezTo>
                  <a:cubicBezTo>
                    <a:pt x="1003" y="101"/>
                    <a:pt x="869" y="101"/>
                    <a:pt x="752" y="101"/>
                  </a:cubicBezTo>
                  <a:cubicBezTo>
                    <a:pt x="702" y="101"/>
                    <a:pt x="635" y="101"/>
                    <a:pt x="568" y="101"/>
                  </a:cubicBezTo>
                  <a:cubicBezTo>
                    <a:pt x="568" y="101"/>
                    <a:pt x="551" y="101"/>
                    <a:pt x="535" y="101"/>
                  </a:cubicBezTo>
                  <a:cubicBezTo>
                    <a:pt x="451" y="1"/>
                    <a:pt x="267" y="17"/>
                    <a:pt x="201" y="168"/>
                  </a:cubicBezTo>
                  <a:cubicBezTo>
                    <a:pt x="0" y="719"/>
                    <a:pt x="1487" y="586"/>
                    <a:pt x="1721" y="402"/>
                  </a:cubicBezTo>
                  <a:cubicBezTo>
                    <a:pt x="1771" y="352"/>
                    <a:pt x="1771" y="268"/>
                    <a:pt x="1721" y="2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13;p19">
              <a:extLst>
                <a:ext uri="{FF2B5EF4-FFF2-40B4-BE49-F238E27FC236}">
                  <a16:creationId xmlns:a16="http://schemas.microsoft.com/office/drawing/2014/main" id="{6E553037-AE06-52D3-45BB-A2F532E7F38F}"/>
                </a:ext>
              </a:extLst>
            </p:cNvPr>
            <p:cNvSpPr/>
            <p:nvPr/>
          </p:nvSpPr>
          <p:spPr>
            <a:xfrm>
              <a:off x="2242425" y="3354125"/>
              <a:ext cx="232150" cy="313650"/>
            </a:xfrm>
            <a:custGeom>
              <a:avLst/>
              <a:gdLst/>
              <a:ahLst/>
              <a:cxnLst/>
              <a:rect l="l" t="t" r="r" b="b"/>
              <a:pathLst>
                <a:path w="9286" h="12546" extrusionOk="0">
                  <a:moveTo>
                    <a:pt x="3155" y="8368"/>
                  </a:moveTo>
                  <a:cubicBezTo>
                    <a:pt x="3304" y="8368"/>
                    <a:pt x="3482" y="8511"/>
                    <a:pt x="3688" y="8798"/>
                  </a:cubicBezTo>
                  <a:cubicBezTo>
                    <a:pt x="3688" y="8932"/>
                    <a:pt x="3672" y="9083"/>
                    <a:pt x="3655" y="9216"/>
                  </a:cubicBezTo>
                  <a:cubicBezTo>
                    <a:pt x="3605" y="9701"/>
                    <a:pt x="3471" y="10102"/>
                    <a:pt x="3154" y="10486"/>
                  </a:cubicBezTo>
                  <a:cubicBezTo>
                    <a:pt x="3104" y="10536"/>
                    <a:pt x="3037" y="10603"/>
                    <a:pt x="2970" y="10670"/>
                  </a:cubicBezTo>
                  <a:cubicBezTo>
                    <a:pt x="2669" y="10035"/>
                    <a:pt x="2586" y="9283"/>
                    <a:pt x="2836" y="8682"/>
                  </a:cubicBezTo>
                  <a:cubicBezTo>
                    <a:pt x="2921" y="8473"/>
                    <a:pt x="3027" y="8368"/>
                    <a:pt x="3155" y="8368"/>
                  </a:cubicBezTo>
                  <a:close/>
                  <a:moveTo>
                    <a:pt x="5866" y="8859"/>
                  </a:moveTo>
                  <a:cubicBezTo>
                    <a:pt x="5965" y="8859"/>
                    <a:pt x="6040" y="8943"/>
                    <a:pt x="6094" y="9116"/>
                  </a:cubicBezTo>
                  <a:cubicBezTo>
                    <a:pt x="6245" y="9383"/>
                    <a:pt x="6295" y="9651"/>
                    <a:pt x="6295" y="9935"/>
                  </a:cubicBezTo>
                  <a:cubicBezTo>
                    <a:pt x="6295" y="10302"/>
                    <a:pt x="6144" y="10687"/>
                    <a:pt x="5944" y="11037"/>
                  </a:cubicBezTo>
                  <a:cubicBezTo>
                    <a:pt x="5727" y="10687"/>
                    <a:pt x="5576" y="10252"/>
                    <a:pt x="5543" y="9901"/>
                  </a:cubicBezTo>
                  <a:cubicBezTo>
                    <a:pt x="5510" y="9600"/>
                    <a:pt x="5510" y="9316"/>
                    <a:pt x="5560" y="9032"/>
                  </a:cubicBezTo>
                  <a:cubicBezTo>
                    <a:pt x="5682" y="8918"/>
                    <a:pt x="5783" y="8859"/>
                    <a:pt x="5866" y="8859"/>
                  </a:cubicBezTo>
                  <a:close/>
                  <a:moveTo>
                    <a:pt x="6240" y="0"/>
                  </a:moveTo>
                  <a:cubicBezTo>
                    <a:pt x="6132" y="0"/>
                    <a:pt x="6028" y="59"/>
                    <a:pt x="5994" y="194"/>
                  </a:cubicBezTo>
                  <a:cubicBezTo>
                    <a:pt x="5844" y="845"/>
                    <a:pt x="5944" y="1447"/>
                    <a:pt x="6044" y="2098"/>
                  </a:cubicBezTo>
                  <a:cubicBezTo>
                    <a:pt x="6161" y="2884"/>
                    <a:pt x="6211" y="3669"/>
                    <a:pt x="6312" y="4454"/>
                  </a:cubicBezTo>
                  <a:cubicBezTo>
                    <a:pt x="6495" y="5791"/>
                    <a:pt x="6930" y="6994"/>
                    <a:pt x="7782" y="8047"/>
                  </a:cubicBezTo>
                  <a:cubicBezTo>
                    <a:pt x="8367" y="8748"/>
                    <a:pt x="8784" y="9216"/>
                    <a:pt x="8567" y="10169"/>
                  </a:cubicBezTo>
                  <a:cubicBezTo>
                    <a:pt x="8400" y="10887"/>
                    <a:pt x="7865" y="11639"/>
                    <a:pt x="7097" y="11689"/>
                  </a:cubicBezTo>
                  <a:cubicBezTo>
                    <a:pt x="7058" y="11693"/>
                    <a:pt x="7020" y="11695"/>
                    <a:pt x="6982" y="11695"/>
                  </a:cubicBezTo>
                  <a:cubicBezTo>
                    <a:pt x="6728" y="11695"/>
                    <a:pt x="6501" y="11601"/>
                    <a:pt x="6312" y="11455"/>
                  </a:cubicBezTo>
                  <a:cubicBezTo>
                    <a:pt x="6679" y="10837"/>
                    <a:pt x="6913" y="10135"/>
                    <a:pt x="6779" y="9433"/>
                  </a:cubicBezTo>
                  <a:cubicBezTo>
                    <a:pt x="6662" y="8882"/>
                    <a:pt x="6312" y="8247"/>
                    <a:pt x="5710" y="8247"/>
                  </a:cubicBezTo>
                  <a:cubicBezTo>
                    <a:pt x="5706" y="8247"/>
                    <a:pt x="5702" y="8247"/>
                    <a:pt x="5698" y="8247"/>
                  </a:cubicBezTo>
                  <a:cubicBezTo>
                    <a:pt x="4378" y="8247"/>
                    <a:pt x="5160" y="10939"/>
                    <a:pt x="5576" y="11438"/>
                  </a:cubicBezTo>
                  <a:cubicBezTo>
                    <a:pt x="5610" y="11455"/>
                    <a:pt x="5627" y="11472"/>
                    <a:pt x="5643" y="11505"/>
                  </a:cubicBezTo>
                  <a:cubicBezTo>
                    <a:pt x="5373" y="11853"/>
                    <a:pt x="5068" y="12011"/>
                    <a:pt x="4734" y="12011"/>
                  </a:cubicBezTo>
                  <a:cubicBezTo>
                    <a:pt x="4490" y="12011"/>
                    <a:pt x="4230" y="11927"/>
                    <a:pt x="3956" y="11773"/>
                  </a:cubicBezTo>
                  <a:cubicBezTo>
                    <a:pt x="3688" y="11622"/>
                    <a:pt x="3438" y="11405"/>
                    <a:pt x="3254" y="11138"/>
                  </a:cubicBezTo>
                  <a:cubicBezTo>
                    <a:pt x="3571" y="10854"/>
                    <a:pt x="3855" y="10503"/>
                    <a:pt x="3972" y="10152"/>
                  </a:cubicBezTo>
                  <a:cubicBezTo>
                    <a:pt x="4173" y="9617"/>
                    <a:pt x="4440" y="8531"/>
                    <a:pt x="4022" y="8030"/>
                  </a:cubicBezTo>
                  <a:cubicBezTo>
                    <a:pt x="3826" y="7801"/>
                    <a:pt x="3606" y="7703"/>
                    <a:pt x="3384" y="7703"/>
                  </a:cubicBezTo>
                  <a:cubicBezTo>
                    <a:pt x="3135" y="7703"/>
                    <a:pt x="2882" y="7827"/>
                    <a:pt x="2652" y="8030"/>
                  </a:cubicBezTo>
                  <a:cubicBezTo>
                    <a:pt x="1967" y="8615"/>
                    <a:pt x="2134" y="9818"/>
                    <a:pt x="2368" y="10570"/>
                  </a:cubicBezTo>
                  <a:cubicBezTo>
                    <a:pt x="2418" y="10703"/>
                    <a:pt x="2469" y="10854"/>
                    <a:pt x="2535" y="10987"/>
                  </a:cubicBezTo>
                  <a:cubicBezTo>
                    <a:pt x="2261" y="11154"/>
                    <a:pt x="1945" y="11275"/>
                    <a:pt x="1647" y="11275"/>
                  </a:cubicBezTo>
                  <a:cubicBezTo>
                    <a:pt x="1438" y="11275"/>
                    <a:pt x="1237" y="11216"/>
                    <a:pt x="1065" y="11071"/>
                  </a:cubicBezTo>
                  <a:cubicBezTo>
                    <a:pt x="714" y="10787"/>
                    <a:pt x="647" y="10219"/>
                    <a:pt x="631" y="9801"/>
                  </a:cubicBezTo>
                  <a:cubicBezTo>
                    <a:pt x="564" y="8899"/>
                    <a:pt x="714" y="7980"/>
                    <a:pt x="931" y="7111"/>
                  </a:cubicBezTo>
                  <a:cubicBezTo>
                    <a:pt x="1132" y="6326"/>
                    <a:pt x="1650" y="5657"/>
                    <a:pt x="2001" y="4939"/>
                  </a:cubicBezTo>
                  <a:cubicBezTo>
                    <a:pt x="2569" y="3752"/>
                    <a:pt x="3003" y="2082"/>
                    <a:pt x="2736" y="778"/>
                  </a:cubicBezTo>
                  <a:cubicBezTo>
                    <a:pt x="2710" y="647"/>
                    <a:pt x="2614" y="591"/>
                    <a:pt x="2511" y="591"/>
                  </a:cubicBezTo>
                  <a:cubicBezTo>
                    <a:pt x="2352" y="591"/>
                    <a:pt x="2177" y="726"/>
                    <a:pt x="2218" y="929"/>
                  </a:cubicBezTo>
                  <a:cubicBezTo>
                    <a:pt x="2469" y="2182"/>
                    <a:pt x="1984" y="3786"/>
                    <a:pt x="1416" y="4905"/>
                  </a:cubicBezTo>
                  <a:cubicBezTo>
                    <a:pt x="865" y="6058"/>
                    <a:pt x="347" y="6927"/>
                    <a:pt x="180" y="8230"/>
                  </a:cubicBezTo>
                  <a:cubicBezTo>
                    <a:pt x="1" y="9512"/>
                    <a:pt x="61" y="11831"/>
                    <a:pt x="1629" y="11831"/>
                  </a:cubicBezTo>
                  <a:cubicBezTo>
                    <a:pt x="1819" y="11831"/>
                    <a:pt x="2032" y="11796"/>
                    <a:pt x="2268" y="11722"/>
                  </a:cubicBezTo>
                  <a:cubicBezTo>
                    <a:pt x="2452" y="11656"/>
                    <a:pt x="2652" y="11555"/>
                    <a:pt x="2836" y="11438"/>
                  </a:cubicBezTo>
                  <a:cubicBezTo>
                    <a:pt x="3325" y="12069"/>
                    <a:pt x="4049" y="12546"/>
                    <a:pt x="4752" y="12546"/>
                  </a:cubicBezTo>
                  <a:cubicBezTo>
                    <a:pt x="5203" y="12546"/>
                    <a:pt x="5645" y="12350"/>
                    <a:pt x="6011" y="11873"/>
                  </a:cubicBezTo>
                  <a:cubicBezTo>
                    <a:pt x="6028" y="11873"/>
                    <a:pt x="6028" y="11856"/>
                    <a:pt x="6044" y="11856"/>
                  </a:cubicBezTo>
                  <a:cubicBezTo>
                    <a:pt x="6364" y="12080"/>
                    <a:pt x="6701" y="12183"/>
                    <a:pt x="7032" y="12183"/>
                  </a:cubicBezTo>
                  <a:cubicBezTo>
                    <a:pt x="7788" y="12183"/>
                    <a:pt x="8511" y="11642"/>
                    <a:pt x="8918" y="10770"/>
                  </a:cubicBezTo>
                  <a:cubicBezTo>
                    <a:pt x="9119" y="10336"/>
                    <a:pt x="9286" y="9651"/>
                    <a:pt x="9152" y="9149"/>
                  </a:cubicBezTo>
                  <a:cubicBezTo>
                    <a:pt x="8935" y="8347"/>
                    <a:pt x="8233" y="7829"/>
                    <a:pt x="7782" y="7161"/>
                  </a:cubicBezTo>
                  <a:cubicBezTo>
                    <a:pt x="7097" y="6192"/>
                    <a:pt x="6896" y="4939"/>
                    <a:pt x="6763" y="3786"/>
                  </a:cubicBezTo>
                  <a:cubicBezTo>
                    <a:pt x="6629" y="2733"/>
                    <a:pt x="6261" y="1363"/>
                    <a:pt x="6512" y="327"/>
                  </a:cubicBezTo>
                  <a:cubicBezTo>
                    <a:pt x="6562" y="128"/>
                    <a:pt x="6398" y="0"/>
                    <a:pt x="6240" y="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" name="Google Shape;135;p19">
            <a:extLst>
              <a:ext uri="{FF2B5EF4-FFF2-40B4-BE49-F238E27FC236}">
                <a16:creationId xmlns:a16="http://schemas.microsoft.com/office/drawing/2014/main" id="{1740D487-1ADB-CF2E-CC23-CDD6929E4426}"/>
              </a:ext>
            </a:extLst>
          </p:cNvPr>
          <p:cNvGrpSpPr/>
          <p:nvPr/>
        </p:nvGrpSpPr>
        <p:grpSpPr>
          <a:xfrm>
            <a:off x="15495" y="-34190"/>
            <a:ext cx="1349787" cy="2915068"/>
            <a:chOff x="3679449" y="-40825"/>
            <a:chExt cx="1349787" cy="2915068"/>
          </a:xfrm>
        </p:grpSpPr>
        <p:sp>
          <p:nvSpPr>
            <p:cNvPr id="73" name="Google Shape;136;p19">
              <a:extLst>
                <a:ext uri="{FF2B5EF4-FFF2-40B4-BE49-F238E27FC236}">
                  <a16:creationId xmlns:a16="http://schemas.microsoft.com/office/drawing/2014/main" id="{EBC3037B-E517-3FE1-9789-9557AF16E9B4}"/>
                </a:ext>
              </a:extLst>
            </p:cNvPr>
            <p:cNvSpPr/>
            <p:nvPr/>
          </p:nvSpPr>
          <p:spPr>
            <a:xfrm>
              <a:off x="4267537" y="2698289"/>
              <a:ext cx="28721" cy="175954"/>
            </a:xfrm>
            <a:custGeom>
              <a:avLst/>
              <a:gdLst/>
              <a:ahLst/>
              <a:cxnLst/>
              <a:rect l="l" t="t" r="r" b="b"/>
              <a:pathLst>
                <a:path w="603" h="3694" extrusionOk="0">
                  <a:moveTo>
                    <a:pt x="18" y="2724"/>
                  </a:moveTo>
                  <a:lnTo>
                    <a:pt x="18" y="2290"/>
                  </a:lnTo>
                  <a:cubicBezTo>
                    <a:pt x="1" y="2073"/>
                    <a:pt x="34" y="1872"/>
                    <a:pt x="101" y="1672"/>
                  </a:cubicBezTo>
                  <a:cubicBezTo>
                    <a:pt x="201" y="1304"/>
                    <a:pt x="218" y="936"/>
                    <a:pt x="268" y="569"/>
                  </a:cubicBezTo>
                  <a:cubicBezTo>
                    <a:pt x="285" y="435"/>
                    <a:pt x="302" y="318"/>
                    <a:pt x="318" y="184"/>
                  </a:cubicBezTo>
                  <a:cubicBezTo>
                    <a:pt x="335" y="151"/>
                    <a:pt x="335" y="118"/>
                    <a:pt x="352" y="84"/>
                  </a:cubicBezTo>
                  <a:cubicBezTo>
                    <a:pt x="369" y="34"/>
                    <a:pt x="435" y="1"/>
                    <a:pt x="486" y="17"/>
                  </a:cubicBezTo>
                  <a:cubicBezTo>
                    <a:pt x="519" y="34"/>
                    <a:pt x="569" y="67"/>
                    <a:pt x="569" y="101"/>
                  </a:cubicBezTo>
                  <a:cubicBezTo>
                    <a:pt x="586" y="151"/>
                    <a:pt x="586" y="201"/>
                    <a:pt x="569" y="268"/>
                  </a:cubicBezTo>
                  <a:cubicBezTo>
                    <a:pt x="536" y="552"/>
                    <a:pt x="502" y="836"/>
                    <a:pt x="469" y="1120"/>
                  </a:cubicBezTo>
                  <a:cubicBezTo>
                    <a:pt x="469" y="1220"/>
                    <a:pt x="469" y="1321"/>
                    <a:pt x="486" y="1421"/>
                  </a:cubicBezTo>
                  <a:cubicBezTo>
                    <a:pt x="602" y="2006"/>
                    <a:pt x="602" y="2607"/>
                    <a:pt x="586" y="3192"/>
                  </a:cubicBezTo>
                  <a:cubicBezTo>
                    <a:pt x="586" y="3276"/>
                    <a:pt x="586" y="3359"/>
                    <a:pt x="569" y="3426"/>
                  </a:cubicBezTo>
                  <a:cubicBezTo>
                    <a:pt x="519" y="3593"/>
                    <a:pt x="385" y="3693"/>
                    <a:pt x="252" y="3693"/>
                  </a:cubicBezTo>
                  <a:cubicBezTo>
                    <a:pt x="101" y="3677"/>
                    <a:pt x="1" y="3526"/>
                    <a:pt x="1" y="3376"/>
                  </a:cubicBezTo>
                  <a:cubicBezTo>
                    <a:pt x="1" y="3159"/>
                    <a:pt x="1" y="2941"/>
                    <a:pt x="1" y="272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37;p19">
              <a:extLst>
                <a:ext uri="{FF2B5EF4-FFF2-40B4-BE49-F238E27FC236}">
                  <a16:creationId xmlns:a16="http://schemas.microsoft.com/office/drawing/2014/main" id="{D829E38D-F62C-D7F5-7C92-67D4872BE1B9}"/>
                </a:ext>
              </a:extLst>
            </p:cNvPr>
            <p:cNvSpPr/>
            <p:nvPr/>
          </p:nvSpPr>
          <p:spPr>
            <a:xfrm>
              <a:off x="4521453" y="2695098"/>
              <a:ext cx="62872" cy="131370"/>
            </a:xfrm>
            <a:custGeom>
              <a:avLst/>
              <a:gdLst/>
              <a:ahLst/>
              <a:cxnLst/>
              <a:rect l="l" t="t" r="r" b="b"/>
              <a:pathLst>
                <a:path w="1320" h="2758" extrusionOk="0">
                  <a:moveTo>
                    <a:pt x="50" y="1"/>
                  </a:moveTo>
                  <a:cubicBezTo>
                    <a:pt x="117" y="51"/>
                    <a:pt x="150" y="68"/>
                    <a:pt x="184" y="101"/>
                  </a:cubicBezTo>
                  <a:cubicBezTo>
                    <a:pt x="451" y="385"/>
                    <a:pt x="702" y="686"/>
                    <a:pt x="835" y="1070"/>
                  </a:cubicBezTo>
                  <a:cubicBezTo>
                    <a:pt x="902" y="1287"/>
                    <a:pt x="1019" y="1488"/>
                    <a:pt x="1119" y="1688"/>
                  </a:cubicBezTo>
                  <a:cubicBezTo>
                    <a:pt x="1203" y="1872"/>
                    <a:pt x="1253" y="2056"/>
                    <a:pt x="1303" y="2256"/>
                  </a:cubicBezTo>
                  <a:cubicBezTo>
                    <a:pt x="1320" y="2373"/>
                    <a:pt x="1303" y="2490"/>
                    <a:pt x="1253" y="2607"/>
                  </a:cubicBezTo>
                  <a:cubicBezTo>
                    <a:pt x="1203" y="2691"/>
                    <a:pt x="1136" y="2741"/>
                    <a:pt x="1036" y="2758"/>
                  </a:cubicBezTo>
                  <a:cubicBezTo>
                    <a:pt x="936" y="2758"/>
                    <a:pt x="869" y="2708"/>
                    <a:pt x="819" y="2607"/>
                  </a:cubicBezTo>
                  <a:cubicBezTo>
                    <a:pt x="802" y="2557"/>
                    <a:pt x="769" y="2507"/>
                    <a:pt x="752" y="2440"/>
                  </a:cubicBezTo>
                  <a:cubicBezTo>
                    <a:pt x="602" y="1822"/>
                    <a:pt x="368" y="1221"/>
                    <a:pt x="100" y="636"/>
                  </a:cubicBezTo>
                  <a:cubicBezTo>
                    <a:pt x="17" y="419"/>
                    <a:pt x="0" y="335"/>
                    <a:pt x="50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38;p19">
              <a:extLst>
                <a:ext uri="{FF2B5EF4-FFF2-40B4-BE49-F238E27FC236}">
                  <a16:creationId xmlns:a16="http://schemas.microsoft.com/office/drawing/2014/main" id="{15C2E5B9-C25B-F00F-9AD5-9C02C2D396B1}"/>
                </a:ext>
              </a:extLst>
            </p:cNvPr>
            <p:cNvSpPr/>
            <p:nvPr/>
          </p:nvSpPr>
          <p:spPr>
            <a:xfrm>
              <a:off x="3679449" y="2132415"/>
              <a:ext cx="125791" cy="44632"/>
            </a:xfrm>
            <a:custGeom>
              <a:avLst/>
              <a:gdLst/>
              <a:ahLst/>
              <a:cxnLst/>
              <a:rect l="l" t="t" r="r" b="b"/>
              <a:pathLst>
                <a:path w="2641" h="937" extrusionOk="0">
                  <a:moveTo>
                    <a:pt x="2640" y="753"/>
                  </a:moveTo>
                  <a:cubicBezTo>
                    <a:pt x="2523" y="937"/>
                    <a:pt x="2356" y="937"/>
                    <a:pt x="2172" y="903"/>
                  </a:cubicBezTo>
                  <a:cubicBezTo>
                    <a:pt x="1755" y="836"/>
                    <a:pt x="1354" y="769"/>
                    <a:pt x="953" y="653"/>
                  </a:cubicBezTo>
                  <a:cubicBezTo>
                    <a:pt x="719" y="586"/>
                    <a:pt x="502" y="502"/>
                    <a:pt x="251" y="519"/>
                  </a:cubicBezTo>
                  <a:cubicBezTo>
                    <a:pt x="84" y="536"/>
                    <a:pt x="0" y="352"/>
                    <a:pt x="67" y="201"/>
                  </a:cubicBezTo>
                  <a:cubicBezTo>
                    <a:pt x="117" y="118"/>
                    <a:pt x="184" y="34"/>
                    <a:pt x="301" y="18"/>
                  </a:cubicBezTo>
                  <a:cubicBezTo>
                    <a:pt x="385" y="1"/>
                    <a:pt x="485" y="1"/>
                    <a:pt x="568" y="18"/>
                  </a:cubicBezTo>
                  <a:cubicBezTo>
                    <a:pt x="719" y="34"/>
                    <a:pt x="869" y="68"/>
                    <a:pt x="1020" y="101"/>
                  </a:cubicBezTo>
                  <a:cubicBezTo>
                    <a:pt x="1320" y="168"/>
                    <a:pt x="1621" y="235"/>
                    <a:pt x="1922" y="318"/>
                  </a:cubicBezTo>
                  <a:cubicBezTo>
                    <a:pt x="2039" y="335"/>
                    <a:pt x="2156" y="368"/>
                    <a:pt x="2256" y="419"/>
                  </a:cubicBezTo>
                  <a:cubicBezTo>
                    <a:pt x="2423" y="469"/>
                    <a:pt x="2557" y="569"/>
                    <a:pt x="2640" y="75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39;p19">
              <a:extLst>
                <a:ext uri="{FF2B5EF4-FFF2-40B4-BE49-F238E27FC236}">
                  <a16:creationId xmlns:a16="http://schemas.microsoft.com/office/drawing/2014/main" id="{C86C5756-22A0-CAFB-8CCB-BC5B4D7FEDB4}"/>
                </a:ext>
              </a:extLst>
            </p:cNvPr>
            <p:cNvSpPr/>
            <p:nvPr/>
          </p:nvSpPr>
          <p:spPr>
            <a:xfrm>
              <a:off x="3942843" y="2640178"/>
              <a:ext cx="124219" cy="98742"/>
            </a:xfrm>
            <a:custGeom>
              <a:avLst/>
              <a:gdLst/>
              <a:ahLst/>
              <a:cxnLst/>
              <a:rect l="l" t="t" r="r" b="b"/>
              <a:pathLst>
                <a:path w="2608" h="2073" extrusionOk="0">
                  <a:moveTo>
                    <a:pt x="235" y="2073"/>
                  </a:moveTo>
                  <a:cubicBezTo>
                    <a:pt x="101" y="2073"/>
                    <a:pt x="1" y="1956"/>
                    <a:pt x="34" y="1839"/>
                  </a:cubicBezTo>
                  <a:cubicBezTo>
                    <a:pt x="68" y="1755"/>
                    <a:pt x="101" y="1688"/>
                    <a:pt x="151" y="1622"/>
                  </a:cubicBezTo>
                  <a:cubicBezTo>
                    <a:pt x="185" y="1588"/>
                    <a:pt x="218" y="1572"/>
                    <a:pt x="252" y="1538"/>
                  </a:cubicBezTo>
                  <a:cubicBezTo>
                    <a:pt x="853" y="1137"/>
                    <a:pt x="1421" y="703"/>
                    <a:pt x="2039" y="318"/>
                  </a:cubicBezTo>
                  <a:cubicBezTo>
                    <a:pt x="2156" y="252"/>
                    <a:pt x="2273" y="151"/>
                    <a:pt x="2390" y="68"/>
                  </a:cubicBezTo>
                  <a:cubicBezTo>
                    <a:pt x="2474" y="1"/>
                    <a:pt x="2541" y="1"/>
                    <a:pt x="2574" y="68"/>
                  </a:cubicBezTo>
                  <a:cubicBezTo>
                    <a:pt x="2607" y="118"/>
                    <a:pt x="2591" y="168"/>
                    <a:pt x="2524" y="218"/>
                  </a:cubicBezTo>
                  <a:cubicBezTo>
                    <a:pt x="2240" y="419"/>
                    <a:pt x="2039" y="686"/>
                    <a:pt x="1822" y="953"/>
                  </a:cubicBezTo>
                  <a:cubicBezTo>
                    <a:pt x="1688" y="1104"/>
                    <a:pt x="1538" y="1237"/>
                    <a:pt x="1388" y="1354"/>
                  </a:cubicBezTo>
                  <a:cubicBezTo>
                    <a:pt x="1104" y="1555"/>
                    <a:pt x="820" y="1755"/>
                    <a:pt x="536" y="1956"/>
                  </a:cubicBezTo>
                  <a:cubicBezTo>
                    <a:pt x="452" y="2023"/>
                    <a:pt x="352" y="2073"/>
                    <a:pt x="235" y="207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0;p19">
              <a:extLst>
                <a:ext uri="{FF2B5EF4-FFF2-40B4-BE49-F238E27FC236}">
                  <a16:creationId xmlns:a16="http://schemas.microsoft.com/office/drawing/2014/main" id="{507D63E7-9483-2C14-6F00-7E5444B3AC07}"/>
                </a:ext>
              </a:extLst>
            </p:cNvPr>
            <p:cNvSpPr/>
            <p:nvPr/>
          </p:nvSpPr>
          <p:spPr>
            <a:xfrm>
              <a:off x="4886727" y="2182572"/>
              <a:ext cx="142509" cy="52586"/>
            </a:xfrm>
            <a:custGeom>
              <a:avLst/>
              <a:gdLst/>
              <a:ahLst/>
              <a:cxnLst/>
              <a:rect l="l" t="t" r="r" b="b"/>
              <a:pathLst>
                <a:path w="2992" h="1104" extrusionOk="0">
                  <a:moveTo>
                    <a:pt x="0" y="1103"/>
                  </a:moveTo>
                  <a:cubicBezTo>
                    <a:pt x="17" y="1070"/>
                    <a:pt x="34" y="1036"/>
                    <a:pt x="50" y="1020"/>
                  </a:cubicBezTo>
                  <a:cubicBezTo>
                    <a:pt x="117" y="1003"/>
                    <a:pt x="184" y="986"/>
                    <a:pt x="234" y="986"/>
                  </a:cubicBezTo>
                  <a:cubicBezTo>
                    <a:pt x="351" y="953"/>
                    <a:pt x="451" y="920"/>
                    <a:pt x="535" y="836"/>
                  </a:cubicBezTo>
                  <a:cubicBezTo>
                    <a:pt x="652" y="702"/>
                    <a:pt x="819" y="619"/>
                    <a:pt x="1003" y="569"/>
                  </a:cubicBezTo>
                  <a:cubicBezTo>
                    <a:pt x="1337" y="452"/>
                    <a:pt x="1671" y="335"/>
                    <a:pt x="2005" y="218"/>
                  </a:cubicBezTo>
                  <a:cubicBezTo>
                    <a:pt x="2172" y="151"/>
                    <a:pt x="2356" y="101"/>
                    <a:pt x="2523" y="51"/>
                  </a:cubicBezTo>
                  <a:cubicBezTo>
                    <a:pt x="2640" y="1"/>
                    <a:pt x="2757" y="34"/>
                    <a:pt x="2857" y="101"/>
                  </a:cubicBezTo>
                  <a:cubicBezTo>
                    <a:pt x="2991" y="168"/>
                    <a:pt x="2991" y="335"/>
                    <a:pt x="2874" y="402"/>
                  </a:cubicBezTo>
                  <a:cubicBezTo>
                    <a:pt x="2757" y="468"/>
                    <a:pt x="2640" y="535"/>
                    <a:pt x="2523" y="569"/>
                  </a:cubicBezTo>
                  <a:cubicBezTo>
                    <a:pt x="2222" y="686"/>
                    <a:pt x="1905" y="803"/>
                    <a:pt x="1604" y="903"/>
                  </a:cubicBezTo>
                  <a:cubicBezTo>
                    <a:pt x="1270" y="1020"/>
                    <a:pt x="953" y="1070"/>
                    <a:pt x="602" y="1053"/>
                  </a:cubicBezTo>
                  <a:cubicBezTo>
                    <a:pt x="485" y="1053"/>
                    <a:pt x="351" y="1087"/>
                    <a:pt x="217" y="1087"/>
                  </a:cubicBezTo>
                  <a:cubicBezTo>
                    <a:pt x="167" y="1103"/>
                    <a:pt x="84" y="1103"/>
                    <a:pt x="0" y="110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1;p19">
              <a:extLst>
                <a:ext uri="{FF2B5EF4-FFF2-40B4-BE49-F238E27FC236}">
                  <a16:creationId xmlns:a16="http://schemas.microsoft.com/office/drawing/2014/main" id="{15A6BFC8-335B-83D4-0500-432F2E1E0BA7}"/>
                </a:ext>
              </a:extLst>
            </p:cNvPr>
            <p:cNvSpPr/>
            <p:nvPr/>
          </p:nvSpPr>
          <p:spPr>
            <a:xfrm>
              <a:off x="4875582" y="2446790"/>
              <a:ext cx="144081" cy="47013"/>
            </a:xfrm>
            <a:custGeom>
              <a:avLst/>
              <a:gdLst/>
              <a:ahLst/>
              <a:cxnLst/>
              <a:rect l="l" t="t" r="r" b="b"/>
              <a:pathLst>
                <a:path w="3025" h="987" extrusionOk="0">
                  <a:moveTo>
                    <a:pt x="0" y="34"/>
                  </a:moveTo>
                  <a:cubicBezTo>
                    <a:pt x="101" y="17"/>
                    <a:pt x="134" y="1"/>
                    <a:pt x="151" y="1"/>
                  </a:cubicBezTo>
                  <a:cubicBezTo>
                    <a:pt x="234" y="1"/>
                    <a:pt x="318" y="1"/>
                    <a:pt x="401" y="17"/>
                  </a:cubicBezTo>
                  <a:cubicBezTo>
                    <a:pt x="635" y="51"/>
                    <a:pt x="852" y="68"/>
                    <a:pt x="1086" y="68"/>
                  </a:cubicBezTo>
                  <a:cubicBezTo>
                    <a:pt x="1571" y="51"/>
                    <a:pt x="2039" y="118"/>
                    <a:pt x="2507" y="268"/>
                  </a:cubicBezTo>
                  <a:cubicBezTo>
                    <a:pt x="2624" y="318"/>
                    <a:pt x="2757" y="385"/>
                    <a:pt x="2874" y="452"/>
                  </a:cubicBezTo>
                  <a:cubicBezTo>
                    <a:pt x="2941" y="502"/>
                    <a:pt x="2991" y="569"/>
                    <a:pt x="2991" y="652"/>
                  </a:cubicBezTo>
                  <a:cubicBezTo>
                    <a:pt x="3025" y="836"/>
                    <a:pt x="2874" y="987"/>
                    <a:pt x="2674" y="953"/>
                  </a:cubicBezTo>
                  <a:cubicBezTo>
                    <a:pt x="2657" y="936"/>
                    <a:pt x="2624" y="936"/>
                    <a:pt x="2607" y="920"/>
                  </a:cubicBezTo>
                  <a:cubicBezTo>
                    <a:pt x="2373" y="803"/>
                    <a:pt x="2122" y="736"/>
                    <a:pt x="1872" y="686"/>
                  </a:cubicBezTo>
                  <a:cubicBezTo>
                    <a:pt x="1538" y="602"/>
                    <a:pt x="1220" y="502"/>
                    <a:pt x="919" y="302"/>
                  </a:cubicBezTo>
                  <a:cubicBezTo>
                    <a:pt x="786" y="201"/>
                    <a:pt x="619" y="168"/>
                    <a:pt x="451" y="151"/>
                  </a:cubicBezTo>
                  <a:cubicBezTo>
                    <a:pt x="318" y="151"/>
                    <a:pt x="184" y="151"/>
                    <a:pt x="0" y="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2;p19">
              <a:extLst>
                <a:ext uri="{FF2B5EF4-FFF2-40B4-BE49-F238E27FC236}">
                  <a16:creationId xmlns:a16="http://schemas.microsoft.com/office/drawing/2014/main" id="{18E0F20D-A5D6-187A-953B-F28D77DC1A3E}"/>
                </a:ext>
              </a:extLst>
            </p:cNvPr>
            <p:cNvSpPr/>
            <p:nvPr/>
          </p:nvSpPr>
          <p:spPr>
            <a:xfrm>
              <a:off x="4771320" y="1840333"/>
              <a:ext cx="108263" cy="64542"/>
            </a:xfrm>
            <a:custGeom>
              <a:avLst/>
              <a:gdLst/>
              <a:ahLst/>
              <a:cxnLst/>
              <a:rect l="l" t="t" r="r" b="b"/>
              <a:pathLst>
                <a:path w="2273" h="1355" extrusionOk="0">
                  <a:moveTo>
                    <a:pt x="2273" y="252"/>
                  </a:moveTo>
                  <a:cubicBezTo>
                    <a:pt x="2256" y="268"/>
                    <a:pt x="2239" y="335"/>
                    <a:pt x="2189" y="368"/>
                  </a:cubicBezTo>
                  <a:cubicBezTo>
                    <a:pt x="2139" y="419"/>
                    <a:pt x="2089" y="452"/>
                    <a:pt x="2022" y="485"/>
                  </a:cubicBezTo>
                  <a:cubicBezTo>
                    <a:pt x="1437" y="786"/>
                    <a:pt x="853" y="1070"/>
                    <a:pt x="251" y="1321"/>
                  </a:cubicBezTo>
                  <a:cubicBezTo>
                    <a:pt x="234" y="1321"/>
                    <a:pt x="218" y="1338"/>
                    <a:pt x="184" y="1338"/>
                  </a:cubicBezTo>
                  <a:cubicBezTo>
                    <a:pt x="134" y="1354"/>
                    <a:pt x="67" y="1321"/>
                    <a:pt x="34" y="1254"/>
                  </a:cubicBezTo>
                  <a:cubicBezTo>
                    <a:pt x="1" y="1204"/>
                    <a:pt x="17" y="1137"/>
                    <a:pt x="51" y="1104"/>
                  </a:cubicBezTo>
                  <a:cubicBezTo>
                    <a:pt x="251" y="886"/>
                    <a:pt x="452" y="669"/>
                    <a:pt x="736" y="536"/>
                  </a:cubicBezTo>
                  <a:cubicBezTo>
                    <a:pt x="1070" y="385"/>
                    <a:pt x="1404" y="218"/>
                    <a:pt x="1738" y="68"/>
                  </a:cubicBezTo>
                  <a:cubicBezTo>
                    <a:pt x="1872" y="1"/>
                    <a:pt x="1989" y="1"/>
                    <a:pt x="2122" y="51"/>
                  </a:cubicBezTo>
                  <a:cubicBezTo>
                    <a:pt x="2206" y="68"/>
                    <a:pt x="2273" y="151"/>
                    <a:pt x="2273" y="25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3;p19">
              <a:extLst>
                <a:ext uri="{FF2B5EF4-FFF2-40B4-BE49-F238E27FC236}">
                  <a16:creationId xmlns:a16="http://schemas.microsoft.com/office/drawing/2014/main" id="{997DB1E3-2918-EE15-CED5-70D4C8F630C2}"/>
                </a:ext>
              </a:extLst>
            </p:cNvPr>
            <p:cNvSpPr/>
            <p:nvPr/>
          </p:nvSpPr>
          <p:spPr>
            <a:xfrm>
              <a:off x="4760174" y="2602786"/>
              <a:ext cx="105881" cy="82023"/>
            </a:xfrm>
            <a:custGeom>
              <a:avLst/>
              <a:gdLst/>
              <a:ahLst/>
              <a:cxnLst/>
              <a:rect l="l" t="t" r="r" b="b"/>
              <a:pathLst>
                <a:path w="2223" h="1722" extrusionOk="0">
                  <a:moveTo>
                    <a:pt x="1889" y="1705"/>
                  </a:moveTo>
                  <a:cubicBezTo>
                    <a:pt x="1822" y="1671"/>
                    <a:pt x="1705" y="1621"/>
                    <a:pt x="1605" y="1555"/>
                  </a:cubicBezTo>
                  <a:cubicBezTo>
                    <a:pt x="1287" y="1354"/>
                    <a:pt x="1003" y="1103"/>
                    <a:pt x="736" y="836"/>
                  </a:cubicBezTo>
                  <a:cubicBezTo>
                    <a:pt x="535" y="636"/>
                    <a:pt x="301" y="418"/>
                    <a:pt x="101" y="218"/>
                  </a:cubicBezTo>
                  <a:cubicBezTo>
                    <a:pt x="67" y="184"/>
                    <a:pt x="17" y="151"/>
                    <a:pt x="1" y="118"/>
                  </a:cubicBezTo>
                  <a:cubicBezTo>
                    <a:pt x="1" y="84"/>
                    <a:pt x="1" y="51"/>
                    <a:pt x="17" y="17"/>
                  </a:cubicBezTo>
                  <a:cubicBezTo>
                    <a:pt x="34" y="1"/>
                    <a:pt x="67" y="1"/>
                    <a:pt x="84" y="1"/>
                  </a:cubicBezTo>
                  <a:cubicBezTo>
                    <a:pt x="118" y="17"/>
                    <a:pt x="151" y="34"/>
                    <a:pt x="184" y="67"/>
                  </a:cubicBezTo>
                  <a:cubicBezTo>
                    <a:pt x="351" y="251"/>
                    <a:pt x="585" y="335"/>
                    <a:pt x="803" y="435"/>
                  </a:cubicBezTo>
                  <a:cubicBezTo>
                    <a:pt x="1204" y="602"/>
                    <a:pt x="1554" y="803"/>
                    <a:pt x="1905" y="1053"/>
                  </a:cubicBezTo>
                  <a:cubicBezTo>
                    <a:pt x="2039" y="1154"/>
                    <a:pt x="2139" y="1287"/>
                    <a:pt x="2173" y="1438"/>
                  </a:cubicBezTo>
                  <a:cubicBezTo>
                    <a:pt x="2223" y="1605"/>
                    <a:pt x="2106" y="1722"/>
                    <a:pt x="1889" y="1705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4;p19">
              <a:extLst>
                <a:ext uri="{FF2B5EF4-FFF2-40B4-BE49-F238E27FC236}">
                  <a16:creationId xmlns:a16="http://schemas.microsoft.com/office/drawing/2014/main" id="{9F044E9A-9EEA-38C3-E996-576CEDD4870A}"/>
                </a:ext>
              </a:extLst>
            </p:cNvPr>
            <p:cNvSpPr/>
            <p:nvPr/>
          </p:nvSpPr>
          <p:spPr>
            <a:xfrm>
              <a:off x="3747084" y="2440455"/>
              <a:ext cx="96355" cy="53348"/>
            </a:xfrm>
            <a:custGeom>
              <a:avLst/>
              <a:gdLst/>
              <a:ahLst/>
              <a:cxnLst/>
              <a:rect l="l" t="t" r="r" b="b"/>
              <a:pathLst>
                <a:path w="2023" h="1120" extrusionOk="0">
                  <a:moveTo>
                    <a:pt x="301" y="1120"/>
                  </a:moveTo>
                  <a:cubicBezTo>
                    <a:pt x="168" y="1120"/>
                    <a:pt x="84" y="1086"/>
                    <a:pt x="51" y="1003"/>
                  </a:cubicBezTo>
                  <a:cubicBezTo>
                    <a:pt x="1" y="919"/>
                    <a:pt x="17" y="802"/>
                    <a:pt x="118" y="735"/>
                  </a:cubicBezTo>
                  <a:cubicBezTo>
                    <a:pt x="201" y="668"/>
                    <a:pt x="285" y="602"/>
                    <a:pt x="385" y="551"/>
                  </a:cubicBezTo>
                  <a:cubicBezTo>
                    <a:pt x="602" y="468"/>
                    <a:pt x="803" y="368"/>
                    <a:pt x="1020" y="284"/>
                  </a:cubicBezTo>
                  <a:cubicBezTo>
                    <a:pt x="1270" y="201"/>
                    <a:pt x="1538" y="117"/>
                    <a:pt x="1788" y="34"/>
                  </a:cubicBezTo>
                  <a:cubicBezTo>
                    <a:pt x="1872" y="0"/>
                    <a:pt x="1972" y="50"/>
                    <a:pt x="1989" y="117"/>
                  </a:cubicBezTo>
                  <a:cubicBezTo>
                    <a:pt x="2022" y="201"/>
                    <a:pt x="2006" y="301"/>
                    <a:pt x="1922" y="334"/>
                  </a:cubicBezTo>
                  <a:cubicBezTo>
                    <a:pt x="1638" y="451"/>
                    <a:pt x="1438" y="702"/>
                    <a:pt x="1153" y="819"/>
                  </a:cubicBezTo>
                  <a:cubicBezTo>
                    <a:pt x="953" y="902"/>
                    <a:pt x="752" y="1003"/>
                    <a:pt x="535" y="1086"/>
                  </a:cubicBezTo>
                  <a:cubicBezTo>
                    <a:pt x="452" y="1103"/>
                    <a:pt x="351" y="1120"/>
                    <a:pt x="301" y="112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5;p19">
              <a:extLst>
                <a:ext uri="{FF2B5EF4-FFF2-40B4-BE49-F238E27FC236}">
                  <a16:creationId xmlns:a16="http://schemas.microsoft.com/office/drawing/2014/main" id="{39CEFD6E-CE83-E83B-64D2-CD478719159D}"/>
                </a:ext>
              </a:extLst>
            </p:cNvPr>
            <p:cNvSpPr/>
            <p:nvPr/>
          </p:nvSpPr>
          <p:spPr>
            <a:xfrm>
              <a:off x="3835438" y="1842762"/>
              <a:ext cx="83591" cy="74831"/>
            </a:xfrm>
            <a:custGeom>
              <a:avLst/>
              <a:gdLst/>
              <a:ahLst/>
              <a:cxnLst/>
              <a:rect l="l" t="t" r="r" b="b"/>
              <a:pathLst>
                <a:path w="1755" h="1571" extrusionOk="0">
                  <a:moveTo>
                    <a:pt x="1755" y="1487"/>
                  </a:moveTo>
                  <a:cubicBezTo>
                    <a:pt x="1705" y="1520"/>
                    <a:pt x="1671" y="1554"/>
                    <a:pt x="1638" y="1554"/>
                  </a:cubicBezTo>
                  <a:cubicBezTo>
                    <a:pt x="1604" y="1571"/>
                    <a:pt x="1571" y="1537"/>
                    <a:pt x="1537" y="1537"/>
                  </a:cubicBezTo>
                  <a:cubicBezTo>
                    <a:pt x="1420" y="1487"/>
                    <a:pt x="1320" y="1437"/>
                    <a:pt x="1203" y="1404"/>
                  </a:cubicBezTo>
                  <a:cubicBezTo>
                    <a:pt x="953" y="1320"/>
                    <a:pt x="769" y="1186"/>
                    <a:pt x="585" y="1003"/>
                  </a:cubicBezTo>
                  <a:cubicBezTo>
                    <a:pt x="435" y="835"/>
                    <a:pt x="284" y="668"/>
                    <a:pt x="134" y="485"/>
                  </a:cubicBezTo>
                  <a:cubicBezTo>
                    <a:pt x="117" y="451"/>
                    <a:pt x="84" y="418"/>
                    <a:pt x="67" y="384"/>
                  </a:cubicBezTo>
                  <a:cubicBezTo>
                    <a:pt x="0" y="284"/>
                    <a:pt x="17" y="167"/>
                    <a:pt x="100" y="100"/>
                  </a:cubicBezTo>
                  <a:cubicBezTo>
                    <a:pt x="167" y="17"/>
                    <a:pt x="284" y="0"/>
                    <a:pt x="401" y="67"/>
                  </a:cubicBezTo>
                  <a:cubicBezTo>
                    <a:pt x="451" y="84"/>
                    <a:pt x="501" y="134"/>
                    <a:pt x="535" y="184"/>
                  </a:cubicBezTo>
                  <a:cubicBezTo>
                    <a:pt x="635" y="284"/>
                    <a:pt x="735" y="401"/>
                    <a:pt x="836" y="501"/>
                  </a:cubicBezTo>
                  <a:cubicBezTo>
                    <a:pt x="1019" y="718"/>
                    <a:pt x="1203" y="952"/>
                    <a:pt x="1404" y="1170"/>
                  </a:cubicBezTo>
                  <a:cubicBezTo>
                    <a:pt x="1471" y="1236"/>
                    <a:pt x="1571" y="1303"/>
                    <a:pt x="1654" y="1370"/>
                  </a:cubicBezTo>
                  <a:cubicBezTo>
                    <a:pt x="1688" y="1404"/>
                    <a:pt x="1705" y="1437"/>
                    <a:pt x="1755" y="14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6;p19">
              <a:extLst>
                <a:ext uri="{FF2B5EF4-FFF2-40B4-BE49-F238E27FC236}">
                  <a16:creationId xmlns:a16="http://schemas.microsoft.com/office/drawing/2014/main" id="{AF61751A-A287-14F0-3F14-9DF5FD707471}"/>
                </a:ext>
              </a:extLst>
            </p:cNvPr>
            <p:cNvSpPr/>
            <p:nvPr/>
          </p:nvSpPr>
          <p:spPr>
            <a:xfrm>
              <a:off x="3933317" y="1636466"/>
              <a:ext cx="843623" cy="967892"/>
            </a:xfrm>
            <a:custGeom>
              <a:avLst/>
              <a:gdLst/>
              <a:ahLst/>
              <a:cxnLst/>
              <a:rect l="l" t="t" r="r" b="b"/>
              <a:pathLst>
                <a:path w="17712" h="20320" extrusionOk="0">
                  <a:moveTo>
                    <a:pt x="7432" y="0"/>
                  </a:moveTo>
                  <a:cubicBezTo>
                    <a:pt x="6997" y="0"/>
                    <a:pt x="6573" y="52"/>
                    <a:pt x="6149" y="154"/>
                  </a:cubicBezTo>
                  <a:cubicBezTo>
                    <a:pt x="5882" y="237"/>
                    <a:pt x="5648" y="388"/>
                    <a:pt x="5431" y="572"/>
                  </a:cubicBezTo>
                  <a:cubicBezTo>
                    <a:pt x="5381" y="605"/>
                    <a:pt x="5347" y="672"/>
                    <a:pt x="5330" y="722"/>
                  </a:cubicBezTo>
                  <a:cubicBezTo>
                    <a:pt x="5230" y="1039"/>
                    <a:pt x="5130" y="1357"/>
                    <a:pt x="5130" y="1691"/>
                  </a:cubicBezTo>
                  <a:cubicBezTo>
                    <a:pt x="5130" y="1741"/>
                    <a:pt x="5130" y="1791"/>
                    <a:pt x="5113" y="1841"/>
                  </a:cubicBezTo>
                  <a:cubicBezTo>
                    <a:pt x="4996" y="2426"/>
                    <a:pt x="4762" y="2961"/>
                    <a:pt x="4495" y="3479"/>
                  </a:cubicBezTo>
                  <a:cubicBezTo>
                    <a:pt x="4395" y="3663"/>
                    <a:pt x="4278" y="3863"/>
                    <a:pt x="4194" y="4047"/>
                  </a:cubicBezTo>
                  <a:cubicBezTo>
                    <a:pt x="4010" y="4431"/>
                    <a:pt x="3793" y="4765"/>
                    <a:pt x="3526" y="5083"/>
                  </a:cubicBezTo>
                  <a:cubicBezTo>
                    <a:pt x="3075" y="5668"/>
                    <a:pt x="2607" y="6252"/>
                    <a:pt x="2139" y="6837"/>
                  </a:cubicBezTo>
                  <a:cubicBezTo>
                    <a:pt x="2039" y="6954"/>
                    <a:pt x="1939" y="7088"/>
                    <a:pt x="1822" y="7188"/>
                  </a:cubicBezTo>
                  <a:cubicBezTo>
                    <a:pt x="1554" y="7372"/>
                    <a:pt x="1370" y="7623"/>
                    <a:pt x="1153" y="7856"/>
                  </a:cubicBezTo>
                  <a:cubicBezTo>
                    <a:pt x="1036" y="7990"/>
                    <a:pt x="936" y="8141"/>
                    <a:pt x="853" y="8291"/>
                  </a:cubicBezTo>
                  <a:cubicBezTo>
                    <a:pt x="652" y="8642"/>
                    <a:pt x="485" y="8993"/>
                    <a:pt x="318" y="9360"/>
                  </a:cubicBezTo>
                  <a:cubicBezTo>
                    <a:pt x="251" y="9511"/>
                    <a:pt x="201" y="9694"/>
                    <a:pt x="167" y="9862"/>
                  </a:cubicBezTo>
                  <a:cubicBezTo>
                    <a:pt x="134" y="10179"/>
                    <a:pt x="34" y="10480"/>
                    <a:pt x="67" y="10814"/>
                  </a:cubicBezTo>
                  <a:cubicBezTo>
                    <a:pt x="67" y="10831"/>
                    <a:pt x="51" y="10864"/>
                    <a:pt x="51" y="10897"/>
                  </a:cubicBezTo>
                  <a:cubicBezTo>
                    <a:pt x="0" y="11065"/>
                    <a:pt x="0" y="11248"/>
                    <a:pt x="0" y="11432"/>
                  </a:cubicBezTo>
                  <a:cubicBezTo>
                    <a:pt x="0" y="11900"/>
                    <a:pt x="17" y="12385"/>
                    <a:pt x="17" y="12852"/>
                  </a:cubicBezTo>
                  <a:cubicBezTo>
                    <a:pt x="17" y="12936"/>
                    <a:pt x="17" y="13003"/>
                    <a:pt x="34" y="13070"/>
                  </a:cubicBezTo>
                  <a:cubicBezTo>
                    <a:pt x="101" y="13337"/>
                    <a:pt x="117" y="13604"/>
                    <a:pt x="134" y="13888"/>
                  </a:cubicBezTo>
                  <a:cubicBezTo>
                    <a:pt x="134" y="14089"/>
                    <a:pt x="167" y="14306"/>
                    <a:pt x="301" y="14490"/>
                  </a:cubicBezTo>
                  <a:cubicBezTo>
                    <a:pt x="435" y="14657"/>
                    <a:pt x="485" y="14857"/>
                    <a:pt x="552" y="15058"/>
                  </a:cubicBezTo>
                  <a:cubicBezTo>
                    <a:pt x="602" y="15242"/>
                    <a:pt x="669" y="15425"/>
                    <a:pt x="719" y="15609"/>
                  </a:cubicBezTo>
                  <a:cubicBezTo>
                    <a:pt x="752" y="15760"/>
                    <a:pt x="836" y="15893"/>
                    <a:pt x="936" y="16010"/>
                  </a:cubicBezTo>
                  <a:cubicBezTo>
                    <a:pt x="1036" y="16111"/>
                    <a:pt x="1103" y="16227"/>
                    <a:pt x="1153" y="16344"/>
                  </a:cubicBezTo>
                  <a:cubicBezTo>
                    <a:pt x="1237" y="16578"/>
                    <a:pt x="1370" y="16796"/>
                    <a:pt x="1504" y="16996"/>
                  </a:cubicBezTo>
                  <a:cubicBezTo>
                    <a:pt x="1738" y="17380"/>
                    <a:pt x="1989" y="17715"/>
                    <a:pt x="2340" y="17999"/>
                  </a:cubicBezTo>
                  <a:cubicBezTo>
                    <a:pt x="2724" y="18299"/>
                    <a:pt x="3158" y="18533"/>
                    <a:pt x="3543" y="18851"/>
                  </a:cubicBezTo>
                  <a:cubicBezTo>
                    <a:pt x="3593" y="18884"/>
                    <a:pt x="3643" y="18901"/>
                    <a:pt x="3693" y="18918"/>
                  </a:cubicBezTo>
                  <a:cubicBezTo>
                    <a:pt x="3994" y="19085"/>
                    <a:pt x="4294" y="19235"/>
                    <a:pt x="4579" y="19402"/>
                  </a:cubicBezTo>
                  <a:cubicBezTo>
                    <a:pt x="5046" y="19669"/>
                    <a:pt x="5548" y="19870"/>
                    <a:pt x="6066" y="20020"/>
                  </a:cubicBezTo>
                  <a:cubicBezTo>
                    <a:pt x="6183" y="20037"/>
                    <a:pt x="6316" y="20054"/>
                    <a:pt x="6450" y="20070"/>
                  </a:cubicBezTo>
                  <a:cubicBezTo>
                    <a:pt x="6751" y="20137"/>
                    <a:pt x="7051" y="20137"/>
                    <a:pt x="7369" y="20137"/>
                  </a:cubicBezTo>
                  <a:cubicBezTo>
                    <a:pt x="7519" y="20137"/>
                    <a:pt x="7686" y="20154"/>
                    <a:pt x="7820" y="20204"/>
                  </a:cubicBezTo>
                  <a:cubicBezTo>
                    <a:pt x="8020" y="20254"/>
                    <a:pt x="8221" y="20254"/>
                    <a:pt x="8422" y="20254"/>
                  </a:cubicBezTo>
                  <a:lnTo>
                    <a:pt x="9056" y="20254"/>
                  </a:lnTo>
                  <a:cubicBezTo>
                    <a:pt x="9157" y="20254"/>
                    <a:pt x="9257" y="20271"/>
                    <a:pt x="9357" y="20271"/>
                  </a:cubicBezTo>
                  <a:cubicBezTo>
                    <a:pt x="9588" y="20308"/>
                    <a:pt x="9824" y="20319"/>
                    <a:pt x="10060" y="20319"/>
                  </a:cubicBezTo>
                  <a:cubicBezTo>
                    <a:pt x="10250" y="20319"/>
                    <a:pt x="10440" y="20312"/>
                    <a:pt x="10627" y="20304"/>
                  </a:cubicBezTo>
                  <a:cubicBezTo>
                    <a:pt x="10811" y="20288"/>
                    <a:pt x="10995" y="20254"/>
                    <a:pt x="11145" y="20137"/>
                  </a:cubicBezTo>
                  <a:cubicBezTo>
                    <a:pt x="11212" y="20087"/>
                    <a:pt x="11279" y="20070"/>
                    <a:pt x="11346" y="20070"/>
                  </a:cubicBezTo>
                  <a:cubicBezTo>
                    <a:pt x="11412" y="20070"/>
                    <a:pt x="11479" y="20054"/>
                    <a:pt x="11529" y="20037"/>
                  </a:cubicBezTo>
                  <a:cubicBezTo>
                    <a:pt x="12081" y="19903"/>
                    <a:pt x="12599" y="19703"/>
                    <a:pt x="13066" y="19402"/>
                  </a:cubicBezTo>
                  <a:cubicBezTo>
                    <a:pt x="13133" y="19369"/>
                    <a:pt x="13200" y="19352"/>
                    <a:pt x="13267" y="19302"/>
                  </a:cubicBezTo>
                  <a:cubicBezTo>
                    <a:pt x="13568" y="19151"/>
                    <a:pt x="13868" y="18984"/>
                    <a:pt x="14186" y="18817"/>
                  </a:cubicBezTo>
                  <a:cubicBezTo>
                    <a:pt x="14236" y="18784"/>
                    <a:pt x="14270" y="18750"/>
                    <a:pt x="14320" y="18717"/>
                  </a:cubicBezTo>
                  <a:cubicBezTo>
                    <a:pt x="14470" y="18600"/>
                    <a:pt x="14620" y="18500"/>
                    <a:pt x="14771" y="18366"/>
                  </a:cubicBezTo>
                  <a:cubicBezTo>
                    <a:pt x="14854" y="18299"/>
                    <a:pt x="14938" y="18232"/>
                    <a:pt x="14988" y="18132"/>
                  </a:cubicBezTo>
                  <a:cubicBezTo>
                    <a:pt x="15055" y="17999"/>
                    <a:pt x="15155" y="17932"/>
                    <a:pt x="15289" y="17848"/>
                  </a:cubicBezTo>
                  <a:cubicBezTo>
                    <a:pt x="15556" y="17698"/>
                    <a:pt x="15757" y="17464"/>
                    <a:pt x="15907" y="17197"/>
                  </a:cubicBezTo>
                  <a:cubicBezTo>
                    <a:pt x="15957" y="17096"/>
                    <a:pt x="16024" y="17013"/>
                    <a:pt x="16091" y="16946"/>
                  </a:cubicBezTo>
                  <a:cubicBezTo>
                    <a:pt x="16224" y="16829"/>
                    <a:pt x="16291" y="16695"/>
                    <a:pt x="16375" y="16545"/>
                  </a:cubicBezTo>
                  <a:cubicBezTo>
                    <a:pt x="16475" y="16378"/>
                    <a:pt x="16575" y="16211"/>
                    <a:pt x="16709" y="16044"/>
                  </a:cubicBezTo>
                  <a:cubicBezTo>
                    <a:pt x="16826" y="15893"/>
                    <a:pt x="16926" y="15743"/>
                    <a:pt x="16976" y="15559"/>
                  </a:cubicBezTo>
                  <a:cubicBezTo>
                    <a:pt x="17077" y="15258"/>
                    <a:pt x="17160" y="14958"/>
                    <a:pt x="17260" y="14674"/>
                  </a:cubicBezTo>
                  <a:cubicBezTo>
                    <a:pt x="17277" y="14590"/>
                    <a:pt x="17294" y="14506"/>
                    <a:pt x="17344" y="14440"/>
                  </a:cubicBezTo>
                  <a:cubicBezTo>
                    <a:pt x="17511" y="14189"/>
                    <a:pt x="17595" y="13905"/>
                    <a:pt x="17611" y="13588"/>
                  </a:cubicBezTo>
                  <a:cubicBezTo>
                    <a:pt x="17611" y="13554"/>
                    <a:pt x="17611" y="13521"/>
                    <a:pt x="17628" y="13487"/>
                  </a:cubicBezTo>
                  <a:cubicBezTo>
                    <a:pt x="17711" y="13270"/>
                    <a:pt x="17711" y="13053"/>
                    <a:pt x="17695" y="12836"/>
                  </a:cubicBezTo>
                  <a:cubicBezTo>
                    <a:pt x="17695" y="12451"/>
                    <a:pt x="17661" y="12084"/>
                    <a:pt x="17678" y="11716"/>
                  </a:cubicBezTo>
                  <a:cubicBezTo>
                    <a:pt x="17711" y="11248"/>
                    <a:pt x="17595" y="10780"/>
                    <a:pt x="17595" y="10329"/>
                  </a:cubicBezTo>
                  <a:cubicBezTo>
                    <a:pt x="17595" y="10279"/>
                    <a:pt x="17561" y="10229"/>
                    <a:pt x="17561" y="10196"/>
                  </a:cubicBezTo>
                  <a:cubicBezTo>
                    <a:pt x="17544" y="10129"/>
                    <a:pt x="17528" y="10062"/>
                    <a:pt x="17528" y="9995"/>
                  </a:cubicBezTo>
                  <a:cubicBezTo>
                    <a:pt x="17511" y="9745"/>
                    <a:pt x="17444" y="9494"/>
                    <a:pt x="17327" y="9277"/>
                  </a:cubicBezTo>
                  <a:cubicBezTo>
                    <a:pt x="17194" y="9009"/>
                    <a:pt x="17060" y="8742"/>
                    <a:pt x="16943" y="8491"/>
                  </a:cubicBezTo>
                  <a:cubicBezTo>
                    <a:pt x="16709" y="8007"/>
                    <a:pt x="16358" y="7639"/>
                    <a:pt x="15974" y="7272"/>
                  </a:cubicBezTo>
                  <a:cubicBezTo>
                    <a:pt x="15823" y="7138"/>
                    <a:pt x="15673" y="7004"/>
                    <a:pt x="15556" y="6854"/>
                  </a:cubicBezTo>
                  <a:cubicBezTo>
                    <a:pt x="15105" y="6286"/>
                    <a:pt x="14654" y="5718"/>
                    <a:pt x="14203" y="5166"/>
                  </a:cubicBezTo>
                  <a:cubicBezTo>
                    <a:pt x="13902" y="4782"/>
                    <a:pt x="13635" y="4398"/>
                    <a:pt x="13451" y="3963"/>
                  </a:cubicBezTo>
                  <a:cubicBezTo>
                    <a:pt x="13401" y="3846"/>
                    <a:pt x="13334" y="3729"/>
                    <a:pt x="13267" y="3629"/>
                  </a:cubicBezTo>
                  <a:cubicBezTo>
                    <a:pt x="13033" y="3212"/>
                    <a:pt x="12833" y="2760"/>
                    <a:pt x="12682" y="2309"/>
                  </a:cubicBezTo>
                  <a:cubicBezTo>
                    <a:pt x="12632" y="2109"/>
                    <a:pt x="12565" y="1908"/>
                    <a:pt x="12549" y="1724"/>
                  </a:cubicBezTo>
                  <a:cubicBezTo>
                    <a:pt x="12549" y="1374"/>
                    <a:pt x="12448" y="1056"/>
                    <a:pt x="12365" y="739"/>
                  </a:cubicBezTo>
                  <a:cubicBezTo>
                    <a:pt x="12348" y="672"/>
                    <a:pt x="12315" y="622"/>
                    <a:pt x="12264" y="572"/>
                  </a:cubicBezTo>
                  <a:cubicBezTo>
                    <a:pt x="12081" y="404"/>
                    <a:pt x="11863" y="254"/>
                    <a:pt x="11613" y="187"/>
                  </a:cubicBezTo>
                  <a:cubicBezTo>
                    <a:pt x="11479" y="154"/>
                    <a:pt x="11346" y="120"/>
                    <a:pt x="11212" y="87"/>
                  </a:cubicBezTo>
                  <a:cubicBezTo>
                    <a:pt x="10928" y="20"/>
                    <a:pt x="10644" y="3"/>
                    <a:pt x="10343" y="3"/>
                  </a:cubicBezTo>
                  <a:lnTo>
                    <a:pt x="7619" y="3"/>
                  </a:lnTo>
                  <a:cubicBezTo>
                    <a:pt x="7557" y="1"/>
                    <a:pt x="7494" y="0"/>
                    <a:pt x="7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7;p19">
              <a:extLst>
                <a:ext uri="{FF2B5EF4-FFF2-40B4-BE49-F238E27FC236}">
                  <a16:creationId xmlns:a16="http://schemas.microsoft.com/office/drawing/2014/main" id="{53F89739-697A-54A8-9467-384FF5ED75EF}"/>
                </a:ext>
              </a:extLst>
            </p:cNvPr>
            <p:cNvSpPr/>
            <p:nvPr/>
          </p:nvSpPr>
          <p:spPr>
            <a:xfrm>
              <a:off x="3958799" y="1653661"/>
              <a:ext cx="812568" cy="934835"/>
            </a:xfrm>
            <a:custGeom>
              <a:avLst/>
              <a:gdLst/>
              <a:ahLst/>
              <a:cxnLst/>
              <a:rect l="l" t="t" r="r" b="b"/>
              <a:pathLst>
                <a:path w="17060" h="19626" extrusionOk="0">
                  <a:moveTo>
                    <a:pt x="6207" y="0"/>
                  </a:moveTo>
                  <a:cubicBezTo>
                    <a:pt x="5842" y="0"/>
                    <a:pt x="5508" y="112"/>
                    <a:pt x="5213" y="495"/>
                  </a:cubicBezTo>
                  <a:cubicBezTo>
                    <a:pt x="4612" y="1280"/>
                    <a:pt x="4461" y="2316"/>
                    <a:pt x="4144" y="3218"/>
                  </a:cubicBezTo>
                  <a:cubicBezTo>
                    <a:pt x="3676" y="4521"/>
                    <a:pt x="2774" y="5557"/>
                    <a:pt x="1905" y="6593"/>
                  </a:cubicBezTo>
                  <a:cubicBezTo>
                    <a:pt x="1170" y="7462"/>
                    <a:pt x="835" y="8197"/>
                    <a:pt x="518" y="9283"/>
                  </a:cubicBezTo>
                  <a:cubicBezTo>
                    <a:pt x="201" y="10436"/>
                    <a:pt x="0" y="11422"/>
                    <a:pt x="0" y="12625"/>
                  </a:cubicBezTo>
                  <a:cubicBezTo>
                    <a:pt x="0" y="13761"/>
                    <a:pt x="334" y="14613"/>
                    <a:pt x="869" y="15616"/>
                  </a:cubicBezTo>
                  <a:cubicBezTo>
                    <a:pt x="1420" y="16635"/>
                    <a:pt x="2139" y="17387"/>
                    <a:pt x="3024" y="18122"/>
                  </a:cubicBezTo>
                  <a:cubicBezTo>
                    <a:pt x="3893" y="18841"/>
                    <a:pt x="4779" y="19492"/>
                    <a:pt x="5932" y="19592"/>
                  </a:cubicBezTo>
                  <a:cubicBezTo>
                    <a:pt x="6205" y="19615"/>
                    <a:pt x="6474" y="19626"/>
                    <a:pt x="6740" y="19626"/>
                  </a:cubicBezTo>
                  <a:cubicBezTo>
                    <a:pt x="7646" y="19626"/>
                    <a:pt x="8520" y="19502"/>
                    <a:pt x="9424" y="19308"/>
                  </a:cubicBezTo>
                  <a:cubicBezTo>
                    <a:pt x="10660" y="19058"/>
                    <a:pt x="11780" y="18907"/>
                    <a:pt x="12832" y="18156"/>
                  </a:cubicBezTo>
                  <a:cubicBezTo>
                    <a:pt x="14620" y="16886"/>
                    <a:pt x="15673" y="14931"/>
                    <a:pt x="16508" y="12942"/>
                  </a:cubicBezTo>
                  <a:cubicBezTo>
                    <a:pt x="16892" y="12040"/>
                    <a:pt x="17060" y="10854"/>
                    <a:pt x="16876" y="9885"/>
                  </a:cubicBezTo>
                  <a:cubicBezTo>
                    <a:pt x="16692" y="8916"/>
                    <a:pt x="16090" y="8314"/>
                    <a:pt x="15405" y="7646"/>
                  </a:cubicBezTo>
                  <a:cubicBezTo>
                    <a:pt x="14520" y="6794"/>
                    <a:pt x="13467" y="5925"/>
                    <a:pt x="13033" y="4739"/>
                  </a:cubicBezTo>
                  <a:cubicBezTo>
                    <a:pt x="12615" y="3586"/>
                    <a:pt x="12465" y="2383"/>
                    <a:pt x="11780" y="1347"/>
                  </a:cubicBezTo>
                  <a:cubicBezTo>
                    <a:pt x="11111" y="328"/>
                    <a:pt x="10092" y="94"/>
                    <a:pt x="8956" y="43"/>
                  </a:cubicBezTo>
                  <a:cubicBezTo>
                    <a:pt x="8890" y="40"/>
                    <a:pt x="8822" y="38"/>
                    <a:pt x="8753" y="38"/>
                  </a:cubicBezTo>
                  <a:cubicBezTo>
                    <a:pt x="8279" y="38"/>
                    <a:pt x="7739" y="116"/>
                    <a:pt x="7235" y="116"/>
                  </a:cubicBezTo>
                  <a:cubicBezTo>
                    <a:pt x="7162" y="116"/>
                    <a:pt x="7089" y="114"/>
                    <a:pt x="7018" y="110"/>
                  </a:cubicBezTo>
                  <a:cubicBezTo>
                    <a:pt x="6735" y="55"/>
                    <a:pt x="6464" y="0"/>
                    <a:pt x="62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8;p19">
              <a:extLst>
                <a:ext uri="{FF2B5EF4-FFF2-40B4-BE49-F238E27FC236}">
                  <a16:creationId xmlns:a16="http://schemas.microsoft.com/office/drawing/2014/main" id="{6D0B09D5-34E5-ED98-2436-6AE67BD4E586}"/>
                </a:ext>
              </a:extLst>
            </p:cNvPr>
            <p:cNvSpPr/>
            <p:nvPr/>
          </p:nvSpPr>
          <p:spPr>
            <a:xfrm>
              <a:off x="4339150" y="-40825"/>
              <a:ext cx="21100" cy="1389374"/>
            </a:xfrm>
            <a:custGeom>
              <a:avLst/>
              <a:gdLst/>
              <a:ahLst/>
              <a:cxnLst/>
              <a:rect l="l" t="t" r="r" b="b"/>
              <a:pathLst>
                <a:path w="469" h="18714" extrusionOk="0">
                  <a:moveTo>
                    <a:pt x="468" y="10460"/>
                  </a:moveTo>
                  <a:cubicBezTo>
                    <a:pt x="468" y="12749"/>
                    <a:pt x="468" y="15021"/>
                    <a:pt x="468" y="17310"/>
                  </a:cubicBezTo>
                  <a:cubicBezTo>
                    <a:pt x="468" y="17611"/>
                    <a:pt x="451" y="17912"/>
                    <a:pt x="435" y="18213"/>
                  </a:cubicBezTo>
                  <a:cubicBezTo>
                    <a:pt x="418" y="18346"/>
                    <a:pt x="368" y="18497"/>
                    <a:pt x="334" y="18630"/>
                  </a:cubicBezTo>
                  <a:cubicBezTo>
                    <a:pt x="318" y="18681"/>
                    <a:pt x="268" y="18714"/>
                    <a:pt x="217" y="18714"/>
                  </a:cubicBezTo>
                  <a:cubicBezTo>
                    <a:pt x="201" y="18697"/>
                    <a:pt x="151" y="18664"/>
                    <a:pt x="151" y="18630"/>
                  </a:cubicBezTo>
                  <a:cubicBezTo>
                    <a:pt x="100" y="18497"/>
                    <a:pt x="50" y="18346"/>
                    <a:pt x="34" y="18196"/>
                  </a:cubicBezTo>
                  <a:cubicBezTo>
                    <a:pt x="17" y="17812"/>
                    <a:pt x="0" y="17444"/>
                    <a:pt x="0" y="17060"/>
                  </a:cubicBezTo>
                  <a:cubicBezTo>
                    <a:pt x="0" y="14320"/>
                    <a:pt x="0" y="10009"/>
                    <a:pt x="0" y="7269"/>
                  </a:cubicBezTo>
                  <a:cubicBezTo>
                    <a:pt x="17" y="5447"/>
                    <a:pt x="34" y="2173"/>
                    <a:pt x="50" y="351"/>
                  </a:cubicBezTo>
                  <a:cubicBezTo>
                    <a:pt x="50" y="184"/>
                    <a:pt x="50" y="535"/>
                    <a:pt x="67" y="351"/>
                  </a:cubicBezTo>
                  <a:cubicBezTo>
                    <a:pt x="67" y="285"/>
                    <a:pt x="67" y="435"/>
                    <a:pt x="84" y="351"/>
                  </a:cubicBezTo>
                  <a:cubicBezTo>
                    <a:pt x="100" y="251"/>
                    <a:pt x="151" y="351"/>
                    <a:pt x="234" y="351"/>
                  </a:cubicBezTo>
                  <a:cubicBezTo>
                    <a:pt x="301" y="351"/>
                    <a:pt x="368" y="268"/>
                    <a:pt x="368" y="351"/>
                  </a:cubicBezTo>
                  <a:cubicBezTo>
                    <a:pt x="384" y="418"/>
                    <a:pt x="384" y="301"/>
                    <a:pt x="384" y="351"/>
                  </a:cubicBezTo>
                  <a:cubicBezTo>
                    <a:pt x="401" y="702"/>
                    <a:pt x="418" y="0"/>
                    <a:pt x="418" y="351"/>
                  </a:cubicBezTo>
                  <a:cubicBezTo>
                    <a:pt x="435" y="2557"/>
                    <a:pt x="451" y="8271"/>
                    <a:pt x="468" y="10460"/>
                  </a:cubicBezTo>
                  <a:cubicBezTo>
                    <a:pt x="468" y="10460"/>
                    <a:pt x="468" y="10460"/>
                    <a:pt x="468" y="1046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9;p19">
              <a:extLst>
                <a:ext uri="{FF2B5EF4-FFF2-40B4-BE49-F238E27FC236}">
                  <a16:creationId xmlns:a16="http://schemas.microsoft.com/office/drawing/2014/main" id="{3888F27F-A341-289A-7139-3972DC0E3813}"/>
                </a:ext>
              </a:extLst>
            </p:cNvPr>
            <p:cNvSpPr/>
            <p:nvPr/>
          </p:nvSpPr>
          <p:spPr>
            <a:xfrm>
              <a:off x="4216621" y="1558301"/>
              <a:ext cx="274635" cy="70401"/>
            </a:xfrm>
            <a:custGeom>
              <a:avLst/>
              <a:gdLst/>
              <a:ahLst/>
              <a:cxnLst/>
              <a:rect l="l" t="t" r="r" b="b"/>
              <a:pathLst>
                <a:path w="5766" h="1478" extrusionOk="0">
                  <a:moveTo>
                    <a:pt x="2739" y="0"/>
                  </a:moveTo>
                  <a:cubicBezTo>
                    <a:pt x="2455" y="0"/>
                    <a:pt x="2172" y="15"/>
                    <a:pt x="1889" y="24"/>
                  </a:cubicBezTo>
                  <a:cubicBezTo>
                    <a:pt x="1797" y="32"/>
                    <a:pt x="1705" y="36"/>
                    <a:pt x="1613" y="36"/>
                  </a:cubicBezTo>
                  <a:cubicBezTo>
                    <a:pt x="1521" y="36"/>
                    <a:pt x="1429" y="32"/>
                    <a:pt x="1337" y="24"/>
                  </a:cubicBezTo>
                  <a:cubicBezTo>
                    <a:pt x="1260" y="13"/>
                    <a:pt x="1183" y="9"/>
                    <a:pt x="1108" y="9"/>
                  </a:cubicBezTo>
                  <a:cubicBezTo>
                    <a:pt x="942" y="9"/>
                    <a:pt x="780" y="29"/>
                    <a:pt x="619" y="40"/>
                  </a:cubicBezTo>
                  <a:cubicBezTo>
                    <a:pt x="468" y="191"/>
                    <a:pt x="335" y="341"/>
                    <a:pt x="184" y="475"/>
                  </a:cubicBezTo>
                  <a:cubicBezTo>
                    <a:pt x="118" y="558"/>
                    <a:pt x="34" y="642"/>
                    <a:pt x="34" y="759"/>
                  </a:cubicBezTo>
                  <a:cubicBezTo>
                    <a:pt x="17" y="943"/>
                    <a:pt x="17" y="1127"/>
                    <a:pt x="1" y="1310"/>
                  </a:cubicBezTo>
                  <a:cubicBezTo>
                    <a:pt x="1" y="1360"/>
                    <a:pt x="34" y="1411"/>
                    <a:pt x="51" y="1477"/>
                  </a:cubicBezTo>
                  <a:cubicBezTo>
                    <a:pt x="134" y="1461"/>
                    <a:pt x="201" y="1461"/>
                    <a:pt x="268" y="1427"/>
                  </a:cubicBezTo>
                  <a:cubicBezTo>
                    <a:pt x="602" y="1327"/>
                    <a:pt x="953" y="1294"/>
                    <a:pt x="1287" y="1294"/>
                  </a:cubicBezTo>
                  <a:cubicBezTo>
                    <a:pt x="1627" y="1299"/>
                    <a:pt x="1967" y="1301"/>
                    <a:pt x="2306" y="1301"/>
                  </a:cubicBezTo>
                  <a:cubicBezTo>
                    <a:pt x="2984" y="1301"/>
                    <a:pt x="3660" y="1294"/>
                    <a:pt x="4328" y="1294"/>
                  </a:cubicBezTo>
                  <a:cubicBezTo>
                    <a:pt x="4746" y="1294"/>
                    <a:pt x="5147" y="1310"/>
                    <a:pt x="5548" y="1444"/>
                  </a:cubicBezTo>
                  <a:cubicBezTo>
                    <a:pt x="5573" y="1461"/>
                    <a:pt x="5602" y="1465"/>
                    <a:pt x="5636" y="1465"/>
                  </a:cubicBezTo>
                  <a:cubicBezTo>
                    <a:pt x="5669" y="1465"/>
                    <a:pt x="5707" y="1461"/>
                    <a:pt x="5748" y="1461"/>
                  </a:cubicBezTo>
                  <a:cubicBezTo>
                    <a:pt x="5748" y="1377"/>
                    <a:pt x="5765" y="1310"/>
                    <a:pt x="5765" y="1243"/>
                  </a:cubicBezTo>
                  <a:cubicBezTo>
                    <a:pt x="5765" y="1093"/>
                    <a:pt x="5748" y="943"/>
                    <a:pt x="5748" y="809"/>
                  </a:cubicBezTo>
                  <a:cubicBezTo>
                    <a:pt x="5732" y="592"/>
                    <a:pt x="5598" y="441"/>
                    <a:pt x="5398" y="375"/>
                  </a:cubicBezTo>
                  <a:cubicBezTo>
                    <a:pt x="5197" y="308"/>
                    <a:pt x="4980" y="241"/>
                    <a:pt x="4779" y="208"/>
                  </a:cubicBezTo>
                  <a:cubicBezTo>
                    <a:pt x="4328" y="141"/>
                    <a:pt x="3894" y="91"/>
                    <a:pt x="3443" y="40"/>
                  </a:cubicBezTo>
                  <a:cubicBezTo>
                    <a:pt x="3208" y="10"/>
                    <a:pt x="2973" y="0"/>
                    <a:pt x="27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50;p19">
              <a:extLst>
                <a:ext uri="{FF2B5EF4-FFF2-40B4-BE49-F238E27FC236}">
                  <a16:creationId xmlns:a16="http://schemas.microsoft.com/office/drawing/2014/main" id="{3897AB76-41F4-B13C-3CEB-F9FE62D9D707}"/>
                </a:ext>
              </a:extLst>
            </p:cNvPr>
            <p:cNvSpPr/>
            <p:nvPr/>
          </p:nvSpPr>
          <p:spPr>
            <a:xfrm>
              <a:off x="4241293" y="1485518"/>
              <a:ext cx="226052" cy="71544"/>
            </a:xfrm>
            <a:custGeom>
              <a:avLst/>
              <a:gdLst/>
              <a:ahLst/>
              <a:cxnLst/>
              <a:rect l="l" t="t" r="r" b="b"/>
              <a:pathLst>
                <a:path w="4746" h="1502" extrusionOk="0">
                  <a:moveTo>
                    <a:pt x="1397" y="0"/>
                  </a:moveTo>
                  <a:cubicBezTo>
                    <a:pt x="1132" y="0"/>
                    <a:pt x="867" y="20"/>
                    <a:pt x="602" y="31"/>
                  </a:cubicBezTo>
                  <a:cubicBezTo>
                    <a:pt x="335" y="48"/>
                    <a:pt x="218" y="265"/>
                    <a:pt x="34" y="399"/>
                  </a:cubicBezTo>
                  <a:cubicBezTo>
                    <a:pt x="17" y="416"/>
                    <a:pt x="17" y="432"/>
                    <a:pt x="17" y="449"/>
                  </a:cubicBezTo>
                  <a:cubicBezTo>
                    <a:pt x="17" y="616"/>
                    <a:pt x="1" y="783"/>
                    <a:pt x="34" y="950"/>
                  </a:cubicBezTo>
                  <a:cubicBezTo>
                    <a:pt x="84" y="1117"/>
                    <a:pt x="134" y="1284"/>
                    <a:pt x="134" y="1502"/>
                  </a:cubicBezTo>
                  <a:cubicBezTo>
                    <a:pt x="251" y="1468"/>
                    <a:pt x="351" y="1452"/>
                    <a:pt x="435" y="1435"/>
                  </a:cubicBezTo>
                  <a:cubicBezTo>
                    <a:pt x="719" y="1368"/>
                    <a:pt x="1003" y="1284"/>
                    <a:pt x="1304" y="1234"/>
                  </a:cubicBezTo>
                  <a:cubicBezTo>
                    <a:pt x="1612" y="1199"/>
                    <a:pt x="1926" y="1178"/>
                    <a:pt x="2241" y="1178"/>
                  </a:cubicBezTo>
                  <a:cubicBezTo>
                    <a:pt x="2523" y="1178"/>
                    <a:pt x="2807" y="1195"/>
                    <a:pt x="3092" y="1234"/>
                  </a:cubicBezTo>
                  <a:cubicBezTo>
                    <a:pt x="3560" y="1301"/>
                    <a:pt x="4044" y="1335"/>
                    <a:pt x="4495" y="1452"/>
                  </a:cubicBezTo>
                  <a:lnTo>
                    <a:pt x="4579" y="1452"/>
                  </a:lnTo>
                  <a:cubicBezTo>
                    <a:pt x="4595" y="1318"/>
                    <a:pt x="4612" y="1201"/>
                    <a:pt x="4646" y="1101"/>
                  </a:cubicBezTo>
                  <a:cubicBezTo>
                    <a:pt x="4746" y="900"/>
                    <a:pt x="4729" y="683"/>
                    <a:pt x="4712" y="482"/>
                  </a:cubicBezTo>
                  <a:cubicBezTo>
                    <a:pt x="4679" y="466"/>
                    <a:pt x="4646" y="432"/>
                    <a:pt x="4612" y="416"/>
                  </a:cubicBezTo>
                  <a:cubicBezTo>
                    <a:pt x="4495" y="382"/>
                    <a:pt x="4395" y="332"/>
                    <a:pt x="4278" y="299"/>
                  </a:cubicBezTo>
                  <a:cubicBezTo>
                    <a:pt x="3576" y="115"/>
                    <a:pt x="2858" y="15"/>
                    <a:pt x="2139" y="15"/>
                  </a:cubicBezTo>
                  <a:lnTo>
                    <a:pt x="1755" y="15"/>
                  </a:lnTo>
                  <a:cubicBezTo>
                    <a:pt x="1636" y="4"/>
                    <a:pt x="1517" y="0"/>
                    <a:pt x="1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51;p19">
              <a:extLst>
                <a:ext uri="{FF2B5EF4-FFF2-40B4-BE49-F238E27FC236}">
                  <a16:creationId xmlns:a16="http://schemas.microsoft.com/office/drawing/2014/main" id="{1BC41321-D3D2-C605-1BB8-ADFD65ABEDC3}"/>
                </a:ext>
              </a:extLst>
            </p:cNvPr>
            <p:cNvSpPr/>
            <p:nvPr/>
          </p:nvSpPr>
          <p:spPr>
            <a:xfrm>
              <a:off x="4261202" y="1389063"/>
              <a:ext cx="186281" cy="97170"/>
            </a:xfrm>
            <a:custGeom>
              <a:avLst/>
              <a:gdLst/>
              <a:ahLst/>
              <a:cxnLst/>
              <a:rect l="l" t="t" r="r" b="b"/>
              <a:pathLst>
                <a:path w="3911" h="2040" extrusionOk="0">
                  <a:moveTo>
                    <a:pt x="1880" y="0"/>
                  </a:moveTo>
                  <a:cubicBezTo>
                    <a:pt x="1706" y="0"/>
                    <a:pt x="1533" y="10"/>
                    <a:pt x="1370" y="85"/>
                  </a:cubicBezTo>
                  <a:cubicBezTo>
                    <a:pt x="1354" y="93"/>
                    <a:pt x="1333" y="93"/>
                    <a:pt x="1310" y="93"/>
                  </a:cubicBezTo>
                  <a:cubicBezTo>
                    <a:pt x="1287" y="93"/>
                    <a:pt x="1262" y="93"/>
                    <a:pt x="1237" y="101"/>
                  </a:cubicBezTo>
                  <a:cubicBezTo>
                    <a:pt x="986" y="168"/>
                    <a:pt x="719" y="218"/>
                    <a:pt x="535" y="419"/>
                  </a:cubicBezTo>
                  <a:cubicBezTo>
                    <a:pt x="451" y="519"/>
                    <a:pt x="351" y="603"/>
                    <a:pt x="251" y="669"/>
                  </a:cubicBezTo>
                  <a:cubicBezTo>
                    <a:pt x="84" y="786"/>
                    <a:pt x="34" y="937"/>
                    <a:pt x="34" y="1121"/>
                  </a:cubicBezTo>
                  <a:cubicBezTo>
                    <a:pt x="34" y="1338"/>
                    <a:pt x="34" y="1555"/>
                    <a:pt x="34" y="1772"/>
                  </a:cubicBezTo>
                  <a:cubicBezTo>
                    <a:pt x="34" y="1822"/>
                    <a:pt x="0" y="1889"/>
                    <a:pt x="67" y="1923"/>
                  </a:cubicBezTo>
                  <a:cubicBezTo>
                    <a:pt x="101" y="1923"/>
                    <a:pt x="151" y="1906"/>
                    <a:pt x="184" y="1906"/>
                  </a:cubicBezTo>
                  <a:cubicBezTo>
                    <a:pt x="451" y="1806"/>
                    <a:pt x="702" y="1789"/>
                    <a:pt x="969" y="1789"/>
                  </a:cubicBezTo>
                  <a:cubicBezTo>
                    <a:pt x="1220" y="1789"/>
                    <a:pt x="1471" y="1772"/>
                    <a:pt x="1705" y="1772"/>
                  </a:cubicBezTo>
                  <a:cubicBezTo>
                    <a:pt x="1766" y="1770"/>
                    <a:pt x="1828" y="1769"/>
                    <a:pt x="1889" y="1769"/>
                  </a:cubicBezTo>
                  <a:cubicBezTo>
                    <a:pt x="2295" y="1769"/>
                    <a:pt x="2702" y="1814"/>
                    <a:pt x="3108" y="1872"/>
                  </a:cubicBezTo>
                  <a:cubicBezTo>
                    <a:pt x="3359" y="1923"/>
                    <a:pt x="3626" y="1989"/>
                    <a:pt x="3910" y="2040"/>
                  </a:cubicBezTo>
                  <a:cubicBezTo>
                    <a:pt x="3893" y="1939"/>
                    <a:pt x="3877" y="1839"/>
                    <a:pt x="3877" y="1756"/>
                  </a:cubicBezTo>
                  <a:cubicBezTo>
                    <a:pt x="3893" y="1555"/>
                    <a:pt x="3776" y="1471"/>
                    <a:pt x="3626" y="1405"/>
                  </a:cubicBezTo>
                  <a:cubicBezTo>
                    <a:pt x="3559" y="1388"/>
                    <a:pt x="3509" y="1371"/>
                    <a:pt x="3442" y="1355"/>
                  </a:cubicBezTo>
                  <a:cubicBezTo>
                    <a:pt x="3075" y="1254"/>
                    <a:pt x="2724" y="1171"/>
                    <a:pt x="2340" y="1171"/>
                  </a:cubicBezTo>
                  <a:cubicBezTo>
                    <a:pt x="2223" y="1171"/>
                    <a:pt x="2101" y="1175"/>
                    <a:pt x="1982" y="1175"/>
                  </a:cubicBezTo>
                  <a:cubicBezTo>
                    <a:pt x="1863" y="1175"/>
                    <a:pt x="1746" y="1171"/>
                    <a:pt x="1638" y="1154"/>
                  </a:cubicBezTo>
                  <a:cubicBezTo>
                    <a:pt x="1442" y="1121"/>
                    <a:pt x="1246" y="1096"/>
                    <a:pt x="1050" y="1096"/>
                  </a:cubicBezTo>
                  <a:cubicBezTo>
                    <a:pt x="945" y="1096"/>
                    <a:pt x="840" y="1103"/>
                    <a:pt x="735" y="1121"/>
                  </a:cubicBezTo>
                  <a:cubicBezTo>
                    <a:pt x="713" y="1128"/>
                    <a:pt x="691" y="1136"/>
                    <a:pt x="670" y="1136"/>
                  </a:cubicBezTo>
                  <a:cubicBezTo>
                    <a:pt x="644" y="1136"/>
                    <a:pt x="620" y="1124"/>
                    <a:pt x="602" y="1087"/>
                  </a:cubicBezTo>
                  <a:cubicBezTo>
                    <a:pt x="619" y="1020"/>
                    <a:pt x="669" y="1020"/>
                    <a:pt x="719" y="1020"/>
                  </a:cubicBezTo>
                  <a:cubicBezTo>
                    <a:pt x="936" y="987"/>
                    <a:pt x="1136" y="954"/>
                    <a:pt x="1337" y="903"/>
                  </a:cubicBezTo>
                  <a:cubicBezTo>
                    <a:pt x="1504" y="870"/>
                    <a:pt x="1654" y="853"/>
                    <a:pt x="1805" y="853"/>
                  </a:cubicBezTo>
                  <a:cubicBezTo>
                    <a:pt x="1955" y="853"/>
                    <a:pt x="2089" y="837"/>
                    <a:pt x="2239" y="837"/>
                  </a:cubicBezTo>
                  <a:cubicBezTo>
                    <a:pt x="2284" y="835"/>
                    <a:pt x="2328" y="834"/>
                    <a:pt x="2372" y="834"/>
                  </a:cubicBezTo>
                  <a:cubicBezTo>
                    <a:pt x="2857" y="834"/>
                    <a:pt x="3317" y="919"/>
                    <a:pt x="3776" y="1087"/>
                  </a:cubicBezTo>
                  <a:cubicBezTo>
                    <a:pt x="3793" y="1104"/>
                    <a:pt x="3810" y="1104"/>
                    <a:pt x="3843" y="1104"/>
                  </a:cubicBezTo>
                  <a:cubicBezTo>
                    <a:pt x="3877" y="1004"/>
                    <a:pt x="3877" y="903"/>
                    <a:pt x="3810" y="837"/>
                  </a:cubicBezTo>
                  <a:cubicBezTo>
                    <a:pt x="3576" y="603"/>
                    <a:pt x="3359" y="369"/>
                    <a:pt x="3058" y="218"/>
                  </a:cubicBezTo>
                  <a:cubicBezTo>
                    <a:pt x="3041" y="202"/>
                    <a:pt x="3008" y="202"/>
                    <a:pt x="2974" y="185"/>
                  </a:cubicBezTo>
                  <a:cubicBezTo>
                    <a:pt x="2807" y="152"/>
                    <a:pt x="2624" y="118"/>
                    <a:pt x="2456" y="51"/>
                  </a:cubicBezTo>
                  <a:cubicBezTo>
                    <a:pt x="2323" y="18"/>
                    <a:pt x="2189" y="1"/>
                    <a:pt x="2055" y="1"/>
                  </a:cubicBezTo>
                  <a:cubicBezTo>
                    <a:pt x="1997" y="1"/>
                    <a:pt x="1939" y="0"/>
                    <a:pt x="18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52;p19">
              <a:extLst>
                <a:ext uri="{FF2B5EF4-FFF2-40B4-BE49-F238E27FC236}">
                  <a16:creationId xmlns:a16="http://schemas.microsoft.com/office/drawing/2014/main" id="{964DB8C3-7C5D-208A-346C-345E7E3DF86C}"/>
                </a:ext>
              </a:extLst>
            </p:cNvPr>
            <p:cNvSpPr/>
            <p:nvPr/>
          </p:nvSpPr>
          <p:spPr>
            <a:xfrm>
              <a:off x="4297782" y="1345336"/>
              <a:ext cx="112264" cy="39011"/>
            </a:xfrm>
            <a:custGeom>
              <a:avLst/>
              <a:gdLst/>
              <a:ahLst/>
              <a:cxnLst/>
              <a:rect l="l" t="t" r="r" b="b"/>
              <a:pathLst>
                <a:path w="2357" h="819" extrusionOk="0">
                  <a:moveTo>
                    <a:pt x="1221" y="0"/>
                  </a:moveTo>
                  <a:cubicBezTo>
                    <a:pt x="1054" y="0"/>
                    <a:pt x="903" y="34"/>
                    <a:pt x="736" y="50"/>
                  </a:cubicBezTo>
                  <a:cubicBezTo>
                    <a:pt x="711" y="59"/>
                    <a:pt x="682" y="59"/>
                    <a:pt x="653" y="59"/>
                  </a:cubicBezTo>
                  <a:cubicBezTo>
                    <a:pt x="623" y="59"/>
                    <a:pt x="594" y="59"/>
                    <a:pt x="569" y="67"/>
                  </a:cubicBezTo>
                  <a:cubicBezTo>
                    <a:pt x="519" y="84"/>
                    <a:pt x="469" y="100"/>
                    <a:pt x="419" y="134"/>
                  </a:cubicBezTo>
                  <a:cubicBezTo>
                    <a:pt x="201" y="301"/>
                    <a:pt x="34" y="501"/>
                    <a:pt x="1" y="819"/>
                  </a:cubicBezTo>
                  <a:cubicBezTo>
                    <a:pt x="268" y="752"/>
                    <a:pt x="485" y="702"/>
                    <a:pt x="719" y="635"/>
                  </a:cubicBezTo>
                  <a:cubicBezTo>
                    <a:pt x="786" y="618"/>
                    <a:pt x="853" y="618"/>
                    <a:pt x="920" y="618"/>
                  </a:cubicBezTo>
                  <a:lnTo>
                    <a:pt x="1455" y="618"/>
                  </a:lnTo>
                  <a:cubicBezTo>
                    <a:pt x="1521" y="618"/>
                    <a:pt x="1572" y="618"/>
                    <a:pt x="1622" y="635"/>
                  </a:cubicBezTo>
                  <a:cubicBezTo>
                    <a:pt x="1839" y="685"/>
                    <a:pt x="2056" y="752"/>
                    <a:pt x="2290" y="802"/>
                  </a:cubicBezTo>
                  <a:cubicBezTo>
                    <a:pt x="2296" y="808"/>
                    <a:pt x="2303" y="810"/>
                    <a:pt x="2311" y="810"/>
                  </a:cubicBezTo>
                  <a:cubicBezTo>
                    <a:pt x="2327" y="810"/>
                    <a:pt x="2346" y="802"/>
                    <a:pt x="2357" y="802"/>
                  </a:cubicBezTo>
                  <a:cubicBezTo>
                    <a:pt x="2323" y="568"/>
                    <a:pt x="2223" y="368"/>
                    <a:pt x="2039" y="217"/>
                  </a:cubicBezTo>
                  <a:cubicBezTo>
                    <a:pt x="1956" y="117"/>
                    <a:pt x="1839" y="67"/>
                    <a:pt x="1705" y="50"/>
                  </a:cubicBezTo>
                  <a:cubicBezTo>
                    <a:pt x="1538" y="34"/>
                    <a:pt x="1388" y="0"/>
                    <a:pt x="12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53;p19">
              <a:extLst>
                <a:ext uri="{FF2B5EF4-FFF2-40B4-BE49-F238E27FC236}">
                  <a16:creationId xmlns:a16="http://schemas.microsoft.com/office/drawing/2014/main" id="{52C8CFE2-D7B5-5E27-0538-1E3C017F1E29}"/>
                </a:ext>
              </a:extLst>
            </p:cNvPr>
            <p:cNvSpPr/>
            <p:nvPr/>
          </p:nvSpPr>
          <p:spPr>
            <a:xfrm>
              <a:off x="4292924" y="1351623"/>
              <a:ext cx="112312" cy="43012"/>
            </a:xfrm>
            <a:custGeom>
              <a:avLst/>
              <a:gdLst/>
              <a:ahLst/>
              <a:cxnLst/>
              <a:rect l="l" t="t" r="r" b="b"/>
              <a:pathLst>
                <a:path w="2358" h="903" extrusionOk="0">
                  <a:moveTo>
                    <a:pt x="1376" y="0"/>
                  </a:moveTo>
                  <a:cubicBezTo>
                    <a:pt x="1283" y="0"/>
                    <a:pt x="1188" y="15"/>
                    <a:pt x="1105" y="35"/>
                  </a:cubicBezTo>
                  <a:cubicBezTo>
                    <a:pt x="788" y="85"/>
                    <a:pt x="487" y="202"/>
                    <a:pt x="237" y="386"/>
                  </a:cubicBezTo>
                  <a:cubicBezTo>
                    <a:pt x="1" y="552"/>
                    <a:pt x="145" y="903"/>
                    <a:pt x="363" y="903"/>
                  </a:cubicBezTo>
                  <a:cubicBezTo>
                    <a:pt x="408" y="903"/>
                    <a:pt x="456" y="888"/>
                    <a:pt x="504" y="854"/>
                  </a:cubicBezTo>
                  <a:cubicBezTo>
                    <a:pt x="738" y="687"/>
                    <a:pt x="988" y="570"/>
                    <a:pt x="1273" y="537"/>
                  </a:cubicBezTo>
                  <a:cubicBezTo>
                    <a:pt x="1293" y="534"/>
                    <a:pt x="1314" y="532"/>
                    <a:pt x="1335" y="532"/>
                  </a:cubicBezTo>
                  <a:cubicBezTo>
                    <a:pt x="1565" y="532"/>
                    <a:pt x="1795" y="688"/>
                    <a:pt x="2024" y="704"/>
                  </a:cubicBezTo>
                  <a:cubicBezTo>
                    <a:pt x="2039" y="706"/>
                    <a:pt x="2054" y="707"/>
                    <a:pt x="2067" y="707"/>
                  </a:cubicBezTo>
                  <a:cubicBezTo>
                    <a:pt x="2358" y="707"/>
                    <a:pt x="2344" y="218"/>
                    <a:pt x="2024" y="186"/>
                  </a:cubicBezTo>
                  <a:cubicBezTo>
                    <a:pt x="1857" y="169"/>
                    <a:pt x="1707" y="69"/>
                    <a:pt x="1540" y="19"/>
                  </a:cubicBezTo>
                  <a:cubicBezTo>
                    <a:pt x="1489" y="6"/>
                    <a:pt x="1433" y="0"/>
                    <a:pt x="1376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54;p19">
              <a:extLst>
                <a:ext uri="{FF2B5EF4-FFF2-40B4-BE49-F238E27FC236}">
                  <a16:creationId xmlns:a16="http://schemas.microsoft.com/office/drawing/2014/main" id="{89485C22-A46C-8BE6-DAFA-C99635D96B6B}"/>
                </a:ext>
              </a:extLst>
            </p:cNvPr>
            <p:cNvSpPr/>
            <p:nvPr/>
          </p:nvSpPr>
          <p:spPr>
            <a:xfrm>
              <a:off x="4268347" y="1399875"/>
              <a:ext cx="172897" cy="50824"/>
            </a:xfrm>
            <a:custGeom>
              <a:avLst/>
              <a:gdLst/>
              <a:ahLst/>
              <a:cxnLst/>
              <a:rect l="l" t="t" r="r" b="b"/>
              <a:pathLst>
                <a:path w="3630" h="1067" extrusionOk="0">
                  <a:moveTo>
                    <a:pt x="1493" y="1"/>
                  </a:moveTo>
                  <a:cubicBezTo>
                    <a:pt x="1043" y="1"/>
                    <a:pt x="232" y="213"/>
                    <a:pt x="51" y="576"/>
                  </a:cubicBezTo>
                  <a:cubicBezTo>
                    <a:pt x="1" y="676"/>
                    <a:pt x="1" y="827"/>
                    <a:pt x="84" y="910"/>
                  </a:cubicBezTo>
                  <a:cubicBezTo>
                    <a:pt x="101" y="910"/>
                    <a:pt x="101" y="910"/>
                    <a:pt x="101" y="927"/>
                  </a:cubicBezTo>
                  <a:cubicBezTo>
                    <a:pt x="157" y="968"/>
                    <a:pt x="217" y="986"/>
                    <a:pt x="274" y="986"/>
                  </a:cubicBezTo>
                  <a:cubicBezTo>
                    <a:pt x="403" y="986"/>
                    <a:pt x="517" y="897"/>
                    <a:pt x="552" y="793"/>
                  </a:cubicBezTo>
                  <a:cubicBezTo>
                    <a:pt x="738" y="638"/>
                    <a:pt x="1326" y="541"/>
                    <a:pt x="1571" y="541"/>
                  </a:cubicBezTo>
                  <a:cubicBezTo>
                    <a:pt x="1590" y="541"/>
                    <a:pt x="1607" y="542"/>
                    <a:pt x="1621" y="543"/>
                  </a:cubicBezTo>
                  <a:cubicBezTo>
                    <a:pt x="1905" y="576"/>
                    <a:pt x="2941" y="643"/>
                    <a:pt x="3075" y="927"/>
                  </a:cubicBezTo>
                  <a:cubicBezTo>
                    <a:pt x="3117" y="1026"/>
                    <a:pt x="3190" y="1066"/>
                    <a:pt x="3268" y="1066"/>
                  </a:cubicBezTo>
                  <a:cubicBezTo>
                    <a:pt x="3440" y="1066"/>
                    <a:pt x="3630" y="867"/>
                    <a:pt x="3526" y="660"/>
                  </a:cubicBezTo>
                  <a:cubicBezTo>
                    <a:pt x="3292" y="108"/>
                    <a:pt x="2123" y="75"/>
                    <a:pt x="1621" y="8"/>
                  </a:cubicBezTo>
                  <a:cubicBezTo>
                    <a:pt x="1583" y="3"/>
                    <a:pt x="1540" y="1"/>
                    <a:pt x="14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55;p19">
              <a:extLst>
                <a:ext uri="{FF2B5EF4-FFF2-40B4-BE49-F238E27FC236}">
                  <a16:creationId xmlns:a16="http://schemas.microsoft.com/office/drawing/2014/main" id="{90C697E2-36D1-A8B5-F998-5065B31EEB23}"/>
                </a:ext>
              </a:extLst>
            </p:cNvPr>
            <p:cNvSpPr/>
            <p:nvPr/>
          </p:nvSpPr>
          <p:spPr>
            <a:xfrm>
              <a:off x="4254820" y="1445221"/>
              <a:ext cx="181518" cy="38297"/>
            </a:xfrm>
            <a:custGeom>
              <a:avLst/>
              <a:gdLst/>
              <a:ahLst/>
              <a:cxnLst/>
              <a:rect l="l" t="t" r="r" b="b"/>
              <a:pathLst>
                <a:path w="3811" h="804" extrusionOk="0">
                  <a:moveTo>
                    <a:pt x="1705" y="1"/>
                  </a:moveTo>
                  <a:cubicBezTo>
                    <a:pt x="1201" y="1"/>
                    <a:pt x="705" y="71"/>
                    <a:pt x="201" y="242"/>
                  </a:cubicBezTo>
                  <a:cubicBezTo>
                    <a:pt x="101" y="276"/>
                    <a:pt x="1" y="376"/>
                    <a:pt x="17" y="510"/>
                  </a:cubicBezTo>
                  <a:cubicBezTo>
                    <a:pt x="17" y="510"/>
                    <a:pt x="17" y="526"/>
                    <a:pt x="17" y="543"/>
                  </a:cubicBezTo>
                  <a:cubicBezTo>
                    <a:pt x="39" y="712"/>
                    <a:pt x="187" y="801"/>
                    <a:pt x="323" y="801"/>
                  </a:cubicBezTo>
                  <a:cubicBezTo>
                    <a:pt x="401" y="801"/>
                    <a:pt x="476" y="771"/>
                    <a:pt x="519" y="710"/>
                  </a:cubicBezTo>
                  <a:cubicBezTo>
                    <a:pt x="909" y="593"/>
                    <a:pt x="1299" y="527"/>
                    <a:pt x="1705" y="527"/>
                  </a:cubicBezTo>
                  <a:cubicBezTo>
                    <a:pt x="1821" y="527"/>
                    <a:pt x="1937" y="532"/>
                    <a:pt x="2056" y="543"/>
                  </a:cubicBezTo>
                  <a:cubicBezTo>
                    <a:pt x="2306" y="577"/>
                    <a:pt x="3075" y="543"/>
                    <a:pt x="3309" y="693"/>
                  </a:cubicBezTo>
                  <a:cubicBezTo>
                    <a:pt x="3362" y="762"/>
                    <a:pt x="3455" y="803"/>
                    <a:pt x="3543" y="803"/>
                  </a:cubicBezTo>
                  <a:cubicBezTo>
                    <a:pt x="3649" y="803"/>
                    <a:pt x="3750" y="746"/>
                    <a:pt x="3777" y="610"/>
                  </a:cubicBezTo>
                  <a:cubicBezTo>
                    <a:pt x="3777" y="610"/>
                    <a:pt x="3777" y="610"/>
                    <a:pt x="3793" y="593"/>
                  </a:cubicBezTo>
                  <a:cubicBezTo>
                    <a:pt x="3810" y="510"/>
                    <a:pt x="3793" y="409"/>
                    <a:pt x="3727" y="343"/>
                  </a:cubicBezTo>
                  <a:cubicBezTo>
                    <a:pt x="3426" y="59"/>
                    <a:pt x="2774" y="92"/>
                    <a:pt x="2407" y="42"/>
                  </a:cubicBezTo>
                  <a:cubicBezTo>
                    <a:pt x="2170" y="16"/>
                    <a:pt x="1937" y="1"/>
                    <a:pt x="1705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56;p19">
              <a:extLst>
                <a:ext uri="{FF2B5EF4-FFF2-40B4-BE49-F238E27FC236}">
                  <a16:creationId xmlns:a16="http://schemas.microsoft.com/office/drawing/2014/main" id="{FC18C17B-A6F1-8A2D-6123-BCF991A37E2E}"/>
                </a:ext>
              </a:extLst>
            </p:cNvPr>
            <p:cNvSpPr/>
            <p:nvPr/>
          </p:nvSpPr>
          <p:spPr>
            <a:xfrm>
              <a:off x="4243674" y="1508334"/>
              <a:ext cx="215097" cy="57159"/>
            </a:xfrm>
            <a:custGeom>
              <a:avLst/>
              <a:gdLst/>
              <a:ahLst/>
              <a:cxnLst/>
              <a:rect l="l" t="t" r="r" b="b"/>
              <a:pathLst>
                <a:path w="4516" h="1200" extrusionOk="0">
                  <a:moveTo>
                    <a:pt x="2393" y="1"/>
                  </a:moveTo>
                  <a:cubicBezTo>
                    <a:pt x="1770" y="1"/>
                    <a:pt x="1152" y="51"/>
                    <a:pt x="535" y="137"/>
                  </a:cubicBezTo>
                  <a:lnTo>
                    <a:pt x="519" y="137"/>
                  </a:lnTo>
                  <a:cubicBezTo>
                    <a:pt x="502" y="137"/>
                    <a:pt x="469" y="137"/>
                    <a:pt x="452" y="154"/>
                  </a:cubicBezTo>
                  <a:cubicBezTo>
                    <a:pt x="301" y="171"/>
                    <a:pt x="251" y="271"/>
                    <a:pt x="251" y="388"/>
                  </a:cubicBezTo>
                  <a:cubicBezTo>
                    <a:pt x="1" y="471"/>
                    <a:pt x="34" y="906"/>
                    <a:pt x="335" y="906"/>
                  </a:cubicBezTo>
                  <a:cubicBezTo>
                    <a:pt x="987" y="889"/>
                    <a:pt x="1638" y="856"/>
                    <a:pt x="2290" y="839"/>
                  </a:cubicBezTo>
                  <a:cubicBezTo>
                    <a:pt x="2908" y="839"/>
                    <a:pt x="3510" y="1023"/>
                    <a:pt x="4111" y="1190"/>
                  </a:cubicBezTo>
                  <a:cubicBezTo>
                    <a:pt x="4135" y="1196"/>
                    <a:pt x="4159" y="1199"/>
                    <a:pt x="4181" y="1199"/>
                  </a:cubicBezTo>
                  <a:cubicBezTo>
                    <a:pt x="4391" y="1199"/>
                    <a:pt x="4516" y="938"/>
                    <a:pt x="4395" y="772"/>
                  </a:cubicBezTo>
                  <a:cubicBezTo>
                    <a:pt x="4445" y="672"/>
                    <a:pt x="4462" y="555"/>
                    <a:pt x="4362" y="455"/>
                  </a:cubicBezTo>
                  <a:cubicBezTo>
                    <a:pt x="4044" y="104"/>
                    <a:pt x="3510" y="37"/>
                    <a:pt x="3058" y="20"/>
                  </a:cubicBezTo>
                  <a:cubicBezTo>
                    <a:pt x="2836" y="7"/>
                    <a:pt x="2614" y="1"/>
                    <a:pt x="23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57;p19">
              <a:extLst>
                <a:ext uri="{FF2B5EF4-FFF2-40B4-BE49-F238E27FC236}">
                  <a16:creationId xmlns:a16="http://schemas.microsoft.com/office/drawing/2014/main" id="{2BDDA715-7502-DE32-EC69-9EB5338272EF}"/>
                </a:ext>
              </a:extLst>
            </p:cNvPr>
            <p:cNvSpPr/>
            <p:nvPr/>
          </p:nvSpPr>
          <p:spPr>
            <a:xfrm>
              <a:off x="4227766" y="1563921"/>
              <a:ext cx="263965" cy="66971"/>
            </a:xfrm>
            <a:custGeom>
              <a:avLst/>
              <a:gdLst/>
              <a:ahLst/>
              <a:cxnLst/>
              <a:rect l="l" t="t" r="r" b="b"/>
              <a:pathLst>
                <a:path w="5542" h="1406" extrusionOk="0">
                  <a:moveTo>
                    <a:pt x="3363" y="0"/>
                  </a:moveTo>
                  <a:cubicBezTo>
                    <a:pt x="2944" y="0"/>
                    <a:pt x="2546" y="33"/>
                    <a:pt x="2273" y="39"/>
                  </a:cubicBezTo>
                  <a:cubicBezTo>
                    <a:pt x="2218" y="39"/>
                    <a:pt x="2123" y="38"/>
                    <a:pt x="2002" y="38"/>
                  </a:cubicBezTo>
                  <a:cubicBezTo>
                    <a:pt x="1384" y="38"/>
                    <a:pt x="106" y="84"/>
                    <a:pt x="301" y="658"/>
                  </a:cubicBezTo>
                  <a:cubicBezTo>
                    <a:pt x="251" y="674"/>
                    <a:pt x="218" y="691"/>
                    <a:pt x="184" y="724"/>
                  </a:cubicBezTo>
                  <a:cubicBezTo>
                    <a:pt x="17" y="825"/>
                    <a:pt x="1" y="1176"/>
                    <a:pt x="251" y="1209"/>
                  </a:cubicBezTo>
                  <a:cubicBezTo>
                    <a:pt x="1220" y="1343"/>
                    <a:pt x="2189" y="1376"/>
                    <a:pt x="3175" y="1393"/>
                  </a:cubicBezTo>
                  <a:cubicBezTo>
                    <a:pt x="3333" y="1399"/>
                    <a:pt x="3496" y="1405"/>
                    <a:pt x="3660" y="1405"/>
                  </a:cubicBezTo>
                  <a:cubicBezTo>
                    <a:pt x="3929" y="1405"/>
                    <a:pt x="4202" y="1388"/>
                    <a:pt x="4462" y="1326"/>
                  </a:cubicBezTo>
                  <a:lnTo>
                    <a:pt x="4796" y="1326"/>
                  </a:lnTo>
                  <a:cubicBezTo>
                    <a:pt x="4863" y="1326"/>
                    <a:pt x="4896" y="1309"/>
                    <a:pt x="4930" y="1293"/>
                  </a:cubicBezTo>
                  <a:cubicBezTo>
                    <a:pt x="4946" y="1293"/>
                    <a:pt x="4963" y="1309"/>
                    <a:pt x="4963" y="1309"/>
                  </a:cubicBezTo>
                  <a:cubicBezTo>
                    <a:pt x="5023" y="1362"/>
                    <a:pt x="5089" y="1384"/>
                    <a:pt x="5151" y="1384"/>
                  </a:cubicBezTo>
                  <a:cubicBezTo>
                    <a:pt x="5365" y="1384"/>
                    <a:pt x="5541" y="1123"/>
                    <a:pt x="5347" y="942"/>
                  </a:cubicBezTo>
                  <a:cubicBezTo>
                    <a:pt x="5314" y="908"/>
                    <a:pt x="5280" y="875"/>
                    <a:pt x="5230" y="858"/>
                  </a:cubicBezTo>
                  <a:cubicBezTo>
                    <a:pt x="5247" y="808"/>
                    <a:pt x="5230" y="741"/>
                    <a:pt x="5214" y="691"/>
                  </a:cubicBezTo>
                  <a:cubicBezTo>
                    <a:pt x="4944" y="110"/>
                    <a:pt x="4120" y="0"/>
                    <a:pt x="3363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58;p19">
              <a:extLst>
                <a:ext uri="{FF2B5EF4-FFF2-40B4-BE49-F238E27FC236}">
                  <a16:creationId xmlns:a16="http://schemas.microsoft.com/office/drawing/2014/main" id="{AA3887A0-E4FC-0343-6587-733BD8C6DB7D}"/>
                </a:ext>
              </a:extLst>
            </p:cNvPr>
            <p:cNvSpPr/>
            <p:nvPr/>
          </p:nvSpPr>
          <p:spPr>
            <a:xfrm>
              <a:off x="3913408" y="1327807"/>
              <a:ext cx="881060" cy="1294127"/>
            </a:xfrm>
            <a:custGeom>
              <a:avLst/>
              <a:gdLst/>
              <a:ahLst/>
              <a:cxnLst/>
              <a:rect l="l" t="t" r="r" b="b"/>
              <a:pathLst>
                <a:path w="18498" h="27169" extrusionOk="0">
                  <a:moveTo>
                    <a:pt x="12415" y="6433"/>
                  </a:moveTo>
                  <a:cubicBezTo>
                    <a:pt x="12582" y="6483"/>
                    <a:pt x="12716" y="6600"/>
                    <a:pt x="12900" y="6617"/>
                  </a:cubicBezTo>
                  <a:cubicBezTo>
                    <a:pt x="12950" y="6617"/>
                    <a:pt x="13033" y="6651"/>
                    <a:pt x="13050" y="6701"/>
                  </a:cubicBezTo>
                  <a:cubicBezTo>
                    <a:pt x="13150" y="6868"/>
                    <a:pt x="13301" y="7018"/>
                    <a:pt x="13301" y="7235"/>
                  </a:cubicBezTo>
                  <a:cubicBezTo>
                    <a:pt x="13301" y="7302"/>
                    <a:pt x="13317" y="7386"/>
                    <a:pt x="13301" y="7453"/>
                  </a:cubicBezTo>
                  <a:cubicBezTo>
                    <a:pt x="13301" y="7586"/>
                    <a:pt x="13317" y="7703"/>
                    <a:pt x="13384" y="7820"/>
                  </a:cubicBezTo>
                  <a:cubicBezTo>
                    <a:pt x="13434" y="7887"/>
                    <a:pt x="13434" y="7971"/>
                    <a:pt x="13451" y="8054"/>
                  </a:cubicBezTo>
                  <a:cubicBezTo>
                    <a:pt x="13451" y="8121"/>
                    <a:pt x="13451" y="8188"/>
                    <a:pt x="13451" y="8255"/>
                  </a:cubicBezTo>
                  <a:cubicBezTo>
                    <a:pt x="13418" y="8555"/>
                    <a:pt x="13535" y="8839"/>
                    <a:pt x="13652" y="9107"/>
                  </a:cubicBezTo>
                  <a:cubicBezTo>
                    <a:pt x="13685" y="9174"/>
                    <a:pt x="13718" y="9240"/>
                    <a:pt x="13735" y="9307"/>
                  </a:cubicBezTo>
                  <a:cubicBezTo>
                    <a:pt x="13802" y="9458"/>
                    <a:pt x="13869" y="9608"/>
                    <a:pt x="13936" y="9758"/>
                  </a:cubicBezTo>
                  <a:cubicBezTo>
                    <a:pt x="13969" y="9842"/>
                    <a:pt x="14002" y="9925"/>
                    <a:pt x="14069" y="9959"/>
                  </a:cubicBezTo>
                  <a:cubicBezTo>
                    <a:pt x="14220" y="10076"/>
                    <a:pt x="14303" y="10243"/>
                    <a:pt x="14370" y="10410"/>
                  </a:cubicBezTo>
                  <a:cubicBezTo>
                    <a:pt x="14403" y="10494"/>
                    <a:pt x="14454" y="10560"/>
                    <a:pt x="14487" y="10627"/>
                  </a:cubicBezTo>
                  <a:cubicBezTo>
                    <a:pt x="14520" y="10677"/>
                    <a:pt x="14571" y="10711"/>
                    <a:pt x="14587" y="10761"/>
                  </a:cubicBezTo>
                  <a:cubicBezTo>
                    <a:pt x="14704" y="11012"/>
                    <a:pt x="14905" y="11195"/>
                    <a:pt x="15105" y="11396"/>
                  </a:cubicBezTo>
                  <a:cubicBezTo>
                    <a:pt x="15155" y="11446"/>
                    <a:pt x="15205" y="11513"/>
                    <a:pt x="15256" y="11580"/>
                  </a:cubicBezTo>
                  <a:cubicBezTo>
                    <a:pt x="15339" y="11713"/>
                    <a:pt x="15406" y="11847"/>
                    <a:pt x="15473" y="11997"/>
                  </a:cubicBezTo>
                  <a:cubicBezTo>
                    <a:pt x="15606" y="12215"/>
                    <a:pt x="15757" y="12398"/>
                    <a:pt x="15941" y="12582"/>
                  </a:cubicBezTo>
                  <a:cubicBezTo>
                    <a:pt x="16342" y="12966"/>
                    <a:pt x="16726" y="13367"/>
                    <a:pt x="17077" y="13785"/>
                  </a:cubicBezTo>
                  <a:cubicBezTo>
                    <a:pt x="17344" y="14103"/>
                    <a:pt x="17578" y="14470"/>
                    <a:pt x="17779" y="14854"/>
                  </a:cubicBezTo>
                  <a:cubicBezTo>
                    <a:pt x="17929" y="15088"/>
                    <a:pt x="17996" y="15372"/>
                    <a:pt x="18096" y="15623"/>
                  </a:cubicBezTo>
                  <a:cubicBezTo>
                    <a:pt x="18180" y="15840"/>
                    <a:pt x="18246" y="16041"/>
                    <a:pt x="18330" y="16241"/>
                  </a:cubicBezTo>
                  <a:cubicBezTo>
                    <a:pt x="18397" y="16425"/>
                    <a:pt x="18430" y="16609"/>
                    <a:pt x="18430" y="16809"/>
                  </a:cubicBezTo>
                  <a:cubicBezTo>
                    <a:pt x="18430" y="17060"/>
                    <a:pt x="18414" y="17327"/>
                    <a:pt x="18414" y="17578"/>
                  </a:cubicBezTo>
                  <a:cubicBezTo>
                    <a:pt x="18414" y="17778"/>
                    <a:pt x="18414" y="17979"/>
                    <a:pt x="18430" y="18179"/>
                  </a:cubicBezTo>
                  <a:cubicBezTo>
                    <a:pt x="18497" y="18681"/>
                    <a:pt x="18497" y="19182"/>
                    <a:pt x="18447" y="19683"/>
                  </a:cubicBezTo>
                  <a:cubicBezTo>
                    <a:pt x="18414" y="20068"/>
                    <a:pt x="18330" y="20452"/>
                    <a:pt x="18213" y="20819"/>
                  </a:cubicBezTo>
                  <a:cubicBezTo>
                    <a:pt x="18113" y="21154"/>
                    <a:pt x="17979" y="21471"/>
                    <a:pt x="17829" y="21788"/>
                  </a:cubicBezTo>
                  <a:cubicBezTo>
                    <a:pt x="17645" y="22173"/>
                    <a:pt x="17411" y="22507"/>
                    <a:pt x="17277" y="22908"/>
                  </a:cubicBezTo>
                  <a:cubicBezTo>
                    <a:pt x="17277" y="22925"/>
                    <a:pt x="17261" y="22941"/>
                    <a:pt x="17261" y="22958"/>
                  </a:cubicBezTo>
                  <a:cubicBezTo>
                    <a:pt x="17094" y="23209"/>
                    <a:pt x="16926" y="23459"/>
                    <a:pt x="16743" y="23710"/>
                  </a:cubicBezTo>
                  <a:cubicBezTo>
                    <a:pt x="16726" y="23760"/>
                    <a:pt x="16676" y="23794"/>
                    <a:pt x="16642" y="23844"/>
                  </a:cubicBezTo>
                  <a:cubicBezTo>
                    <a:pt x="16342" y="24378"/>
                    <a:pt x="15907" y="24779"/>
                    <a:pt x="15439" y="25164"/>
                  </a:cubicBezTo>
                  <a:cubicBezTo>
                    <a:pt x="15289" y="25264"/>
                    <a:pt x="15155" y="25381"/>
                    <a:pt x="15005" y="25498"/>
                  </a:cubicBezTo>
                  <a:cubicBezTo>
                    <a:pt x="14938" y="25548"/>
                    <a:pt x="14871" y="25598"/>
                    <a:pt x="14804" y="25631"/>
                  </a:cubicBezTo>
                  <a:cubicBezTo>
                    <a:pt x="14487" y="25815"/>
                    <a:pt x="14170" y="25982"/>
                    <a:pt x="13852" y="26166"/>
                  </a:cubicBezTo>
                  <a:cubicBezTo>
                    <a:pt x="13652" y="26266"/>
                    <a:pt x="13451" y="26367"/>
                    <a:pt x="13267" y="26467"/>
                  </a:cubicBezTo>
                  <a:cubicBezTo>
                    <a:pt x="12866" y="26684"/>
                    <a:pt x="12415" y="26801"/>
                    <a:pt x="11981" y="26918"/>
                  </a:cubicBezTo>
                  <a:cubicBezTo>
                    <a:pt x="11914" y="26935"/>
                    <a:pt x="11847" y="26935"/>
                    <a:pt x="11797" y="26951"/>
                  </a:cubicBezTo>
                  <a:cubicBezTo>
                    <a:pt x="11747" y="26951"/>
                    <a:pt x="11713" y="26951"/>
                    <a:pt x="11680" y="26968"/>
                  </a:cubicBezTo>
                  <a:cubicBezTo>
                    <a:pt x="11413" y="27135"/>
                    <a:pt x="11095" y="27152"/>
                    <a:pt x="10794" y="27152"/>
                  </a:cubicBezTo>
                  <a:cubicBezTo>
                    <a:pt x="10026" y="27169"/>
                    <a:pt x="9257" y="27152"/>
                    <a:pt x="8489" y="27152"/>
                  </a:cubicBezTo>
                  <a:cubicBezTo>
                    <a:pt x="8322" y="27152"/>
                    <a:pt x="8154" y="27135"/>
                    <a:pt x="8004" y="27085"/>
                  </a:cubicBezTo>
                  <a:cubicBezTo>
                    <a:pt x="7820" y="27035"/>
                    <a:pt x="7636" y="27002"/>
                    <a:pt x="7436" y="26985"/>
                  </a:cubicBezTo>
                  <a:cubicBezTo>
                    <a:pt x="7336" y="26985"/>
                    <a:pt x="7219" y="26968"/>
                    <a:pt x="7119" y="26951"/>
                  </a:cubicBezTo>
                  <a:cubicBezTo>
                    <a:pt x="7035" y="26951"/>
                    <a:pt x="6951" y="26935"/>
                    <a:pt x="6868" y="26951"/>
                  </a:cubicBezTo>
                  <a:cubicBezTo>
                    <a:pt x="6684" y="26968"/>
                    <a:pt x="6517" y="26918"/>
                    <a:pt x="6333" y="26885"/>
                  </a:cubicBezTo>
                  <a:cubicBezTo>
                    <a:pt x="5815" y="26734"/>
                    <a:pt x="5314" y="26534"/>
                    <a:pt x="4846" y="26266"/>
                  </a:cubicBezTo>
                  <a:cubicBezTo>
                    <a:pt x="4529" y="26083"/>
                    <a:pt x="4211" y="25932"/>
                    <a:pt x="3910" y="25765"/>
                  </a:cubicBezTo>
                  <a:cubicBezTo>
                    <a:pt x="3743" y="25682"/>
                    <a:pt x="3593" y="25581"/>
                    <a:pt x="3443" y="25464"/>
                  </a:cubicBezTo>
                  <a:cubicBezTo>
                    <a:pt x="3326" y="25364"/>
                    <a:pt x="3209" y="25264"/>
                    <a:pt x="3075" y="25180"/>
                  </a:cubicBezTo>
                  <a:cubicBezTo>
                    <a:pt x="2691" y="24896"/>
                    <a:pt x="2373" y="24562"/>
                    <a:pt x="2073" y="24178"/>
                  </a:cubicBezTo>
                  <a:cubicBezTo>
                    <a:pt x="1989" y="24094"/>
                    <a:pt x="1939" y="23994"/>
                    <a:pt x="1872" y="23894"/>
                  </a:cubicBezTo>
                  <a:cubicBezTo>
                    <a:pt x="1855" y="23860"/>
                    <a:pt x="1855" y="23844"/>
                    <a:pt x="1839" y="23827"/>
                  </a:cubicBezTo>
                  <a:cubicBezTo>
                    <a:pt x="1621" y="23626"/>
                    <a:pt x="1504" y="23359"/>
                    <a:pt x="1337" y="23125"/>
                  </a:cubicBezTo>
                  <a:cubicBezTo>
                    <a:pt x="1287" y="23042"/>
                    <a:pt x="1237" y="22958"/>
                    <a:pt x="1204" y="22875"/>
                  </a:cubicBezTo>
                  <a:cubicBezTo>
                    <a:pt x="1137" y="22674"/>
                    <a:pt x="1020" y="22507"/>
                    <a:pt x="936" y="22323"/>
                  </a:cubicBezTo>
                  <a:cubicBezTo>
                    <a:pt x="585" y="21672"/>
                    <a:pt x="268" y="21003"/>
                    <a:pt x="134" y="20268"/>
                  </a:cubicBezTo>
                  <a:cubicBezTo>
                    <a:pt x="34" y="19783"/>
                    <a:pt x="1" y="19299"/>
                    <a:pt x="17" y="18798"/>
                  </a:cubicBezTo>
                  <a:cubicBezTo>
                    <a:pt x="17" y="18564"/>
                    <a:pt x="51" y="18313"/>
                    <a:pt x="68" y="18062"/>
                  </a:cubicBezTo>
                  <a:cubicBezTo>
                    <a:pt x="84" y="17929"/>
                    <a:pt x="84" y="17795"/>
                    <a:pt x="84" y="17661"/>
                  </a:cubicBezTo>
                  <a:cubicBezTo>
                    <a:pt x="84" y="17411"/>
                    <a:pt x="68" y="17144"/>
                    <a:pt x="68" y="16893"/>
                  </a:cubicBezTo>
                  <a:cubicBezTo>
                    <a:pt x="68" y="16642"/>
                    <a:pt x="101" y="16408"/>
                    <a:pt x="201" y="16174"/>
                  </a:cubicBezTo>
                  <a:cubicBezTo>
                    <a:pt x="335" y="15824"/>
                    <a:pt x="452" y="15473"/>
                    <a:pt x="585" y="15122"/>
                  </a:cubicBezTo>
                  <a:cubicBezTo>
                    <a:pt x="619" y="15038"/>
                    <a:pt x="652" y="14971"/>
                    <a:pt x="686" y="14905"/>
                  </a:cubicBezTo>
                  <a:cubicBezTo>
                    <a:pt x="920" y="14487"/>
                    <a:pt x="1170" y="14086"/>
                    <a:pt x="1471" y="13718"/>
                  </a:cubicBezTo>
                  <a:cubicBezTo>
                    <a:pt x="1805" y="13351"/>
                    <a:pt x="2139" y="13017"/>
                    <a:pt x="2474" y="12666"/>
                  </a:cubicBezTo>
                  <a:cubicBezTo>
                    <a:pt x="2507" y="12632"/>
                    <a:pt x="2524" y="12582"/>
                    <a:pt x="2574" y="12565"/>
                  </a:cubicBezTo>
                  <a:cubicBezTo>
                    <a:pt x="2758" y="12448"/>
                    <a:pt x="2858" y="12265"/>
                    <a:pt x="2958" y="12081"/>
                  </a:cubicBezTo>
                  <a:cubicBezTo>
                    <a:pt x="3058" y="11930"/>
                    <a:pt x="3142" y="11747"/>
                    <a:pt x="3242" y="11596"/>
                  </a:cubicBezTo>
                  <a:cubicBezTo>
                    <a:pt x="3309" y="11496"/>
                    <a:pt x="3376" y="11413"/>
                    <a:pt x="3459" y="11346"/>
                  </a:cubicBezTo>
                  <a:cubicBezTo>
                    <a:pt x="3777" y="11028"/>
                    <a:pt x="4027" y="10661"/>
                    <a:pt x="4211" y="10243"/>
                  </a:cubicBezTo>
                  <a:cubicBezTo>
                    <a:pt x="4228" y="10193"/>
                    <a:pt x="4261" y="10126"/>
                    <a:pt x="4311" y="10093"/>
                  </a:cubicBezTo>
                  <a:cubicBezTo>
                    <a:pt x="4529" y="9925"/>
                    <a:pt x="4629" y="9675"/>
                    <a:pt x="4729" y="9424"/>
                  </a:cubicBezTo>
                  <a:cubicBezTo>
                    <a:pt x="4813" y="9207"/>
                    <a:pt x="4896" y="8973"/>
                    <a:pt x="4997" y="8739"/>
                  </a:cubicBezTo>
                  <a:cubicBezTo>
                    <a:pt x="5030" y="8639"/>
                    <a:pt x="5047" y="8555"/>
                    <a:pt x="5047" y="8455"/>
                  </a:cubicBezTo>
                  <a:cubicBezTo>
                    <a:pt x="5047" y="8338"/>
                    <a:pt x="5047" y="8204"/>
                    <a:pt x="5047" y="8088"/>
                  </a:cubicBezTo>
                  <a:cubicBezTo>
                    <a:pt x="5063" y="8004"/>
                    <a:pt x="5063" y="7904"/>
                    <a:pt x="5113" y="7837"/>
                  </a:cubicBezTo>
                  <a:cubicBezTo>
                    <a:pt x="5180" y="7720"/>
                    <a:pt x="5197" y="7586"/>
                    <a:pt x="5180" y="7469"/>
                  </a:cubicBezTo>
                  <a:cubicBezTo>
                    <a:pt x="5147" y="7202"/>
                    <a:pt x="5281" y="6985"/>
                    <a:pt x="5398" y="6768"/>
                  </a:cubicBezTo>
                  <a:cubicBezTo>
                    <a:pt x="5431" y="6684"/>
                    <a:pt x="5514" y="6634"/>
                    <a:pt x="5615" y="6634"/>
                  </a:cubicBezTo>
                  <a:cubicBezTo>
                    <a:pt x="5782" y="6617"/>
                    <a:pt x="5916" y="6483"/>
                    <a:pt x="6099" y="6450"/>
                  </a:cubicBezTo>
                  <a:cubicBezTo>
                    <a:pt x="6016" y="6166"/>
                    <a:pt x="6016" y="5882"/>
                    <a:pt x="5999" y="5598"/>
                  </a:cubicBezTo>
                  <a:cubicBezTo>
                    <a:pt x="5966" y="5364"/>
                    <a:pt x="6049" y="5164"/>
                    <a:pt x="6216" y="4996"/>
                  </a:cubicBezTo>
                  <a:cubicBezTo>
                    <a:pt x="6317" y="4896"/>
                    <a:pt x="6433" y="4813"/>
                    <a:pt x="6484" y="4679"/>
                  </a:cubicBezTo>
                  <a:cubicBezTo>
                    <a:pt x="6484" y="4646"/>
                    <a:pt x="6484" y="4629"/>
                    <a:pt x="6484" y="4612"/>
                  </a:cubicBezTo>
                  <a:cubicBezTo>
                    <a:pt x="6317" y="4311"/>
                    <a:pt x="6333" y="3977"/>
                    <a:pt x="6350" y="3660"/>
                  </a:cubicBezTo>
                  <a:cubicBezTo>
                    <a:pt x="6350" y="3509"/>
                    <a:pt x="6433" y="3376"/>
                    <a:pt x="6550" y="3292"/>
                  </a:cubicBezTo>
                  <a:cubicBezTo>
                    <a:pt x="6584" y="3275"/>
                    <a:pt x="6617" y="3242"/>
                    <a:pt x="6651" y="3225"/>
                  </a:cubicBezTo>
                  <a:cubicBezTo>
                    <a:pt x="6734" y="3175"/>
                    <a:pt x="6768" y="3092"/>
                    <a:pt x="6768" y="2991"/>
                  </a:cubicBezTo>
                  <a:cubicBezTo>
                    <a:pt x="6768" y="2858"/>
                    <a:pt x="6768" y="2724"/>
                    <a:pt x="6768" y="2590"/>
                  </a:cubicBezTo>
                  <a:cubicBezTo>
                    <a:pt x="6768" y="2473"/>
                    <a:pt x="6751" y="2340"/>
                    <a:pt x="6768" y="2223"/>
                  </a:cubicBezTo>
                  <a:cubicBezTo>
                    <a:pt x="6801" y="1939"/>
                    <a:pt x="6918" y="1705"/>
                    <a:pt x="7169" y="1554"/>
                  </a:cubicBezTo>
                  <a:cubicBezTo>
                    <a:pt x="7352" y="1454"/>
                    <a:pt x="7536" y="1354"/>
                    <a:pt x="7737" y="1254"/>
                  </a:cubicBezTo>
                  <a:cubicBezTo>
                    <a:pt x="7753" y="1153"/>
                    <a:pt x="7787" y="1037"/>
                    <a:pt x="7804" y="920"/>
                  </a:cubicBezTo>
                  <a:cubicBezTo>
                    <a:pt x="7870" y="552"/>
                    <a:pt x="8104" y="301"/>
                    <a:pt x="8422" y="118"/>
                  </a:cubicBezTo>
                  <a:cubicBezTo>
                    <a:pt x="8539" y="51"/>
                    <a:pt x="8656" y="17"/>
                    <a:pt x="8806" y="17"/>
                  </a:cubicBezTo>
                  <a:cubicBezTo>
                    <a:pt x="8956" y="34"/>
                    <a:pt x="9090" y="34"/>
                    <a:pt x="9241" y="17"/>
                  </a:cubicBezTo>
                  <a:cubicBezTo>
                    <a:pt x="9508" y="1"/>
                    <a:pt x="9742" y="51"/>
                    <a:pt x="9992" y="134"/>
                  </a:cubicBezTo>
                  <a:cubicBezTo>
                    <a:pt x="10360" y="235"/>
                    <a:pt x="10560" y="485"/>
                    <a:pt x="10677" y="819"/>
                  </a:cubicBezTo>
                  <a:cubicBezTo>
                    <a:pt x="10711" y="953"/>
                    <a:pt x="10744" y="1103"/>
                    <a:pt x="10778" y="1254"/>
                  </a:cubicBezTo>
                  <a:cubicBezTo>
                    <a:pt x="10928" y="1337"/>
                    <a:pt x="11095" y="1438"/>
                    <a:pt x="11262" y="1521"/>
                  </a:cubicBezTo>
                  <a:cubicBezTo>
                    <a:pt x="11580" y="1688"/>
                    <a:pt x="11713" y="1989"/>
                    <a:pt x="11730" y="2323"/>
                  </a:cubicBezTo>
                  <a:cubicBezTo>
                    <a:pt x="11747" y="2473"/>
                    <a:pt x="11730" y="2607"/>
                    <a:pt x="11730" y="2741"/>
                  </a:cubicBezTo>
                  <a:cubicBezTo>
                    <a:pt x="11730" y="2808"/>
                    <a:pt x="11730" y="2874"/>
                    <a:pt x="11730" y="2925"/>
                  </a:cubicBezTo>
                  <a:cubicBezTo>
                    <a:pt x="11713" y="3075"/>
                    <a:pt x="11764" y="3192"/>
                    <a:pt x="11914" y="3275"/>
                  </a:cubicBezTo>
                  <a:cubicBezTo>
                    <a:pt x="12081" y="3376"/>
                    <a:pt x="12148" y="3526"/>
                    <a:pt x="12148" y="3727"/>
                  </a:cubicBezTo>
                  <a:cubicBezTo>
                    <a:pt x="12148" y="3844"/>
                    <a:pt x="12148" y="3944"/>
                    <a:pt x="12148" y="4061"/>
                  </a:cubicBezTo>
                  <a:cubicBezTo>
                    <a:pt x="12148" y="4228"/>
                    <a:pt x="12131" y="4395"/>
                    <a:pt x="12048" y="4529"/>
                  </a:cubicBezTo>
                  <a:cubicBezTo>
                    <a:pt x="11997" y="4646"/>
                    <a:pt x="12014" y="4729"/>
                    <a:pt x="12098" y="4813"/>
                  </a:cubicBezTo>
                  <a:cubicBezTo>
                    <a:pt x="12165" y="4879"/>
                    <a:pt x="12248" y="4963"/>
                    <a:pt x="12315" y="5047"/>
                  </a:cubicBezTo>
                  <a:cubicBezTo>
                    <a:pt x="12465" y="5197"/>
                    <a:pt x="12532" y="5381"/>
                    <a:pt x="12499" y="5598"/>
                  </a:cubicBezTo>
                  <a:cubicBezTo>
                    <a:pt x="12482" y="5865"/>
                    <a:pt x="12449" y="6133"/>
                    <a:pt x="12415" y="6433"/>
                  </a:cubicBezTo>
                  <a:close/>
                  <a:moveTo>
                    <a:pt x="9257" y="6483"/>
                  </a:moveTo>
                  <a:cubicBezTo>
                    <a:pt x="9257" y="6483"/>
                    <a:pt x="9257" y="6483"/>
                    <a:pt x="9257" y="6483"/>
                  </a:cubicBezTo>
                  <a:cubicBezTo>
                    <a:pt x="8856" y="6483"/>
                    <a:pt x="8438" y="6483"/>
                    <a:pt x="8021" y="6483"/>
                  </a:cubicBezTo>
                  <a:cubicBezTo>
                    <a:pt x="7536" y="6467"/>
                    <a:pt x="7052" y="6517"/>
                    <a:pt x="6567" y="6634"/>
                  </a:cubicBezTo>
                  <a:cubicBezTo>
                    <a:pt x="6283" y="6717"/>
                    <a:pt x="6049" y="6868"/>
                    <a:pt x="5832" y="7052"/>
                  </a:cubicBezTo>
                  <a:cubicBezTo>
                    <a:pt x="5799" y="7085"/>
                    <a:pt x="5748" y="7152"/>
                    <a:pt x="5732" y="7202"/>
                  </a:cubicBezTo>
                  <a:cubicBezTo>
                    <a:pt x="5648" y="7519"/>
                    <a:pt x="5548" y="7837"/>
                    <a:pt x="5548" y="8171"/>
                  </a:cubicBezTo>
                  <a:cubicBezTo>
                    <a:pt x="5548" y="8221"/>
                    <a:pt x="5531" y="8271"/>
                    <a:pt x="5531" y="8321"/>
                  </a:cubicBezTo>
                  <a:cubicBezTo>
                    <a:pt x="5398" y="8906"/>
                    <a:pt x="5180" y="9441"/>
                    <a:pt x="4913" y="9959"/>
                  </a:cubicBezTo>
                  <a:cubicBezTo>
                    <a:pt x="4813" y="10143"/>
                    <a:pt x="4696" y="10343"/>
                    <a:pt x="4596" y="10527"/>
                  </a:cubicBezTo>
                  <a:cubicBezTo>
                    <a:pt x="4428" y="10911"/>
                    <a:pt x="4195" y="11245"/>
                    <a:pt x="3944" y="11563"/>
                  </a:cubicBezTo>
                  <a:cubicBezTo>
                    <a:pt x="3476" y="12148"/>
                    <a:pt x="3008" y="12732"/>
                    <a:pt x="2540" y="13317"/>
                  </a:cubicBezTo>
                  <a:cubicBezTo>
                    <a:pt x="2440" y="13434"/>
                    <a:pt x="2357" y="13568"/>
                    <a:pt x="2223" y="13668"/>
                  </a:cubicBezTo>
                  <a:cubicBezTo>
                    <a:pt x="1972" y="13852"/>
                    <a:pt x="1772" y="14103"/>
                    <a:pt x="1555" y="14336"/>
                  </a:cubicBezTo>
                  <a:cubicBezTo>
                    <a:pt x="1438" y="14470"/>
                    <a:pt x="1337" y="14604"/>
                    <a:pt x="1254" y="14771"/>
                  </a:cubicBezTo>
                  <a:cubicBezTo>
                    <a:pt x="1070" y="15122"/>
                    <a:pt x="886" y="15473"/>
                    <a:pt x="719" y="15840"/>
                  </a:cubicBezTo>
                  <a:cubicBezTo>
                    <a:pt x="652" y="15991"/>
                    <a:pt x="602" y="16174"/>
                    <a:pt x="585" y="16342"/>
                  </a:cubicBezTo>
                  <a:cubicBezTo>
                    <a:pt x="535" y="16659"/>
                    <a:pt x="452" y="16960"/>
                    <a:pt x="469" y="17294"/>
                  </a:cubicBezTo>
                  <a:cubicBezTo>
                    <a:pt x="469" y="17311"/>
                    <a:pt x="469" y="17344"/>
                    <a:pt x="469" y="17361"/>
                  </a:cubicBezTo>
                  <a:cubicBezTo>
                    <a:pt x="402" y="17545"/>
                    <a:pt x="418" y="17728"/>
                    <a:pt x="418" y="17912"/>
                  </a:cubicBezTo>
                  <a:cubicBezTo>
                    <a:pt x="418" y="18380"/>
                    <a:pt x="418" y="18865"/>
                    <a:pt x="435" y="19332"/>
                  </a:cubicBezTo>
                  <a:cubicBezTo>
                    <a:pt x="435" y="19399"/>
                    <a:pt x="418" y="19483"/>
                    <a:pt x="452" y="19550"/>
                  </a:cubicBezTo>
                  <a:cubicBezTo>
                    <a:pt x="519" y="19817"/>
                    <a:pt x="535" y="20084"/>
                    <a:pt x="535" y="20368"/>
                  </a:cubicBezTo>
                  <a:cubicBezTo>
                    <a:pt x="552" y="20569"/>
                    <a:pt x="585" y="20786"/>
                    <a:pt x="702" y="20970"/>
                  </a:cubicBezTo>
                  <a:cubicBezTo>
                    <a:pt x="836" y="21137"/>
                    <a:pt x="903" y="21337"/>
                    <a:pt x="953" y="21538"/>
                  </a:cubicBezTo>
                  <a:cubicBezTo>
                    <a:pt x="1020" y="21722"/>
                    <a:pt x="1070" y="21905"/>
                    <a:pt x="1120" y="22089"/>
                  </a:cubicBezTo>
                  <a:cubicBezTo>
                    <a:pt x="1170" y="22240"/>
                    <a:pt x="1237" y="22373"/>
                    <a:pt x="1354" y="22490"/>
                  </a:cubicBezTo>
                  <a:cubicBezTo>
                    <a:pt x="1454" y="22591"/>
                    <a:pt x="1521" y="22707"/>
                    <a:pt x="1571" y="22824"/>
                  </a:cubicBezTo>
                  <a:cubicBezTo>
                    <a:pt x="1655" y="23058"/>
                    <a:pt x="1772" y="23276"/>
                    <a:pt x="1905" y="23476"/>
                  </a:cubicBezTo>
                  <a:cubicBezTo>
                    <a:pt x="2139" y="23860"/>
                    <a:pt x="2407" y="24195"/>
                    <a:pt x="2758" y="24479"/>
                  </a:cubicBezTo>
                  <a:cubicBezTo>
                    <a:pt x="3142" y="24779"/>
                    <a:pt x="3576" y="25013"/>
                    <a:pt x="3961" y="25331"/>
                  </a:cubicBezTo>
                  <a:cubicBezTo>
                    <a:pt x="3994" y="25364"/>
                    <a:pt x="4044" y="25381"/>
                    <a:pt x="4094" y="25398"/>
                  </a:cubicBezTo>
                  <a:cubicBezTo>
                    <a:pt x="4395" y="25565"/>
                    <a:pt x="4696" y="25715"/>
                    <a:pt x="4997" y="25882"/>
                  </a:cubicBezTo>
                  <a:cubicBezTo>
                    <a:pt x="5464" y="26149"/>
                    <a:pt x="5949" y="26350"/>
                    <a:pt x="6484" y="26500"/>
                  </a:cubicBezTo>
                  <a:cubicBezTo>
                    <a:pt x="6601" y="26517"/>
                    <a:pt x="6734" y="26534"/>
                    <a:pt x="6851" y="26550"/>
                  </a:cubicBezTo>
                  <a:cubicBezTo>
                    <a:pt x="7152" y="26617"/>
                    <a:pt x="7469" y="26617"/>
                    <a:pt x="7770" y="26617"/>
                  </a:cubicBezTo>
                  <a:cubicBezTo>
                    <a:pt x="7937" y="26617"/>
                    <a:pt x="8088" y="26634"/>
                    <a:pt x="8238" y="26684"/>
                  </a:cubicBezTo>
                  <a:cubicBezTo>
                    <a:pt x="8438" y="26734"/>
                    <a:pt x="8639" y="26734"/>
                    <a:pt x="8840" y="26734"/>
                  </a:cubicBezTo>
                  <a:cubicBezTo>
                    <a:pt x="9040" y="26734"/>
                    <a:pt x="9257" y="26734"/>
                    <a:pt x="9458" y="26734"/>
                  </a:cubicBezTo>
                  <a:cubicBezTo>
                    <a:pt x="9558" y="26734"/>
                    <a:pt x="9658" y="26751"/>
                    <a:pt x="9758" y="26751"/>
                  </a:cubicBezTo>
                  <a:cubicBezTo>
                    <a:pt x="10193" y="26818"/>
                    <a:pt x="10611" y="26801"/>
                    <a:pt x="11045" y="26784"/>
                  </a:cubicBezTo>
                  <a:cubicBezTo>
                    <a:pt x="11229" y="26768"/>
                    <a:pt x="11413" y="26734"/>
                    <a:pt x="11563" y="26617"/>
                  </a:cubicBezTo>
                  <a:cubicBezTo>
                    <a:pt x="11613" y="26567"/>
                    <a:pt x="11680" y="26550"/>
                    <a:pt x="11764" y="26550"/>
                  </a:cubicBezTo>
                  <a:cubicBezTo>
                    <a:pt x="11814" y="26550"/>
                    <a:pt x="11880" y="26534"/>
                    <a:pt x="11947" y="26517"/>
                  </a:cubicBezTo>
                  <a:cubicBezTo>
                    <a:pt x="12482" y="26383"/>
                    <a:pt x="13000" y="26183"/>
                    <a:pt x="13484" y="25882"/>
                  </a:cubicBezTo>
                  <a:cubicBezTo>
                    <a:pt x="13551" y="25849"/>
                    <a:pt x="13618" y="25832"/>
                    <a:pt x="13685" y="25782"/>
                  </a:cubicBezTo>
                  <a:cubicBezTo>
                    <a:pt x="13986" y="25631"/>
                    <a:pt x="14286" y="25464"/>
                    <a:pt x="14587" y="25297"/>
                  </a:cubicBezTo>
                  <a:cubicBezTo>
                    <a:pt x="14637" y="25264"/>
                    <a:pt x="14688" y="25230"/>
                    <a:pt x="14721" y="25197"/>
                  </a:cubicBezTo>
                  <a:cubicBezTo>
                    <a:pt x="14871" y="25080"/>
                    <a:pt x="15038" y="24980"/>
                    <a:pt x="15172" y="24846"/>
                  </a:cubicBezTo>
                  <a:cubicBezTo>
                    <a:pt x="15256" y="24779"/>
                    <a:pt x="15356" y="24712"/>
                    <a:pt x="15406" y="24612"/>
                  </a:cubicBezTo>
                  <a:cubicBezTo>
                    <a:pt x="15473" y="24479"/>
                    <a:pt x="15573" y="24412"/>
                    <a:pt x="15690" y="24328"/>
                  </a:cubicBezTo>
                  <a:cubicBezTo>
                    <a:pt x="15957" y="24178"/>
                    <a:pt x="16175" y="23944"/>
                    <a:pt x="16325" y="23677"/>
                  </a:cubicBezTo>
                  <a:cubicBezTo>
                    <a:pt x="16375" y="23576"/>
                    <a:pt x="16425" y="23493"/>
                    <a:pt x="16509" y="23426"/>
                  </a:cubicBezTo>
                  <a:cubicBezTo>
                    <a:pt x="16626" y="23309"/>
                    <a:pt x="16709" y="23175"/>
                    <a:pt x="16793" y="23025"/>
                  </a:cubicBezTo>
                  <a:cubicBezTo>
                    <a:pt x="16893" y="22858"/>
                    <a:pt x="16993" y="22691"/>
                    <a:pt x="17110" y="22524"/>
                  </a:cubicBezTo>
                  <a:cubicBezTo>
                    <a:pt x="17244" y="22373"/>
                    <a:pt x="17344" y="22223"/>
                    <a:pt x="17394" y="22039"/>
                  </a:cubicBezTo>
                  <a:cubicBezTo>
                    <a:pt x="17478" y="21738"/>
                    <a:pt x="17578" y="21438"/>
                    <a:pt x="17662" y="21154"/>
                  </a:cubicBezTo>
                  <a:cubicBezTo>
                    <a:pt x="17695" y="21070"/>
                    <a:pt x="17712" y="20986"/>
                    <a:pt x="17762" y="20920"/>
                  </a:cubicBezTo>
                  <a:cubicBezTo>
                    <a:pt x="17929" y="20669"/>
                    <a:pt x="18013" y="20385"/>
                    <a:pt x="18029" y="20068"/>
                  </a:cubicBezTo>
                  <a:cubicBezTo>
                    <a:pt x="18029" y="20034"/>
                    <a:pt x="18029" y="20001"/>
                    <a:pt x="18046" y="19967"/>
                  </a:cubicBezTo>
                  <a:cubicBezTo>
                    <a:pt x="18129" y="19750"/>
                    <a:pt x="18113" y="19533"/>
                    <a:pt x="18113" y="19316"/>
                  </a:cubicBezTo>
                  <a:cubicBezTo>
                    <a:pt x="18113" y="18948"/>
                    <a:pt x="18079" y="18564"/>
                    <a:pt x="18096" y="18196"/>
                  </a:cubicBezTo>
                  <a:cubicBezTo>
                    <a:pt x="18113" y="17728"/>
                    <a:pt x="18013" y="17277"/>
                    <a:pt x="17996" y="16809"/>
                  </a:cubicBezTo>
                  <a:cubicBezTo>
                    <a:pt x="17996" y="16759"/>
                    <a:pt x="17979" y="16726"/>
                    <a:pt x="17979" y="16676"/>
                  </a:cubicBezTo>
                  <a:cubicBezTo>
                    <a:pt x="17962" y="16609"/>
                    <a:pt x="17946" y="16559"/>
                    <a:pt x="17946" y="16492"/>
                  </a:cubicBezTo>
                  <a:cubicBezTo>
                    <a:pt x="17929" y="16225"/>
                    <a:pt x="17845" y="15991"/>
                    <a:pt x="17745" y="15757"/>
                  </a:cubicBezTo>
                  <a:cubicBezTo>
                    <a:pt x="17612" y="15489"/>
                    <a:pt x="17478" y="15239"/>
                    <a:pt x="17344" y="14971"/>
                  </a:cubicBezTo>
                  <a:cubicBezTo>
                    <a:pt x="17127" y="14487"/>
                    <a:pt x="16759" y="14119"/>
                    <a:pt x="16375" y="13768"/>
                  </a:cubicBezTo>
                  <a:cubicBezTo>
                    <a:pt x="16241" y="13635"/>
                    <a:pt x="16091" y="13484"/>
                    <a:pt x="15974" y="13334"/>
                  </a:cubicBezTo>
                  <a:cubicBezTo>
                    <a:pt x="15506" y="12783"/>
                    <a:pt x="15072" y="12215"/>
                    <a:pt x="14621" y="11646"/>
                  </a:cubicBezTo>
                  <a:cubicBezTo>
                    <a:pt x="14320" y="11279"/>
                    <a:pt x="14053" y="10895"/>
                    <a:pt x="13852" y="10443"/>
                  </a:cubicBezTo>
                  <a:cubicBezTo>
                    <a:pt x="13802" y="10326"/>
                    <a:pt x="13752" y="10226"/>
                    <a:pt x="13685" y="10109"/>
                  </a:cubicBezTo>
                  <a:cubicBezTo>
                    <a:pt x="13434" y="9692"/>
                    <a:pt x="13234" y="9257"/>
                    <a:pt x="13100" y="8789"/>
                  </a:cubicBezTo>
                  <a:cubicBezTo>
                    <a:pt x="13050" y="8605"/>
                    <a:pt x="12967" y="8405"/>
                    <a:pt x="12967" y="8204"/>
                  </a:cubicBezTo>
                  <a:cubicBezTo>
                    <a:pt x="12950" y="7870"/>
                    <a:pt x="12866" y="7553"/>
                    <a:pt x="12783" y="7219"/>
                  </a:cubicBezTo>
                  <a:cubicBezTo>
                    <a:pt x="12766" y="7169"/>
                    <a:pt x="12716" y="7102"/>
                    <a:pt x="12682" y="7068"/>
                  </a:cubicBezTo>
                  <a:cubicBezTo>
                    <a:pt x="12482" y="6884"/>
                    <a:pt x="12281" y="6751"/>
                    <a:pt x="12031" y="6667"/>
                  </a:cubicBezTo>
                  <a:cubicBezTo>
                    <a:pt x="11897" y="6634"/>
                    <a:pt x="11764" y="6600"/>
                    <a:pt x="11630" y="6584"/>
                  </a:cubicBezTo>
                  <a:cubicBezTo>
                    <a:pt x="11346" y="6500"/>
                    <a:pt x="11045" y="6500"/>
                    <a:pt x="10761" y="6483"/>
                  </a:cubicBezTo>
                  <a:cubicBezTo>
                    <a:pt x="10260" y="6483"/>
                    <a:pt x="9758" y="6483"/>
                    <a:pt x="9257" y="6483"/>
                  </a:cubicBezTo>
                  <a:close/>
                  <a:moveTo>
                    <a:pt x="6985" y="4879"/>
                  </a:moveTo>
                  <a:cubicBezTo>
                    <a:pt x="6834" y="5030"/>
                    <a:pt x="6701" y="5180"/>
                    <a:pt x="6550" y="5314"/>
                  </a:cubicBezTo>
                  <a:cubicBezTo>
                    <a:pt x="6484" y="5397"/>
                    <a:pt x="6400" y="5481"/>
                    <a:pt x="6400" y="5598"/>
                  </a:cubicBezTo>
                  <a:cubicBezTo>
                    <a:pt x="6383" y="5782"/>
                    <a:pt x="6383" y="5966"/>
                    <a:pt x="6367" y="6149"/>
                  </a:cubicBezTo>
                  <a:cubicBezTo>
                    <a:pt x="6367" y="6199"/>
                    <a:pt x="6400" y="6250"/>
                    <a:pt x="6417" y="6316"/>
                  </a:cubicBezTo>
                  <a:cubicBezTo>
                    <a:pt x="6500" y="6300"/>
                    <a:pt x="6567" y="6300"/>
                    <a:pt x="6634" y="6266"/>
                  </a:cubicBezTo>
                  <a:cubicBezTo>
                    <a:pt x="6968" y="6166"/>
                    <a:pt x="7302" y="6133"/>
                    <a:pt x="7653" y="6133"/>
                  </a:cubicBezTo>
                  <a:cubicBezTo>
                    <a:pt x="8672" y="6133"/>
                    <a:pt x="9675" y="6133"/>
                    <a:pt x="10694" y="6133"/>
                  </a:cubicBezTo>
                  <a:cubicBezTo>
                    <a:pt x="11112" y="6133"/>
                    <a:pt x="11513" y="6133"/>
                    <a:pt x="11897" y="6283"/>
                  </a:cubicBezTo>
                  <a:cubicBezTo>
                    <a:pt x="11964" y="6300"/>
                    <a:pt x="12031" y="6300"/>
                    <a:pt x="12098" y="6300"/>
                  </a:cubicBezTo>
                  <a:cubicBezTo>
                    <a:pt x="12114" y="6216"/>
                    <a:pt x="12131" y="6149"/>
                    <a:pt x="12131" y="6082"/>
                  </a:cubicBezTo>
                  <a:cubicBezTo>
                    <a:pt x="12131" y="5932"/>
                    <a:pt x="12114" y="5782"/>
                    <a:pt x="12098" y="5631"/>
                  </a:cubicBezTo>
                  <a:cubicBezTo>
                    <a:pt x="12098" y="5414"/>
                    <a:pt x="11964" y="5280"/>
                    <a:pt x="11764" y="5214"/>
                  </a:cubicBezTo>
                  <a:cubicBezTo>
                    <a:pt x="11563" y="5147"/>
                    <a:pt x="11346" y="5080"/>
                    <a:pt x="11129" y="5047"/>
                  </a:cubicBezTo>
                  <a:cubicBezTo>
                    <a:pt x="10694" y="4980"/>
                    <a:pt x="10260" y="4930"/>
                    <a:pt x="9809" y="4879"/>
                  </a:cubicBezTo>
                  <a:cubicBezTo>
                    <a:pt x="9291" y="4813"/>
                    <a:pt x="8773" y="4846"/>
                    <a:pt x="8255" y="4863"/>
                  </a:cubicBezTo>
                  <a:cubicBezTo>
                    <a:pt x="8071" y="4879"/>
                    <a:pt x="7887" y="4879"/>
                    <a:pt x="7703" y="4863"/>
                  </a:cubicBezTo>
                  <a:cubicBezTo>
                    <a:pt x="7469" y="4829"/>
                    <a:pt x="7219" y="4863"/>
                    <a:pt x="6985" y="4879"/>
                  </a:cubicBezTo>
                  <a:close/>
                  <a:moveTo>
                    <a:pt x="11596" y="3793"/>
                  </a:moveTo>
                  <a:cubicBezTo>
                    <a:pt x="11563" y="3777"/>
                    <a:pt x="11530" y="3743"/>
                    <a:pt x="11496" y="3727"/>
                  </a:cubicBezTo>
                  <a:cubicBezTo>
                    <a:pt x="11379" y="3693"/>
                    <a:pt x="11279" y="3643"/>
                    <a:pt x="11162" y="3610"/>
                  </a:cubicBezTo>
                  <a:cubicBezTo>
                    <a:pt x="10460" y="3426"/>
                    <a:pt x="9742" y="3326"/>
                    <a:pt x="9023" y="3326"/>
                  </a:cubicBezTo>
                  <a:cubicBezTo>
                    <a:pt x="8890" y="3326"/>
                    <a:pt x="8773" y="3326"/>
                    <a:pt x="8639" y="3326"/>
                  </a:cubicBezTo>
                  <a:cubicBezTo>
                    <a:pt x="8255" y="3292"/>
                    <a:pt x="7870" y="3326"/>
                    <a:pt x="7503" y="3342"/>
                  </a:cubicBezTo>
                  <a:cubicBezTo>
                    <a:pt x="7219" y="3359"/>
                    <a:pt x="7102" y="3576"/>
                    <a:pt x="6918" y="3727"/>
                  </a:cubicBezTo>
                  <a:cubicBezTo>
                    <a:pt x="6901" y="3727"/>
                    <a:pt x="6901" y="3760"/>
                    <a:pt x="6901" y="3777"/>
                  </a:cubicBezTo>
                  <a:cubicBezTo>
                    <a:pt x="6901" y="3927"/>
                    <a:pt x="6885" y="4111"/>
                    <a:pt x="6918" y="4261"/>
                  </a:cubicBezTo>
                  <a:cubicBezTo>
                    <a:pt x="6968" y="4428"/>
                    <a:pt x="7018" y="4612"/>
                    <a:pt x="7018" y="4813"/>
                  </a:cubicBezTo>
                  <a:cubicBezTo>
                    <a:pt x="7135" y="4779"/>
                    <a:pt x="7235" y="4763"/>
                    <a:pt x="7319" y="4746"/>
                  </a:cubicBezTo>
                  <a:cubicBezTo>
                    <a:pt x="7603" y="4679"/>
                    <a:pt x="7887" y="4595"/>
                    <a:pt x="8171" y="4562"/>
                  </a:cubicBezTo>
                  <a:cubicBezTo>
                    <a:pt x="8773" y="4478"/>
                    <a:pt x="9374" y="4462"/>
                    <a:pt x="9976" y="4545"/>
                  </a:cubicBezTo>
                  <a:cubicBezTo>
                    <a:pt x="10444" y="4612"/>
                    <a:pt x="10911" y="4646"/>
                    <a:pt x="11379" y="4763"/>
                  </a:cubicBezTo>
                  <a:cubicBezTo>
                    <a:pt x="11413" y="4763"/>
                    <a:pt x="11429" y="4763"/>
                    <a:pt x="11463" y="4763"/>
                  </a:cubicBezTo>
                  <a:cubicBezTo>
                    <a:pt x="11479" y="4629"/>
                    <a:pt x="11496" y="4512"/>
                    <a:pt x="11530" y="4412"/>
                  </a:cubicBezTo>
                  <a:cubicBezTo>
                    <a:pt x="11630" y="4211"/>
                    <a:pt x="11613" y="4011"/>
                    <a:pt x="11596" y="3793"/>
                  </a:cubicBezTo>
                  <a:close/>
                  <a:moveTo>
                    <a:pt x="11212" y="3326"/>
                  </a:moveTo>
                  <a:cubicBezTo>
                    <a:pt x="11195" y="3209"/>
                    <a:pt x="11179" y="3125"/>
                    <a:pt x="11179" y="3042"/>
                  </a:cubicBezTo>
                  <a:cubicBezTo>
                    <a:pt x="11195" y="2841"/>
                    <a:pt x="11078" y="2757"/>
                    <a:pt x="10928" y="2691"/>
                  </a:cubicBezTo>
                  <a:cubicBezTo>
                    <a:pt x="10861" y="2674"/>
                    <a:pt x="10811" y="2641"/>
                    <a:pt x="10744" y="2624"/>
                  </a:cubicBezTo>
                  <a:cubicBezTo>
                    <a:pt x="10377" y="2540"/>
                    <a:pt x="10026" y="2457"/>
                    <a:pt x="9642" y="2457"/>
                  </a:cubicBezTo>
                  <a:cubicBezTo>
                    <a:pt x="9408" y="2457"/>
                    <a:pt x="9157" y="2473"/>
                    <a:pt x="8940" y="2440"/>
                  </a:cubicBezTo>
                  <a:cubicBezTo>
                    <a:pt x="8639" y="2390"/>
                    <a:pt x="8338" y="2356"/>
                    <a:pt x="8037" y="2407"/>
                  </a:cubicBezTo>
                  <a:cubicBezTo>
                    <a:pt x="7987" y="2423"/>
                    <a:pt x="7937" y="2440"/>
                    <a:pt x="7904" y="2373"/>
                  </a:cubicBezTo>
                  <a:cubicBezTo>
                    <a:pt x="7921" y="2290"/>
                    <a:pt x="7971" y="2306"/>
                    <a:pt x="8021" y="2306"/>
                  </a:cubicBezTo>
                  <a:cubicBezTo>
                    <a:pt x="8238" y="2273"/>
                    <a:pt x="8438" y="2240"/>
                    <a:pt x="8639" y="2189"/>
                  </a:cubicBezTo>
                  <a:cubicBezTo>
                    <a:pt x="8806" y="2156"/>
                    <a:pt x="8956" y="2123"/>
                    <a:pt x="9107" y="2123"/>
                  </a:cubicBezTo>
                  <a:cubicBezTo>
                    <a:pt x="9257" y="2123"/>
                    <a:pt x="9391" y="2123"/>
                    <a:pt x="9541" y="2123"/>
                  </a:cubicBezTo>
                  <a:cubicBezTo>
                    <a:pt x="10076" y="2106"/>
                    <a:pt x="10577" y="2189"/>
                    <a:pt x="11078" y="2373"/>
                  </a:cubicBezTo>
                  <a:cubicBezTo>
                    <a:pt x="11095" y="2390"/>
                    <a:pt x="11112" y="2373"/>
                    <a:pt x="11145" y="2390"/>
                  </a:cubicBezTo>
                  <a:cubicBezTo>
                    <a:pt x="11179" y="2290"/>
                    <a:pt x="11179" y="2189"/>
                    <a:pt x="11112" y="2123"/>
                  </a:cubicBezTo>
                  <a:cubicBezTo>
                    <a:pt x="10878" y="1889"/>
                    <a:pt x="10661" y="1655"/>
                    <a:pt x="10360" y="1504"/>
                  </a:cubicBezTo>
                  <a:cubicBezTo>
                    <a:pt x="10343" y="1488"/>
                    <a:pt x="10310" y="1471"/>
                    <a:pt x="10276" y="1471"/>
                  </a:cubicBezTo>
                  <a:cubicBezTo>
                    <a:pt x="10109" y="1421"/>
                    <a:pt x="9926" y="1387"/>
                    <a:pt x="9758" y="1337"/>
                  </a:cubicBezTo>
                  <a:cubicBezTo>
                    <a:pt x="9625" y="1304"/>
                    <a:pt x="9491" y="1287"/>
                    <a:pt x="9357" y="1287"/>
                  </a:cubicBezTo>
                  <a:cubicBezTo>
                    <a:pt x="9124" y="1287"/>
                    <a:pt x="8890" y="1270"/>
                    <a:pt x="8672" y="1371"/>
                  </a:cubicBezTo>
                  <a:cubicBezTo>
                    <a:pt x="8639" y="1387"/>
                    <a:pt x="8589" y="1371"/>
                    <a:pt x="8539" y="1387"/>
                  </a:cubicBezTo>
                  <a:cubicBezTo>
                    <a:pt x="8288" y="1438"/>
                    <a:pt x="8021" y="1504"/>
                    <a:pt x="7837" y="1705"/>
                  </a:cubicBezTo>
                  <a:cubicBezTo>
                    <a:pt x="7753" y="1805"/>
                    <a:pt x="7653" y="1889"/>
                    <a:pt x="7553" y="1955"/>
                  </a:cubicBezTo>
                  <a:cubicBezTo>
                    <a:pt x="7386" y="2072"/>
                    <a:pt x="7336" y="2223"/>
                    <a:pt x="7336" y="2407"/>
                  </a:cubicBezTo>
                  <a:cubicBezTo>
                    <a:pt x="7336" y="2624"/>
                    <a:pt x="7336" y="2841"/>
                    <a:pt x="7336" y="3058"/>
                  </a:cubicBezTo>
                  <a:cubicBezTo>
                    <a:pt x="7336" y="3108"/>
                    <a:pt x="7302" y="3175"/>
                    <a:pt x="7369" y="3209"/>
                  </a:cubicBezTo>
                  <a:cubicBezTo>
                    <a:pt x="7403" y="3209"/>
                    <a:pt x="7453" y="3192"/>
                    <a:pt x="7486" y="3175"/>
                  </a:cubicBezTo>
                  <a:cubicBezTo>
                    <a:pt x="7753" y="3092"/>
                    <a:pt x="8004" y="3075"/>
                    <a:pt x="8271" y="3075"/>
                  </a:cubicBezTo>
                  <a:cubicBezTo>
                    <a:pt x="8522" y="3058"/>
                    <a:pt x="8773" y="3058"/>
                    <a:pt x="9007" y="3058"/>
                  </a:cubicBezTo>
                  <a:cubicBezTo>
                    <a:pt x="9474" y="3042"/>
                    <a:pt x="9942" y="3092"/>
                    <a:pt x="10410" y="3158"/>
                  </a:cubicBezTo>
                  <a:cubicBezTo>
                    <a:pt x="10661" y="3209"/>
                    <a:pt x="10928" y="3275"/>
                    <a:pt x="11212" y="3326"/>
                  </a:cubicBezTo>
                  <a:close/>
                  <a:moveTo>
                    <a:pt x="8071" y="1187"/>
                  </a:moveTo>
                  <a:cubicBezTo>
                    <a:pt x="8338" y="1120"/>
                    <a:pt x="8572" y="1070"/>
                    <a:pt x="8789" y="1003"/>
                  </a:cubicBezTo>
                  <a:cubicBezTo>
                    <a:pt x="8856" y="986"/>
                    <a:pt x="8923" y="986"/>
                    <a:pt x="8990" y="986"/>
                  </a:cubicBezTo>
                  <a:cubicBezTo>
                    <a:pt x="9174" y="986"/>
                    <a:pt x="9357" y="986"/>
                    <a:pt x="9541" y="986"/>
                  </a:cubicBezTo>
                  <a:cubicBezTo>
                    <a:pt x="9591" y="986"/>
                    <a:pt x="9642" y="986"/>
                    <a:pt x="9692" y="1003"/>
                  </a:cubicBezTo>
                  <a:cubicBezTo>
                    <a:pt x="9926" y="1053"/>
                    <a:pt x="10126" y="1120"/>
                    <a:pt x="10360" y="1170"/>
                  </a:cubicBezTo>
                  <a:cubicBezTo>
                    <a:pt x="10377" y="1187"/>
                    <a:pt x="10410" y="1170"/>
                    <a:pt x="10427" y="1170"/>
                  </a:cubicBezTo>
                  <a:cubicBezTo>
                    <a:pt x="10393" y="936"/>
                    <a:pt x="10293" y="736"/>
                    <a:pt x="10126" y="585"/>
                  </a:cubicBezTo>
                  <a:cubicBezTo>
                    <a:pt x="10026" y="485"/>
                    <a:pt x="9909" y="435"/>
                    <a:pt x="9775" y="418"/>
                  </a:cubicBezTo>
                  <a:cubicBezTo>
                    <a:pt x="9625" y="402"/>
                    <a:pt x="9458" y="368"/>
                    <a:pt x="9291" y="368"/>
                  </a:cubicBezTo>
                  <a:cubicBezTo>
                    <a:pt x="9124" y="368"/>
                    <a:pt x="8973" y="402"/>
                    <a:pt x="8806" y="418"/>
                  </a:cubicBezTo>
                  <a:cubicBezTo>
                    <a:pt x="8756" y="435"/>
                    <a:pt x="8689" y="418"/>
                    <a:pt x="8639" y="435"/>
                  </a:cubicBezTo>
                  <a:cubicBezTo>
                    <a:pt x="8589" y="452"/>
                    <a:pt x="8539" y="468"/>
                    <a:pt x="8489" y="502"/>
                  </a:cubicBezTo>
                  <a:cubicBezTo>
                    <a:pt x="8271" y="669"/>
                    <a:pt x="8104" y="869"/>
                    <a:pt x="8071" y="11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59;p19">
              <a:extLst>
                <a:ext uri="{FF2B5EF4-FFF2-40B4-BE49-F238E27FC236}">
                  <a16:creationId xmlns:a16="http://schemas.microsoft.com/office/drawing/2014/main" id="{CCEE5F46-2712-19A8-5698-4A0A6A819A23}"/>
                </a:ext>
              </a:extLst>
            </p:cNvPr>
            <p:cNvSpPr/>
            <p:nvPr/>
          </p:nvSpPr>
          <p:spPr>
            <a:xfrm>
              <a:off x="4124552" y="1719966"/>
              <a:ext cx="442292" cy="598169"/>
            </a:xfrm>
            <a:custGeom>
              <a:avLst/>
              <a:gdLst/>
              <a:ahLst/>
              <a:cxnLst/>
              <a:rect l="l" t="t" r="r" b="b"/>
              <a:pathLst>
                <a:path w="9286" h="12558" extrusionOk="0">
                  <a:moveTo>
                    <a:pt x="3157" y="8363"/>
                  </a:moveTo>
                  <a:cubicBezTo>
                    <a:pt x="3303" y="8363"/>
                    <a:pt x="3481" y="8506"/>
                    <a:pt x="3688" y="8794"/>
                  </a:cubicBezTo>
                  <a:cubicBezTo>
                    <a:pt x="3688" y="8944"/>
                    <a:pt x="3688" y="9078"/>
                    <a:pt x="3655" y="9211"/>
                  </a:cubicBezTo>
                  <a:cubicBezTo>
                    <a:pt x="3604" y="9713"/>
                    <a:pt x="3488" y="10097"/>
                    <a:pt x="3153" y="10481"/>
                  </a:cubicBezTo>
                  <a:cubicBezTo>
                    <a:pt x="3103" y="10531"/>
                    <a:pt x="3053" y="10598"/>
                    <a:pt x="2986" y="10665"/>
                  </a:cubicBezTo>
                  <a:cubicBezTo>
                    <a:pt x="2669" y="10030"/>
                    <a:pt x="2585" y="9278"/>
                    <a:pt x="2853" y="8677"/>
                  </a:cubicBezTo>
                  <a:cubicBezTo>
                    <a:pt x="2930" y="8468"/>
                    <a:pt x="3032" y="8363"/>
                    <a:pt x="3157" y="8363"/>
                  </a:cubicBezTo>
                  <a:close/>
                  <a:moveTo>
                    <a:pt x="5867" y="8862"/>
                  </a:moveTo>
                  <a:cubicBezTo>
                    <a:pt x="5973" y="8862"/>
                    <a:pt x="6055" y="8950"/>
                    <a:pt x="6111" y="9128"/>
                  </a:cubicBezTo>
                  <a:cubicBezTo>
                    <a:pt x="6261" y="9378"/>
                    <a:pt x="6295" y="9646"/>
                    <a:pt x="6295" y="9930"/>
                  </a:cubicBezTo>
                  <a:cubicBezTo>
                    <a:pt x="6311" y="10297"/>
                    <a:pt x="6144" y="10698"/>
                    <a:pt x="5960" y="11033"/>
                  </a:cubicBezTo>
                  <a:cubicBezTo>
                    <a:pt x="5726" y="10682"/>
                    <a:pt x="5593" y="10247"/>
                    <a:pt x="5543" y="9896"/>
                  </a:cubicBezTo>
                  <a:cubicBezTo>
                    <a:pt x="5509" y="9612"/>
                    <a:pt x="5509" y="9312"/>
                    <a:pt x="5576" y="9027"/>
                  </a:cubicBezTo>
                  <a:cubicBezTo>
                    <a:pt x="5687" y="8917"/>
                    <a:pt x="5784" y="8862"/>
                    <a:pt x="5867" y="8862"/>
                  </a:cubicBezTo>
                  <a:close/>
                  <a:moveTo>
                    <a:pt x="6242" y="1"/>
                  </a:moveTo>
                  <a:cubicBezTo>
                    <a:pt x="6141" y="1"/>
                    <a:pt x="6043" y="57"/>
                    <a:pt x="6011" y="189"/>
                  </a:cubicBezTo>
                  <a:cubicBezTo>
                    <a:pt x="5860" y="840"/>
                    <a:pt x="5944" y="1459"/>
                    <a:pt x="6044" y="2110"/>
                  </a:cubicBezTo>
                  <a:cubicBezTo>
                    <a:pt x="6178" y="2879"/>
                    <a:pt x="6211" y="3681"/>
                    <a:pt x="6328" y="4449"/>
                  </a:cubicBezTo>
                  <a:cubicBezTo>
                    <a:pt x="6512" y="5786"/>
                    <a:pt x="6946" y="7006"/>
                    <a:pt x="7798" y="8042"/>
                  </a:cubicBezTo>
                  <a:cubicBezTo>
                    <a:pt x="8366" y="8743"/>
                    <a:pt x="8801" y="9228"/>
                    <a:pt x="8567" y="10180"/>
                  </a:cubicBezTo>
                  <a:cubicBezTo>
                    <a:pt x="8417" y="10882"/>
                    <a:pt x="7882" y="11634"/>
                    <a:pt x="7113" y="11701"/>
                  </a:cubicBezTo>
                  <a:cubicBezTo>
                    <a:pt x="7091" y="11702"/>
                    <a:pt x="7070" y="11703"/>
                    <a:pt x="7048" y="11703"/>
                  </a:cubicBezTo>
                  <a:cubicBezTo>
                    <a:pt x="6774" y="11703"/>
                    <a:pt x="6529" y="11605"/>
                    <a:pt x="6328" y="11450"/>
                  </a:cubicBezTo>
                  <a:cubicBezTo>
                    <a:pt x="6696" y="10849"/>
                    <a:pt x="6929" y="10130"/>
                    <a:pt x="6796" y="9428"/>
                  </a:cubicBezTo>
                  <a:cubicBezTo>
                    <a:pt x="6679" y="8894"/>
                    <a:pt x="6311" y="8259"/>
                    <a:pt x="5710" y="8242"/>
                  </a:cubicBezTo>
                  <a:cubicBezTo>
                    <a:pt x="5706" y="8242"/>
                    <a:pt x="5702" y="8242"/>
                    <a:pt x="5698" y="8242"/>
                  </a:cubicBezTo>
                  <a:cubicBezTo>
                    <a:pt x="4378" y="8242"/>
                    <a:pt x="5160" y="10950"/>
                    <a:pt x="5593" y="11434"/>
                  </a:cubicBezTo>
                  <a:cubicBezTo>
                    <a:pt x="5610" y="11467"/>
                    <a:pt x="5643" y="11484"/>
                    <a:pt x="5660" y="11500"/>
                  </a:cubicBezTo>
                  <a:cubicBezTo>
                    <a:pt x="5387" y="11860"/>
                    <a:pt x="5076" y="12022"/>
                    <a:pt x="4734" y="12022"/>
                  </a:cubicBezTo>
                  <a:cubicBezTo>
                    <a:pt x="4489" y="12022"/>
                    <a:pt x="4228" y="11938"/>
                    <a:pt x="3955" y="11784"/>
                  </a:cubicBezTo>
                  <a:cubicBezTo>
                    <a:pt x="3688" y="11634"/>
                    <a:pt x="3454" y="11400"/>
                    <a:pt x="3254" y="11133"/>
                  </a:cubicBezTo>
                  <a:cubicBezTo>
                    <a:pt x="3588" y="10849"/>
                    <a:pt x="3855" y="10498"/>
                    <a:pt x="3989" y="10164"/>
                  </a:cubicBezTo>
                  <a:cubicBezTo>
                    <a:pt x="4189" y="9629"/>
                    <a:pt x="4457" y="8526"/>
                    <a:pt x="4022" y="8042"/>
                  </a:cubicBezTo>
                  <a:cubicBezTo>
                    <a:pt x="3831" y="7811"/>
                    <a:pt x="3610" y="7713"/>
                    <a:pt x="3384" y="7713"/>
                  </a:cubicBezTo>
                  <a:cubicBezTo>
                    <a:pt x="3135" y="7713"/>
                    <a:pt x="2880" y="7832"/>
                    <a:pt x="2652" y="8025"/>
                  </a:cubicBezTo>
                  <a:cubicBezTo>
                    <a:pt x="1967" y="8626"/>
                    <a:pt x="2151" y="9829"/>
                    <a:pt x="2385" y="10581"/>
                  </a:cubicBezTo>
                  <a:cubicBezTo>
                    <a:pt x="2435" y="10715"/>
                    <a:pt x="2485" y="10849"/>
                    <a:pt x="2552" y="10982"/>
                  </a:cubicBezTo>
                  <a:cubicBezTo>
                    <a:pt x="2272" y="11153"/>
                    <a:pt x="1949" y="11281"/>
                    <a:pt x="1646" y="11281"/>
                  </a:cubicBezTo>
                  <a:cubicBezTo>
                    <a:pt x="1443" y="11281"/>
                    <a:pt x="1249" y="11223"/>
                    <a:pt x="1081" y="11083"/>
                  </a:cubicBezTo>
                  <a:cubicBezTo>
                    <a:pt x="731" y="10782"/>
                    <a:pt x="664" y="10231"/>
                    <a:pt x="630" y="9813"/>
                  </a:cubicBezTo>
                  <a:cubicBezTo>
                    <a:pt x="564" y="8911"/>
                    <a:pt x="714" y="7992"/>
                    <a:pt x="948" y="7123"/>
                  </a:cubicBezTo>
                  <a:cubicBezTo>
                    <a:pt x="1148" y="6337"/>
                    <a:pt x="1650" y="5669"/>
                    <a:pt x="2017" y="4934"/>
                  </a:cubicBezTo>
                  <a:cubicBezTo>
                    <a:pt x="2585" y="3764"/>
                    <a:pt x="3003" y="2093"/>
                    <a:pt x="2752" y="790"/>
                  </a:cubicBezTo>
                  <a:cubicBezTo>
                    <a:pt x="2725" y="655"/>
                    <a:pt x="2625" y="597"/>
                    <a:pt x="2519" y="597"/>
                  </a:cubicBezTo>
                  <a:cubicBezTo>
                    <a:pt x="2363" y="597"/>
                    <a:pt x="2195" y="725"/>
                    <a:pt x="2234" y="924"/>
                  </a:cubicBezTo>
                  <a:cubicBezTo>
                    <a:pt x="2485" y="2194"/>
                    <a:pt x="1984" y="3798"/>
                    <a:pt x="1432" y="4917"/>
                  </a:cubicBezTo>
                  <a:cubicBezTo>
                    <a:pt x="864" y="6070"/>
                    <a:pt x="363" y="6939"/>
                    <a:pt x="179" y="8242"/>
                  </a:cubicBezTo>
                  <a:cubicBezTo>
                    <a:pt x="0" y="9510"/>
                    <a:pt x="74" y="11842"/>
                    <a:pt x="1636" y="11842"/>
                  </a:cubicBezTo>
                  <a:cubicBezTo>
                    <a:pt x="1824" y="11842"/>
                    <a:pt x="2034" y="11808"/>
                    <a:pt x="2268" y="11734"/>
                  </a:cubicBezTo>
                  <a:cubicBezTo>
                    <a:pt x="2452" y="11667"/>
                    <a:pt x="2652" y="11567"/>
                    <a:pt x="2853" y="11450"/>
                  </a:cubicBezTo>
                  <a:cubicBezTo>
                    <a:pt x="3331" y="12081"/>
                    <a:pt x="4057" y="12557"/>
                    <a:pt x="4764" y="12557"/>
                  </a:cubicBezTo>
                  <a:cubicBezTo>
                    <a:pt x="5217" y="12557"/>
                    <a:pt x="5662" y="12361"/>
                    <a:pt x="6027" y="11885"/>
                  </a:cubicBezTo>
                  <a:cubicBezTo>
                    <a:pt x="6044" y="11885"/>
                    <a:pt x="6044" y="11868"/>
                    <a:pt x="6044" y="11851"/>
                  </a:cubicBezTo>
                  <a:cubicBezTo>
                    <a:pt x="6372" y="12077"/>
                    <a:pt x="6715" y="12181"/>
                    <a:pt x="7049" y="12181"/>
                  </a:cubicBezTo>
                  <a:cubicBezTo>
                    <a:pt x="7803" y="12181"/>
                    <a:pt x="8513" y="11650"/>
                    <a:pt x="8918" y="10782"/>
                  </a:cubicBezTo>
                  <a:cubicBezTo>
                    <a:pt x="9135" y="10331"/>
                    <a:pt x="9285" y="9662"/>
                    <a:pt x="9152" y="9161"/>
                  </a:cubicBezTo>
                  <a:cubicBezTo>
                    <a:pt x="8935" y="8359"/>
                    <a:pt x="8249" y="7824"/>
                    <a:pt x="7782" y="7156"/>
                  </a:cubicBezTo>
                  <a:cubicBezTo>
                    <a:pt x="7113" y="6187"/>
                    <a:pt x="6913" y="4934"/>
                    <a:pt x="6762" y="3798"/>
                  </a:cubicBezTo>
                  <a:cubicBezTo>
                    <a:pt x="6629" y="2745"/>
                    <a:pt x="6278" y="1358"/>
                    <a:pt x="6528" y="339"/>
                  </a:cubicBezTo>
                  <a:cubicBezTo>
                    <a:pt x="6569" y="136"/>
                    <a:pt x="6400" y="1"/>
                    <a:pt x="6242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35688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93;p37">
            <a:extLst>
              <a:ext uri="{FF2B5EF4-FFF2-40B4-BE49-F238E27FC236}">
                <a16:creationId xmlns:a16="http://schemas.microsoft.com/office/drawing/2014/main" id="{0141D4A4-BF58-2265-397B-382D20FE79F5}"/>
              </a:ext>
            </a:extLst>
          </p:cNvPr>
          <p:cNvSpPr/>
          <p:nvPr/>
        </p:nvSpPr>
        <p:spPr>
          <a:xfrm>
            <a:off x="480542" y="567903"/>
            <a:ext cx="777693" cy="740372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014B14-BBD6-EDB6-05D4-E48F43AEF9FF}"/>
              </a:ext>
            </a:extLst>
          </p:cNvPr>
          <p:cNvSpPr txBox="1"/>
          <p:nvPr/>
        </p:nvSpPr>
        <p:spPr>
          <a:xfrm>
            <a:off x="1523911" y="745989"/>
            <a:ext cx="3477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Kas yra </a:t>
            </a:r>
            <a:r>
              <a:rPr lang="lt-LT" sz="2400" u="sng">
                <a:solidFill>
                  <a:schemeClr val="accent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šviesa</a:t>
            </a:r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DB2F71-5CAA-DB70-1989-A0BDC17EF576}"/>
              </a:ext>
            </a:extLst>
          </p:cNvPr>
          <p:cNvSpPr txBox="1"/>
          <p:nvPr/>
        </p:nvSpPr>
        <p:spPr>
          <a:xfrm>
            <a:off x="941560" y="1971585"/>
            <a:ext cx="45720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a) Elektromagnetinės bangos </a:t>
            </a:r>
          </a:p>
          <a:p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b) Dalelės</a:t>
            </a:r>
          </a:p>
          <a:p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c) Fotonai</a:t>
            </a:r>
          </a:p>
          <a:p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d) Visi išvardinti variantai teisingi</a:t>
            </a:r>
          </a:p>
        </p:txBody>
      </p:sp>
      <p:grpSp>
        <p:nvGrpSpPr>
          <p:cNvPr id="2" name="Google Shape;1097;p26">
            <a:extLst>
              <a:ext uri="{FF2B5EF4-FFF2-40B4-BE49-F238E27FC236}">
                <a16:creationId xmlns:a16="http://schemas.microsoft.com/office/drawing/2014/main" id="{07DC0957-F5D1-29F1-FFD8-2FA317483074}"/>
              </a:ext>
            </a:extLst>
          </p:cNvPr>
          <p:cNvGrpSpPr/>
          <p:nvPr/>
        </p:nvGrpSpPr>
        <p:grpSpPr>
          <a:xfrm>
            <a:off x="7529627" y="3171914"/>
            <a:ext cx="913200" cy="1476539"/>
            <a:chOff x="457198" y="1723325"/>
            <a:chExt cx="913200" cy="1476539"/>
          </a:xfrm>
        </p:grpSpPr>
        <p:sp>
          <p:nvSpPr>
            <p:cNvPr id="3" name="Google Shape;1098;p26">
              <a:extLst>
                <a:ext uri="{FF2B5EF4-FFF2-40B4-BE49-F238E27FC236}">
                  <a16:creationId xmlns:a16="http://schemas.microsoft.com/office/drawing/2014/main" id="{A7BA4C13-C916-BA1A-91FD-D9145750799B}"/>
                </a:ext>
              </a:extLst>
            </p:cNvPr>
            <p:cNvSpPr/>
            <p:nvPr/>
          </p:nvSpPr>
          <p:spPr>
            <a:xfrm>
              <a:off x="493310" y="2205251"/>
              <a:ext cx="837060" cy="504697"/>
            </a:xfrm>
            <a:custGeom>
              <a:avLst/>
              <a:gdLst/>
              <a:ahLst/>
              <a:cxnLst/>
              <a:rect l="l" t="t" r="r" b="b"/>
              <a:pathLst>
                <a:path w="10477" h="6317" extrusionOk="0">
                  <a:moveTo>
                    <a:pt x="84" y="1"/>
                  </a:moveTo>
                  <a:cubicBezTo>
                    <a:pt x="0" y="1304"/>
                    <a:pt x="318" y="2624"/>
                    <a:pt x="936" y="3777"/>
                  </a:cubicBezTo>
                  <a:cubicBezTo>
                    <a:pt x="1253" y="4378"/>
                    <a:pt x="1571" y="4996"/>
                    <a:pt x="2055" y="5498"/>
                  </a:cubicBezTo>
                  <a:cubicBezTo>
                    <a:pt x="2590" y="6049"/>
                    <a:pt x="2607" y="6316"/>
                    <a:pt x="3425" y="6316"/>
                  </a:cubicBezTo>
                  <a:lnTo>
                    <a:pt x="6717" y="6066"/>
                  </a:lnTo>
                  <a:cubicBezTo>
                    <a:pt x="7201" y="6016"/>
                    <a:pt x="8187" y="6133"/>
                    <a:pt x="8505" y="5681"/>
                  </a:cubicBezTo>
                  <a:cubicBezTo>
                    <a:pt x="8939" y="5063"/>
                    <a:pt x="9323" y="4428"/>
                    <a:pt x="9608" y="3727"/>
                  </a:cubicBezTo>
                  <a:cubicBezTo>
                    <a:pt x="10042" y="2691"/>
                    <a:pt x="10343" y="1554"/>
                    <a:pt x="10476" y="418"/>
                  </a:cubicBezTo>
                  <a:cubicBezTo>
                    <a:pt x="7018" y="418"/>
                    <a:pt x="3559" y="34"/>
                    <a:pt x="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99;p26">
              <a:extLst>
                <a:ext uri="{FF2B5EF4-FFF2-40B4-BE49-F238E27FC236}">
                  <a16:creationId xmlns:a16="http://schemas.microsoft.com/office/drawing/2014/main" id="{4011E5A6-5F7C-E325-FD88-2B062F582093}"/>
                </a:ext>
              </a:extLst>
            </p:cNvPr>
            <p:cNvSpPr/>
            <p:nvPr/>
          </p:nvSpPr>
          <p:spPr>
            <a:xfrm>
              <a:off x="457198" y="1723325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59" y="13535"/>
                  </a:moveTo>
                  <a:cubicBezTo>
                    <a:pt x="9859" y="13802"/>
                    <a:pt x="9876" y="14103"/>
                    <a:pt x="9759" y="14387"/>
                  </a:cubicBezTo>
                  <a:cubicBezTo>
                    <a:pt x="9608" y="14771"/>
                    <a:pt x="9709" y="14771"/>
                    <a:pt x="9742" y="15189"/>
                  </a:cubicBezTo>
                  <a:cubicBezTo>
                    <a:pt x="9809" y="16108"/>
                    <a:pt x="8673" y="15857"/>
                    <a:pt x="8439" y="16509"/>
                  </a:cubicBezTo>
                  <a:cubicBezTo>
                    <a:pt x="7854" y="18046"/>
                    <a:pt x="5849" y="18480"/>
                    <a:pt x="4379" y="17896"/>
                  </a:cubicBezTo>
                  <a:cubicBezTo>
                    <a:pt x="3694" y="17628"/>
                    <a:pt x="3510" y="17127"/>
                    <a:pt x="3276" y="16475"/>
                  </a:cubicBezTo>
                  <a:cubicBezTo>
                    <a:pt x="2674" y="16292"/>
                    <a:pt x="2106" y="16074"/>
                    <a:pt x="2123" y="15322"/>
                  </a:cubicBezTo>
                  <a:cubicBezTo>
                    <a:pt x="2123" y="15005"/>
                    <a:pt x="2357" y="14888"/>
                    <a:pt x="2190" y="14587"/>
                  </a:cubicBezTo>
                  <a:cubicBezTo>
                    <a:pt x="2039" y="14303"/>
                    <a:pt x="1856" y="14036"/>
                    <a:pt x="2106" y="13735"/>
                  </a:cubicBezTo>
                  <a:cubicBezTo>
                    <a:pt x="1705" y="13050"/>
                    <a:pt x="1689" y="12566"/>
                    <a:pt x="2541" y="12365"/>
                  </a:cubicBezTo>
                  <a:cubicBezTo>
                    <a:pt x="1839" y="11162"/>
                    <a:pt x="1003" y="10126"/>
                    <a:pt x="536" y="8789"/>
                  </a:cubicBezTo>
                  <a:cubicBezTo>
                    <a:pt x="1" y="7286"/>
                    <a:pt x="1" y="5565"/>
                    <a:pt x="469" y="4044"/>
                  </a:cubicBezTo>
                  <a:cubicBezTo>
                    <a:pt x="1338" y="1120"/>
                    <a:pt x="5565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12" y="3543"/>
                    <a:pt x="11430" y="4161"/>
                    <a:pt x="11413" y="4813"/>
                  </a:cubicBezTo>
                  <a:cubicBezTo>
                    <a:pt x="11379" y="5481"/>
                    <a:pt x="11413" y="6417"/>
                    <a:pt x="11229" y="7052"/>
                  </a:cubicBezTo>
                  <a:cubicBezTo>
                    <a:pt x="10811" y="8589"/>
                    <a:pt x="10377" y="9959"/>
                    <a:pt x="9658" y="11379"/>
                  </a:cubicBezTo>
                  <a:cubicBezTo>
                    <a:pt x="9241" y="12181"/>
                    <a:pt x="9441" y="11864"/>
                    <a:pt x="9909" y="12332"/>
                  </a:cubicBezTo>
                  <a:cubicBezTo>
                    <a:pt x="10327" y="12749"/>
                    <a:pt x="9943" y="13167"/>
                    <a:pt x="9759" y="13535"/>
                  </a:cubicBezTo>
                  <a:cubicBezTo>
                    <a:pt x="9892" y="13936"/>
                    <a:pt x="9759" y="13535"/>
                    <a:pt x="9759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7" y="11713"/>
                  </a:cubicBezTo>
                  <a:cubicBezTo>
                    <a:pt x="9391" y="11112"/>
                    <a:pt x="9775" y="10460"/>
                    <a:pt x="10060" y="9775"/>
                  </a:cubicBezTo>
                  <a:cubicBezTo>
                    <a:pt x="10644" y="8355"/>
                    <a:pt x="10995" y="6801"/>
                    <a:pt x="11029" y="5264"/>
                  </a:cubicBezTo>
                  <a:cubicBezTo>
                    <a:pt x="11112" y="2490"/>
                    <a:pt x="8740" y="636"/>
                    <a:pt x="6049" y="920"/>
                  </a:cubicBezTo>
                  <a:cubicBezTo>
                    <a:pt x="4713" y="1070"/>
                    <a:pt x="3376" y="1488"/>
                    <a:pt x="2340" y="2340"/>
                  </a:cubicBezTo>
                  <a:cubicBezTo>
                    <a:pt x="1187" y="3309"/>
                    <a:pt x="719" y="4228"/>
                    <a:pt x="552" y="5732"/>
                  </a:cubicBezTo>
                  <a:cubicBezTo>
                    <a:pt x="402" y="7135"/>
                    <a:pt x="719" y="8572"/>
                    <a:pt x="1388" y="9809"/>
                  </a:cubicBezTo>
                  <a:cubicBezTo>
                    <a:pt x="1705" y="10410"/>
                    <a:pt x="2023" y="11028"/>
                    <a:pt x="2507" y="11530"/>
                  </a:cubicBezTo>
                  <a:cubicBezTo>
                    <a:pt x="3042" y="12098"/>
                    <a:pt x="3059" y="12348"/>
                    <a:pt x="3877" y="12348"/>
                  </a:cubicBezTo>
                  <a:moveTo>
                    <a:pt x="3794" y="12733"/>
                  </a:moveTo>
                  <a:cubicBezTo>
                    <a:pt x="3476" y="12749"/>
                    <a:pt x="1338" y="12950"/>
                    <a:pt x="2624" y="13485"/>
                  </a:cubicBezTo>
                  <a:cubicBezTo>
                    <a:pt x="3560" y="13886"/>
                    <a:pt x="5197" y="13601"/>
                    <a:pt x="6200" y="13551"/>
                  </a:cubicBezTo>
                  <a:cubicBezTo>
                    <a:pt x="6701" y="13535"/>
                    <a:pt x="9341" y="13635"/>
                    <a:pt x="9525" y="13067"/>
                  </a:cubicBezTo>
                  <a:cubicBezTo>
                    <a:pt x="9859" y="12031"/>
                    <a:pt x="7186" y="12499"/>
                    <a:pt x="6818" y="12549"/>
                  </a:cubicBezTo>
                  <a:moveTo>
                    <a:pt x="6734" y="16074"/>
                  </a:moveTo>
                  <a:cubicBezTo>
                    <a:pt x="7102" y="16108"/>
                    <a:pt x="10110" y="15506"/>
                    <a:pt x="9174" y="14938"/>
                  </a:cubicBezTo>
                  <a:cubicBezTo>
                    <a:pt x="8823" y="14721"/>
                    <a:pt x="7537" y="15055"/>
                    <a:pt x="7119" y="15089"/>
                  </a:cubicBezTo>
                  <a:cubicBezTo>
                    <a:pt x="6317" y="15155"/>
                    <a:pt x="5515" y="15205"/>
                    <a:pt x="4696" y="15256"/>
                  </a:cubicBezTo>
                  <a:cubicBezTo>
                    <a:pt x="4145" y="15306"/>
                    <a:pt x="3577" y="15322"/>
                    <a:pt x="3059" y="15155"/>
                  </a:cubicBezTo>
                  <a:cubicBezTo>
                    <a:pt x="2307" y="14888"/>
                    <a:pt x="2390" y="15857"/>
                    <a:pt x="2942" y="16024"/>
                  </a:cubicBezTo>
                  <a:cubicBezTo>
                    <a:pt x="4128" y="16375"/>
                    <a:pt x="5531" y="16108"/>
                    <a:pt x="6734" y="16074"/>
                  </a:cubicBezTo>
                  <a:cubicBezTo>
                    <a:pt x="7286" y="16124"/>
                    <a:pt x="6734" y="16074"/>
                    <a:pt x="6734" y="16074"/>
                  </a:cubicBezTo>
                  <a:close/>
                  <a:moveTo>
                    <a:pt x="6300" y="14804"/>
                  </a:moveTo>
                  <a:cubicBezTo>
                    <a:pt x="6851" y="14754"/>
                    <a:pt x="9207" y="14771"/>
                    <a:pt x="9358" y="14069"/>
                  </a:cubicBezTo>
                  <a:cubicBezTo>
                    <a:pt x="9491" y="13451"/>
                    <a:pt x="6684" y="13869"/>
                    <a:pt x="6217" y="13902"/>
                  </a:cubicBezTo>
                  <a:cubicBezTo>
                    <a:pt x="5765" y="13919"/>
                    <a:pt x="2440" y="13819"/>
                    <a:pt x="2407" y="14069"/>
                  </a:cubicBezTo>
                  <a:cubicBezTo>
                    <a:pt x="2173" y="15239"/>
                    <a:pt x="4880" y="14821"/>
                    <a:pt x="5398" y="14771"/>
                  </a:cubicBezTo>
                  <a:moveTo>
                    <a:pt x="3810" y="16542"/>
                  </a:moveTo>
                  <a:cubicBezTo>
                    <a:pt x="4212" y="18146"/>
                    <a:pt x="8071" y="18063"/>
                    <a:pt x="7954" y="16392"/>
                  </a:cubicBezTo>
                  <a:cubicBezTo>
                    <a:pt x="6584" y="16442"/>
                    <a:pt x="5197" y="16492"/>
                    <a:pt x="3810" y="16542"/>
                  </a:cubicBezTo>
                  <a:cubicBezTo>
                    <a:pt x="3810" y="16542"/>
                    <a:pt x="5247" y="16492"/>
                    <a:pt x="3810" y="165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100;p26">
              <a:extLst>
                <a:ext uri="{FF2B5EF4-FFF2-40B4-BE49-F238E27FC236}">
                  <a16:creationId xmlns:a16="http://schemas.microsoft.com/office/drawing/2014/main" id="{5439A55F-076F-6592-75FC-D07F1337322C}"/>
                </a:ext>
              </a:extLst>
            </p:cNvPr>
            <p:cNvSpPr/>
            <p:nvPr/>
          </p:nvSpPr>
          <p:spPr>
            <a:xfrm>
              <a:off x="614750" y="2106501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64" y="1387"/>
                  </a:moveTo>
                  <a:lnTo>
                    <a:pt x="5264" y="1387"/>
                  </a:lnTo>
                  <a:cubicBezTo>
                    <a:pt x="5381" y="1738"/>
                    <a:pt x="5381" y="2189"/>
                    <a:pt x="5247" y="2406"/>
                  </a:cubicBezTo>
                  <a:cubicBezTo>
                    <a:pt x="5214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30" y="1604"/>
                    <a:pt x="5264" y="1387"/>
                  </a:cubicBezTo>
                  <a:close/>
                  <a:moveTo>
                    <a:pt x="2808" y="1420"/>
                  </a:moveTo>
                  <a:cubicBezTo>
                    <a:pt x="2991" y="1688"/>
                    <a:pt x="3142" y="1972"/>
                    <a:pt x="3142" y="2206"/>
                  </a:cubicBezTo>
                  <a:cubicBezTo>
                    <a:pt x="3158" y="2356"/>
                    <a:pt x="3092" y="2456"/>
                    <a:pt x="2941" y="2506"/>
                  </a:cubicBezTo>
                  <a:cubicBezTo>
                    <a:pt x="2918" y="2518"/>
                    <a:pt x="2877" y="2530"/>
                    <a:pt x="2850" y="2530"/>
                  </a:cubicBezTo>
                  <a:cubicBezTo>
                    <a:pt x="2838" y="2530"/>
                    <a:pt x="2829" y="2528"/>
                    <a:pt x="2824" y="2523"/>
                  </a:cubicBezTo>
                  <a:cubicBezTo>
                    <a:pt x="2724" y="2440"/>
                    <a:pt x="2691" y="2022"/>
                    <a:pt x="2757" y="1621"/>
                  </a:cubicBezTo>
                  <a:cubicBezTo>
                    <a:pt x="2774" y="1554"/>
                    <a:pt x="2791" y="1487"/>
                    <a:pt x="2808" y="1420"/>
                  </a:cubicBezTo>
                  <a:close/>
                  <a:moveTo>
                    <a:pt x="1575" y="1"/>
                  </a:moveTo>
                  <a:cubicBezTo>
                    <a:pt x="1206" y="1"/>
                    <a:pt x="941" y="142"/>
                    <a:pt x="752" y="284"/>
                  </a:cubicBezTo>
                  <a:cubicBezTo>
                    <a:pt x="168" y="752"/>
                    <a:pt x="1" y="1654"/>
                    <a:pt x="34" y="2289"/>
                  </a:cubicBezTo>
                  <a:cubicBezTo>
                    <a:pt x="101" y="3242"/>
                    <a:pt x="385" y="4211"/>
                    <a:pt x="836" y="5029"/>
                  </a:cubicBezTo>
                  <a:cubicBezTo>
                    <a:pt x="1020" y="5380"/>
                    <a:pt x="1254" y="5614"/>
                    <a:pt x="1471" y="5848"/>
                  </a:cubicBezTo>
                  <a:cubicBezTo>
                    <a:pt x="1605" y="5982"/>
                    <a:pt x="1722" y="6115"/>
                    <a:pt x="1838" y="6266"/>
                  </a:cubicBezTo>
                  <a:cubicBezTo>
                    <a:pt x="1889" y="6333"/>
                    <a:pt x="1972" y="6366"/>
                    <a:pt x="2039" y="6366"/>
                  </a:cubicBezTo>
                  <a:cubicBezTo>
                    <a:pt x="2089" y="6366"/>
                    <a:pt x="2156" y="6349"/>
                    <a:pt x="2189" y="6299"/>
                  </a:cubicBezTo>
                  <a:cubicBezTo>
                    <a:pt x="2306" y="6216"/>
                    <a:pt x="2323" y="6065"/>
                    <a:pt x="2240" y="5948"/>
                  </a:cubicBezTo>
                  <a:cubicBezTo>
                    <a:pt x="2106" y="5781"/>
                    <a:pt x="1972" y="5648"/>
                    <a:pt x="1838" y="5514"/>
                  </a:cubicBezTo>
                  <a:cubicBezTo>
                    <a:pt x="1621" y="5280"/>
                    <a:pt x="1437" y="5096"/>
                    <a:pt x="1287" y="4795"/>
                  </a:cubicBezTo>
                  <a:cubicBezTo>
                    <a:pt x="853" y="4027"/>
                    <a:pt x="585" y="3141"/>
                    <a:pt x="535" y="2256"/>
                  </a:cubicBezTo>
                  <a:cubicBezTo>
                    <a:pt x="502" y="1721"/>
                    <a:pt x="652" y="1003"/>
                    <a:pt x="1070" y="668"/>
                  </a:cubicBezTo>
                  <a:cubicBezTo>
                    <a:pt x="1207" y="563"/>
                    <a:pt x="1376" y="504"/>
                    <a:pt x="1571" y="504"/>
                  </a:cubicBezTo>
                  <a:cubicBezTo>
                    <a:pt x="1686" y="504"/>
                    <a:pt x="1809" y="525"/>
                    <a:pt x="1939" y="568"/>
                  </a:cubicBezTo>
                  <a:cubicBezTo>
                    <a:pt x="2039" y="602"/>
                    <a:pt x="2240" y="769"/>
                    <a:pt x="2457" y="986"/>
                  </a:cubicBezTo>
                  <a:cubicBezTo>
                    <a:pt x="2356" y="1153"/>
                    <a:pt x="2290" y="1337"/>
                    <a:pt x="2256" y="1537"/>
                  </a:cubicBezTo>
                  <a:cubicBezTo>
                    <a:pt x="2223" y="1788"/>
                    <a:pt x="2123" y="2590"/>
                    <a:pt x="2490" y="2907"/>
                  </a:cubicBezTo>
                  <a:cubicBezTo>
                    <a:pt x="2569" y="2964"/>
                    <a:pt x="2686" y="3027"/>
                    <a:pt x="2840" y="3027"/>
                  </a:cubicBezTo>
                  <a:cubicBezTo>
                    <a:pt x="2915" y="3027"/>
                    <a:pt x="2999" y="3012"/>
                    <a:pt x="3092" y="2974"/>
                  </a:cubicBezTo>
                  <a:cubicBezTo>
                    <a:pt x="3459" y="2841"/>
                    <a:pt x="3660" y="2556"/>
                    <a:pt x="3643" y="2189"/>
                  </a:cubicBezTo>
                  <a:cubicBezTo>
                    <a:pt x="3626" y="1805"/>
                    <a:pt x="3392" y="1353"/>
                    <a:pt x="3108" y="986"/>
                  </a:cubicBezTo>
                  <a:cubicBezTo>
                    <a:pt x="3209" y="886"/>
                    <a:pt x="3342" y="802"/>
                    <a:pt x="3509" y="752"/>
                  </a:cubicBezTo>
                  <a:cubicBezTo>
                    <a:pt x="3708" y="674"/>
                    <a:pt x="3930" y="626"/>
                    <a:pt x="4150" y="626"/>
                  </a:cubicBezTo>
                  <a:cubicBezTo>
                    <a:pt x="4448" y="626"/>
                    <a:pt x="4742" y="714"/>
                    <a:pt x="4963" y="936"/>
                  </a:cubicBezTo>
                  <a:cubicBezTo>
                    <a:pt x="4696" y="1253"/>
                    <a:pt x="4545" y="1671"/>
                    <a:pt x="4545" y="2122"/>
                  </a:cubicBezTo>
                  <a:cubicBezTo>
                    <a:pt x="4545" y="2490"/>
                    <a:pt x="4729" y="2924"/>
                    <a:pt x="5063" y="3008"/>
                  </a:cubicBezTo>
                  <a:cubicBezTo>
                    <a:pt x="5098" y="3021"/>
                    <a:pt x="5142" y="3030"/>
                    <a:pt x="5192" y="3030"/>
                  </a:cubicBezTo>
                  <a:cubicBezTo>
                    <a:pt x="5333" y="3030"/>
                    <a:pt x="5521" y="2953"/>
                    <a:pt x="5681" y="2657"/>
                  </a:cubicBezTo>
                  <a:cubicBezTo>
                    <a:pt x="5949" y="2222"/>
                    <a:pt x="5882" y="1470"/>
                    <a:pt x="5648" y="1003"/>
                  </a:cubicBezTo>
                  <a:cubicBezTo>
                    <a:pt x="5665" y="986"/>
                    <a:pt x="5681" y="969"/>
                    <a:pt x="5715" y="952"/>
                  </a:cubicBezTo>
                  <a:cubicBezTo>
                    <a:pt x="5996" y="792"/>
                    <a:pt x="6272" y="709"/>
                    <a:pt x="6515" y="709"/>
                  </a:cubicBezTo>
                  <a:cubicBezTo>
                    <a:pt x="6677" y="709"/>
                    <a:pt x="6825" y="746"/>
                    <a:pt x="6951" y="819"/>
                  </a:cubicBezTo>
                  <a:cubicBezTo>
                    <a:pt x="7202" y="969"/>
                    <a:pt x="7336" y="1237"/>
                    <a:pt x="7352" y="1587"/>
                  </a:cubicBezTo>
                  <a:cubicBezTo>
                    <a:pt x="7386" y="2540"/>
                    <a:pt x="6818" y="3743"/>
                    <a:pt x="6333" y="4678"/>
                  </a:cubicBezTo>
                  <a:cubicBezTo>
                    <a:pt x="6149" y="5046"/>
                    <a:pt x="5915" y="5397"/>
                    <a:pt x="5615" y="5798"/>
                  </a:cubicBezTo>
                  <a:cubicBezTo>
                    <a:pt x="5531" y="5915"/>
                    <a:pt x="5548" y="6065"/>
                    <a:pt x="5665" y="6149"/>
                  </a:cubicBezTo>
                  <a:cubicBezTo>
                    <a:pt x="5707" y="6184"/>
                    <a:pt x="5760" y="6201"/>
                    <a:pt x="5814" y="6201"/>
                  </a:cubicBezTo>
                  <a:cubicBezTo>
                    <a:pt x="5890" y="6201"/>
                    <a:pt x="5967" y="6167"/>
                    <a:pt x="6016" y="6099"/>
                  </a:cubicBezTo>
                  <a:cubicBezTo>
                    <a:pt x="6333" y="5681"/>
                    <a:pt x="6567" y="5297"/>
                    <a:pt x="6784" y="4912"/>
                  </a:cubicBezTo>
                  <a:cubicBezTo>
                    <a:pt x="7336" y="3860"/>
                    <a:pt x="7887" y="2640"/>
                    <a:pt x="7854" y="1587"/>
                  </a:cubicBezTo>
                  <a:cubicBezTo>
                    <a:pt x="7837" y="1053"/>
                    <a:pt x="7603" y="618"/>
                    <a:pt x="7202" y="384"/>
                  </a:cubicBezTo>
                  <a:cubicBezTo>
                    <a:pt x="6996" y="271"/>
                    <a:pt x="6765" y="214"/>
                    <a:pt x="6519" y="214"/>
                  </a:cubicBezTo>
                  <a:cubicBezTo>
                    <a:pt x="6188" y="214"/>
                    <a:pt x="5829" y="317"/>
                    <a:pt x="5464" y="518"/>
                  </a:cubicBezTo>
                  <a:cubicBezTo>
                    <a:pt x="5431" y="551"/>
                    <a:pt x="5381" y="568"/>
                    <a:pt x="5347" y="602"/>
                  </a:cubicBezTo>
                  <a:cubicBezTo>
                    <a:pt x="5012" y="266"/>
                    <a:pt x="4572" y="129"/>
                    <a:pt x="4139" y="129"/>
                  </a:cubicBezTo>
                  <a:cubicBezTo>
                    <a:pt x="3860" y="129"/>
                    <a:pt x="3585" y="186"/>
                    <a:pt x="3342" y="284"/>
                  </a:cubicBezTo>
                  <a:cubicBezTo>
                    <a:pt x="3125" y="368"/>
                    <a:pt x="2941" y="468"/>
                    <a:pt x="2774" y="602"/>
                  </a:cubicBezTo>
                  <a:cubicBezTo>
                    <a:pt x="2524" y="334"/>
                    <a:pt x="2256" y="150"/>
                    <a:pt x="2089" y="84"/>
                  </a:cubicBezTo>
                  <a:cubicBezTo>
                    <a:pt x="1898" y="25"/>
                    <a:pt x="1727" y="1"/>
                    <a:pt x="15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27277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10D5E-40D7-6DA1-F5B4-A32589C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206" y="737717"/>
            <a:ext cx="5539541" cy="481200"/>
          </a:xfrm>
        </p:spPr>
        <p:txBody>
          <a:bodyPr/>
          <a:lstStyle/>
          <a:p>
            <a:r>
              <a:rPr lang="en-GB" sz="2400">
                <a:latin typeface="Cavolini" panose="03000502040302020204" pitchFamily="66" charset="0"/>
                <a:cs typeface="Cavolini" panose="03000502040302020204" pitchFamily="66" charset="0"/>
              </a:rPr>
              <a:t>Koks šviesos greitis vakuume?</a:t>
            </a:r>
            <a:endParaRPr lang="lt-LT" sz="240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" name="Google Shape;1793;p37">
            <a:extLst>
              <a:ext uri="{FF2B5EF4-FFF2-40B4-BE49-F238E27FC236}">
                <a16:creationId xmlns:a16="http://schemas.microsoft.com/office/drawing/2014/main" id="{47568866-CBD5-5791-7FAF-ADCBB630C680}"/>
              </a:ext>
            </a:extLst>
          </p:cNvPr>
          <p:cNvSpPr/>
          <p:nvPr/>
        </p:nvSpPr>
        <p:spPr>
          <a:xfrm>
            <a:off x="480542" y="567903"/>
            <a:ext cx="777693" cy="740372"/>
          </a:xfrm>
          <a:prstGeom prst="ellipse">
            <a:avLst/>
          </a:prstGeom>
          <a:solidFill>
            <a:schemeClr val="accent2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" name="Google Shape;66;p19">
            <a:extLst>
              <a:ext uri="{FF2B5EF4-FFF2-40B4-BE49-F238E27FC236}">
                <a16:creationId xmlns:a16="http://schemas.microsoft.com/office/drawing/2014/main" id="{D4237E3B-3FD2-F8F4-59B3-8105AB67DFF4}"/>
              </a:ext>
            </a:extLst>
          </p:cNvPr>
          <p:cNvGrpSpPr/>
          <p:nvPr/>
        </p:nvGrpSpPr>
        <p:grpSpPr>
          <a:xfrm>
            <a:off x="7631639" y="-8"/>
            <a:ext cx="1349790" cy="2442480"/>
            <a:chOff x="912725" y="2818850"/>
            <a:chExt cx="708475" cy="1268625"/>
          </a:xfrm>
        </p:grpSpPr>
        <p:sp>
          <p:nvSpPr>
            <p:cNvPr id="5" name="Google Shape;67;p19">
              <a:extLst>
                <a:ext uri="{FF2B5EF4-FFF2-40B4-BE49-F238E27FC236}">
                  <a16:creationId xmlns:a16="http://schemas.microsoft.com/office/drawing/2014/main" id="{F8060B0D-BA11-570C-D0CD-7DD2BBBF91E5}"/>
                </a:ext>
              </a:extLst>
            </p:cNvPr>
            <p:cNvSpPr/>
            <p:nvPr/>
          </p:nvSpPr>
          <p:spPr>
            <a:xfrm>
              <a:off x="1221400" y="3995125"/>
              <a:ext cx="15075" cy="92350"/>
            </a:xfrm>
            <a:custGeom>
              <a:avLst/>
              <a:gdLst/>
              <a:ahLst/>
              <a:cxnLst/>
              <a:rect l="l" t="t" r="r" b="b"/>
              <a:pathLst>
                <a:path w="603" h="3694" extrusionOk="0">
                  <a:moveTo>
                    <a:pt x="18" y="2724"/>
                  </a:moveTo>
                  <a:lnTo>
                    <a:pt x="18" y="2290"/>
                  </a:lnTo>
                  <a:cubicBezTo>
                    <a:pt x="1" y="2073"/>
                    <a:pt x="34" y="1872"/>
                    <a:pt x="101" y="1672"/>
                  </a:cubicBezTo>
                  <a:cubicBezTo>
                    <a:pt x="201" y="1304"/>
                    <a:pt x="218" y="936"/>
                    <a:pt x="268" y="569"/>
                  </a:cubicBezTo>
                  <a:cubicBezTo>
                    <a:pt x="285" y="435"/>
                    <a:pt x="302" y="318"/>
                    <a:pt x="318" y="184"/>
                  </a:cubicBezTo>
                  <a:cubicBezTo>
                    <a:pt x="335" y="151"/>
                    <a:pt x="335" y="118"/>
                    <a:pt x="352" y="84"/>
                  </a:cubicBezTo>
                  <a:cubicBezTo>
                    <a:pt x="369" y="34"/>
                    <a:pt x="435" y="1"/>
                    <a:pt x="486" y="17"/>
                  </a:cubicBezTo>
                  <a:cubicBezTo>
                    <a:pt x="519" y="34"/>
                    <a:pt x="569" y="67"/>
                    <a:pt x="569" y="101"/>
                  </a:cubicBezTo>
                  <a:cubicBezTo>
                    <a:pt x="586" y="151"/>
                    <a:pt x="586" y="201"/>
                    <a:pt x="569" y="268"/>
                  </a:cubicBezTo>
                  <a:cubicBezTo>
                    <a:pt x="536" y="552"/>
                    <a:pt x="502" y="836"/>
                    <a:pt x="469" y="1120"/>
                  </a:cubicBezTo>
                  <a:cubicBezTo>
                    <a:pt x="469" y="1220"/>
                    <a:pt x="469" y="1321"/>
                    <a:pt x="486" y="1421"/>
                  </a:cubicBezTo>
                  <a:cubicBezTo>
                    <a:pt x="602" y="2006"/>
                    <a:pt x="602" y="2607"/>
                    <a:pt x="586" y="3192"/>
                  </a:cubicBezTo>
                  <a:cubicBezTo>
                    <a:pt x="586" y="3276"/>
                    <a:pt x="586" y="3359"/>
                    <a:pt x="569" y="3426"/>
                  </a:cubicBezTo>
                  <a:cubicBezTo>
                    <a:pt x="519" y="3593"/>
                    <a:pt x="385" y="3693"/>
                    <a:pt x="252" y="3693"/>
                  </a:cubicBezTo>
                  <a:cubicBezTo>
                    <a:pt x="101" y="3677"/>
                    <a:pt x="1" y="3526"/>
                    <a:pt x="1" y="3376"/>
                  </a:cubicBezTo>
                  <a:cubicBezTo>
                    <a:pt x="1" y="3159"/>
                    <a:pt x="1" y="2941"/>
                    <a:pt x="1" y="272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8;p19">
              <a:extLst>
                <a:ext uri="{FF2B5EF4-FFF2-40B4-BE49-F238E27FC236}">
                  <a16:creationId xmlns:a16="http://schemas.microsoft.com/office/drawing/2014/main" id="{0F6C3227-F6CE-E9B4-9317-89980B61E6BB}"/>
                </a:ext>
              </a:extLst>
            </p:cNvPr>
            <p:cNvSpPr/>
            <p:nvPr/>
          </p:nvSpPr>
          <p:spPr>
            <a:xfrm>
              <a:off x="1354675" y="3993450"/>
              <a:ext cx="33000" cy="68950"/>
            </a:xfrm>
            <a:custGeom>
              <a:avLst/>
              <a:gdLst/>
              <a:ahLst/>
              <a:cxnLst/>
              <a:rect l="l" t="t" r="r" b="b"/>
              <a:pathLst>
                <a:path w="1320" h="2758" extrusionOk="0">
                  <a:moveTo>
                    <a:pt x="50" y="1"/>
                  </a:moveTo>
                  <a:cubicBezTo>
                    <a:pt x="117" y="51"/>
                    <a:pt x="150" y="68"/>
                    <a:pt x="184" y="101"/>
                  </a:cubicBezTo>
                  <a:cubicBezTo>
                    <a:pt x="451" y="385"/>
                    <a:pt x="702" y="686"/>
                    <a:pt x="835" y="1070"/>
                  </a:cubicBezTo>
                  <a:cubicBezTo>
                    <a:pt x="902" y="1287"/>
                    <a:pt x="1019" y="1488"/>
                    <a:pt x="1119" y="1688"/>
                  </a:cubicBezTo>
                  <a:cubicBezTo>
                    <a:pt x="1203" y="1872"/>
                    <a:pt x="1253" y="2056"/>
                    <a:pt x="1303" y="2256"/>
                  </a:cubicBezTo>
                  <a:cubicBezTo>
                    <a:pt x="1320" y="2373"/>
                    <a:pt x="1303" y="2490"/>
                    <a:pt x="1253" y="2607"/>
                  </a:cubicBezTo>
                  <a:cubicBezTo>
                    <a:pt x="1203" y="2691"/>
                    <a:pt x="1136" y="2741"/>
                    <a:pt x="1036" y="2758"/>
                  </a:cubicBezTo>
                  <a:cubicBezTo>
                    <a:pt x="936" y="2758"/>
                    <a:pt x="869" y="2708"/>
                    <a:pt x="819" y="2607"/>
                  </a:cubicBezTo>
                  <a:cubicBezTo>
                    <a:pt x="802" y="2557"/>
                    <a:pt x="769" y="2507"/>
                    <a:pt x="752" y="2440"/>
                  </a:cubicBezTo>
                  <a:cubicBezTo>
                    <a:pt x="602" y="1822"/>
                    <a:pt x="368" y="1221"/>
                    <a:pt x="100" y="636"/>
                  </a:cubicBezTo>
                  <a:cubicBezTo>
                    <a:pt x="17" y="419"/>
                    <a:pt x="0" y="335"/>
                    <a:pt x="50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9;p19">
              <a:extLst>
                <a:ext uri="{FF2B5EF4-FFF2-40B4-BE49-F238E27FC236}">
                  <a16:creationId xmlns:a16="http://schemas.microsoft.com/office/drawing/2014/main" id="{D92735B0-7919-A75D-8F54-F32C632EF535}"/>
                </a:ext>
              </a:extLst>
            </p:cNvPr>
            <p:cNvSpPr/>
            <p:nvPr/>
          </p:nvSpPr>
          <p:spPr>
            <a:xfrm>
              <a:off x="912725" y="3698125"/>
              <a:ext cx="66025" cy="23425"/>
            </a:xfrm>
            <a:custGeom>
              <a:avLst/>
              <a:gdLst/>
              <a:ahLst/>
              <a:cxnLst/>
              <a:rect l="l" t="t" r="r" b="b"/>
              <a:pathLst>
                <a:path w="2641" h="937" extrusionOk="0">
                  <a:moveTo>
                    <a:pt x="2640" y="753"/>
                  </a:moveTo>
                  <a:cubicBezTo>
                    <a:pt x="2523" y="937"/>
                    <a:pt x="2356" y="937"/>
                    <a:pt x="2172" y="903"/>
                  </a:cubicBezTo>
                  <a:cubicBezTo>
                    <a:pt x="1755" y="836"/>
                    <a:pt x="1354" y="769"/>
                    <a:pt x="953" y="653"/>
                  </a:cubicBezTo>
                  <a:cubicBezTo>
                    <a:pt x="719" y="586"/>
                    <a:pt x="502" y="502"/>
                    <a:pt x="251" y="519"/>
                  </a:cubicBezTo>
                  <a:cubicBezTo>
                    <a:pt x="84" y="536"/>
                    <a:pt x="0" y="352"/>
                    <a:pt x="67" y="201"/>
                  </a:cubicBezTo>
                  <a:cubicBezTo>
                    <a:pt x="117" y="118"/>
                    <a:pt x="184" y="34"/>
                    <a:pt x="301" y="18"/>
                  </a:cubicBezTo>
                  <a:cubicBezTo>
                    <a:pt x="385" y="1"/>
                    <a:pt x="485" y="1"/>
                    <a:pt x="568" y="18"/>
                  </a:cubicBezTo>
                  <a:cubicBezTo>
                    <a:pt x="719" y="34"/>
                    <a:pt x="869" y="68"/>
                    <a:pt x="1020" y="101"/>
                  </a:cubicBezTo>
                  <a:cubicBezTo>
                    <a:pt x="1320" y="168"/>
                    <a:pt x="1621" y="235"/>
                    <a:pt x="1922" y="318"/>
                  </a:cubicBezTo>
                  <a:cubicBezTo>
                    <a:pt x="2039" y="335"/>
                    <a:pt x="2156" y="368"/>
                    <a:pt x="2256" y="419"/>
                  </a:cubicBezTo>
                  <a:cubicBezTo>
                    <a:pt x="2423" y="469"/>
                    <a:pt x="2557" y="569"/>
                    <a:pt x="2640" y="75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0;p19">
              <a:extLst>
                <a:ext uri="{FF2B5EF4-FFF2-40B4-BE49-F238E27FC236}">
                  <a16:creationId xmlns:a16="http://schemas.microsoft.com/office/drawing/2014/main" id="{35FED165-DAFA-4B78-228F-002732277578}"/>
                </a:ext>
              </a:extLst>
            </p:cNvPr>
            <p:cNvSpPr/>
            <p:nvPr/>
          </p:nvSpPr>
          <p:spPr>
            <a:xfrm>
              <a:off x="1050975" y="3964625"/>
              <a:ext cx="65200" cy="51825"/>
            </a:xfrm>
            <a:custGeom>
              <a:avLst/>
              <a:gdLst/>
              <a:ahLst/>
              <a:cxnLst/>
              <a:rect l="l" t="t" r="r" b="b"/>
              <a:pathLst>
                <a:path w="2608" h="2073" extrusionOk="0">
                  <a:moveTo>
                    <a:pt x="235" y="2073"/>
                  </a:moveTo>
                  <a:cubicBezTo>
                    <a:pt x="101" y="2073"/>
                    <a:pt x="1" y="1956"/>
                    <a:pt x="34" y="1839"/>
                  </a:cubicBezTo>
                  <a:cubicBezTo>
                    <a:pt x="68" y="1755"/>
                    <a:pt x="101" y="1688"/>
                    <a:pt x="151" y="1622"/>
                  </a:cubicBezTo>
                  <a:cubicBezTo>
                    <a:pt x="185" y="1588"/>
                    <a:pt x="218" y="1572"/>
                    <a:pt x="252" y="1538"/>
                  </a:cubicBezTo>
                  <a:cubicBezTo>
                    <a:pt x="853" y="1137"/>
                    <a:pt x="1421" y="703"/>
                    <a:pt x="2039" y="318"/>
                  </a:cubicBezTo>
                  <a:cubicBezTo>
                    <a:pt x="2156" y="252"/>
                    <a:pt x="2273" y="151"/>
                    <a:pt x="2390" y="68"/>
                  </a:cubicBezTo>
                  <a:cubicBezTo>
                    <a:pt x="2474" y="1"/>
                    <a:pt x="2541" y="1"/>
                    <a:pt x="2574" y="68"/>
                  </a:cubicBezTo>
                  <a:cubicBezTo>
                    <a:pt x="2607" y="118"/>
                    <a:pt x="2591" y="168"/>
                    <a:pt x="2524" y="218"/>
                  </a:cubicBezTo>
                  <a:cubicBezTo>
                    <a:pt x="2240" y="419"/>
                    <a:pt x="2039" y="686"/>
                    <a:pt x="1822" y="953"/>
                  </a:cubicBezTo>
                  <a:cubicBezTo>
                    <a:pt x="1688" y="1104"/>
                    <a:pt x="1538" y="1237"/>
                    <a:pt x="1388" y="1354"/>
                  </a:cubicBezTo>
                  <a:cubicBezTo>
                    <a:pt x="1104" y="1555"/>
                    <a:pt x="820" y="1755"/>
                    <a:pt x="536" y="1956"/>
                  </a:cubicBezTo>
                  <a:cubicBezTo>
                    <a:pt x="452" y="2023"/>
                    <a:pt x="352" y="2073"/>
                    <a:pt x="235" y="207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1;p19">
              <a:extLst>
                <a:ext uri="{FF2B5EF4-FFF2-40B4-BE49-F238E27FC236}">
                  <a16:creationId xmlns:a16="http://schemas.microsoft.com/office/drawing/2014/main" id="{55CF6D52-DACC-AA31-F62E-8C2CAAC35C47}"/>
                </a:ext>
              </a:extLst>
            </p:cNvPr>
            <p:cNvSpPr/>
            <p:nvPr/>
          </p:nvSpPr>
          <p:spPr>
            <a:xfrm>
              <a:off x="1546400" y="3724450"/>
              <a:ext cx="74800" cy="27600"/>
            </a:xfrm>
            <a:custGeom>
              <a:avLst/>
              <a:gdLst/>
              <a:ahLst/>
              <a:cxnLst/>
              <a:rect l="l" t="t" r="r" b="b"/>
              <a:pathLst>
                <a:path w="2992" h="1104" extrusionOk="0">
                  <a:moveTo>
                    <a:pt x="0" y="1103"/>
                  </a:moveTo>
                  <a:cubicBezTo>
                    <a:pt x="17" y="1070"/>
                    <a:pt x="34" y="1036"/>
                    <a:pt x="50" y="1020"/>
                  </a:cubicBezTo>
                  <a:cubicBezTo>
                    <a:pt x="117" y="1003"/>
                    <a:pt x="184" y="986"/>
                    <a:pt x="234" y="986"/>
                  </a:cubicBezTo>
                  <a:cubicBezTo>
                    <a:pt x="351" y="953"/>
                    <a:pt x="451" y="920"/>
                    <a:pt x="535" y="836"/>
                  </a:cubicBezTo>
                  <a:cubicBezTo>
                    <a:pt x="652" y="702"/>
                    <a:pt x="819" y="619"/>
                    <a:pt x="1003" y="569"/>
                  </a:cubicBezTo>
                  <a:cubicBezTo>
                    <a:pt x="1337" y="452"/>
                    <a:pt x="1671" y="335"/>
                    <a:pt x="2005" y="218"/>
                  </a:cubicBezTo>
                  <a:cubicBezTo>
                    <a:pt x="2172" y="151"/>
                    <a:pt x="2356" y="101"/>
                    <a:pt x="2523" y="51"/>
                  </a:cubicBezTo>
                  <a:cubicBezTo>
                    <a:pt x="2640" y="1"/>
                    <a:pt x="2757" y="34"/>
                    <a:pt x="2857" y="101"/>
                  </a:cubicBezTo>
                  <a:cubicBezTo>
                    <a:pt x="2991" y="168"/>
                    <a:pt x="2991" y="335"/>
                    <a:pt x="2874" y="402"/>
                  </a:cubicBezTo>
                  <a:cubicBezTo>
                    <a:pt x="2757" y="468"/>
                    <a:pt x="2640" y="535"/>
                    <a:pt x="2523" y="569"/>
                  </a:cubicBezTo>
                  <a:cubicBezTo>
                    <a:pt x="2222" y="686"/>
                    <a:pt x="1905" y="803"/>
                    <a:pt x="1604" y="903"/>
                  </a:cubicBezTo>
                  <a:cubicBezTo>
                    <a:pt x="1270" y="1020"/>
                    <a:pt x="953" y="1070"/>
                    <a:pt x="602" y="1053"/>
                  </a:cubicBezTo>
                  <a:cubicBezTo>
                    <a:pt x="485" y="1053"/>
                    <a:pt x="351" y="1087"/>
                    <a:pt x="217" y="1087"/>
                  </a:cubicBezTo>
                  <a:cubicBezTo>
                    <a:pt x="167" y="1103"/>
                    <a:pt x="84" y="1103"/>
                    <a:pt x="0" y="110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2;p19">
              <a:extLst>
                <a:ext uri="{FF2B5EF4-FFF2-40B4-BE49-F238E27FC236}">
                  <a16:creationId xmlns:a16="http://schemas.microsoft.com/office/drawing/2014/main" id="{027FBBE9-2BBB-8FCD-CA6A-59D10D93B6F0}"/>
                </a:ext>
              </a:extLst>
            </p:cNvPr>
            <p:cNvSpPr/>
            <p:nvPr/>
          </p:nvSpPr>
          <p:spPr>
            <a:xfrm>
              <a:off x="1540550" y="3863125"/>
              <a:ext cx="75625" cy="24675"/>
            </a:xfrm>
            <a:custGeom>
              <a:avLst/>
              <a:gdLst/>
              <a:ahLst/>
              <a:cxnLst/>
              <a:rect l="l" t="t" r="r" b="b"/>
              <a:pathLst>
                <a:path w="3025" h="987" extrusionOk="0">
                  <a:moveTo>
                    <a:pt x="0" y="34"/>
                  </a:moveTo>
                  <a:cubicBezTo>
                    <a:pt x="101" y="17"/>
                    <a:pt x="134" y="1"/>
                    <a:pt x="151" y="1"/>
                  </a:cubicBezTo>
                  <a:cubicBezTo>
                    <a:pt x="234" y="1"/>
                    <a:pt x="318" y="1"/>
                    <a:pt x="401" y="17"/>
                  </a:cubicBezTo>
                  <a:cubicBezTo>
                    <a:pt x="635" y="51"/>
                    <a:pt x="852" y="68"/>
                    <a:pt x="1086" y="68"/>
                  </a:cubicBezTo>
                  <a:cubicBezTo>
                    <a:pt x="1571" y="51"/>
                    <a:pt x="2039" y="118"/>
                    <a:pt x="2507" y="268"/>
                  </a:cubicBezTo>
                  <a:cubicBezTo>
                    <a:pt x="2624" y="318"/>
                    <a:pt x="2757" y="385"/>
                    <a:pt x="2874" y="452"/>
                  </a:cubicBezTo>
                  <a:cubicBezTo>
                    <a:pt x="2941" y="502"/>
                    <a:pt x="2991" y="569"/>
                    <a:pt x="2991" y="652"/>
                  </a:cubicBezTo>
                  <a:cubicBezTo>
                    <a:pt x="3025" y="836"/>
                    <a:pt x="2874" y="987"/>
                    <a:pt x="2674" y="953"/>
                  </a:cubicBezTo>
                  <a:cubicBezTo>
                    <a:pt x="2657" y="936"/>
                    <a:pt x="2624" y="936"/>
                    <a:pt x="2607" y="920"/>
                  </a:cubicBezTo>
                  <a:cubicBezTo>
                    <a:pt x="2373" y="803"/>
                    <a:pt x="2122" y="736"/>
                    <a:pt x="1872" y="686"/>
                  </a:cubicBezTo>
                  <a:cubicBezTo>
                    <a:pt x="1538" y="602"/>
                    <a:pt x="1220" y="502"/>
                    <a:pt x="919" y="302"/>
                  </a:cubicBezTo>
                  <a:cubicBezTo>
                    <a:pt x="786" y="201"/>
                    <a:pt x="619" y="168"/>
                    <a:pt x="451" y="151"/>
                  </a:cubicBezTo>
                  <a:cubicBezTo>
                    <a:pt x="318" y="151"/>
                    <a:pt x="184" y="151"/>
                    <a:pt x="0" y="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3;p19">
              <a:extLst>
                <a:ext uri="{FF2B5EF4-FFF2-40B4-BE49-F238E27FC236}">
                  <a16:creationId xmlns:a16="http://schemas.microsoft.com/office/drawing/2014/main" id="{26DC5A44-B093-0C57-34E7-0802AD0EE02B}"/>
                </a:ext>
              </a:extLst>
            </p:cNvPr>
            <p:cNvSpPr/>
            <p:nvPr/>
          </p:nvSpPr>
          <p:spPr>
            <a:xfrm>
              <a:off x="1485825" y="3544825"/>
              <a:ext cx="56825" cy="33875"/>
            </a:xfrm>
            <a:custGeom>
              <a:avLst/>
              <a:gdLst/>
              <a:ahLst/>
              <a:cxnLst/>
              <a:rect l="l" t="t" r="r" b="b"/>
              <a:pathLst>
                <a:path w="2273" h="1355" extrusionOk="0">
                  <a:moveTo>
                    <a:pt x="2273" y="252"/>
                  </a:moveTo>
                  <a:cubicBezTo>
                    <a:pt x="2256" y="268"/>
                    <a:pt x="2239" y="335"/>
                    <a:pt x="2189" y="368"/>
                  </a:cubicBezTo>
                  <a:cubicBezTo>
                    <a:pt x="2139" y="419"/>
                    <a:pt x="2089" y="452"/>
                    <a:pt x="2022" y="485"/>
                  </a:cubicBezTo>
                  <a:cubicBezTo>
                    <a:pt x="1437" y="786"/>
                    <a:pt x="853" y="1070"/>
                    <a:pt x="251" y="1321"/>
                  </a:cubicBezTo>
                  <a:cubicBezTo>
                    <a:pt x="234" y="1321"/>
                    <a:pt x="218" y="1338"/>
                    <a:pt x="184" y="1338"/>
                  </a:cubicBezTo>
                  <a:cubicBezTo>
                    <a:pt x="134" y="1354"/>
                    <a:pt x="67" y="1321"/>
                    <a:pt x="34" y="1254"/>
                  </a:cubicBezTo>
                  <a:cubicBezTo>
                    <a:pt x="1" y="1204"/>
                    <a:pt x="17" y="1137"/>
                    <a:pt x="51" y="1104"/>
                  </a:cubicBezTo>
                  <a:cubicBezTo>
                    <a:pt x="251" y="886"/>
                    <a:pt x="452" y="669"/>
                    <a:pt x="736" y="536"/>
                  </a:cubicBezTo>
                  <a:cubicBezTo>
                    <a:pt x="1070" y="385"/>
                    <a:pt x="1404" y="218"/>
                    <a:pt x="1738" y="68"/>
                  </a:cubicBezTo>
                  <a:cubicBezTo>
                    <a:pt x="1872" y="1"/>
                    <a:pt x="1989" y="1"/>
                    <a:pt x="2122" y="51"/>
                  </a:cubicBezTo>
                  <a:cubicBezTo>
                    <a:pt x="2206" y="68"/>
                    <a:pt x="2273" y="151"/>
                    <a:pt x="2273" y="25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4;p19">
              <a:extLst>
                <a:ext uri="{FF2B5EF4-FFF2-40B4-BE49-F238E27FC236}">
                  <a16:creationId xmlns:a16="http://schemas.microsoft.com/office/drawing/2014/main" id="{561DA567-1FFC-07D5-A9CE-5D79678912FA}"/>
                </a:ext>
              </a:extLst>
            </p:cNvPr>
            <p:cNvSpPr/>
            <p:nvPr/>
          </p:nvSpPr>
          <p:spPr>
            <a:xfrm>
              <a:off x="1479975" y="3945000"/>
              <a:ext cx="55575" cy="43050"/>
            </a:xfrm>
            <a:custGeom>
              <a:avLst/>
              <a:gdLst/>
              <a:ahLst/>
              <a:cxnLst/>
              <a:rect l="l" t="t" r="r" b="b"/>
              <a:pathLst>
                <a:path w="2223" h="1722" extrusionOk="0">
                  <a:moveTo>
                    <a:pt x="1889" y="1705"/>
                  </a:moveTo>
                  <a:cubicBezTo>
                    <a:pt x="1822" y="1671"/>
                    <a:pt x="1705" y="1621"/>
                    <a:pt x="1605" y="1555"/>
                  </a:cubicBezTo>
                  <a:cubicBezTo>
                    <a:pt x="1287" y="1354"/>
                    <a:pt x="1003" y="1103"/>
                    <a:pt x="736" y="836"/>
                  </a:cubicBezTo>
                  <a:cubicBezTo>
                    <a:pt x="535" y="636"/>
                    <a:pt x="301" y="418"/>
                    <a:pt x="101" y="218"/>
                  </a:cubicBezTo>
                  <a:cubicBezTo>
                    <a:pt x="67" y="184"/>
                    <a:pt x="17" y="151"/>
                    <a:pt x="1" y="118"/>
                  </a:cubicBezTo>
                  <a:cubicBezTo>
                    <a:pt x="1" y="84"/>
                    <a:pt x="1" y="51"/>
                    <a:pt x="17" y="17"/>
                  </a:cubicBezTo>
                  <a:cubicBezTo>
                    <a:pt x="34" y="1"/>
                    <a:pt x="67" y="1"/>
                    <a:pt x="84" y="1"/>
                  </a:cubicBezTo>
                  <a:cubicBezTo>
                    <a:pt x="118" y="17"/>
                    <a:pt x="151" y="34"/>
                    <a:pt x="184" y="67"/>
                  </a:cubicBezTo>
                  <a:cubicBezTo>
                    <a:pt x="351" y="251"/>
                    <a:pt x="585" y="335"/>
                    <a:pt x="803" y="435"/>
                  </a:cubicBezTo>
                  <a:cubicBezTo>
                    <a:pt x="1204" y="602"/>
                    <a:pt x="1554" y="803"/>
                    <a:pt x="1905" y="1053"/>
                  </a:cubicBezTo>
                  <a:cubicBezTo>
                    <a:pt x="2039" y="1154"/>
                    <a:pt x="2139" y="1287"/>
                    <a:pt x="2173" y="1438"/>
                  </a:cubicBezTo>
                  <a:cubicBezTo>
                    <a:pt x="2223" y="1605"/>
                    <a:pt x="2106" y="1722"/>
                    <a:pt x="1889" y="1705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5;p19">
              <a:extLst>
                <a:ext uri="{FF2B5EF4-FFF2-40B4-BE49-F238E27FC236}">
                  <a16:creationId xmlns:a16="http://schemas.microsoft.com/office/drawing/2014/main" id="{5BAA1544-68A7-A011-0541-A4E06771987F}"/>
                </a:ext>
              </a:extLst>
            </p:cNvPr>
            <p:cNvSpPr/>
            <p:nvPr/>
          </p:nvSpPr>
          <p:spPr>
            <a:xfrm>
              <a:off x="948225" y="3859800"/>
              <a:ext cx="50575" cy="28000"/>
            </a:xfrm>
            <a:custGeom>
              <a:avLst/>
              <a:gdLst/>
              <a:ahLst/>
              <a:cxnLst/>
              <a:rect l="l" t="t" r="r" b="b"/>
              <a:pathLst>
                <a:path w="2023" h="1120" extrusionOk="0">
                  <a:moveTo>
                    <a:pt x="301" y="1120"/>
                  </a:moveTo>
                  <a:cubicBezTo>
                    <a:pt x="168" y="1120"/>
                    <a:pt x="84" y="1086"/>
                    <a:pt x="51" y="1003"/>
                  </a:cubicBezTo>
                  <a:cubicBezTo>
                    <a:pt x="1" y="919"/>
                    <a:pt x="17" y="802"/>
                    <a:pt x="118" y="735"/>
                  </a:cubicBezTo>
                  <a:cubicBezTo>
                    <a:pt x="201" y="668"/>
                    <a:pt x="285" y="602"/>
                    <a:pt x="385" y="551"/>
                  </a:cubicBezTo>
                  <a:cubicBezTo>
                    <a:pt x="602" y="468"/>
                    <a:pt x="803" y="368"/>
                    <a:pt x="1020" y="284"/>
                  </a:cubicBezTo>
                  <a:cubicBezTo>
                    <a:pt x="1270" y="201"/>
                    <a:pt x="1538" y="117"/>
                    <a:pt x="1788" y="34"/>
                  </a:cubicBezTo>
                  <a:cubicBezTo>
                    <a:pt x="1872" y="0"/>
                    <a:pt x="1972" y="50"/>
                    <a:pt x="1989" y="117"/>
                  </a:cubicBezTo>
                  <a:cubicBezTo>
                    <a:pt x="2022" y="201"/>
                    <a:pt x="2006" y="301"/>
                    <a:pt x="1922" y="334"/>
                  </a:cubicBezTo>
                  <a:cubicBezTo>
                    <a:pt x="1638" y="451"/>
                    <a:pt x="1438" y="702"/>
                    <a:pt x="1153" y="819"/>
                  </a:cubicBezTo>
                  <a:cubicBezTo>
                    <a:pt x="953" y="902"/>
                    <a:pt x="752" y="1003"/>
                    <a:pt x="535" y="1086"/>
                  </a:cubicBezTo>
                  <a:cubicBezTo>
                    <a:pt x="452" y="1103"/>
                    <a:pt x="351" y="1120"/>
                    <a:pt x="301" y="112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6;p19">
              <a:extLst>
                <a:ext uri="{FF2B5EF4-FFF2-40B4-BE49-F238E27FC236}">
                  <a16:creationId xmlns:a16="http://schemas.microsoft.com/office/drawing/2014/main" id="{9A65525C-4D8B-2499-7F7D-DADFA280F3B5}"/>
                </a:ext>
              </a:extLst>
            </p:cNvPr>
            <p:cNvSpPr/>
            <p:nvPr/>
          </p:nvSpPr>
          <p:spPr>
            <a:xfrm>
              <a:off x="994600" y="3546100"/>
              <a:ext cx="43875" cy="39275"/>
            </a:xfrm>
            <a:custGeom>
              <a:avLst/>
              <a:gdLst/>
              <a:ahLst/>
              <a:cxnLst/>
              <a:rect l="l" t="t" r="r" b="b"/>
              <a:pathLst>
                <a:path w="1755" h="1571" extrusionOk="0">
                  <a:moveTo>
                    <a:pt x="1755" y="1487"/>
                  </a:moveTo>
                  <a:cubicBezTo>
                    <a:pt x="1705" y="1520"/>
                    <a:pt x="1671" y="1554"/>
                    <a:pt x="1638" y="1554"/>
                  </a:cubicBezTo>
                  <a:cubicBezTo>
                    <a:pt x="1604" y="1571"/>
                    <a:pt x="1571" y="1537"/>
                    <a:pt x="1537" y="1537"/>
                  </a:cubicBezTo>
                  <a:cubicBezTo>
                    <a:pt x="1420" y="1487"/>
                    <a:pt x="1320" y="1437"/>
                    <a:pt x="1203" y="1404"/>
                  </a:cubicBezTo>
                  <a:cubicBezTo>
                    <a:pt x="953" y="1320"/>
                    <a:pt x="769" y="1186"/>
                    <a:pt x="585" y="1003"/>
                  </a:cubicBezTo>
                  <a:cubicBezTo>
                    <a:pt x="435" y="835"/>
                    <a:pt x="284" y="668"/>
                    <a:pt x="134" y="485"/>
                  </a:cubicBezTo>
                  <a:cubicBezTo>
                    <a:pt x="117" y="451"/>
                    <a:pt x="84" y="418"/>
                    <a:pt x="67" y="384"/>
                  </a:cubicBezTo>
                  <a:cubicBezTo>
                    <a:pt x="0" y="284"/>
                    <a:pt x="17" y="167"/>
                    <a:pt x="100" y="100"/>
                  </a:cubicBezTo>
                  <a:cubicBezTo>
                    <a:pt x="167" y="17"/>
                    <a:pt x="284" y="0"/>
                    <a:pt x="401" y="67"/>
                  </a:cubicBezTo>
                  <a:cubicBezTo>
                    <a:pt x="451" y="84"/>
                    <a:pt x="501" y="134"/>
                    <a:pt x="535" y="184"/>
                  </a:cubicBezTo>
                  <a:cubicBezTo>
                    <a:pt x="635" y="284"/>
                    <a:pt x="735" y="401"/>
                    <a:pt x="836" y="501"/>
                  </a:cubicBezTo>
                  <a:cubicBezTo>
                    <a:pt x="1019" y="718"/>
                    <a:pt x="1203" y="952"/>
                    <a:pt x="1404" y="1170"/>
                  </a:cubicBezTo>
                  <a:cubicBezTo>
                    <a:pt x="1471" y="1236"/>
                    <a:pt x="1571" y="1303"/>
                    <a:pt x="1654" y="1370"/>
                  </a:cubicBezTo>
                  <a:cubicBezTo>
                    <a:pt x="1688" y="1404"/>
                    <a:pt x="1705" y="1437"/>
                    <a:pt x="1755" y="14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7;p19">
              <a:extLst>
                <a:ext uri="{FF2B5EF4-FFF2-40B4-BE49-F238E27FC236}">
                  <a16:creationId xmlns:a16="http://schemas.microsoft.com/office/drawing/2014/main" id="{803A0CE3-9A3D-4585-5FF6-2864F63EA2A3}"/>
                </a:ext>
              </a:extLst>
            </p:cNvPr>
            <p:cNvSpPr/>
            <p:nvPr/>
          </p:nvSpPr>
          <p:spPr>
            <a:xfrm>
              <a:off x="1045975" y="3437825"/>
              <a:ext cx="442800" cy="508000"/>
            </a:xfrm>
            <a:custGeom>
              <a:avLst/>
              <a:gdLst/>
              <a:ahLst/>
              <a:cxnLst/>
              <a:rect l="l" t="t" r="r" b="b"/>
              <a:pathLst>
                <a:path w="17712" h="20320" extrusionOk="0">
                  <a:moveTo>
                    <a:pt x="7432" y="0"/>
                  </a:moveTo>
                  <a:cubicBezTo>
                    <a:pt x="6997" y="0"/>
                    <a:pt x="6573" y="52"/>
                    <a:pt x="6149" y="154"/>
                  </a:cubicBezTo>
                  <a:cubicBezTo>
                    <a:pt x="5882" y="237"/>
                    <a:pt x="5648" y="388"/>
                    <a:pt x="5431" y="572"/>
                  </a:cubicBezTo>
                  <a:cubicBezTo>
                    <a:pt x="5381" y="605"/>
                    <a:pt x="5347" y="672"/>
                    <a:pt x="5330" y="722"/>
                  </a:cubicBezTo>
                  <a:cubicBezTo>
                    <a:pt x="5230" y="1039"/>
                    <a:pt x="5130" y="1357"/>
                    <a:pt x="5130" y="1691"/>
                  </a:cubicBezTo>
                  <a:cubicBezTo>
                    <a:pt x="5130" y="1741"/>
                    <a:pt x="5130" y="1791"/>
                    <a:pt x="5113" y="1841"/>
                  </a:cubicBezTo>
                  <a:cubicBezTo>
                    <a:pt x="4996" y="2426"/>
                    <a:pt x="4762" y="2961"/>
                    <a:pt x="4495" y="3479"/>
                  </a:cubicBezTo>
                  <a:cubicBezTo>
                    <a:pt x="4395" y="3663"/>
                    <a:pt x="4278" y="3863"/>
                    <a:pt x="4194" y="4047"/>
                  </a:cubicBezTo>
                  <a:cubicBezTo>
                    <a:pt x="4010" y="4431"/>
                    <a:pt x="3793" y="4765"/>
                    <a:pt x="3526" y="5083"/>
                  </a:cubicBezTo>
                  <a:cubicBezTo>
                    <a:pt x="3075" y="5668"/>
                    <a:pt x="2607" y="6252"/>
                    <a:pt x="2139" y="6837"/>
                  </a:cubicBezTo>
                  <a:cubicBezTo>
                    <a:pt x="2039" y="6954"/>
                    <a:pt x="1939" y="7088"/>
                    <a:pt x="1822" y="7188"/>
                  </a:cubicBezTo>
                  <a:cubicBezTo>
                    <a:pt x="1554" y="7372"/>
                    <a:pt x="1370" y="7623"/>
                    <a:pt x="1153" y="7856"/>
                  </a:cubicBezTo>
                  <a:cubicBezTo>
                    <a:pt x="1036" y="7990"/>
                    <a:pt x="936" y="8141"/>
                    <a:pt x="853" y="8291"/>
                  </a:cubicBezTo>
                  <a:cubicBezTo>
                    <a:pt x="652" y="8642"/>
                    <a:pt x="485" y="8993"/>
                    <a:pt x="318" y="9360"/>
                  </a:cubicBezTo>
                  <a:cubicBezTo>
                    <a:pt x="251" y="9511"/>
                    <a:pt x="201" y="9694"/>
                    <a:pt x="167" y="9862"/>
                  </a:cubicBezTo>
                  <a:cubicBezTo>
                    <a:pt x="134" y="10179"/>
                    <a:pt x="34" y="10480"/>
                    <a:pt x="67" y="10814"/>
                  </a:cubicBezTo>
                  <a:cubicBezTo>
                    <a:pt x="67" y="10831"/>
                    <a:pt x="51" y="10864"/>
                    <a:pt x="51" y="10897"/>
                  </a:cubicBezTo>
                  <a:cubicBezTo>
                    <a:pt x="0" y="11065"/>
                    <a:pt x="0" y="11248"/>
                    <a:pt x="0" y="11432"/>
                  </a:cubicBezTo>
                  <a:cubicBezTo>
                    <a:pt x="0" y="11900"/>
                    <a:pt x="17" y="12385"/>
                    <a:pt x="17" y="12852"/>
                  </a:cubicBezTo>
                  <a:cubicBezTo>
                    <a:pt x="17" y="12936"/>
                    <a:pt x="17" y="13003"/>
                    <a:pt x="34" y="13070"/>
                  </a:cubicBezTo>
                  <a:cubicBezTo>
                    <a:pt x="101" y="13337"/>
                    <a:pt x="117" y="13604"/>
                    <a:pt x="134" y="13888"/>
                  </a:cubicBezTo>
                  <a:cubicBezTo>
                    <a:pt x="134" y="14089"/>
                    <a:pt x="167" y="14306"/>
                    <a:pt x="301" y="14490"/>
                  </a:cubicBezTo>
                  <a:cubicBezTo>
                    <a:pt x="435" y="14657"/>
                    <a:pt x="485" y="14857"/>
                    <a:pt x="552" y="15058"/>
                  </a:cubicBezTo>
                  <a:cubicBezTo>
                    <a:pt x="602" y="15242"/>
                    <a:pt x="669" y="15425"/>
                    <a:pt x="719" y="15609"/>
                  </a:cubicBezTo>
                  <a:cubicBezTo>
                    <a:pt x="752" y="15760"/>
                    <a:pt x="836" y="15893"/>
                    <a:pt x="936" y="16010"/>
                  </a:cubicBezTo>
                  <a:cubicBezTo>
                    <a:pt x="1036" y="16111"/>
                    <a:pt x="1103" y="16227"/>
                    <a:pt x="1153" y="16344"/>
                  </a:cubicBezTo>
                  <a:cubicBezTo>
                    <a:pt x="1237" y="16578"/>
                    <a:pt x="1370" y="16796"/>
                    <a:pt x="1504" y="16996"/>
                  </a:cubicBezTo>
                  <a:cubicBezTo>
                    <a:pt x="1738" y="17380"/>
                    <a:pt x="1989" y="17715"/>
                    <a:pt x="2340" y="17999"/>
                  </a:cubicBezTo>
                  <a:cubicBezTo>
                    <a:pt x="2724" y="18299"/>
                    <a:pt x="3158" y="18533"/>
                    <a:pt x="3543" y="18851"/>
                  </a:cubicBezTo>
                  <a:cubicBezTo>
                    <a:pt x="3593" y="18884"/>
                    <a:pt x="3643" y="18901"/>
                    <a:pt x="3693" y="18918"/>
                  </a:cubicBezTo>
                  <a:cubicBezTo>
                    <a:pt x="3994" y="19085"/>
                    <a:pt x="4294" y="19235"/>
                    <a:pt x="4579" y="19402"/>
                  </a:cubicBezTo>
                  <a:cubicBezTo>
                    <a:pt x="5046" y="19669"/>
                    <a:pt x="5548" y="19870"/>
                    <a:pt x="6066" y="20020"/>
                  </a:cubicBezTo>
                  <a:cubicBezTo>
                    <a:pt x="6183" y="20037"/>
                    <a:pt x="6316" y="20054"/>
                    <a:pt x="6450" y="20070"/>
                  </a:cubicBezTo>
                  <a:cubicBezTo>
                    <a:pt x="6751" y="20137"/>
                    <a:pt x="7051" y="20137"/>
                    <a:pt x="7369" y="20137"/>
                  </a:cubicBezTo>
                  <a:cubicBezTo>
                    <a:pt x="7519" y="20137"/>
                    <a:pt x="7686" y="20154"/>
                    <a:pt x="7820" y="20204"/>
                  </a:cubicBezTo>
                  <a:cubicBezTo>
                    <a:pt x="8020" y="20254"/>
                    <a:pt x="8221" y="20254"/>
                    <a:pt x="8422" y="20254"/>
                  </a:cubicBezTo>
                  <a:lnTo>
                    <a:pt x="9056" y="20254"/>
                  </a:lnTo>
                  <a:cubicBezTo>
                    <a:pt x="9157" y="20254"/>
                    <a:pt x="9257" y="20271"/>
                    <a:pt x="9357" y="20271"/>
                  </a:cubicBezTo>
                  <a:cubicBezTo>
                    <a:pt x="9588" y="20308"/>
                    <a:pt x="9824" y="20319"/>
                    <a:pt x="10060" y="20319"/>
                  </a:cubicBezTo>
                  <a:cubicBezTo>
                    <a:pt x="10250" y="20319"/>
                    <a:pt x="10440" y="20312"/>
                    <a:pt x="10627" y="20304"/>
                  </a:cubicBezTo>
                  <a:cubicBezTo>
                    <a:pt x="10811" y="20288"/>
                    <a:pt x="10995" y="20254"/>
                    <a:pt x="11145" y="20137"/>
                  </a:cubicBezTo>
                  <a:cubicBezTo>
                    <a:pt x="11212" y="20087"/>
                    <a:pt x="11279" y="20070"/>
                    <a:pt x="11346" y="20070"/>
                  </a:cubicBezTo>
                  <a:cubicBezTo>
                    <a:pt x="11412" y="20070"/>
                    <a:pt x="11479" y="20054"/>
                    <a:pt x="11529" y="20037"/>
                  </a:cubicBezTo>
                  <a:cubicBezTo>
                    <a:pt x="12081" y="19903"/>
                    <a:pt x="12599" y="19703"/>
                    <a:pt x="13066" y="19402"/>
                  </a:cubicBezTo>
                  <a:cubicBezTo>
                    <a:pt x="13133" y="19369"/>
                    <a:pt x="13200" y="19352"/>
                    <a:pt x="13267" y="19302"/>
                  </a:cubicBezTo>
                  <a:cubicBezTo>
                    <a:pt x="13568" y="19151"/>
                    <a:pt x="13868" y="18984"/>
                    <a:pt x="14186" y="18817"/>
                  </a:cubicBezTo>
                  <a:cubicBezTo>
                    <a:pt x="14236" y="18784"/>
                    <a:pt x="14270" y="18750"/>
                    <a:pt x="14320" y="18717"/>
                  </a:cubicBezTo>
                  <a:cubicBezTo>
                    <a:pt x="14470" y="18600"/>
                    <a:pt x="14620" y="18500"/>
                    <a:pt x="14771" y="18366"/>
                  </a:cubicBezTo>
                  <a:cubicBezTo>
                    <a:pt x="14854" y="18299"/>
                    <a:pt x="14938" y="18232"/>
                    <a:pt x="14988" y="18132"/>
                  </a:cubicBezTo>
                  <a:cubicBezTo>
                    <a:pt x="15055" y="17999"/>
                    <a:pt x="15155" y="17932"/>
                    <a:pt x="15289" y="17848"/>
                  </a:cubicBezTo>
                  <a:cubicBezTo>
                    <a:pt x="15556" y="17698"/>
                    <a:pt x="15757" y="17464"/>
                    <a:pt x="15907" y="17197"/>
                  </a:cubicBezTo>
                  <a:cubicBezTo>
                    <a:pt x="15957" y="17096"/>
                    <a:pt x="16024" y="17013"/>
                    <a:pt x="16091" y="16946"/>
                  </a:cubicBezTo>
                  <a:cubicBezTo>
                    <a:pt x="16224" y="16829"/>
                    <a:pt x="16291" y="16695"/>
                    <a:pt x="16375" y="16545"/>
                  </a:cubicBezTo>
                  <a:cubicBezTo>
                    <a:pt x="16475" y="16378"/>
                    <a:pt x="16575" y="16211"/>
                    <a:pt x="16709" y="16044"/>
                  </a:cubicBezTo>
                  <a:cubicBezTo>
                    <a:pt x="16826" y="15893"/>
                    <a:pt x="16926" y="15743"/>
                    <a:pt x="16976" y="15559"/>
                  </a:cubicBezTo>
                  <a:cubicBezTo>
                    <a:pt x="17077" y="15258"/>
                    <a:pt x="17160" y="14958"/>
                    <a:pt x="17260" y="14674"/>
                  </a:cubicBezTo>
                  <a:cubicBezTo>
                    <a:pt x="17277" y="14590"/>
                    <a:pt x="17294" y="14506"/>
                    <a:pt x="17344" y="14440"/>
                  </a:cubicBezTo>
                  <a:cubicBezTo>
                    <a:pt x="17511" y="14189"/>
                    <a:pt x="17595" y="13905"/>
                    <a:pt x="17611" y="13588"/>
                  </a:cubicBezTo>
                  <a:cubicBezTo>
                    <a:pt x="17611" y="13554"/>
                    <a:pt x="17611" y="13521"/>
                    <a:pt x="17628" y="13487"/>
                  </a:cubicBezTo>
                  <a:cubicBezTo>
                    <a:pt x="17711" y="13270"/>
                    <a:pt x="17711" y="13053"/>
                    <a:pt x="17695" y="12836"/>
                  </a:cubicBezTo>
                  <a:cubicBezTo>
                    <a:pt x="17695" y="12451"/>
                    <a:pt x="17661" y="12084"/>
                    <a:pt x="17678" y="11716"/>
                  </a:cubicBezTo>
                  <a:cubicBezTo>
                    <a:pt x="17711" y="11248"/>
                    <a:pt x="17595" y="10780"/>
                    <a:pt x="17595" y="10329"/>
                  </a:cubicBezTo>
                  <a:cubicBezTo>
                    <a:pt x="17595" y="10279"/>
                    <a:pt x="17561" y="10229"/>
                    <a:pt x="17561" y="10196"/>
                  </a:cubicBezTo>
                  <a:cubicBezTo>
                    <a:pt x="17544" y="10129"/>
                    <a:pt x="17528" y="10062"/>
                    <a:pt x="17528" y="9995"/>
                  </a:cubicBezTo>
                  <a:cubicBezTo>
                    <a:pt x="17511" y="9745"/>
                    <a:pt x="17444" y="9494"/>
                    <a:pt x="17327" y="9277"/>
                  </a:cubicBezTo>
                  <a:cubicBezTo>
                    <a:pt x="17194" y="9009"/>
                    <a:pt x="17060" y="8742"/>
                    <a:pt x="16943" y="8491"/>
                  </a:cubicBezTo>
                  <a:cubicBezTo>
                    <a:pt x="16709" y="8007"/>
                    <a:pt x="16358" y="7639"/>
                    <a:pt x="15974" y="7272"/>
                  </a:cubicBezTo>
                  <a:cubicBezTo>
                    <a:pt x="15823" y="7138"/>
                    <a:pt x="15673" y="7004"/>
                    <a:pt x="15556" y="6854"/>
                  </a:cubicBezTo>
                  <a:cubicBezTo>
                    <a:pt x="15105" y="6286"/>
                    <a:pt x="14654" y="5718"/>
                    <a:pt x="14203" y="5166"/>
                  </a:cubicBezTo>
                  <a:cubicBezTo>
                    <a:pt x="13902" y="4782"/>
                    <a:pt x="13635" y="4398"/>
                    <a:pt x="13451" y="3963"/>
                  </a:cubicBezTo>
                  <a:cubicBezTo>
                    <a:pt x="13401" y="3846"/>
                    <a:pt x="13334" y="3729"/>
                    <a:pt x="13267" y="3629"/>
                  </a:cubicBezTo>
                  <a:cubicBezTo>
                    <a:pt x="13033" y="3212"/>
                    <a:pt x="12833" y="2760"/>
                    <a:pt x="12682" y="2309"/>
                  </a:cubicBezTo>
                  <a:cubicBezTo>
                    <a:pt x="12632" y="2109"/>
                    <a:pt x="12565" y="1908"/>
                    <a:pt x="12549" y="1724"/>
                  </a:cubicBezTo>
                  <a:cubicBezTo>
                    <a:pt x="12549" y="1374"/>
                    <a:pt x="12448" y="1056"/>
                    <a:pt x="12365" y="739"/>
                  </a:cubicBezTo>
                  <a:cubicBezTo>
                    <a:pt x="12348" y="672"/>
                    <a:pt x="12315" y="622"/>
                    <a:pt x="12264" y="572"/>
                  </a:cubicBezTo>
                  <a:cubicBezTo>
                    <a:pt x="12081" y="404"/>
                    <a:pt x="11863" y="254"/>
                    <a:pt x="11613" y="187"/>
                  </a:cubicBezTo>
                  <a:cubicBezTo>
                    <a:pt x="11479" y="154"/>
                    <a:pt x="11346" y="120"/>
                    <a:pt x="11212" y="87"/>
                  </a:cubicBezTo>
                  <a:cubicBezTo>
                    <a:pt x="10928" y="20"/>
                    <a:pt x="10644" y="3"/>
                    <a:pt x="10343" y="3"/>
                  </a:cubicBezTo>
                  <a:lnTo>
                    <a:pt x="7619" y="3"/>
                  </a:lnTo>
                  <a:cubicBezTo>
                    <a:pt x="7557" y="1"/>
                    <a:pt x="7494" y="0"/>
                    <a:pt x="7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8;p19">
              <a:extLst>
                <a:ext uri="{FF2B5EF4-FFF2-40B4-BE49-F238E27FC236}">
                  <a16:creationId xmlns:a16="http://schemas.microsoft.com/office/drawing/2014/main" id="{10205219-8FCB-AF6A-6276-51114A0D2614}"/>
                </a:ext>
              </a:extLst>
            </p:cNvPr>
            <p:cNvSpPr/>
            <p:nvPr/>
          </p:nvSpPr>
          <p:spPr>
            <a:xfrm>
              <a:off x="1059350" y="3446850"/>
              <a:ext cx="426500" cy="490650"/>
            </a:xfrm>
            <a:custGeom>
              <a:avLst/>
              <a:gdLst/>
              <a:ahLst/>
              <a:cxnLst/>
              <a:rect l="l" t="t" r="r" b="b"/>
              <a:pathLst>
                <a:path w="17060" h="19626" extrusionOk="0">
                  <a:moveTo>
                    <a:pt x="6207" y="0"/>
                  </a:moveTo>
                  <a:cubicBezTo>
                    <a:pt x="5842" y="0"/>
                    <a:pt x="5508" y="112"/>
                    <a:pt x="5213" y="495"/>
                  </a:cubicBezTo>
                  <a:cubicBezTo>
                    <a:pt x="4612" y="1280"/>
                    <a:pt x="4461" y="2316"/>
                    <a:pt x="4144" y="3218"/>
                  </a:cubicBezTo>
                  <a:cubicBezTo>
                    <a:pt x="3676" y="4521"/>
                    <a:pt x="2774" y="5557"/>
                    <a:pt x="1905" y="6593"/>
                  </a:cubicBezTo>
                  <a:cubicBezTo>
                    <a:pt x="1170" y="7462"/>
                    <a:pt x="835" y="8197"/>
                    <a:pt x="518" y="9283"/>
                  </a:cubicBezTo>
                  <a:cubicBezTo>
                    <a:pt x="201" y="10436"/>
                    <a:pt x="0" y="11422"/>
                    <a:pt x="0" y="12625"/>
                  </a:cubicBezTo>
                  <a:cubicBezTo>
                    <a:pt x="0" y="13761"/>
                    <a:pt x="334" y="14613"/>
                    <a:pt x="869" y="15616"/>
                  </a:cubicBezTo>
                  <a:cubicBezTo>
                    <a:pt x="1420" y="16635"/>
                    <a:pt x="2139" y="17387"/>
                    <a:pt x="3024" y="18122"/>
                  </a:cubicBezTo>
                  <a:cubicBezTo>
                    <a:pt x="3893" y="18841"/>
                    <a:pt x="4779" y="19492"/>
                    <a:pt x="5932" y="19592"/>
                  </a:cubicBezTo>
                  <a:cubicBezTo>
                    <a:pt x="6205" y="19615"/>
                    <a:pt x="6474" y="19626"/>
                    <a:pt x="6740" y="19626"/>
                  </a:cubicBezTo>
                  <a:cubicBezTo>
                    <a:pt x="7646" y="19626"/>
                    <a:pt x="8520" y="19502"/>
                    <a:pt x="9424" y="19308"/>
                  </a:cubicBezTo>
                  <a:cubicBezTo>
                    <a:pt x="10660" y="19058"/>
                    <a:pt x="11780" y="18907"/>
                    <a:pt x="12832" y="18156"/>
                  </a:cubicBezTo>
                  <a:cubicBezTo>
                    <a:pt x="14620" y="16886"/>
                    <a:pt x="15673" y="14931"/>
                    <a:pt x="16508" y="12942"/>
                  </a:cubicBezTo>
                  <a:cubicBezTo>
                    <a:pt x="16892" y="12040"/>
                    <a:pt x="17060" y="10854"/>
                    <a:pt x="16876" y="9885"/>
                  </a:cubicBezTo>
                  <a:cubicBezTo>
                    <a:pt x="16692" y="8916"/>
                    <a:pt x="16090" y="8314"/>
                    <a:pt x="15405" y="7646"/>
                  </a:cubicBezTo>
                  <a:cubicBezTo>
                    <a:pt x="14520" y="6794"/>
                    <a:pt x="13467" y="5925"/>
                    <a:pt x="13033" y="4739"/>
                  </a:cubicBezTo>
                  <a:cubicBezTo>
                    <a:pt x="12615" y="3586"/>
                    <a:pt x="12465" y="2383"/>
                    <a:pt x="11780" y="1347"/>
                  </a:cubicBezTo>
                  <a:cubicBezTo>
                    <a:pt x="11111" y="328"/>
                    <a:pt x="10092" y="94"/>
                    <a:pt x="8956" y="43"/>
                  </a:cubicBezTo>
                  <a:cubicBezTo>
                    <a:pt x="8890" y="40"/>
                    <a:pt x="8822" y="38"/>
                    <a:pt x="8753" y="38"/>
                  </a:cubicBezTo>
                  <a:cubicBezTo>
                    <a:pt x="8279" y="38"/>
                    <a:pt x="7739" y="116"/>
                    <a:pt x="7235" y="116"/>
                  </a:cubicBezTo>
                  <a:cubicBezTo>
                    <a:pt x="7162" y="116"/>
                    <a:pt x="7089" y="114"/>
                    <a:pt x="7018" y="110"/>
                  </a:cubicBezTo>
                  <a:cubicBezTo>
                    <a:pt x="6735" y="55"/>
                    <a:pt x="6464" y="0"/>
                    <a:pt x="6207" y="0"/>
                  </a:cubicBezTo>
                  <a:close/>
                </a:path>
              </a:pathLst>
            </a:custGeom>
            <a:solidFill>
              <a:srgbClr val="EEBE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9;p19">
              <a:extLst>
                <a:ext uri="{FF2B5EF4-FFF2-40B4-BE49-F238E27FC236}">
                  <a16:creationId xmlns:a16="http://schemas.microsoft.com/office/drawing/2014/main" id="{05D0ABE5-8346-19E4-80BE-9A92BC7B63A9}"/>
                </a:ext>
              </a:extLst>
            </p:cNvPr>
            <p:cNvSpPr/>
            <p:nvPr/>
          </p:nvSpPr>
          <p:spPr>
            <a:xfrm>
              <a:off x="1259850" y="2818850"/>
              <a:ext cx="11725" cy="467850"/>
            </a:xfrm>
            <a:custGeom>
              <a:avLst/>
              <a:gdLst/>
              <a:ahLst/>
              <a:cxnLst/>
              <a:rect l="l" t="t" r="r" b="b"/>
              <a:pathLst>
                <a:path w="469" h="18714" extrusionOk="0">
                  <a:moveTo>
                    <a:pt x="468" y="10460"/>
                  </a:moveTo>
                  <a:cubicBezTo>
                    <a:pt x="468" y="12749"/>
                    <a:pt x="468" y="15021"/>
                    <a:pt x="468" y="17310"/>
                  </a:cubicBezTo>
                  <a:cubicBezTo>
                    <a:pt x="468" y="17611"/>
                    <a:pt x="451" y="17912"/>
                    <a:pt x="435" y="18213"/>
                  </a:cubicBezTo>
                  <a:cubicBezTo>
                    <a:pt x="418" y="18346"/>
                    <a:pt x="368" y="18497"/>
                    <a:pt x="334" y="18630"/>
                  </a:cubicBezTo>
                  <a:cubicBezTo>
                    <a:pt x="318" y="18681"/>
                    <a:pt x="268" y="18714"/>
                    <a:pt x="217" y="18714"/>
                  </a:cubicBezTo>
                  <a:cubicBezTo>
                    <a:pt x="201" y="18697"/>
                    <a:pt x="151" y="18664"/>
                    <a:pt x="151" y="18630"/>
                  </a:cubicBezTo>
                  <a:cubicBezTo>
                    <a:pt x="100" y="18497"/>
                    <a:pt x="50" y="18346"/>
                    <a:pt x="34" y="18196"/>
                  </a:cubicBezTo>
                  <a:cubicBezTo>
                    <a:pt x="17" y="17812"/>
                    <a:pt x="0" y="17444"/>
                    <a:pt x="0" y="17060"/>
                  </a:cubicBezTo>
                  <a:cubicBezTo>
                    <a:pt x="0" y="14320"/>
                    <a:pt x="0" y="10009"/>
                    <a:pt x="0" y="7269"/>
                  </a:cubicBezTo>
                  <a:cubicBezTo>
                    <a:pt x="17" y="5447"/>
                    <a:pt x="34" y="2173"/>
                    <a:pt x="50" y="351"/>
                  </a:cubicBezTo>
                  <a:cubicBezTo>
                    <a:pt x="50" y="184"/>
                    <a:pt x="50" y="535"/>
                    <a:pt x="67" y="351"/>
                  </a:cubicBezTo>
                  <a:cubicBezTo>
                    <a:pt x="67" y="285"/>
                    <a:pt x="67" y="435"/>
                    <a:pt x="84" y="351"/>
                  </a:cubicBezTo>
                  <a:cubicBezTo>
                    <a:pt x="100" y="251"/>
                    <a:pt x="151" y="351"/>
                    <a:pt x="234" y="351"/>
                  </a:cubicBezTo>
                  <a:cubicBezTo>
                    <a:pt x="301" y="351"/>
                    <a:pt x="368" y="268"/>
                    <a:pt x="368" y="351"/>
                  </a:cubicBezTo>
                  <a:cubicBezTo>
                    <a:pt x="384" y="418"/>
                    <a:pt x="384" y="301"/>
                    <a:pt x="384" y="351"/>
                  </a:cubicBezTo>
                  <a:cubicBezTo>
                    <a:pt x="401" y="702"/>
                    <a:pt x="418" y="0"/>
                    <a:pt x="418" y="351"/>
                  </a:cubicBezTo>
                  <a:cubicBezTo>
                    <a:pt x="435" y="2557"/>
                    <a:pt x="451" y="8271"/>
                    <a:pt x="468" y="10460"/>
                  </a:cubicBezTo>
                  <a:cubicBezTo>
                    <a:pt x="468" y="10460"/>
                    <a:pt x="468" y="10460"/>
                    <a:pt x="468" y="1046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0;p19">
              <a:extLst>
                <a:ext uri="{FF2B5EF4-FFF2-40B4-BE49-F238E27FC236}">
                  <a16:creationId xmlns:a16="http://schemas.microsoft.com/office/drawing/2014/main" id="{3A5CE658-C2B6-0213-6427-AB4CA1668AE4}"/>
                </a:ext>
              </a:extLst>
            </p:cNvPr>
            <p:cNvSpPr/>
            <p:nvPr/>
          </p:nvSpPr>
          <p:spPr>
            <a:xfrm>
              <a:off x="1194675" y="3396800"/>
              <a:ext cx="144150" cy="36950"/>
            </a:xfrm>
            <a:custGeom>
              <a:avLst/>
              <a:gdLst/>
              <a:ahLst/>
              <a:cxnLst/>
              <a:rect l="l" t="t" r="r" b="b"/>
              <a:pathLst>
                <a:path w="5766" h="1478" extrusionOk="0">
                  <a:moveTo>
                    <a:pt x="2739" y="0"/>
                  </a:moveTo>
                  <a:cubicBezTo>
                    <a:pt x="2455" y="0"/>
                    <a:pt x="2172" y="15"/>
                    <a:pt x="1889" y="24"/>
                  </a:cubicBezTo>
                  <a:cubicBezTo>
                    <a:pt x="1797" y="32"/>
                    <a:pt x="1705" y="36"/>
                    <a:pt x="1613" y="36"/>
                  </a:cubicBezTo>
                  <a:cubicBezTo>
                    <a:pt x="1521" y="36"/>
                    <a:pt x="1429" y="32"/>
                    <a:pt x="1337" y="24"/>
                  </a:cubicBezTo>
                  <a:cubicBezTo>
                    <a:pt x="1260" y="13"/>
                    <a:pt x="1183" y="9"/>
                    <a:pt x="1108" y="9"/>
                  </a:cubicBezTo>
                  <a:cubicBezTo>
                    <a:pt x="942" y="9"/>
                    <a:pt x="780" y="29"/>
                    <a:pt x="619" y="40"/>
                  </a:cubicBezTo>
                  <a:cubicBezTo>
                    <a:pt x="468" y="191"/>
                    <a:pt x="335" y="341"/>
                    <a:pt x="184" y="475"/>
                  </a:cubicBezTo>
                  <a:cubicBezTo>
                    <a:pt x="118" y="558"/>
                    <a:pt x="34" y="642"/>
                    <a:pt x="34" y="759"/>
                  </a:cubicBezTo>
                  <a:cubicBezTo>
                    <a:pt x="17" y="943"/>
                    <a:pt x="17" y="1127"/>
                    <a:pt x="1" y="1310"/>
                  </a:cubicBezTo>
                  <a:cubicBezTo>
                    <a:pt x="1" y="1360"/>
                    <a:pt x="34" y="1411"/>
                    <a:pt x="51" y="1477"/>
                  </a:cubicBezTo>
                  <a:cubicBezTo>
                    <a:pt x="134" y="1461"/>
                    <a:pt x="201" y="1461"/>
                    <a:pt x="268" y="1427"/>
                  </a:cubicBezTo>
                  <a:cubicBezTo>
                    <a:pt x="602" y="1327"/>
                    <a:pt x="953" y="1294"/>
                    <a:pt x="1287" y="1294"/>
                  </a:cubicBezTo>
                  <a:cubicBezTo>
                    <a:pt x="1627" y="1299"/>
                    <a:pt x="1967" y="1301"/>
                    <a:pt x="2306" y="1301"/>
                  </a:cubicBezTo>
                  <a:cubicBezTo>
                    <a:pt x="2984" y="1301"/>
                    <a:pt x="3660" y="1294"/>
                    <a:pt x="4328" y="1294"/>
                  </a:cubicBezTo>
                  <a:cubicBezTo>
                    <a:pt x="4746" y="1294"/>
                    <a:pt x="5147" y="1310"/>
                    <a:pt x="5548" y="1444"/>
                  </a:cubicBezTo>
                  <a:cubicBezTo>
                    <a:pt x="5573" y="1461"/>
                    <a:pt x="5602" y="1465"/>
                    <a:pt x="5636" y="1465"/>
                  </a:cubicBezTo>
                  <a:cubicBezTo>
                    <a:pt x="5669" y="1465"/>
                    <a:pt x="5707" y="1461"/>
                    <a:pt x="5748" y="1461"/>
                  </a:cubicBezTo>
                  <a:cubicBezTo>
                    <a:pt x="5748" y="1377"/>
                    <a:pt x="5765" y="1310"/>
                    <a:pt x="5765" y="1243"/>
                  </a:cubicBezTo>
                  <a:cubicBezTo>
                    <a:pt x="5765" y="1093"/>
                    <a:pt x="5748" y="943"/>
                    <a:pt x="5748" y="809"/>
                  </a:cubicBezTo>
                  <a:cubicBezTo>
                    <a:pt x="5732" y="592"/>
                    <a:pt x="5598" y="441"/>
                    <a:pt x="5398" y="375"/>
                  </a:cubicBezTo>
                  <a:cubicBezTo>
                    <a:pt x="5197" y="308"/>
                    <a:pt x="4980" y="241"/>
                    <a:pt x="4779" y="208"/>
                  </a:cubicBezTo>
                  <a:cubicBezTo>
                    <a:pt x="4328" y="141"/>
                    <a:pt x="3894" y="91"/>
                    <a:pt x="3443" y="40"/>
                  </a:cubicBezTo>
                  <a:cubicBezTo>
                    <a:pt x="3208" y="10"/>
                    <a:pt x="2973" y="0"/>
                    <a:pt x="27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1;p19">
              <a:extLst>
                <a:ext uri="{FF2B5EF4-FFF2-40B4-BE49-F238E27FC236}">
                  <a16:creationId xmlns:a16="http://schemas.microsoft.com/office/drawing/2014/main" id="{EEC48C6B-9BA7-3975-F4AB-4194F4A1A653}"/>
                </a:ext>
              </a:extLst>
            </p:cNvPr>
            <p:cNvSpPr/>
            <p:nvPr/>
          </p:nvSpPr>
          <p:spPr>
            <a:xfrm>
              <a:off x="1207625" y="3358600"/>
              <a:ext cx="118650" cy="37550"/>
            </a:xfrm>
            <a:custGeom>
              <a:avLst/>
              <a:gdLst/>
              <a:ahLst/>
              <a:cxnLst/>
              <a:rect l="l" t="t" r="r" b="b"/>
              <a:pathLst>
                <a:path w="4746" h="1502" extrusionOk="0">
                  <a:moveTo>
                    <a:pt x="1397" y="0"/>
                  </a:moveTo>
                  <a:cubicBezTo>
                    <a:pt x="1132" y="0"/>
                    <a:pt x="867" y="20"/>
                    <a:pt x="602" y="31"/>
                  </a:cubicBezTo>
                  <a:cubicBezTo>
                    <a:pt x="335" y="48"/>
                    <a:pt x="218" y="265"/>
                    <a:pt x="34" y="399"/>
                  </a:cubicBezTo>
                  <a:cubicBezTo>
                    <a:pt x="17" y="416"/>
                    <a:pt x="17" y="432"/>
                    <a:pt x="17" y="449"/>
                  </a:cubicBezTo>
                  <a:cubicBezTo>
                    <a:pt x="17" y="616"/>
                    <a:pt x="1" y="783"/>
                    <a:pt x="34" y="950"/>
                  </a:cubicBezTo>
                  <a:cubicBezTo>
                    <a:pt x="84" y="1117"/>
                    <a:pt x="134" y="1284"/>
                    <a:pt x="134" y="1502"/>
                  </a:cubicBezTo>
                  <a:cubicBezTo>
                    <a:pt x="251" y="1468"/>
                    <a:pt x="351" y="1452"/>
                    <a:pt x="435" y="1435"/>
                  </a:cubicBezTo>
                  <a:cubicBezTo>
                    <a:pt x="719" y="1368"/>
                    <a:pt x="1003" y="1284"/>
                    <a:pt x="1304" y="1234"/>
                  </a:cubicBezTo>
                  <a:cubicBezTo>
                    <a:pt x="1612" y="1199"/>
                    <a:pt x="1926" y="1178"/>
                    <a:pt x="2241" y="1178"/>
                  </a:cubicBezTo>
                  <a:cubicBezTo>
                    <a:pt x="2523" y="1178"/>
                    <a:pt x="2807" y="1195"/>
                    <a:pt x="3092" y="1234"/>
                  </a:cubicBezTo>
                  <a:cubicBezTo>
                    <a:pt x="3560" y="1301"/>
                    <a:pt x="4044" y="1335"/>
                    <a:pt x="4495" y="1452"/>
                  </a:cubicBezTo>
                  <a:lnTo>
                    <a:pt x="4579" y="1452"/>
                  </a:lnTo>
                  <a:cubicBezTo>
                    <a:pt x="4595" y="1318"/>
                    <a:pt x="4612" y="1201"/>
                    <a:pt x="4646" y="1101"/>
                  </a:cubicBezTo>
                  <a:cubicBezTo>
                    <a:pt x="4746" y="900"/>
                    <a:pt x="4729" y="683"/>
                    <a:pt x="4712" y="482"/>
                  </a:cubicBezTo>
                  <a:cubicBezTo>
                    <a:pt x="4679" y="466"/>
                    <a:pt x="4646" y="432"/>
                    <a:pt x="4612" y="416"/>
                  </a:cubicBezTo>
                  <a:cubicBezTo>
                    <a:pt x="4495" y="382"/>
                    <a:pt x="4395" y="332"/>
                    <a:pt x="4278" y="299"/>
                  </a:cubicBezTo>
                  <a:cubicBezTo>
                    <a:pt x="3576" y="115"/>
                    <a:pt x="2858" y="15"/>
                    <a:pt x="2139" y="15"/>
                  </a:cubicBezTo>
                  <a:lnTo>
                    <a:pt x="1755" y="15"/>
                  </a:lnTo>
                  <a:cubicBezTo>
                    <a:pt x="1636" y="4"/>
                    <a:pt x="1517" y="0"/>
                    <a:pt x="1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2;p19">
              <a:extLst>
                <a:ext uri="{FF2B5EF4-FFF2-40B4-BE49-F238E27FC236}">
                  <a16:creationId xmlns:a16="http://schemas.microsoft.com/office/drawing/2014/main" id="{02CE9F84-A0C9-37C8-14AB-E99232B825DF}"/>
                </a:ext>
              </a:extLst>
            </p:cNvPr>
            <p:cNvSpPr/>
            <p:nvPr/>
          </p:nvSpPr>
          <p:spPr>
            <a:xfrm>
              <a:off x="1218075" y="3307975"/>
              <a:ext cx="97775" cy="51000"/>
            </a:xfrm>
            <a:custGeom>
              <a:avLst/>
              <a:gdLst/>
              <a:ahLst/>
              <a:cxnLst/>
              <a:rect l="l" t="t" r="r" b="b"/>
              <a:pathLst>
                <a:path w="3911" h="2040" extrusionOk="0">
                  <a:moveTo>
                    <a:pt x="1880" y="0"/>
                  </a:moveTo>
                  <a:cubicBezTo>
                    <a:pt x="1706" y="0"/>
                    <a:pt x="1533" y="10"/>
                    <a:pt x="1370" y="85"/>
                  </a:cubicBezTo>
                  <a:cubicBezTo>
                    <a:pt x="1354" y="93"/>
                    <a:pt x="1333" y="93"/>
                    <a:pt x="1310" y="93"/>
                  </a:cubicBezTo>
                  <a:cubicBezTo>
                    <a:pt x="1287" y="93"/>
                    <a:pt x="1262" y="93"/>
                    <a:pt x="1237" y="101"/>
                  </a:cubicBezTo>
                  <a:cubicBezTo>
                    <a:pt x="986" y="168"/>
                    <a:pt x="719" y="218"/>
                    <a:pt x="535" y="419"/>
                  </a:cubicBezTo>
                  <a:cubicBezTo>
                    <a:pt x="451" y="519"/>
                    <a:pt x="351" y="603"/>
                    <a:pt x="251" y="669"/>
                  </a:cubicBezTo>
                  <a:cubicBezTo>
                    <a:pt x="84" y="786"/>
                    <a:pt x="34" y="937"/>
                    <a:pt x="34" y="1121"/>
                  </a:cubicBezTo>
                  <a:cubicBezTo>
                    <a:pt x="34" y="1338"/>
                    <a:pt x="34" y="1555"/>
                    <a:pt x="34" y="1772"/>
                  </a:cubicBezTo>
                  <a:cubicBezTo>
                    <a:pt x="34" y="1822"/>
                    <a:pt x="0" y="1889"/>
                    <a:pt x="67" y="1923"/>
                  </a:cubicBezTo>
                  <a:cubicBezTo>
                    <a:pt x="101" y="1923"/>
                    <a:pt x="151" y="1906"/>
                    <a:pt x="184" y="1906"/>
                  </a:cubicBezTo>
                  <a:cubicBezTo>
                    <a:pt x="451" y="1806"/>
                    <a:pt x="702" y="1789"/>
                    <a:pt x="969" y="1789"/>
                  </a:cubicBezTo>
                  <a:cubicBezTo>
                    <a:pt x="1220" y="1789"/>
                    <a:pt x="1471" y="1772"/>
                    <a:pt x="1705" y="1772"/>
                  </a:cubicBezTo>
                  <a:cubicBezTo>
                    <a:pt x="1766" y="1770"/>
                    <a:pt x="1828" y="1769"/>
                    <a:pt x="1889" y="1769"/>
                  </a:cubicBezTo>
                  <a:cubicBezTo>
                    <a:pt x="2295" y="1769"/>
                    <a:pt x="2702" y="1814"/>
                    <a:pt x="3108" y="1872"/>
                  </a:cubicBezTo>
                  <a:cubicBezTo>
                    <a:pt x="3359" y="1923"/>
                    <a:pt x="3626" y="1989"/>
                    <a:pt x="3910" y="2040"/>
                  </a:cubicBezTo>
                  <a:cubicBezTo>
                    <a:pt x="3893" y="1939"/>
                    <a:pt x="3877" y="1839"/>
                    <a:pt x="3877" y="1756"/>
                  </a:cubicBezTo>
                  <a:cubicBezTo>
                    <a:pt x="3893" y="1555"/>
                    <a:pt x="3776" y="1471"/>
                    <a:pt x="3626" y="1405"/>
                  </a:cubicBezTo>
                  <a:cubicBezTo>
                    <a:pt x="3559" y="1388"/>
                    <a:pt x="3509" y="1371"/>
                    <a:pt x="3442" y="1355"/>
                  </a:cubicBezTo>
                  <a:cubicBezTo>
                    <a:pt x="3075" y="1254"/>
                    <a:pt x="2724" y="1171"/>
                    <a:pt x="2340" y="1171"/>
                  </a:cubicBezTo>
                  <a:cubicBezTo>
                    <a:pt x="2223" y="1171"/>
                    <a:pt x="2101" y="1175"/>
                    <a:pt x="1982" y="1175"/>
                  </a:cubicBezTo>
                  <a:cubicBezTo>
                    <a:pt x="1863" y="1175"/>
                    <a:pt x="1746" y="1171"/>
                    <a:pt x="1638" y="1154"/>
                  </a:cubicBezTo>
                  <a:cubicBezTo>
                    <a:pt x="1442" y="1121"/>
                    <a:pt x="1246" y="1096"/>
                    <a:pt x="1050" y="1096"/>
                  </a:cubicBezTo>
                  <a:cubicBezTo>
                    <a:pt x="945" y="1096"/>
                    <a:pt x="840" y="1103"/>
                    <a:pt x="735" y="1121"/>
                  </a:cubicBezTo>
                  <a:cubicBezTo>
                    <a:pt x="713" y="1128"/>
                    <a:pt x="691" y="1136"/>
                    <a:pt x="670" y="1136"/>
                  </a:cubicBezTo>
                  <a:cubicBezTo>
                    <a:pt x="644" y="1136"/>
                    <a:pt x="620" y="1124"/>
                    <a:pt x="602" y="1087"/>
                  </a:cubicBezTo>
                  <a:cubicBezTo>
                    <a:pt x="619" y="1020"/>
                    <a:pt x="669" y="1020"/>
                    <a:pt x="719" y="1020"/>
                  </a:cubicBezTo>
                  <a:cubicBezTo>
                    <a:pt x="936" y="987"/>
                    <a:pt x="1136" y="954"/>
                    <a:pt x="1337" y="903"/>
                  </a:cubicBezTo>
                  <a:cubicBezTo>
                    <a:pt x="1504" y="870"/>
                    <a:pt x="1654" y="853"/>
                    <a:pt x="1805" y="853"/>
                  </a:cubicBezTo>
                  <a:cubicBezTo>
                    <a:pt x="1955" y="853"/>
                    <a:pt x="2089" y="837"/>
                    <a:pt x="2239" y="837"/>
                  </a:cubicBezTo>
                  <a:cubicBezTo>
                    <a:pt x="2284" y="835"/>
                    <a:pt x="2328" y="834"/>
                    <a:pt x="2372" y="834"/>
                  </a:cubicBezTo>
                  <a:cubicBezTo>
                    <a:pt x="2857" y="834"/>
                    <a:pt x="3317" y="919"/>
                    <a:pt x="3776" y="1087"/>
                  </a:cubicBezTo>
                  <a:cubicBezTo>
                    <a:pt x="3793" y="1104"/>
                    <a:pt x="3810" y="1104"/>
                    <a:pt x="3843" y="1104"/>
                  </a:cubicBezTo>
                  <a:cubicBezTo>
                    <a:pt x="3877" y="1004"/>
                    <a:pt x="3877" y="903"/>
                    <a:pt x="3810" y="837"/>
                  </a:cubicBezTo>
                  <a:cubicBezTo>
                    <a:pt x="3576" y="603"/>
                    <a:pt x="3359" y="369"/>
                    <a:pt x="3058" y="218"/>
                  </a:cubicBezTo>
                  <a:cubicBezTo>
                    <a:pt x="3041" y="202"/>
                    <a:pt x="3008" y="202"/>
                    <a:pt x="2974" y="185"/>
                  </a:cubicBezTo>
                  <a:cubicBezTo>
                    <a:pt x="2807" y="152"/>
                    <a:pt x="2624" y="118"/>
                    <a:pt x="2456" y="51"/>
                  </a:cubicBezTo>
                  <a:cubicBezTo>
                    <a:pt x="2323" y="18"/>
                    <a:pt x="2189" y="1"/>
                    <a:pt x="2055" y="1"/>
                  </a:cubicBezTo>
                  <a:cubicBezTo>
                    <a:pt x="1997" y="1"/>
                    <a:pt x="1939" y="0"/>
                    <a:pt x="18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3;p19">
              <a:extLst>
                <a:ext uri="{FF2B5EF4-FFF2-40B4-BE49-F238E27FC236}">
                  <a16:creationId xmlns:a16="http://schemas.microsoft.com/office/drawing/2014/main" id="{F8E91233-B2A0-B696-981D-5EDA7DAAD74F}"/>
                </a:ext>
              </a:extLst>
            </p:cNvPr>
            <p:cNvSpPr/>
            <p:nvPr/>
          </p:nvSpPr>
          <p:spPr>
            <a:xfrm>
              <a:off x="1237275" y="3285025"/>
              <a:ext cx="58925" cy="20475"/>
            </a:xfrm>
            <a:custGeom>
              <a:avLst/>
              <a:gdLst/>
              <a:ahLst/>
              <a:cxnLst/>
              <a:rect l="l" t="t" r="r" b="b"/>
              <a:pathLst>
                <a:path w="2357" h="819" extrusionOk="0">
                  <a:moveTo>
                    <a:pt x="1221" y="0"/>
                  </a:moveTo>
                  <a:cubicBezTo>
                    <a:pt x="1054" y="0"/>
                    <a:pt x="903" y="34"/>
                    <a:pt x="736" y="50"/>
                  </a:cubicBezTo>
                  <a:cubicBezTo>
                    <a:pt x="711" y="59"/>
                    <a:pt x="682" y="59"/>
                    <a:pt x="653" y="59"/>
                  </a:cubicBezTo>
                  <a:cubicBezTo>
                    <a:pt x="623" y="59"/>
                    <a:pt x="594" y="59"/>
                    <a:pt x="569" y="67"/>
                  </a:cubicBezTo>
                  <a:cubicBezTo>
                    <a:pt x="519" y="84"/>
                    <a:pt x="469" y="100"/>
                    <a:pt x="419" y="134"/>
                  </a:cubicBezTo>
                  <a:cubicBezTo>
                    <a:pt x="201" y="301"/>
                    <a:pt x="34" y="501"/>
                    <a:pt x="1" y="819"/>
                  </a:cubicBezTo>
                  <a:cubicBezTo>
                    <a:pt x="268" y="752"/>
                    <a:pt x="485" y="702"/>
                    <a:pt x="719" y="635"/>
                  </a:cubicBezTo>
                  <a:cubicBezTo>
                    <a:pt x="786" y="618"/>
                    <a:pt x="853" y="618"/>
                    <a:pt x="920" y="618"/>
                  </a:cubicBezTo>
                  <a:lnTo>
                    <a:pt x="1455" y="618"/>
                  </a:lnTo>
                  <a:cubicBezTo>
                    <a:pt x="1521" y="618"/>
                    <a:pt x="1572" y="618"/>
                    <a:pt x="1622" y="635"/>
                  </a:cubicBezTo>
                  <a:cubicBezTo>
                    <a:pt x="1839" y="685"/>
                    <a:pt x="2056" y="752"/>
                    <a:pt x="2290" y="802"/>
                  </a:cubicBezTo>
                  <a:cubicBezTo>
                    <a:pt x="2296" y="808"/>
                    <a:pt x="2303" y="810"/>
                    <a:pt x="2311" y="810"/>
                  </a:cubicBezTo>
                  <a:cubicBezTo>
                    <a:pt x="2327" y="810"/>
                    <a:pt x="2346" y="802"/>
                    <a:pt x="2357" y="802"/>
                  </a:cubicBezTo>
                  <a:cubicBezTo>
                    <a:pt x="2323" y="568"/>
                    <a:pt x="2223" y="368"/>
                    <a:pt x="2039" y="217"/>
                  </a:cubicBezTo>
                  <a:cubicBezTo>
                    <a:pt x="1956" y="117"/>
                    <a:pt x="1839" y="67"/>
                    <a:pt x="1705" y="50"/>
                  </a:cubicBezTo>
                  <a:cubicBezTo>
                    <a:pt x="1538" y="34"/>
                    <a:pt x="1388" y="0"/>
                    <a:pt x="12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4;p19">
              <a:extLst>
                <a:ext uri="{FF2B5EF4-FFF2-40B4-BE49-F238E27FC236}">
                  <a16:creationId xmlns:a16="http://schemas.microsoft.com/office/drawing/2014/main" id="{776FB892-F662-270A-6DFD-9075D657834F}"/>
                </a:ext>
              </a:extLst>
            </p:cNvPr>
            <p:cNvSpPr/>
            <p:nvPr/>
          </p:nvSpPr>
          <p:spPr>
            <a:xfrm>
              <a:off x="1234725" y="3288325"/>
              <a:ext cx="58950" cy="22575"/>
            </a:xfrm>
            <a:custGeom>
              <a:avLst/>
              <a:gdLst/>
              <a:ahLst/>
              <a:cxnLst/>
              <a:rect l="l" t="t" r="r" b="b"/>
              <a:pathLst>
                <a:path w="2358" h="903" extrusionOk="0">
                  <a:moveTo>
                    <a:pt x="1376" y="0"/>
                  </a:moveTo>
                  <a:cubicBezTo>
                    <a:pt x="1283" y="0"/>
                    <a:pt x="1188" y="15"/>
                    <a:pt x="1105" y="35"/>
                  </a:cubicBezTo>
                  <a:cubicBezTo>
                    <a:pt x="788" y="85"/>
                    <a:pt x="487" y="202"/>
                    <a:pt x="237" y="386"/>
                  </a:cubicBezTo>
                  <a:cubicBezTo>
                    <a:pt x="1" y="552"/>
                    <a:pt x="145" y="903"/>
                    <a:pt x="363" y="903"/>
                  </a:cubicBezTo>
                  <a:cubicBezTo>
                    <a:pt x="408" y="903"/>
                    <a:pt x="456" y="888"/>
                    <a:pt x="504" y="854"/>
                  </a:cubicBezTo>
                  <a:cubicBezTo>
                    <a:pt x="738" y="687"/>
                    <a:pt x="988" y="570"/>
                    <a:pt x="1273" y="537"/>
                  </a:cubicBezTo>
                  <a:cubicBezTo>
                    <a:pt x="1293" y="534"/>
                    <a:pt x="1314" y="532"/>
                    <a:pt x="1335" y="532"/>
                  </a:cubicBezTo>
                  <a:cubicBezTo>
                    <a:pt x="1565" y="532"/>
                    <a:pt x="1795" y="688"/>
                    <a:pt x="2024" y="704"/>
                  </a:cubicBezTo>
                  <a:cubicBezTo>
                    <a:pt x="2039" y="706"/>
                    <a:pt x="2054" y="707"/>
                    <a:pt x="2067" y="707"/>
                  </a:cubicBezTo>
                  <a:cubicBezTo>
                    <a:pt x="2358" y="707"/>
                    <a:pt x="2344" y="218"/>
                    <a:pt x="2024" y="186"/>
                  </a:cubicBezTo>
                  <a:cubicBezTo>
                    <a:pt x="1857" y="169"/>
                    <a:pt x="1707" y="69"/>
                    <a:pt x="1540" y="19"/>
                  </a:cubicBezTo>
                  <a:cubicBezTo>
                    <a:pt x="1489" y="6"/>
                    <a:pt x="1433" y="0"/>
                    <a:pt x="1376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5;p19">
              <a:extLst>
                <a:ext uri="{FF2B5EF4-FFF2-40B4-BE49-F238E27FC236}">
                  <a16:creationId xmlns:a16="http://schemas.microsoft.com/office/drawing/2014/main" id="{048BB301-8D1F-0724-3677-34552AE898E9}"/>
                </a:ext>
              </a:extLst>
            </p:cNvPr>
            <p:cNvSpPr/>
            <p:nvPr/>
          </p:nvSpPr>
          <p:spPr>
            <a:xfrm>
              <a:off x="1221825" y="3313650"/>
              <a:ext cx="90750" cy="26675"/>
            </a:xfrm>
            <a:custGeom>
              <a:avLst/>
              <a:gdLst/>
              <a:ahLst/>
              <a:cxnLst/>
              <a:rect l="l" t="t" r="r" b="b"/>
              <a:pathLst>
                <a:path w="3630" h="1067" extrusionOk="0">
                  <a:moveTo>
                    <a:pt x="1493" y="1"/>
                  </a:moveTo>
                  <a:cubicBezTo>
                    <a:pt x="1043" y="1"/>
                    <a:pt x="232" y="213"/>
                    <a:pt x="51" y="576"/>
                  </a:cubicBezTo>
                  <a:cubicBezTo>
                    <a:pt x="1" y="676"/>
                    <a:pt x="1" y="827"/>
                    <a:pt x="84" y="910"/>
                  </a:cubicBezTo>
                  <a:cubicBezTo>
                    <a:pt x="101" y="910"/>
                    <a:pt x="101" y="910"/>
                    <a:pt x="101" y="927"/>
                  </a:cubicBezTo>
                  <a:cubicBezTo>
                    <a:pt x="157" y="968"/>
                    <a:pt x="217" y="986"/>
                    <a:pt x="274" y="986"/>
                  </a:cubicBezTo>
                  <a:cubicBezTo>
                    <a:pt x="403" y="986"/>
                    <a:pt x="517" y="897"/>
                    <a:pt x="552" y="793"/>
                  </a:cubicBezTo>
                  <a:cubicBezTo>
                    <a:pt x="738" y="638"/>
                    <a:pt x="1326" y="541"/>
                    <a:pt x="1571" y="541"/>
                  </a:cubicBezTo>
                  <a:cubicBezTo>
                    <a:pt x="1590" y="541"/>
                    <a:pt x="1607" y="542"/>
                    <a:pt x="1621" y="543"/>
                  </a:cubicBezTo>
                  <a:cubicBezTo>
                    <a:pt x="1905" y="576"/>
                    <a:pt x="2941" y="643"/>
                    <a:pt x="3075" y="927"/>
                  </a:cubicBezTo>
                  <a:cubicBezTo>
                    <a:pt x="3117" y="1026"/>
                    <a:pt x="3190" y="1066"/>
                    <a:pt x="3268" y="1066"/>
                  </a:cubicBezTo>
                  <a:cubicBezTo>
                    <a:pt x="3440" y="1066"/>
                    <a:pt x="3630" y="867"/>
                    <a:pt x="3526" y="660"/>
                  </a:cubicBezTo>
                  <a:cubicBezTo>
                    <a:pt x="3292" y="108"/>
                    <a:pt x="2123" y="75"/>
                    <a:pt x="1621" y="8"/>
                  </a:cubicBezTo>
                  <a:cubicBezTo>
                    <a:pt x="1583" y="3"/>
                    <a:pt x="1540" y="1"/>
                    <a:pt x="14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6;p19">
              <a:extLst>
                <a:ext uri="{FF2B5EF4-FFF2-40B4-BE49-F238E27FC236}">
                  <a16:creationId xmlns:a16="http://schemas.microsoft.com/office/drawing/2014/main" id="{E5550BAC-52AB-E223-776F-C667ED409DC2}"/>
                </a:ext>
              </a:extLst>
            </p:cNvPr>
            <p:cNvSpPr/>
            <p:nvPr/>
          </p:nvSpPr>
          <p:spPr>
            <a:xfrm>
              <a:off x="1214725" y="3337450"/>
              <a:ext cx="95275" cy="20100"/>
            </a:xfrm>
            <a:custGeom>
              <a:avLst/>
              <a:gdLst/>
              <a:ahLst/>
              <a:cxnLst/>
              <a:rect l="l" t="t" r="r" b="b"/>
              <a:pathLst>
                <a:path w="3811" h="804" extrusionOk="0">
                  <a:moveTo>
                    <a:pt x="1705" y="1"/>
                  </a:moveTo>
                  <a:cubicBezTo>
                    <a:pt x="1201" y="1"/>
                    <a:pt x="705" y="71"/>
                    <a:pt x="201" y="242"/>
                  </a:cubicBezTo>
                  <a:cubicBezTo>
                    <a:pt x="101" y="276"/>
                    <a:pt x="1" y="376"/>
                    <a:pt x="17" y="510"/>
                  </a:cubicBezTo>
                  <a:cubicBezTo>
                    <a:pt x="17" y="510"/>
                    <a:pt x="17" y="526"/>
                    <a:pt x="17" y="543"/>
                  </a:cubicBezTo>
                  <a:cubicBezTo>
                    <a:pt x="39" y="712"/>
                    <a:pt x="187" y="801"/>
                    <a:pt x="323" y="801"/>
                  </a:cubicBezTo>
                  <a:cubicBezTo>
                    <a:pt x="401" y="801"/>
                    <a:pt x="476" y="771"/>
                    <a:pt x="519" y="710"/>
                  </a:cubicBezTo>
                  <a:cubicBezTo>
                    <a:pt x="909" y="593"/>
                    <a:pt x="1299" y="527"/>
                    <a:pt x="1705" y="527"/>
                  </a:cubicBezTo>
                  <a:cubicBezTo>
                    <a:pt x="1821" y="527"/>
                    <a:pt x="1937" y="532"/>
                    <a:pt x="2056" y="543"/>
                  </a:cubicBezTo>
                  <a:cubicBezTo>
                    <a:pt x="2306" y="577"/>
                    <a:pt x="3075" y="543"/>
                    <a:pt x="3309" y="693"/>
                  </a:cubicBezTo>
                  <a:cubicBezTo>
                    <a:pt x="3362" y="762"/>
                    <a:pt x="3455" y="803"/>
                    <a:pt x="3543" y="803"/>
                  </a:cubicBezTo>
                  <a:cubicBezTo>
                    <a:pt x="3649" y="803"/>
                    <a:pt x="3750" y="746"/>
                    <a:pt x="3777" y="610"/>
                  </a:cubicBezTo>
                  <a:cubicBezTo>
                    <a:pt x="3777" y="610"/>
                    <a:pt x="3777" y="610"/>
                    <a:pt x="3793" y="593"/>
                  </a:cubicBezTo>
                  <a:cubicBezTo>
                    <a:pt x="3810" y="510"/>
                    <a:pt x="3793" y="409"/>
                    <a:pt x="3727" y="343"/>
                  </a:cubicBezTo>
                  <a:cubicBezTo>
                    <a:pt x="3426" y="59"/>
                    <a:pt x="2774" y="92"/>
                    <a:pt x="2407" y="42"/>
                  </a:cubicBezTo>
                  <a:cubicBezTo>
                    <a:pt x="2170" y="16"/>
                    <a:pt x="1937" y="1"/>
                    <a:pt x="1705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7;p19">
              <a:extLst>
                <a:ext uri="{FF2B5EF4-FFF2-40B4-BE49-F238E27FC236}">
                  <a16:creationId xmlns:a16="http://schemas.microsoft.com/office/drawing/2014/main" id="{C10BA0A8-F9F0-728C-5AF6-98052BA93EEC}"/>
                </a:ext>
              </a:extLst>
            </p:cNvPr>
            <p:cNvSpPr/>
            <p:nvPr/>
          </p:nvSpPr>
          <p:spPr>
            <a:xfrm>
              <a:off x="1208875" y="3370575"/>
              <a:ext cx="112900" cy="30000"/>
            </a:xfrm>
            <a:custGeom>
              <a:avLst/>
              <a:gdLst/>
              <a:ahLst/>
              <a:cxnLst/>
              <a:rect l="l" t="t" r="r" b="b"/>
              <a:pathLst>
                <a:path w="4516" h="1200" extrusionOk="0">
                  <a:moveTo>
                    <a:pt x="2393" y="1"/>
                  </a:moveTo>
                  <a:cubicBezTo>
                    <a:pt x="1770" y="1"/>
                    <a:pt x="1152" y="51"/>
                    <a:pt x="535" y="137"/>
                  </a:cubicBezTo>
                  <a:lnTo>
                    <a:pt x="519" y="137"/>
                  </a:lnTo>
                  <a:cubicBezTo>
                    <a:pt x="502" y="137"/>
                    <a:pt x="469" y="137"/>
                    <a:pt x="452" y="154"/>
                  </a:cubicBezTo>
                  <a:cubicBezTo>
                    <a:pt x="301" y="171"/>
                    <a:pt x="251" y="271"/>
                    <a:pt x="251" y="388"/>
                  </a:cubicBezTo>
                  <a:cubicBezTo>
                    <a:pt x="1" y="471"/>
                    <a:pt x="34" y="906"/>
                    <a:pt x="335" y="906"/>
                  </a:cubicBezTo>
                  <a:cubicBezTo>
                    <a:pt x="987" y="889"/>
                    <a:pt x="1638" y="856"/>
                    <a:pt x="2290" y="839"/>
                  </a:cubicBezTo>
                  <a:cubicBezTo>
                    <a:pt x="2908" y="839"/>
                    <a:pt x="3510" y="1023"/>
                    <a:pt x="4111" y="1190"/>
                  </a:cubicBezTo>
                  <a:cubicBezTo>
                    <a:pt x="4135" y="1196"/>
                    <a:pt x="4159" y="1199"/>
                    <a:pt x="4181" y="1199"/>
                  </a:cubicBezTo>
                  <a:cubicBezTo>
                    <a:pt x="4391" y="1199"/>
                    <a:pt x="4516" y="938"/>
                    <a:pt x="4395" y="772"/>
                  </a:cubicBezTo>
                  <a:cubicBezTo>
                    <a:pt x="4445" y="672"/>
                    <a:pt x="4462" y="555"/>
                    <a:pt x="4362" y="455"/>
                  </a:cubicBezTo>
                  <a:cubicBezTo>
                    <a:pt x="4044" y="104"/>
                    <a:pt x="3510" y="37"/>
                    <a:pt x="3058" y="20"/>
                  </a:cubicBezTo>
                  <a:cubicBezTo>
                    <a:pt x="2836" y="7"/>
                    <a:pt x="2614" y="1"/>
                    <a:pt x="23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8;p19">
              <a:extLst>
                <a:ext uri="{FF2B5EF4-FFF2-40B4-BE49-F238E27FC236}">
                  <a16:creationId xmlns:a16="http://schemas.microsoft.com/office/drawing/2014/main" id="{4FCE7A8D-A31C-F9EE-F17D-39AC48C3B561}"/>
                </a:ext>
              </a:extLst>
            </p:cNvPr>
            <p:cNvSpPr/>
            <p:nvPr/>
          </p:nvSpPr>
          <p:spPr>
            <a:xfrm>
              <a:off x="1200525" y="3399750"/>
              <a:ext cx="138550" cy="35150"/>
            </a:xfrm>
            <a:custGeom>
              <a:avLst/>
              <a:gdLst/>
              <a:ahLst/>
              <a:cxnLst/>
              <a:rect l="l" t="t" r="r" b="b"/>
              <a:pathLst>
                <a:path w="5542" h="1406" extrusionOk="0">
                  <a:moveTo>
                    <a:pt x="3363" y="0"/>
                  </a:moveTo>
                  <a:cubicBezTo>
                    <a:pt x="2944" y="0"/>
                    <a:pt x="2546" y="33"/>
                    <a:pt x="2273" y="39"/>
                  </a:cubicBezTo>
                  <a:cubicBezTo>
                    <a:pt x="2218" y="39"/>
                    <a:pt x="2123" y="38"/>
                    <a:pt x="2002" y="38"/>
                  </a:cubicBezTo>
                  <a:cubicBezTo>
                    <a:pt x="1384" y="38"/>
                    <a:pt x="106" y="84"/>
                    <a:pt x="301" y="658"/>
                  </a:cubicBezTo>
                  <a:cubicBezTo>
                    <a:pt x="251" y="674"/>
                    <a:pt x="218" y="691"/>
                    <a:pt x="184" y="724"/>
                  </a:cubicBezTo>
                  <a:cubicBezTo>
                    <a:pt x="17" y="825"/>
                    <a:pt x="1" y="1176"/>
                    <a:pt x="251" y="1209"/>
                  </a:cubicBezTo>
                  <a:cubicBezTo>
                    <a:pt x="1220" y="1343"/>
                    <a:pt x="2189" y="1376"/>
                    <a:pt x="3175" y="1393"/>
                  </a:cubicBezTo>
                  <a:cubicBezTo>
                    <a:pt x="3333" y="1399"/>
                    <a:pt x="3496" y="1405"/>
                    <a:pt x="3660" y="1405"/>
                  </a:cubicBezTo>
                  <a:cubicBezTo>
                    <a:pt x="3929" y="1405"/>
                    <a:pt x="4202" y="1388"/>
                    <a:pt x="4462" y="1326"/>
                  </a:cubicBezTo>
                  <a:lnTo>
                    <a:pt x="4796" y="1326"/>
                  </a:lnTo>
                  <a:cubicBezTo>
                    <a:pt x="4863" y="1326"/>
                    <a:pt x="4896" y="1309"/>
                    <a:pt x="4930" y="1293"/>
                  </a:cubicBezTo>
                  <a:cubicBezTo>
                    <a:pt x="4946" y="1293"/>
                    <a:pt x="4963" y="1309"/>
                    <a:pt x="4963" y="1309"/>
                  </a:cubicBezTo>
                  <a:cubicBezTo>
                    <a:pt x="5023" y="1362"/>
                    <a:pt x="5089" y="1384"/>
                    <a:pt x="5151" y="1384"/>
                  </a:cubicBezTo>
                  <a:cubicBezTo>
                    <a:pt x="5365" y="1384"/>
                    <a:pt x="5541" y="1123"/>
                    <a:pt x="5347" y="942"/>
                  </a:cubicBezTo>
                  <a:cubicBezTo>
                    <a:pt x="5314" y="908"/>
                    <a:pt x="5280" y="875"/>
                    <a:pt x="5230" y="858"/>
                  </a:cubicBezTo>
                  <a:cubicBezTo>
                    <a:pt x="5247" y="808"/>
                    <a:pt x="5230" y="741"/>
                    <a:pt x="5214" y="691"/>
                  </a:cubicBezTo>
                  <a:cubicBezTo>
                    <a:pt x="4944" y="110"/>
                    <a:pt x="4120" y="0"/>
                    <a:pt x="3363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9;p19">
              <a:extLst>
                <a:ext uri="{FF2B5EF4-FFF2-40B4-BE49-F238E27FC236}">
                  <a16:creationId xmlns:a16="http://schemas.microsoft.com/office/drawing/2014/main" id="{26F9D4C4-3D1F-C386-7AFF-CC7E3200CA02}"/>
                </a:ext>
              </a:extLst>
            </p:cNvPr>
            <p:cNvSpPr/>
            <p:nvPr/>
          </p:nvSpPr>
          <p:spPr>
            <a:xfrm>
              <a:off x="1035525" y="3275825"/>
              <a:ext cx="462450" cy="679225"/>
            </a:xfrm>
            <a:custGeom>
              <a:avLst/>
              <a:gdLst/>
              <a:ahLst/>
              <a:cxnLst/>
              <a:rect l="l" t="t" r="r" b="b"/>
              <a:pathLst>
                <a:path w="18498" h="27169" extrusionOk="0">
                  <a:moveTo>
                    <a:pt x="12415" y="6433"/>
                  </a:moveTo>
                  <a:cubicBezTo>
                    <a:pt x="12582" y="6483"/>
                    <a:pt x="12716" y="6600"/>
                    <a:pt x="12900" y="6617"/>
                  </a:cubicBezTo>
                  <a:cubicBezTo>
                    <a:pt x="12950" y="6617"/>
                    <a:pt x="13033" y="6651"/>
                    <a:pt x="13050" y="6701"/>
                  </a:cubicBezTo>
                  <a:cubicBezTo>
                    <a:pt x="13150" y="6868"/>
                    <a:pt x="13301" y="7018"/>
                    <a:pt x="13301" y="7235"/>
                  </a:cubicBezTo>
                  <a:cubicBezTo>
                    <a:pt x="13301" y="7302"/>
                    <a:pt x="13317" y="7386"/>
                    <a:pt x="13301" y="7453"/>
                  </a:cubicBezTo>
                  <a:cubicBezTo>
                    <a:pt x="13301" y="7586"/>
                    <a:pt x="13317" y="7703"/>
                    <a:pt x="13384" y="7820"/>
                  </a:cubicBezTo>
                  <a:cubicBezTo>
                    <a:pt x="13434" y="7887"/>
                    <a:pt x="13434" y="7971"/>
                    <a:pt x="13451" y="8054"/>
                  </a:cubicBezTo>
                  <a:cubicBezTo>
                    <a:pt x="13451" y="8121"/>
                    <a:pt x="13451" y="8188"/>
                    <a:pt x="13451" y="8255"/>
                  </a:cubicBezTo>
                  <a:cubicBezTo>
                    <a:pt x="13418" y="8555"/>
                    <a:pt x="13535" y="8839"/>
                    <a:pt x="13652" y="9107"/>
                  </a:cubicBezTo>
                  <a:cubicBezTo>
                    <a:pt x="13685" y="9174"/>
                    <a:pt x="13718" y="9240"/>
                    <a:pt x="13735" y="9307"/>
                  </a:cubicBezTo>
                  <a:cubicBezTo>
                    <a:pt x="13802" y="9458"/>
                    <a:pt x="13869" y="9608"/>
                    <a:pt x="13936" y="9758"/>
                  </a:cubicBezTo>
                  <a:cubicBezTo>
                    <a:pt x="13969" y="9842"/>
                    <a:pt x="14002" y="9925"/>
                    <a:pt x="14069" y="9959"/>
                  </a:cubicBezTo>
                  <a:cubicBezTo>
                    <a:pt x="14220" y="10076"/>
                    <a:pt x="14303" y="10243"/>
                    <a:pt x="14370" y="10410"/>
                  </a:cubicBezTo>
                  <a:cubicBezTo>
                    <a:pt x="14403" y="10494"/>
                    <a:pt x="14454" y="10560"/>
                    <a:pt x="14487" y="10627"/>
                  </a:cubicBezTo>
                  <a:cubicBezTo>
                    <a:pt x="14520" y="10677"/>
                    <a:pt x="14571" y="10711"/>
                    <a:pt x="14587" y="10761"/>
                  </a:cubicBezTo>
                  <a:cubicBezTo>
                    <a:pt x="14704" y="11012"/>
                    <a:pt x="14905" y="11195"/>
                    <a:pt x="15105" y="11396"/>
                  </a:cubicBezTo>
                  <a:cubicBezTo>
                    <a:pt x="15155" y="11446"/>
                    <a:pt x="15205" y="11513"/>
                    <a:pt x="15256" y="11580"/>
                  </a:cubicBezTo>
                  <a:cubicBezTo>
                    <a:pt x="15339" y="11713"/>
                    <a:pt x="15406" y="11847"/>
                    <a:pt x="15473" y="11997"/>
                  </a:cubicBezTo>
                  <a:cubicBezTo>
                    <a:pt x="15606" y="12215"/>
                    <a:pt x="15757" y="12398"/>
                    <a:pt x="15941" y="12582"/>
                  </a:cubicBezTo>
                  <a:cubicBezTo>
                    <a:pt x="16342" y="12966"/>
                    <a:pt x="16726" y="13367"/>
                    <a:pt x="17077" y="13785"/>
                  </a:cubicBezTo>
                  <a:cubicBezTo>
                    <a:pt x="17344" y="14103"/>
                    <a:pt x="17578" y="14470"/>
                    <a:pt x="17779" y="14854"/>
                  </a:cubicBezTo>
                  <a:cubicBezTo>
                    <a:pt x="17929" y="15088"/>
                    <a:pt x="17996" y="15372"/>
                    <a:pt x="18096" y="15623"/>
                  </a:cubicBezTo>
                  <a:cubicBezTo>
                    <a:pt x="18180" y="15840"/>
                    <a:pt x="18246" y="16041"/>
                    <a:pt x="18330" y="16241"/>
                  </a:cubicBezTo>
                  <a:cubicBezTo>
                    <a:pt x="18397" y="16425"/>
                    <a:pt x="18430" y="16609"/>
                    <a:pt x="18430" y="16809"/>
                  </a:cubicBezTo>
                  <a:cubicBezTo>
                    <a:pt x="18430" y="17060"/>
                    <a:pt x="18414" y="17327"/>
                    <a:pt x="18414" y="17578"/>
                  </a:cubicBezTo>
                  <a:cubicBezTo>
                    <a:pt x="18414" y="17778"/>
                    <a:pt x="18414" y="17979"/>
                    <a:pt x="18430" y="18179"/>
                  </a:cubicBezTo>
                  <a:cubicBezTo>
                    <a:pt x="18497" y="18681"/>
                    <a:pt x="18497" y="19182"/>
                    <a:pt x="18447" y="19683"/>
                  </a:cubicBezTo>
                  <a:cubicBezTo>
                    <a:pt x="18414" y="20068"/>
                    <a:pt x="18330" y="20452"/>
                    <a:pt x="18213" y="20819"/>
                  </a:cubicBezTo>
                  <a:cubicBezTo>
                    <a:pt x="18113" y="21154"/>
                    <a:pt x="17979" y="21471"/>
                    <a:pt x="17829" y="21788"/>
                  </a:cubicBezTo>
                  <a:cubicBezTo>
                    <a:pt x="17645" y="22173"/>
                    <a:pt x="17411" y="22507"/>
                    <a:pt x="17277" y="22908"/>
                  </a:cubicBezTo>
                  <a:cubicBezTo>
                    <a:pt x="17277" y="22925"/>
                    <a:pt x="17261" y="22941"/>
                    <a:pt x="17261" y="22958"/>
                  </a:cubicBezTo>
                  <a:cubicBezTo>
                    <a:pt x="17094" y="23209"/>
                    <a:pt x="16926" y="23459"/>
                    <a:pt x="16743" y="23710"/>
                  </a:cubicBezTo>
                  <a:cubicBezTo>
                    <a:pt x="16726" y="23760"/>
                    <a:pt x="16676" y="23794"/>
                    <a:pt x="16642" y="23844"/>
                  </a:cubicBezTo>
                  <a:cubicBezTo>
                    <a:pt x="16342" y="24378"/>
                    <a:pt x="15907" y="24779"/>
                    <a:pt x="15439" y="25164"/>
                  </a:cubicBezTo>
                  <a:cubicBezTo>
                    <a:pt x="15289" y="25264"/>
                    <a:pt x="15155" y="25381"/>
                    <a:pt x="15005" y="25498"/>
                  </a:cubicBezTo>
                  <a:cubicBezTo>
                    <a:pt x="14938" y="25548"/>
                    <a:pt x="14871" y="25598"/>
                    <a:pt x="14804" y="25631"/>
                  </a:cubicBezTo>
                  <a:cubicBezTo>
                    <a:pt x="14487" y="25815"/>
                    <a:pt x="14170" y="25982"/>
                    <a:pt x="13852" y="26166"/>
                  </a:cubicBezTo>
                  <a:cubicBezTo>
                    <a:pt x="13652" y="26266"/>
                    <a:pt x="13451" y="26367"/>
                    <a:pt x="13267" y="26467"/>
                  </a:cubicBezTo>
                  <a:cubicBezTo>
                    <a:pt x="12866" y="26684"/>
                    <a:pt x="12415" y="26801"/>
                    <a:pt x="11981" y="26918"/>
                  </a:cubicBezTo>
                  <a:cubicBezTo>
                    <a:pt x="11914" y="26935"/>
                    <a:pt x="11847" y="26935"/>
                    <a:pt x="11797" y="26951"/>
                  </a:cubicBezTo>
                  <a:cubicBezTo>
                    <a:pt x="11747" y="26951"/>
                    <a:pt x="11713" y="26951"/>
                    <a:pt x="11680" y="26968"/>
                  </a:cubicBezTo>
                  <a:cubicBezTo>
                    <a:pt x="11413" y="27135"/>
                    <a:pt x="11095" y="27152"/>
                    <a:pt x="10794" y="27152"/>
                  </a:cubicBezTo>
                  <a:cubicBezTo>
                    <a:pt x="10026" y="27169"/>
                    <a:pt x="9257" y="27152"/>
                    <a:pt x="8489" y="27152"/>
                  </a:cubicBezTo>
                  <a:cubicBezTo>
                    <a:pt x="8322" y="27152"/>
                    <a:pt x="8154" y="27135"/>
                    <a:pt x="8004" y="27085"/>
                  </a:cubicBezTo>
                  <a:cubicBezTo>
                    <a:pt x="7820" y="27035"/>
                    <a:pt x="7636" y="27002"/>
                    <a:pt x="7436" y="26985"/>
                  </a:cubicBezTo>
                  <a:cubicBezTo>
                    <a:pt x="7336" y="26985"/>
                    <a:pt x="7219" y="26968"/>
                    <a:pt x="7119" y="26951"/>
                  </a:cubicBezTo>
                  <a:cubicBezTo>
                    <a:pt x="7035" y="26951"/>
                    <a:pt x="6951" y="26935"/>
                    <a:pt x="6868" y="26951"/>
                  </a:cubicBezTo>
                  <a:cubicBezTo>
                    <a:pt x="6684" y="26968"/>
                    <a:pt x="6517" y="26918"/>
                    <a:pt x="6333" y="26885"/>
                  </a:cubicBezTo>
                  <a:cubicBezTo>
                    <a:pt x="5815" y="26734"/>
                    <a:pt x="5314" y="26534"/>
                    <a:pt x="4846" y="26266"/>
                  </a:cubicBezTo>
                  <a:cubicBezTo>
                    <a:pt x="4529" y="26083"/>
                    <a:pt x="4211" y="25932"/>
                    <a:pt x="3910" y="25765"/>
                  </a:cubicBezTo>
                  <a:cubicBezTo>
                    <a:pt x="3743" y="25682"/>
                    <a:pt x="3593" y="25581"/>
                    <a:pt x="3443" y="25464"/>
                  </a:cubicBezTo>
                  <a:cubicBezTo>
                    <a:pt x="3326" y="25364"/>
                    <a:pt x="3209" y="25264"/>
                    <a:pt x="3075" y="25180"/>
                  </a:cubicBezTo>
                  <a:cubicBezTo>
                    <a:pt x="2691" y="24896"/>
                    <a:pt x="2373" y="24562"/>
                    <a:pt x="2073" y="24178"/>
                  </a:cubicBezTo>
                  <a:cubicBezTo>
                    <a:pt x="1989" y="24094"/>
                    <a:pt x="1939" y="23994"/>
                    <a:pt x="1872" y="23894"/>
                  </a:cubicBezTo>
                  <a:cubicBezTo>
                    <a:pt x="1855" y="23860"/>
                    <a:pt x="1855" y="23844"/>
                    <a:pt x="1839" y="23827"/>
                  </a:cubicBezTo>
                  <a:cubicBezTo>
                    <a:pt x="1621" y="23626"/>
                    <a:pt x="1504" y="23359"/>
                    <a:pt x="1337" y="23125"/>
                  </a:cubicBezTo>
                  <a:cubicBezTo>
                    <a:pt x="1287" y="23042"/>
                    <a:pt x="1237" y="22958"/>
                    <a:pt x="1204" y="22875"/>
                  </a:cubicBezTo>
                  <a:cubicBezTo>
                    <a:pt x="1137" y="22674"/>
                    <a:pt x="1020" y="22507"/>
                    <a:pt x="936" y="22323"/>
                  </a:cubicBezTo>
                  <a:cubicBezTo>
                    <a:pt x="585" y="21672"/>
                    <a:pt x="268" y="21003"/>
                    <a:pt x="134" y="20268"/>
                  </a:cubicBezTo>
                  <a:cubicBezTo>
                    <a:pt x="34" y="19783"/>
                    <a:pt x="1" y="19299"/>
                    <a:pt x="17" y="18798"/>
                  </a:cubicBezTo>
                  <a:cubicBezTo>
                    <a:pt x="17" y="18564"/>
                    <a:pt x="51" y="18313"/>
                    <a:pt x="68" y="18062"/>
                  </a:cubicBezTo>
                  <a:cubicBezTo>
                    <a:pt x="84" y="17929"/>
                    <a:pt x="84" y="17795"/>
                    <a:pt x="84" y="17661"/>
                  </a:cubicBezTo>
                  <a:cubicBezTo>
                    <a:pt x="84" y="17411"/>
                    <a:pt x="68" y="17144"/>
                    <a:pt x="68" y="16893"/>
                  </a:cubicBezTo>
                  <a:cubicBezTo>
                    <a:pt x="68" y="16642"/>
                    <a:pt x="101" y="16408"/>
                    <a:pt x="201" y="16174"/>
                  </a:cubicBezTo>
                  <a:cubicBezTo>
                    <a:pt x="335" y="15824"/>
                    <a:pt x="452" y="15473"/>
                    <a:pt x="585" y="15122"/>
                  </a:cubicBezTo>
                  <a:cubicBezTo>
                    <a:pt x="619" y="15038"/>
                    <a:pt x="652" y="14971"/>
                    <a:pt x="686" y="14905"/>
                  </a:cubicBezTo>
                  <a:cubicBezTo>
                    <a:pt x="920" y="14487"/>
                    <a:pt x="1170" y="14086"/>
                    <a:pt x="1471" y="13718"/>
                  </a:cubicBezTo>
                  <a:cubicBezTo>
                    <a:pt x="1805" y="13351"/>
                    <a:pt x="2139" y="13017"/>
                    <a:pt x="2474" y="12666"/>
                  </a:cubicBezTo>
                  <a:cubicBezTo>
                    <a:pt x="2507" y="12632"/>
                    <a:pt x="2524" y="12582"/>
                    <a:pt x="2574" y="12565"/>
                  </a:cubicBezTo>
                  <a:cubicBezTo>
                    <a:pt x="2758" y="12448"/>
                    <a:pt x="2858" y="12265"/>
                    <a:pt x="2958" y="12081"/>
                  </a:cubicBezTo>
                  <a:cubicBezTo>
                    <a:pt x="3058" y="11930"/>
                    <a:pt x="3142" y="11747"/>
                    <a:pt x="3242" y="11596"/>
                  </a:cubicBezTo>
                  <a:cubicBezTo>
                    <a:pt x="3309" y="11496"/>
                    <a:pt x="3376" y="11413"/>
                    <a:pt x="3459" y="11346"/>
                  </a:cubicBezTo>
                  <a:cubicBezTo>
                    <a:pt x="3777" y="11028"/>
                    <a:pt x="4027" y="10661"/>
                    <a:pt x="4211" y="10243"/>
                  </a:cubicBezTo>
                  <a:cubicBezTo>
                    <a:pt x="4228" y="10193"/>
                    <a:pt x="4261" y="10126"/>
                    <a:pt x="4311" y="10093"/>
                  </a:cubicBezTo>
                  <a:cubicBezTo>
                    <a:pt x="4529" y="9925"/>
                    <a:pt x="4629" y="9675"/>
                    <a:pt x="4729" y="9424"/>
                  </a:cubicBezTo>
                  <a:cubicBezTo>
                    <a:pt x="4813" y="9207"/>
                    <a:pt x="4896" y="8973"/>
                    <a:pt x="4997" y="8739"/>
                  </a:cubicBezTo>
                  <a:cubicBezTo>
                    <a:pt x="5030" y="8639"/>
                    <a:pt x="5047" y="8555"/>
                    <a:pt x="5047" y="8455"/>
                  </a:cubicBezTo>
                  <a:cubicBezTo>
                    <a:pt x="5047" y="8338"/>
                    <a:pt x="5047" y="8204"/>
                    <a:pt x="5047" y="8088"/>
                  </a:cubicBezTo>
                  <a:cubicBezTo>
                    <a:pt x="5063" y="8004"/>
                    <a:pt x="5063" y="7904"/>
                    <a:pt x="5113" y="7837"/>
                  </a:cubicBezTo>
                  <a:cubicBezTo>
                    <a:pt x="5180" y="7720"/>
                    <a:pt x="5197" y="7586"/>
                    <a:pt x="5180" y="7469"/>
                  </a:cubicBezTo>
                  <a:cubicBezTo>
                    <a:pt x="5147" y="7202"/>
                    <a:pt x="5281" y="6985"/>
                    <a:pt x="5398" y="6768"/>
                  </a:cubicBezTo>
                  <a:cubicBezTo>
                    <a:pt x="5431" y="6684"/>
                    <a:pt x="5514" y="6634"/>
                    <a:pt x="5615" y="6634"/>
                  </a:cubicBezTo>
                  <a:cubicBezTo>
                    <a:pt x="5782" y="6617"/>
                    <a:pt x="5916" y="6483"/>
                    <a:pt x="6099" y="6450"/>
                  </a:cubicBezTo>
                  <a:cubicBezTo>
                    <a:pt x="6016" y="6166"/>
                    <a:pt x="6016" y="5882"/>
                    <a:pt x="5999" y="5598"/>
                  </a:cubicBezTo>
                  <a:cubicBezTo>
                    <a:pt x="5966" y="5364"/>
                    <a:pt x="6049" y="5164"/>
                    <a:pt x="6216" y="4996"/>
                  </a:cubicBezTo>
                  <a:cubicBezTo>
                    <a:pt x="6317" y="4896"/>
                    <a:pt x="6433" y="4813"/>
                    <a:pt x="6484" y="4679"/>
                  </a:cubicBezTo>
                  <a:cubicBezTo>
                    <a:pt x="6484" y="4646"/>
                    <a:pt x="6484" y="4629"/>
                    <a:pt x="6484" y="4612"/>
                  </a:cubicBezTo>
                  <a:cubicBezTo>
                    <a:pt x="6317" y="4311"/>
                    <a:pt x="6333" y="3977"/>
                    <a:pt x="6350" y="3660"/>
                  </a:cubicBezTo>
                  <a:cubicBezTo>
                    <a:pt x="6350" y="3509"/>
                    <a:pt x="6433" y="3376"/>
                    <a:pt x="6550" y="3292"/>
                  </a:cubicBezTo>
                  <a:cubicBezTo>
                    <a:pt x="6584" y="3275"/>
                    <a:pt x="6617" y="3242"/>
                    <a:pt x="6651" y="3225"/>
                  </a:cubicBezTo>
                  <a:cubicBezTo>
                    <a:pt x="6734" y="3175"/>
                    <a:pt x="6768" y="3092"/>
                    <a:pt x="6768" y="2991"/>
                  </a:cubicBezTo>
                  <a:cubicBezTo>
                    <a:pt x="6768" y="2858"/>
                    <a:pt x="6768" y="2724"/>
                    <a:pt x="6768" y="2590"/>
                  </a:cubicBezTo>
                  <a:cubicBezTo>
                    <a:pt x="6768" y="2473"/>
                    <a:pt x="6751" y="2340"/>
                    <a:pt x="6768" y="2223"/>
                  </a:cubicBezTo>
                  <a:cubicBezTo>
                    <a:pt x="6801" y="1939"/>
                    <a:pt x="6918" y="1705"/>
                    <a:pt x="7169" y="1554"/>
                  </a:cubicBezTo>
                  <a:cubicBezTo>
                    <a:pt x="7352" y="1454"/>
                    <a:pt x="7536" y="1354"/>
                    <a:pt x="7737" y="1254"/>
                  </a:cubicBezTo>
                  <a:cubicBezTo>
                    <a:pt x="7753" y="1153"/>
                    <a:pt x="7787" y="1037"/>
                    <a:pt x="7804" y="920"/>
                  </a:cubicBezTo>
                  <a:cubicBezTo>
                    <a:pt x="7870" y="552"/>
                    <a:pt x="8104" y="301"/>
                    <a:pt x="8422" y="118"/>
                  </a:cubicBezTo>
                  <a:cubicBezTo>
                    <a:pt x="8539" y="51"/>
                    <a:pt x="8656" y="17"/>
                    <a:pt x="8806" y="17"/>
                  </a:cubicBezTo>
                  <a:cubicBezTo>
                    <a:pt x="8956" y="34"/>
                    <a:pt x="9090" y="34"/>
                    <a:pt x="9241" y="17"/>
                  </a:cubicBezTo>
                  <a:cubicBezTo>
                    <a:pt x="9508" y="1"/>
                    <a:pt x="9742" y="51"/>
                    <a:pt x="9992" y="134"/>
                  </a:cubicBezTo>
                  <a:cubicBezTo>
                    <a:pt x="10360" y="235"/>
                    <a:pt x="10560" y="485"/>
                    <a:pt x="10677" y="819"/>
                  </a:cubicBezTo>
                  <a:cubicBezTo>
                    <a:pt x="10711" y="953"/>
                    <a:pt x="10744" y="1103"/>
                    <a:pt x="10778" y="1254"/>
                  </a:cubicBezTo>
                  <a:cubicBezTo>
                    <a:pt x="10928" y="1337"/>
                    <a:pt x="11095" y="1438"/>
                    <a:pt x="11262" y="1521"/>
                  </a:cubicBezTo>
                  <a:cubicBezTo>
                    <a:pt x="11580" y="1688"/>
                    <a:pt x="11713" y="1989"/>
                    <a:pt x="11730" y="2323"/>
                  </a:cubicBezTo>
                  <a:cubicBezTo>
                    <a:pt x="11747" y="2473"/>
                    <a:pt x="11730" y="2607"/>
                    <a:pt x="11730" y="2741"/>
                  </a:cubicBezTo>
                  <a:cubicBezTo>
                    <a:pt x="11730" y="2808"/>
                    <a:pt x="11730" y="2874"/>
                    <a:pt x="11730" y="2925"/>
                  </a:cubicBezTo>
                  <a:cubicBezTo>
                    <a:pt x="11713" y="3075"/>
                    <a:pt x="11764" y="3192"/>
                    <a:pt x="11914" y="3275"/>
                  </a:cubicBezTo>
                  <a:cubicBezTo>
                    <a:pt x="12081" y="3376"/>
                    <a:pt x="12148" y="3526"/>
                    <a:pt x="12148" y="3727"/>
                  </a:cubicBezTo>
                  <a:cubicBezTo>
                    <a:pt x="12148" y="3844"/>
                    <a:pt x="12148" y="3944"/>
                    <a:pt x="12148" y="4061"/>
                  </a:cubicBezTo>
                  <a:cubicBezTo>
                    <a:pt x="12148" y="4228"/>
                    <a:pt x="12131" y="4395"/>
                    <a:pt x="12048" y="4529"/>
                  </a:cubicBezTo>
                  <a:cubicBezTo>
                    <a:pt x="11997" y="4646"/>
                    <a:pt x="12014" y="4729"/>
                    <a:pt x="12098" y="4813"/>
                  </a:cubicBezTo>
                  <a:cubicBezTo>
                    <a:pt x="12165" y="4879"/>
                    <a:pt x="12248" y="4963"/>
                    <a:pt x="12315" y="5047"/>
                  </a:cubicBezTo>
                  <a:cubicBezTo>
                    <a:pt x="12465" y="5197"/>
                    <a:pt x="12532" y="5381"/>
                    <a:pt x="12499" y="5598"/>
                  </a:cubicBezTo>
                  <a:cubicBezTo>
                    <a:pt x="12482" y="5865"/>
                    <a:pt x="12449" y="6133"/>
                    <a:pt x="12415" y="6433"/>
                  </a:cubicBezTo>
                  <a:close/>
                  <a:moveTo>
                    <a:pt x="9257" y="6483"/>
                  </a:moveTo>
                  <a:cubicBezTo>
                    <a:pt x="9257" y="6483"/>
                    <a:pt x="9257" y="6483"/>
                    <a:pt x="9257" y="6483"/>
                  </a:cubicBezTo>
                  <a:cubicBezTo>
                    <a:pt x="8856" y="6483"/>
                    <a:pt x="8438" y="6483"/>
                    <a:pt x="8021" y="6483"/>
                  </a:cubicBezTo>
                  <a:cubicBezTo>
                    <a:pt x="7536" y="6467"/>
                    <a:pt x="7052" y="6517"/>
                    <a:pt x="6567" y="6634"/>
                  </a:cubicBezTo>
                  <a:cubicBezTo>
                    <a:pt x="6283" y="6717"/>
                    <a:pt x="6049" y="6868"/>
                    <a:pt x="5832" y="7052"/>
                  </a:cubicBezTo>
                  <a:cubicBezTo>
                    <a:pt x="5799" y="7085"/>
                    <a:pt x="5748" y="7152"/>
                    <a:pt x="5732" y="7202"/>
                  </a:cubicBezTo>
                  <a:cubicBezTo>
                    <a:pt x="5648" y="7519"/>
                    <a:pt x="5548" y="7837"/>
                    <a:pt x="5548" y="8171"/>
                  </a:cubicBezTo>
                  <a:cubicBezTo>
                    <a:pt x="5548" y="8221"/>
                    <a:pt x="5531" y="8271"/>
                    <a:pt x="5531" y="8321"/>
                  </a:cubicBezTo>
                  <a:cubicBezTo>
                    <a:pt x="5398" y="8906"/>
                    <a:pt x="5180" y="9441"/>
                    <a:pt x="4913" y="9959"/>
                  </a:cubicBezTo>
                  <a:cubicBezTo>
                    <a:pt x="4813" y="10143"/>
                    <a:pt x="4696" y="10343"/>
                    <a:pt x="4596" y="10527"/>
                  </a:cubicBezTo>
                  <a:cubicBezTo>
                    <a:pt x="4428" y="10911"/>
                    <a:pt x="4195" y="11245"/>
                    <a:pt x="3944" y="11563"/>
                  </a:cubicBezTo>
                  <a:cubicBezTo>
                    <a:pt x="3476" y="12148"/>
                    <a:pt x="3008" y="12732"/>
                    <a:pt x="2540" y="13317"/>
                  </a:cubicBezTo>
                  <a:cubicBezTo>
                    <a:pt x="2440" y="13434"/>
                    <a:pt x="2357" y="13568"/>
                    <a:pt x="2223" y="13668"/>
                  </a:cubicBezTo>
                  <a:cubicBezTo>
                    <a:pt x="1972" y="13852"/>
                    <a:pt x="1772" y="14103"/>
                    <a:pt x="1555" y="14336"/>
                  </a:cubicBezTo>
                  <a:cubicBezTo>
                    <a:pt x="1438" y="14470"/>
                    <a:pt x="1337" y="14604"/>
                    <a:pt x="1254" y="14771"/>
                  </a:cubicBezTo>
                  <a:cubicBezTo>
                    <a:pt x="1070" y="15122"/>
                    <a:pt x="886" y="15473"/>
                    <a:pt x="719" y="15840"/>
                  </a:cubicBezTo>
                  <a:cubicBezTo>
                    <a:pt x="652" y="15991"/>
                    <a:pt x="602" y="16174"/>
                    <a:pt x="585" y="16342"/>
                  </a:cubicBezTo>
                  <a:cubicBezTo>
                    <a:pt x="535" y="16659"/>
                    <a:pt x="452" y="16960"/>
                    <a:pt x="469" y="17294"/>
                  </a:cubicBezTo>
                  <a:cubicBezTo>
                    <a:pt x="469" y="17311"/>
                    <a:pt x="469" y="17344"/>
                    <a:pt x="469" y="17361"/>
                  </a:cubicBezTo>
                  <a:cubicBezTo>
                    <a:pt x="402" y="17545"/>
                    <a:pt x="418" y="17728"/>
                    <a:pt x="418" y="17912"/>
                  </a:cubicBezTo>
                  <a:cubicBezTo>
                    <a:pt x="418" y="18380"/>
                    <a:pt x="418" y="18865"/>
                    <a:pt x="435" y="19332"/>
                  </a:cubicBezTo>
                  <a:cubicBezTo>
                    <a:pt x="435" y="19399"/>
                    <a:pt x="418" y="19483"/>
                    <a:pt x="452" y="19550"/>
                  </a:cubicBezTo>
                  <a:cubicBezTo>
                    <a:pt x="519" y="19817"/>
                    <a:pt x="535" y="20084"/>
                    <a:pt x="535" y="20368"/>
                  </a:cubicBezTo>
                  <a:cubicBezTo>
                    <a:pt x="552" y="20569"/>
                    <a:pt x="585" y="20786"/>
                    <a:pt x="702" y="20970"/>
                  </a:cubicBezTo>
                  <a:cubicBezTo>
                    <a:pt x="836" y="21137"/>
                    <a:pt x="903" y="21337"/>
                    <a:pt x="953" y="21538"/>
                  </a:cubicBezTo>
                  <a:cubicBezTo>
                    <a:pt x="1020" y="21722"/>
                    <a:pt x="1070" y="21905"/>
                    <a:pt x="1120" y="22089"/>
                  </a:cubicBezTo>
                  <a:cubicBezTo>
                    <a:pt x="1170" y="22240"/>
                    <a:pt x="1237" y="22373"/>
                    <a:pt x="1354" y="22490"/>
                  </a:cubicBezTo>
                  <a:cubicBezTo>
                    <a:pt x="1454" y="22591"/>
                    <a:pt x="1521" y="22707"/>
                    <a:pt x="1571" y="22824"/>
                  </a:cubicBezTo>
                  <a:cubicBezTo>
                    <a:pt x="1655" y="23058"/>
                    <a:pt x="1772" y="23276"/>
                    <a:pt x="1905" y="23476"/>
                  </a:cubicBezTo>
                  <a:cubicBezTo>
                    <a:pt x="2139" y="23860"/>
                    <a:pt x="2407" y="24195"/>
                    <a:pt x="2758" y="24479"/>
                  </a:cubicBezTo>
                  <a:cubicBezTo>
                    <a:pt x="3142" y="24779"/>
                    <a:pt x="3576" y="25013"/>
                    <a:pt x="3961" y="25331"/>
                  </a:cubicBezTo>
                  <a:cubicBezTo>
                    <a:pt x="3994" y="25364"/>
                    <a:pt x="4044" y="25381"/>
                    <a:pt x="4094" y="25398"/>
                  </a:cubicBezTo>
                  <a:cubicBezTo>
                    <a:pt x="4395" y="25565"/>
                    <a:pt x="4696" y="25715"/>
                    <a:pt x="4997" y="25882"/>
                  </a:cubicBezTo>
                  <a:cubicBezTo>
                    <a:pt x="5464" y="26149"/>
                    <a:pt x="5949" y="26350"/>
                    <a:pt x="6484" y="26500"/>
                  </a:cubicBezTo>
                  <a:cubicBezTo>
                    <a:pt x="6601" y="26517"/>
                    <a:pt x="6734" y="26534"/>
                    <a:pt x="6851" y="26550"/>
                  </a:cubicBezTo>
                  <a:cubicBezTo>
                    <a:pt x="7152" y="26617"/>
                    <a:pt x="7469" y="26617"/>
                    <a:pt x="7770" y="26617"/>
                  </a:cubicBezTo>
                  <a:cubicBezTo>
                    <a:pt x="7937" y="26617"/>
                    <a:pt x="8088" y="26634"/>
                    <a:pt x="8238" y="26684"/>
                  </a:cubicBezTo>
                  <a:cubicBezTo>
                    <a:pt x="8438" y="26734"/>
                    <a:pt x="8639" y="26734"/>
                    <a:pt x="8840" y="26734"/>
                  </a:cubicBezTo>
                  <a:cubicBezTo>
                    <a:pt x="9040" y="26734"/>
                    <a:pt x="9257" y="26734"/>
                    <a:pt x="9458" y="26734"/>
                  </a:cubicBezTo>
                  <a:cubicBezTo>
                    <a:pt x="9558" y="26734"/>
                    <a:pt x="9658" y="26751"/>
                    <a:pt x="9758" y="26751"/>
                  </a:cubicBezTo>
                  <a:cubicBezTo>
                    <a:pt x="10193" y="26818"/>
                    <a:pt x="10611" y="26801"/>
                    <a:pt x="11045" y="26784"/>
                  </a:cubicBezTo>
                  <a:cubicBezTo>
                    <a:pt x="11229" y="26768"/>
                    <a:pt x="11413" y="26734"/>
                    <a:pt x="11563" y="26617"/>
                  </a:cubicBezTo>
                  <a:cubicBezTo>
                    <a:pt x="11613" y="26567"/>
                    <a:pt x="11680" y="26550"/>
                    <a:pt x="11764" y="26550"/>
                  </a:cubicBezTo>
                  <a:cubicBezTo>
                    <a:pt x="11814" y="26550"/>
                    <a:pt x="11880" y="26534"/>
                    <a:pt x="11947" y="26517"/>
                  </a:cubicBezTo>
                  <a:cubicBezTo>
                    <a:pt x="12482" y="26383"/>
                    <a:pt x="13000" y="26183"/>
                    <a:pt x="13484" y="25882"/>
                  </a:cubicBezTo>
                  <a:cubicBezTo>
                    <a:pt x="13551" y="25849"/>
                    <a:pt x="13618" y="25832"/>
                    <a:pt x="13685" y="25782"/>
                  </a:cubicBezTo>
                  <a:cubicBezTo>
                    <a:pt x="13986" y="25631"/>
                    <a:pt x="14286" y="25464"/>
                    <a:pt x="14587" y="25297"/>
                  </a:cubicBezTo>
                  <a:cubicBezTo>
                    <a:pt x="14637" y="25264"/>
                    <a:pt x="14688" y="25230"/>
                    <a:pt x="14721" y="25197"/>
                  </a:cubicBezTo>
                  <a:cubicBezTo>
                    <a:pt x="14871" y="25080"/>
                    <a:pt x="15038" y="24980"/>
                    <a:pt x="15172" y="24846"/>
                  </a:cubicBezTo>
                  <a:cubicBezTo>
                    <a:pt x="15256" y="24779"/>
                    <a:pt x="15356" y="24712"/>
                    <a:pt x="15406" y="24612"/>
                  </a:cubicBezTo>
                  <a:cubicBezTo>
                    <a:pt x="15473" y="24479"/>
                    <a:pt x="15573" y="24412"/>
                    <a:pt x="15690" y="24328"/>
                  </a:cubicBezTo>
                  <a:cubicBezTo>
                    <a:pt x="15957" y="24178"/>
                    <a:pt x="16175" y="23944"/>
                    <a:pt x="16325" y="23677"/>
                  </a:cubicBezTo>
                  <a:cubicBezTo>
                    <a:pt x="16375" y="23576"/>
                    <a:pt x="16425" y="23493"/>
                    <a:pt x="16509" y="23426"/>
                  </a:cubicBezTo>
                  <a:cubicBezTo>
                    <a:pt x="16626" y="23309"/>
                    <a:pt x="16709" y="23175"/>
                    <a:pt x="16793" y="23025"/>
                  </a:cubicBezTo>
                  <a:cubicBezTo>
                    <a:pt x="16893" y="22858"/>
                    <a:pt x="16993" y="22691"/>
                    <a:pt x="17110" y="22524"/>
                  </a:cubicBezTo>
                  <a:cubicBezTo>
                    <a:pt x="17244" y="22373"/>
                    <a:pt x="17344" y="22223"/>
                    <a:pt x="17394" y="22039"/>
                  </a:cubicBezTo>
                  <a:cubicBezTo>
                    <a:pt x="17478" y="21738"/>
                    <a:pt x="17578" y="21438"/>
                    <a:pt x="17662" y="21154"/>
                  </a:cubicBezTo>
                  <a:cubicBezTo>
                    <a:pt x="17695" y="21070"/>
                    <a:pt x="17712" y="20986"/>
                    <a:pt x="17762" y="20920"/>
                  </a:cubicBezTo>
                  <a:cubicBezTo>
                    <a:pt x="17929" y="20669"/>
                    <a:pt x="18013" y="20385"/>
                    <a:pt x="18029" y="20068"/>
                  </a:cubicBezTo>
                  <a:cubicBezTo>
                    <a:pt x="18029" y="20034"/>
                    <a:pt x="18029" y="20001"/>
                    <a:pt x="18046" y="19967"/>
                  </a:cubicBezTo>
                  <a:cubicBezTo>
                    <a:pt x="18129" y="19750"/>
                    <a:pt x="18113" y="19533"/>
                    <a:pt x="18113" y="19316"/>
                  </a:cubicBezTo>
                  <a:cubicBezTo>
                    <a:pt x="18113" y="18948"/>
                    <a:pt x="18079" y="18564"/>
                    <a:pt x="18096" y="18196"/>
                  </a:cubicBezTo>
                  <a:cubicBezTo>
                    <a:pt x="18113" y="17728"/>
                    <a:pt x="18013" y="17277"/>
                    <a:pt x="17996" y="16809"/>
                  </a:cubicBezTo>
                  <a:cubicBezTo>
                    <a:pt x="17996" y="16759"/>
                    <a:pt x="17979" y="16726"/>
                    <a:pt x="17979" y="16676"/>
                  </a:cubicBezTo>
                  <a:cubicBezTo>
                    <a:pt x="17962" y="16609"/>
                    <a:pt x="17946" y="16559"/>
                    <a:pt x="17946" y="16492"/>
                  </a:cubicBezTo>
                  <a:cubicBezTo>
                    <a:pt x="17929" y="16225"/>
                    <a:pt x="17845" y="15991"/>
                    <a:pt x="17745" y="15757"/>
                  </a:cubicBezTo>
                  <a:cubicBezTo>
                    <a:pt x="17612" y="15489"/>
                    <a:pt x="17478" y="15239"/>
                    <a:pt x="17344" y="14971"/>
                  </a:cubicBezTo>
                  <a:cubicBezTo>
                    <a:pt x="17127" y="14487"/>
                    <a:pt x="16759" y="14119"/>
                    <a:pt x="16375" y="13768"/>
                  </a:cubicBezTo>
                  <a:cubicBezTo>
                    <a:pt x="16241" y="13635"/>
                    <a:pt x="16091" y="13484"/>
                    <a:pt x="15974" y="13334"/>
                  </a:cubicBezTo>
                  <a:cubicBezTo>
                    <a:pt x="15506" y="12783"/>
                    <a:pt x="15072" y="12215"/>
                    <a:pt x="14621" y="11646"/>
                  </a:cubicBezTo>
                  <a:cubicBezTo>
                    <a:pt x="14320" y="11279"/>
                    <a:pt x="14053" y="10895"/>
                    <a:pt x="13852" y="10443"/>
                  </a:cubicBezTo>
                  <a:cubicBezTo>
                    <a:pt x="13802" y="10326"/>
                    <a:pt x="13752" y="10226"/>
                    <a:pt x="13685" y="10109"/>
                  </a:cubicBezTo>
                  <a:cubicBezTo>
                    <a:pt x="13434" y="9692"/>
                    <a:pt x="13234" y="9257"/>
                    <a:pt x="13100" y="8789"/>
                  </a:cubicBezTo>
                  <a:cubicBezTo>
                    <a:pt x="13050" y="8605"/>
                    <a:pt x="12967" y="8405"/>
                    <a:pt x="12967" y="8204"/>
                  </a:cubicBezTo>
                  <a:cubicBezTo>
                    <a:pt x="12950" y="7870"/>
                    <a:pt x="12866" y="7553"/>
                    <a:pt x="12783" y="7219"/>
                  </a:cubicBezTo>
                  <a:cubicBezTo>
                    <a:pt x="12766" y="7169"/>
                    <a:pt x="12716" y="7102"/>
                    <a:pt x="12682" y="7068"/>
                  </a:cubicBezTo>
                  <a:cubicBezTo>
                    <a:pt x="12482" y="6884"/>
                    <a:pt x="12281" y="6751"/>
                    <a:pt x="12031" y="6667"/>
                  </a:cubicBezTo>
                  <a:cubicBezTo>
                    <a:pt x="11897" y="6634"/>
                    <a:pt x="11764" y="6600"/>
                    <a:pt x="11630" y="6584"/>
                  </a:cubicBezTo>
                  <a:cubicBezTo>
                    <a:pt x="11346" y="6500"/>
                    <a:pt x="11045" y="6500"/>
                    <a:pt x="10761" y="6483"/>
                  </a:cubicBezTo>
                  <a:cubicBezTo>
                    <a:pt x="10260" y="6483"/>
                    <a:pt x="9758" y="6483"/>
                    <a:pt x="9257" y="6483"/>
                  </a:cubicBezTo>
                  <a:close/>
                  <a:moveTo>
                    <a:pt x="6985" y="4879"/>
                  </a:moveTo>
                  <a:cubicBezTo>
                    <a:pt x="6834" y="5030"/>
                    <a:pt x="6701" y="5180"/>
                    <a:pt x="6550" y="5314"/>
                  </a:cubicBezTo>
                  <a:cubicBezTo>
                    <a:pt x="6484" y="5397"/>
                    <a:pt x="6400" y="5481"/>
                    <a:pt x="6400" y="5598"/>
                  </a:cubicBezTo>
                  <a:cubicBezTo>
                    <a:pt x="6383" y="5782"/>
                    <a:pt x="6383" y="5966"/>
                    <a:pt x="6367" y="6149"/>
                  </a:cubicBezTo>
                  <a:cubicBezTo>
                    <a:pt x="6367" y="6199"/>
                    <a:pt x="6400" y="6250"/>
                    <a:pt x="6417" y="6316"/>
                  </a:cubicBezTo>
                  <a:cubicBezTo>
                    <a:pt x="6500" y="6300"/>
                    <a:pt x="6567" y="6300"/>
                    <a:pt x="6634" y="6266"/>
                  </a:cubicBezTo>
                  <a:cubicBezTo>
                    <a:pt x="6968" y="6166"/>
                    <a:pt x="7302" y="6133"/>
                    <a:pt x="7653" y="6133"/>
                  </a:cubicBezTo>
                  <a:cubicBezTo>
                    <a:pt x="8672" y="6133"/>
                    <a:pt x="9675" y="6133"/>
                    <a:pt x="10694" y="6133"/>
                  </a:cubicBezTo>
                  <a:cubicBezTo>
                    <a:pt x="11112" y="6133"/>
                    <a:pt x="11513" y="6133"/>
                    <a:pt x="11897" y="6283"/>
                  </a:cubicBezTo>
                  <a:cubicBezTo>
                    <a:pt x="11964" y="6300"/>
                    <a:pt x="12031" y="6300"/>
                    <a:pt x="12098" y="6300"/>
                  </a:cubicBezTo>
                  <a:cubicBezTo>
                    <a:pt x="12114" y="6216"/>
                    <a:pt x="12131" y="6149"/>
                    <a:pt x="12131" y="6082"/>
                  </a:cubicBezTo>
                  <a:cubicBezTo>
                    <a:pt x="12131" y="5932"/>
                    <a:pt x="12114" y="5782"/>
                    <a:pt x="12098" y="5631"/>
                  </a:cubicBezTo>
                  <a:cubicBezTo>
                    <a:pt x="12098" y="5414"/>
                    <a:pt x="11964" y="5280"/>
                    <a:pt x="11764" y="5214"/>
                  </a:cubicBezTo>
                  <a:cubicBezTo>
                    <a:pt x="11563" y="5147"/>
                    <a:pt x="11346" y="5080"/>
                    <a:pt x="11129" y="5047"/>
                  </a:cubicBezTo>
                  <a:cubicBezTo>
                    <a:pt x="10694" y="4980"/>
                    <a:pt x="10260" y="4930"/>
                    <a:pt x="9809" y="4879"/>
                  </a:cubicBezTo>
                  <a:cubicBezTo>
                    <a:pt x="9291" y="4813"/>
                    <a:pt x="8773" y="4846"/>
                    <a:pt x="8255" y="4863"/>
                  </a:cubicBezTo>
                  <a:cubicBezTo>
                    <a:pt x="8071" y="4879"/>
                    <a:pt x="7887" y="4879"/>
                    <a:pt x="7703" y="4863"/>
                  </a:cubicBezTo>
                  <a:cubicBezTo>
                    <a:pt x="7469" y="4829"/>
                    <a:pt x="7219" y="4863"/>
                    <a:pt x="6985" y="4879"/>
                  </a:cubicBezTo>
                  <a:close/>
                  <a:moveTo>
                    <a:pt x="11596" y="3793"/>
                  </a:moveTo>
                  <a:cubicBezTo>
                    <a:pt x="11563" y="3777"/>
                    <a:pt x="11530" y="3743"/>
                    <a:pt x="11496" y="3727"/>
                  </a:cubicBezTo>
                  <a:cubicBezTo>
                    <a:pt x="11379" y="3693"/>
                    <a:pt x="11279" y="3643"/>
                    <a:pt x="11162" y="3610"/>
                  </a:cubicBezTo>
                  <a:cubicBezTo>
                    <a:pt x="10460" y="3426"/>
                    <a:pt x="9742" y="3326"/>
                    <a:pt x="9023" y="3326"/>
                  </a:cubicBezTo>
                  <a:cubicBezTo>
                    <a:pt x="8890" y="3326"/>
                    <a:pt x="8773" y="3326"/>
                    <a:pt x="8639" y="3326"/>
                  </a:cubicBezTo>
                  <a:cubicBezTo>
                    <a:pt x="8255" y="3292"/>
                    <a:pt x="7870" y="3326"/>
                    <a:pt x="7503" y="3342"/>
                  </a:cubicBezTo>
                  <a:cubicBezTo>
                    <a:pt x="7219" y="3359"/>
                    <a:pt x="7102" y="3576"/>
                    <a:pt x="6918" y="3727"/>
                  </a:cubicBezTo>
                  <a:cubicBezTo>
                    <a:pt x="6901" y="3727"/>
                    <a:pt x="6901" y="3760"/>
                    <a:pt x="6901" y="3777"/>
                  </a:cubicBezTo>
                  <a:cubicBezTo>
                    <a:pt x="6901" y="3927"/>
                    <a:pt x="6885" y="4111"/>
                    <a:pt x="6918" y="4261"/>
                  </a:cubicBezTo>
                  <a:cubicBezTo>
                    <a:pt x="6968" y="4428"/>
                    <a:pt x="7018" y="4612"/>
                    <a:pt x="7018" y="4813"/>
                  </a:cubicBezTo>
                  <a:cubicBezTo>
                    <a:pt x="7135" y="4779"/>
                    <a:pt x="7235" y="4763"/>
                    <a:pt x="7319" y="4746"/>
                  </a:cubicBezTo>
                  <a:cubicBezTo>
                    <a:pt x="7603" y="4679"/>
                    <a:pt x="7887" y="4595"/>
                    <a:pt x="8171" y="4562"/>
                  </a:cubicBezTo>
                  <a:cubicBezTo>
                    <a:pt x="8773" y="4478"/>
                    <a:pt x="9374" y="4462"/>
                    <a:pt x="9976" y="4545"/>
                  </a:cubicBezTo>
                  <a:cubicBezTo>
                    <a:pt x="10444" y="4612"/>
                    <a:pt x="10911" y="4646"/>
                    <a:pt x="11379" y="4763"/>
                  </a:cubicBezTo>
                  <a:cubicBezTo>
                    <a:pt x="11413" y="4763"/>
                    <a:pt x="11429" y="4763"/>
                    <a:pt x="11463" y="4763"/>
                  </a:cubicBezTo>
                  <a:cubicBezTo>
                    <a:pt x="11479" y="4629"/>
                    <a:pt x="11496" y="4512"/>
                    <a:pt x="11530" y="4412"/>
                  </a:cubicBezTo>
                  <a:cubicBezTo>
                    <a:pt x="11630" y="4211"/>
                    <a:pt x="11613" y="4011"/>
                    <a:pt x="11596" y="3793"/>
                  </a:cubicBezTo>
                  <a:close/>
                  <a:moveTo>
                    <a:pt x="11212" y="3326"/>
                  </a:moveTo>
                  <a:cubicBezTo>
                    <a:pt x="11195" y="3209"/>
                    <a:pt x="11179" y="3125"/>
                    <a:pt x="11179" y="3042"/>
                  </a:cubicBezTo>
                  <a:cubicBezTo>
                    <a:pt x="11195" y="2841"/>
                    <a:pt x="11078" y="2757"/>
                    <a:pt x="10928" y="2691"/>
                  </a:cubicBezTo>
                  <a:cubicBezTo>
                    <a:pt x="10861" y="2674"/>
                    <a:pt x="10811" y="2641"/>
                    <a:pt x="10744" y="2624"/>
                  </a:cubicBezTo>
                  <a:cubicBezTo>
                    <a:pt x="10377" y="2540"/>
                    <a:pt x="10026" y="2457"/>
                    <a:pt x="9642" y="2457"/>
                  </a:cubicBezTo>
                  <a:cubicBezTo>
                    <a:pt x="9408" y="2457"/>
                    <a:pt x="9157" y="2473"/>
                    <a:pt x="8940" y="2440"/>
                  </a:cubicBezTo>
                  <a:cubicBezTo>
                    <a:pt x="8639" y="2390"/>
                    <a:pt x="8338" y="2356"/>
                    <a:pt x="8037" y="2407"/>
                  </a:cubicBezTo>
                  <a:cubicBezTo>
                    <a:pt x="7987" y="2423"/>
                    <a:pt x="7937" y="2440"/>
                    <a:pt x="7904" y="2373"/>
                  </a:cubicBezTo>
                  <a:cubicBezTo>
                    <a:pt x="7921" y="2290"/>
                    <a:pt x="7971" y="2306"/>
                    <a:pt x="8021" y="2306"/>
                  </a:cubicBezTo>
                  <a:cubicBezTo>
                    <a:pt x="8238" y="2273"/>
                    <a:pt x="8438" y="2240"/>
                    <a:pt x="8639" y="2189"/>
                  </a:cubicBezTo>
                  <a:cubicBezTo>
                    <a:pt x="8806" y="2156"/>
                    <a:pt x="8956" y="2123"/>
                    <a:pt x="9107" y="2123"/>
                  </a:cubicBezTo>
                  <a:cubicBezTo>
                    <a:pt x="9257" y="2123"/>
                    <a:pt x="9391" y="2123"/>
                    <a:pt x="9541" y="2123"/>
                  </a:cubicBezTo>
                  <a:cubicBezTo>
                    <a:pt x="10076" y="2106"/>
                    <a:pt x="10577" y="2189"/>
                    <a:pt x="11078" y="2373"/>
                  </a:cubicBezTo>
                  <a:cubicBezTo>
                    <a:pt x="11095" y="2390"/>
                    <a:pt x="11112" y="2373"/>
                    <a:pt x="11145" y="2390"/>
                  </a:cubicBezTo>
                  <a:cubicBezTo>
                    <a:pt x="11179" y="2290"/>
                    <a:pt x="11179" y="2189"/>
                    <a:pt x="11112" y="2123"/>
                  </a:cubicBezTo>
                  <a:cubicBezTo>
                    <a:pt x="10878" y="1889"/>
                    <a:pt x="10661" y="1655"/>
                    <a:pt x="10360" y="1504"/>
                  </a:cubicBezTo>
                  <a:cubicBezTo>
                    <a:pt x="10343" y="1488"/>
                    <a:pt x="10310" y="1471"/>
                    <a:pt x="10276" y="1471"/>
                  </a:cubicBezTo>
                  <a:cubicBezTo>
                    <a:pt x="10109" y="1421"/>
                    <a:pt x="9926" y="1387"/>
                    <a:pt x="9758" y="1337"/>
                  </a:cubicBezTo>
                  <a:cubicBezTo>
                    <a:pt x="9625" y="1304"/>
                    <a:pt x="9491" y="1287"/>
                    <a:pt x="9357" y="1287"/>
                  </a:cubicBezTo>
                  <a:cubicBezTo>
                    <a:pt x="9124" y="1287"/>
                    <a:pt x="8890" y="1270"/>
                    <a:pt x="8672" y="1371"/>
                  </a:cubicBezTo>
                  <a:cubicBezTo>
                    <a:pt x="8639" y="1387"/>
                    <a:pt x="8589" y="1371"/>
                    <a:pt x="8539" y="1387"/>
                  </a:cubicBezTo>
                  <a:cubicBezTo>
                    <a:pt x="8288" y="1438"/>
                    <a:pt x="8021" y="1504"/>
                    <a:pt x="7837" y="1705"/>
                  </a:cubicBezTo>
                  <a:cubicBezTo>
                    <a:pt x="7753" y="1805"/>
                    <a:pt x="7653" y="1889"/>
                    <a:pt x="7553" y="1955"/>
                  </a:cubicBezTo>
                  <a:cubicBezTo>
                    <a:pt x="7386" y="2072"/>
                    <a:pt x="7336" y="2223"/>
                    <a:pt x="7336" y="2407"/>
                  </a:cubicBezTo>
                  <a:cubicBezTo>
                    <a:pt x="7336" y="2624"/>
                    <a:pt x="7336" y="2841"/>
                    <a:pt x="7336" y="3058"/>
                  </a:cubicBezTo>
                  <a:cubicBezTo>
                    <a:pt x="7336" y="3108"/>
                    <a:pt x="7302" y="3175"/>
                    <a:pt x="7369" y="3209"/>
                  </a:cubicBezTo>
                  <a:cubicBezTo>
                    <a:pt x="7403" y="3209"/>
                    <a:pt x="7453" y="3192"/>
                    <a:pt x="7486" y="3175"/>
                  </a:cubicBezTo>
                  <a:cubicBezTo>
                    <a:pt x="7753" y="3092"/>
                    <a:pt x="8004" y="3075"/>
                    <a:pt x="8271" y="3075"/>
                  </a:cubicBezTo>
                  <a:cubicBezTo>
                    <a:pt x="8522" y="3058"/>
                    <a:pt x="8773" y="3058"/>
                    <a:pt x="9007" y="3058"/>
                  </a:cubicBezTo>
                  <a:cubicBezTo>
                    <a:pt x="9474" y="3042"/>
                    <a:pt x="9942" y="3092"/>
                    <a:pt x="10410" y="3158"/>
                  </a:cubicBezTo>
                  <a:cubicBezTo>
                    <a:pt x="10661" y="3209"/>
                    <a:pt x="10928" y="3275"/>
                    <a:pt x="11212" y="3326"/>
                  </a:cubicBezTo>
                  <a:close/>
                  <a:moveTo>
                    <a:pt x="8071" y="1187"/>
                  </a:moveTo>
                  <a:cubicBezTo>
                    <a:pt x="8338" y="1120"/>
                    <a:pt x="8572" y="1070"/>
                    <a:pt x="8789" y="1003"/>
                  </a:cubicBezTo>
                  <a:cubicBezTo>
                    <a:pt x="8856" y="986"/>
                    <a:pt x="8923" y="986"/>
                    <a:pt x="8990" y="986"/>
                  </a:cubicBezTo>
                  <a:cubicBezTo>
                    <a:pt x="9174" y="986"/>
                    <a:pt x="9357" y="986"/>
                    <a:pt x="9541" y="986"/>
                  </a:cubicBezTo>
                  <a:cubicBezTo>
                    <a:pt x="9591" y="986"/>
                    <a:pt x="9642" y="986"/>
                    <a:pt x="9692" y="1003"/>
                  </a:cubicBezTo>
                  <a:cubicBezTo>
                    <a:pt x="9926" y="1053"/>
                    <a:pt x="10126" y="1120"/>
                    <a:pt x="10360" y="1170"/>
                  </a:cubicBezTo>
                  <a:cubicBezTo>
                    <a:pt x="10377" y="1187"/>
                    <a:pt x="10410" y="1170"/>
                    <a:pt x="10427" y="1170"/>
                  </a:cubicBezTo>
                  <a:cubicBezTo>
                    <a:pt x="10393" y="936"/>
                    <a:pt x="10293" y="736"/>
                    <a:pt x="10126" y="585"/>
                  </a:cubicBezTo>
                  <a:cubicBezTo>
                    <a:pt x="10026" y="485"/>
                    <a:pt x="9909" y="435"/>
                    <a:pt x="9775" y="418"/>
                  </a:cubicBezTo>
                  <a:cubicBezTo>
                    <a:pt x="9625" y="402"/>
                    <a:pt x="9458" y="368"/>
                    <a:pt x="9291" y="368"/>
                  </a:cubicBezTo>
                  <a:cubicBezTo>
                    <a:pt x="9124" y="368"/>
                    <a:pt x="8973" y="402"/>
                    <a:pt x="8806" y="418"/>
                  </a:cubicBezTo>
                  <a:cubicBezTo>
                    <a:pt x="8756" y="435"/>
                    <a:pt x="8689" y="418"/>
                    <a:pt x="8639" y="435"/>
                  </a:cubicBezTo>
                  <a:cubicBezTo>
                    <a:pt x="8589" y="452"/>
                    <a:pt x="8539" y="468"/>
                    <a:pt x="8489" y="502"/>
                  </a:cubicBezTo>
                  <a:cubicBezTo>
                    <a:pt x="8271" y="669"/>
                    <a:pt x="8104" y="869"/>
                    <a:pt x="8071" y="11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0;p19">
              <a:extLst>
                <a:ext uri="{FF2B5EF4-FFF2-40B4-BE49-F238E27FC236}">
                  <a16:creationId xmlns:a16="http://schemas.microsoft.com/office/drawing/2014/main" id="{EAC3CD16-A374-8CCE-F786-3168E3605148}"/>
                </a:ext>
              </a:extLst>
            </p:cNvPr>
            <p:cNvSpPr/>
            <p:nvPr/>
          </p:nvSpPr>
          <p:spPr>
            <a:xfrm>
              <a:off x="1146350" y="3481650"/>
              <a:ext cx="232150" cy="313950"/>
            </a:xfrm>
            <a:custGeom>
              <a:avLst/>
              <a:gdLst/>
              <a:ahLst/>
              <a:cxnLst/>
              <a:rect l="l" t="t" r="r" b="b"/>
              <a:pathLst>
                <a:path w="9286" h="12558" extrusionOk="0">
                  <a:moveTo>
                    <a:pt x="3157" y="8363"/>
                  </a:moveTo>
                  <a:cubicBezTo>
                    <a:pt x="3303" y="8363"/>
                    <a:pt x="3481" y="8506"/>
                    <a:pt x="3688" y="8794"/>
                  </a:cubicBezTo>
                  <a:cubicBezTo>
                    <a:pt x="3688" y="8944"/>
                    <a:pt x="3688" y="9078"/>
                    <a:pt x="3655" y="9211"/>
                  </a:cubicBezTo>
                  <a:cubicBezTo>
                    <a:pt x="3604" y="9713"/>
                    <a:pt x="3488" y="10097"/>
                    <a:pt x="3153" y="10481"/>
                  </a:cubicBezTo>
                  <a:cubicBezTo>
                    <a:pt x="3103" y="10531"/>
                    <a:pt x="3053" y="10598"/>
                    <a:pt x="2986" y="10665"/>
                  </a:cubicBezTo>
                  <a:cubicBezTo>
                    <a:pt x="2669" y="10030"/>
                    <a:pt x="2585" y="9278"/>
                    <a:pt x="2853" y="8677"/>
                  </a:cubicBezTo>
                  <a:cubicBezTo>
                    <a:pt x="2930" y="8468"/>
                    <a:pt x="3032" y="8363"/>
                    <a:pt x="3157" y="8363"/>
                  </a:cubicBezTo>
                  <a:close/>
                  <a:moveTo>
                    <a:pt x="5867" y="8862"/>
                  </a:moveTo>
                  <a:cubicBezTo>
                    <a:pt x="5973" y="8862"/>
                    <a:pt x="6055" y="8950"/>
                    <a:pt x="6111" y="9128"/>
                  </a:cubicBezTo>
                  <a:cubicBezTo>
                    <a:pt x="6261" y="9378"/>
                    <a:pt x="6295" y="9646"/>
                    <a:pt x="6295" y="9930"/>
                  </a:cubicBezTo>
                  <a:cubicBezTo>
                    <a:pt x="6311" y="10297"/>
                    <a:pt x="6144" y="10698"/>
                    <a:pt x="5960" y="11033"/>
                  </a:cubicBezTo>
                  <a:cubicBezTo>
                    <a:pt x="5726" y="10682"/>
                    <a:pt x="5593" y="10247"/>
                    <a:pt x="5543" y="9896"/>
                  </a:cubicBezTo>
                  <a:cubicBezTo>
                    <a:pt x="5509" y="9612"/>
                    <a:pt x="5509" y="9312"/>
                    <a:pt x="5576" y="9027"/>
                  </a:cubicBezTo>
                  <a:cubicBezTo>
                    <a:pt x="5687" y="8917"/>
                    <a:pt x="5784" y="8862"/>
                    <a:pt x="5867" y="8862"/>
                  </a:cubicBezTo>
                  <a:close/>
                  <a:moveTo>
                    <a:pt x="6242" y="1"/>
                  </a:moveTo>
                  <a:cubicBezTo>
                    <a:pt x="6141" y="1"/>
                    <a:pt x="6043" y="57"/>
                    <a:pt x="6011" y="189"/>
                  </a:cubicBezTo>
                  <a:cubicBezTo>
                    <a:pt x="5860" y="840"/>
                    <a:pt x="5944" y="1459"/>
                    <a:pt x="6044" y="2110"/>
                  </a:cubicBezTo>
                  <a:cubicBezTo>
                    <a:pt x="6178" y="2879"/>
                    <a:pt x="6211" y="3681"/>
                    <a:pt x="6328" y="4449"/>
                  </a:cubicBezTo>
                  <a:cubicBezTo>
                    <a:pt x="6512" y="5786"/>
                    <a:pt x="6946" y="7006"/>
                    <a:pt x="7798" y="8042"/>
                  </a:cubicBezTo>
                  <a:cubicBezTo>
                    <a:pt x="8366" y="8743"/>
                    <a:pt x="8801" y="9228"/>
                    <a:pt x="8567" y="10180"/>
                  </a:cubicBezTo>
                  <a:cubicBezTo>
                    <a:pt x="8417" y="10882"/>
                    <a:pt x="7882" y="11634"/>
                    <a:pt x="7113" y="11701"/>
                  </a:cubicBezTo>
                  <a:cubicBezTo>
                    <a:pt x="7091" y="11702"/>
                    <a:pt x="7070" y="11703"/>
                    <a:pt x="7048" y="11703"/>
                  </a:cubicBezTo>
                  <a:cubicBezTo>
                    <a:pt x="6774" y="11703"/>
                    <a:pt x="6529" y="11605"/>
                    <a:pt x="6328" y="11450"/>
                  </a:cubicBezTo>
                  <a:cubicBezTo>
                    <a:pt x="6696" y="10849"/>
                    <a:pt x="6929" y="10130"/>
                    <a:pt x="6796" y="9428"/>
                  </a:cubicBezTo>
                  <a:cubicBezTo>
                    <a:pt x="6679" y="8894"/>
                    <a:pt x="6311" y="8259"/>
                    <a:pt x="5710" y="8242"/>
                  </a:cubicBezTo>
                  <a:cubicBezTo>
                    <a:pt x="5706" y="8242"/>
                    <a:pt x="5702" y="8242"/>
                    <a:pt x="5698" y="8242"/>
                  </a:cubicBezTo>
                  <a:cubicBezTo>
                    <a:pt x="4378" y="8242"/>
                    <a:pt x="5160" y="10950"/>
                    <a:pt x="5593" y="11434"/>
                  </a:cubicBezTo>
                  <a:cubicBezTo>
                    <a:pt x="5610" y="11467"/>
                    <a:pt x="5643" y="11484"/>
                    <a:pt x="5660" y="11500"/>
                  </a:cubicBezTo>
                  <a:cubicBezTo>
                    <a:pt x="5387" y="11860"/>
                    <a:pt x="5076" y="12022"/>
                    <a:pt x="4734" y="12022"/>
                  </a:cubicBezTo>
                  <a:cubicBezTo>
                    <a:pt x="4489" y="12022"/>
                    <a:pt x="4228" y="11938"/>
                    <a:pt x="3955" y="11784"/>
                  </a:cubicBezTo>
                  <a:cubicBezTo>
                    <a:pt x="3688" y="11634"/>
                    <a:pt x="3454" y="11400"/>
                    <a:pt x="3254" y="11133"/>
                  </a:cubicBezTo>
                  <a:cubicBezTo>
                    <a:pt x="3588" y="10849"/>
                    <a:pt x="3855" y="10498"/>
                    <a:pt x="3989" y="10164"/>
                  </a:cubicBezTo>
                  <a:cubicBezTo>
                    <a:pt x="4189" y="9629"/>
                    <a:pt x="4457" y="8526"/>
                    <a:pt x="4022" y="8042"/>
                  </a:cubicBezTo>
                  <a:cubicBezTo>
                    <a:pt x="3831" y="7811"/>
                    <a:pt x="3610" y="7713"/>
                    <a:pt x="3384" y="7713"/>
                  </a:cubicBezTo>
                  <a:cubicBezTo>
                    <a:pt x="3135" y="7713"/>
                    <a:pt x="2880" y="7832"/>
                    <a:pt x="2652" y="8025"/>
                  </a:cubicBezTo>
                  <a:cubicBezTo>
                    <a:pt x="1967" y="8626"/>
                    <a:pt x="2151" y="9829"/>
                    <a:pt x="2385" y="10581"/>
                  </a:cubicBezTo>
                  <a:cubicBezTo>
                    <a:pt x="2435" y="10715"/>
                    <a:pt x="2485" y="10849"/>
                    <a:pt x="2552" y="10982"/>
                  </a:cubicBezTo>
                  <a:cubicBezTo>
                    <a:pt x="2272" y="11153"/>
                    <a:pt x="1949" y="11281"/>
                    <a:pt x="1646" y="11281"/>
                  </a:cubicBezTo>
                  <a:cubicBezTo>
                    <a:pt x="1443" y="11281"/>
                    <a:pt x="1249" y="11223"/>
                    <a:pt x="1081" y="11083"/>
                  </a:cubicBezTo>
                  <a:cubicBezTo>
                    <a:pt x="731" y="10782"/>
                    <a:pt x="664" y="10231"/>
                    <a:pt x="630" y="9813"/>
                  </a:cubicBezTo>
                  <a:cubicBezTo>
                    <a:pt x="564" y="8911"/>
                    <a:pt x="714" y="7992"/>
                    <a:pt x="948" y="7123"/>
                  </a:cubicBezTo>
                  <a:cubicBezTo>
                    <a:pt x="1148" y="6337"/>
                    <a:pt x="1650" y="5669"/>
                    <a:pt x="2017" y="4934"/>
                  </a:cubicBezTo>
                  <a:cubicBezTo>
                    <a:pt x="2585" y="3764"/>
                    <a:pt x="3003" y="2093"/>
                    <a:pt x="2752" y="790"/>
                  </a:cubicBezTo>
                  <a:cubicBezTo>
                    <a:pt x="2725" y="655"/>
                    <a:pt x="2625" y="597"/>
                    <a:pt x="2519" y="597"/>
                  </a:cubicBezTo>
                  <a:cubicBezTo>
                    <a:pt x="2363" y="597"/>
                    <a:pt x="2195" y="725"/>
                    <a:pt x="2234" y="924"/>
                  </a:cubicBezTo>
                  <a:cubicBezTo>
                    <a:pt x="2485" y="2194"/>
                    <a:pt x="1984" y="3798"/>
                    <a:pt x="1432" y="4917"/>
                  </a:cubicBezTo>
                  <a:cubicBezTo>
                    <a:pt x="864" y="6070"/>
                    <a:pt x="363" y="6939"/>
                    <a:pt x="179" y="8242"/>
                  </a:cubicBezTo>
                  <a:cubicBezTo>
                    <a:pt x="0" y="9510"/>
                    <a:pt x="74" y="11842"/>
                    <a:pt x="1636" y="11842"/>
                  </a:cubicBezTo>
                  <a:cubicBezTo>
                    <a:pt x="1824" y="11842"/>
                    <a:pt x="2034" y="11808"/>
                    <a:pt x="2268" y="11734"/>
                  </a:cubicBezTo>
                  <a:cubicBezTo>
                    <a:pt x="2452" y="11667"/>
                    <a:pt x="2652" y="11567"/>
                    <a:pt x="2853" y="11450"/>
                  </a:cubicBezTo>
                  <a:cubicBezTo>
                    <a:pt x="3331" y="12081"/>
                    <a:pt x="4057" y="12557"/>
                    <a:pt x="4764" y="12557"/>
                  </a:cubicBezTo>
                  <a:cubicBezTo>
                    <a:pt x="5217" y="12557"/>
                    <a:pt x="5662" y="12361"/>
                    <a:pt x="6027" y="11885"/>
                  </a:cubicBezTo>
                  <a:cubicBezTo>
                    <a:pt x="6044" y="11885"/>
                    <a:pt x="6044" y="11868"/>
                    <a:pt x="6044" y="11851"/>
                  </a:cubicBezTo>
                  <a:cubicBezTo>
                    <a:pt x="6372" y="12077"/>
                    <a:pt x="6715" y="12181"/>
                    <a:pt x="7049" y="12181"/>
                  </a:cubicBezTo>
                  <a:cubicBezTo>
                    <a:pt x="7803" y="12181"/>
                    <a:pt x="8513" y="11650"/>
                    <a:pt x="8918" y="10782"/>
                  </a:cubicBezTo>
                  <a:cubicBezTo>
                    <a:pt x="9135" y="10331"/>
                    <a:pt x="9285" y="9662"/>
                    <a:pt x="9152" y="9161"/>
                  </a:cubicBezTo>
                  <a:cubicBezTo>
                    <a:pt x="8935" y="8359"/>
                    <a:pt x="8249" y="7824"/>
                    <a:pt x="7782" y="7156"/>
                  </a:cubicBezTo>
                  <a:cubicBezTo>
                    <a:pt x="7113" y="6187"/>
                    <a:pt x="6913" y="4934"/>
                    <a:pt x="6762" y="3798"/>
                  </a:cubicBezTo>
                  <a:cubicBezTo>
                    <a:pt x="6629" y="2745"/>
                    <a:pt x="6278" y="1358"/>
                    <a:pt x="6528" y="339"/>
                  </a:cubicBezTo>
                  <a:cubicBezTo>
                    <a:pt x="6569" y="136"/>
                    <a:pt x="6400" y="1"/>
                    <a:pt x="6242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735E962C-826F-31D4-EFF7-682E97DC2DE5}"/>
              </a:ext>
            </a:extLst>
          </p:cNvPr>
          <p:cNvSpPr txBox="1"/>
          <p:nvPr/>
        </p:nvSpPr>
        <p:spPr>
          <a:xfrm>
            <a:off x="1503042" y="1623578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en-GB" sz="1800">
                <a:latin typeface="Cavolini" panose="03000502040302020204" pitchFamily="66" charset="0"/>
                <a:cs typeface="Cavolini" panose="03000502040302020204" pitchFamily="66" charset="0"/>
              </a:rPr>
              <a:t>3000000 m/s</a:t>
            </a:r>
          </a:p>
          <a:p>
            <a:pPr marL="342900" indent="-342900">
              <a:buAutoNum type="alphaLcParenR"/>
            </a:pPr>
            <a:r>
              <a:rPr lang="en-GB" sz="1800">
                <a:latin typeface="Cavolini" panose="03000502040302020204" pitchFamily="66" charset="0"/>
                <a:cs typeface="Cavolini" panose="03000502040302020204" pitchFamily="66" charset="0"/>
              </a:rPr>
              <a:t>30000 km/s</a:t>
            </a:r>
          </a:p>
          <a:p>
            <a:pPr marL="342900" indent="-342900">
              <a:buAutoNum type="alphaLcParenR"/>
            </a:pPr>
            <a:r>
              <a:rPr lang="en-GB" sz="1800">
                <a:latin typeface="Cavolini" panose="03000502040302020204" pitchFamily="66" charset="0"/>
                <a:cs typeface="Cavolini" panose="03000502040302020204" pitchFamily="66" charset="0"/>
              </a:rPr>
              <a:t>300000 m/s</a:t>
            </a:r>
          </a:p>
          <a:p>
            <a:pPr marL="342900" indent="-342900">
              <a:buAutoNum type="alphaLcParenR"/>
            </a:pPr>
            <a:r>
              <a:rPr lang="en-GB" sz="1800">
                <a:latin typeface="Cavolini" panose="03000502040302020204" pitchFamily="66" charset="0"/>
                <a:cs typeface="Cavolini" panose="03000502040302020204" pitchFamily="66" charset="0"/>
              </a:rPr>
              <a:t>300000 km/s</a:t>
            </a:r>
          </a:p>
        </p:txBody>
      </p:sp>
    </p:spTree>
    <p:extLst>
      <p:ext uri="{BB962C8B-B14F-4D97-AF65-F5344CB8AC3E}">
        <p14:creationId xmlns:p14="http://schemas.microsoft.com/office/powerpoint/2010/main" val="727640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793;p37">
            <a:extLst>
              <a:ext uri="{FF2B5EF4-FFF2-40B4-BE49-F238E27FC236}">
                <a16:creationId xmlns:a16="http://schemas.microsoft.com/office/drawing/2014/main" id="{46B23A8F-BCB1-68CE-0FD2-36E0F4B48F99}"/>
              </a:ext>
            </a:extLst>
          </p:cNvPr>
          <p:cNvSpPr/>
          <p:nvPr/>
        </p:nvSpPr>
        <p:spPr>
          <a:xfrm>
            <a:off x="480542" y="567903"/>
            <a:ext cx="777693" cy="740372"/>
          </a:xfrm>
          <a:prstGeom prst="ellipse">
            <a:avLst/>
          </a:prstGeom>
          <a:solidFill>
            <a:schemeClr val="accent3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7AC706-A3C8-20F6-6068-2174F70F8CEE}"/>
              </a:ext>
            </a:extLst>
          </p:cNvPr>
          <p:cNvSpPr txBox="1"/>
          <p:nvPr/>
        </p:nvSpPr>
        <p:spPr>
          <a:xfrm>
            <a:off x="1258235" y="567903"/>
            <a:ext cx="7034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Kaip skleidžia šviesą stalinės lempos kaitinamoji lemputė?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D69B8A-F474-4315-8075-5DB98CCAE779}"/>
              </a:ext>
            </a:extLst>
          </p:cNvPr>
          <p:cNvSpPr txBox="1"/>
          <p:nvPr/>
        </p:nvSpPr>
        <p:spPr>
          <a:xfrm>
            <a:off x="218680" y="1833086"/>
            <a:ext cx="60395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AutoNum type="alphaLcParenR"/>
            </a:pPr>
            <a:r>
              <a:rPr lang="lt-LT" sz="1800" dirty="0">
                <a:latin typeface="Cavolini" panose="03000502040302020204" pitchFamily="66" charset="0"/>
                <a:cs typeface="Cavolini" panose="03000502040302020204" pitchFamily="66" charset="0"/>
              </a:rPr>
              <a:t>Lemputė skleidžia šviesą visomis</a:t>
            </a:r>
            <a:r>
              <a:rPr lang="en-GB" sz="1800" dirty="0">
                <a:latin typeface="Cavolini" panose="03000502040302020204" pitchFamily="66" charset="0"/>
                <a:cs typeface="Cavolini" panose="03000502040302020204" pitchFamily="66" charset="0"/>
              </a:rPr>
              <a:t> kryptimis</a:t>
            </a:r>
            <a:endParaRPr lang="lt-LT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342900" indent="-342900">
              <a:buAutoNum type="alphaLcParenR"/>
            </a:pPr>
            <a:r>
              <a:rPr lang="lt-LT" sz="1800" b="0" i="0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Lemputės skleidžiamos šviesos kryptis priklauso nuo tos lemputės stiklo formo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s</a:t>
            </a:r>
          </a:p>
          <a:p>
            <a:pPr marL="342900" indent="-342900">
              <a:buAutoNum type="alphaLcParenR"/>
            </a:pPr>
            <a:r>
              <a:rPr lang="lt-LT" sz="1800" b="0" i="0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Lemputė skleidžia šviesą tik žemyn</a:t>
            </a:r>
            <a:endParaRPr lang="lt-LT" sz="1800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en-GB" sz="1800" dirty="0">
                <a:latin typeface="Cavolini" panose="03000502040302020204" pitchFamily="66" charset="0"/>
                <a:cs typeface="Cavolini" panose="03000502040302020204" pitchFamily="66" charset="0"/>
              </a:rPr>
              <a:t>d</a:t>
            </a:r>
            <a:r>
              <a:rPr lang="lt-LT" sz="1800" dirty="0">
                <a:latin typeface="Cavolini" panose="03000502040302020204" pitchFamily="66" charset="0"/>
                <a:cs typeface="Cavolini" panose="03000502040302020204" pitchFamily="66" charset="0"/>
              </a:rPr>
              <a:t>) </a:t>
            </a:r>
            <a:r>
              <a:rPr lang="lt-LT" sz="1800" b="0" i="0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Ji skleidžia šviesą tik viena kryptimi</a:t>
            </a:r>
          </a:p>
        </p:txBody>
      </p:sp>
      <p:pic>
        <p:nvPicPr>
          <p:cNvPr id="5122" name="Picture 2" descr="Lamp Drawing - How To Draw A Lamp Step By Step">
            <a:extLst>
              <a:ext uri="{FF2B5EF4-FFF2-40B4-BE49-F238E27FC236}">
                <a16:creationId xmlns:a16="http://schemas.microsoft.com/office/drawing/2014/main" id="{06079DDF-F696-D397-4A5C-279BED1342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64"/>
          <a:stretch/>
        </p:blipFill>
        <p:spPr bwMode="auto">
          <a:xfrm>
            <a:off x="6248251" y="1398900"/>
            <a:ext cx="2683564" cy="320647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</p:pic>
      <p:grpSp>
        <p:nvGrpSpPr>
          <p:cNvPr id="12" name="Google Shape;1093;p26">
            <a:extLst>
              <a:ext uri="{FF2B5EF4-FFF2-40B4-BE49-F238E27FC236}">
                <a16:creationId xmlns:a16="http://schemas.microsoft.com/office/drawing/2014/main" id="{C5EF1704-7D0F-543B-D5F6-990671C07484}"/>
              </a:ext>
            </a:extLst>
          </p:cNvPr>
          <p:cNvGrpSpPr/>
          <p:nvPr/>
        </p:nvGrpSpPr>
        <p:grpSpPr>
          <a:xfrm>
            <a:off x="4907959" y="3512217"/>
            <a:ext cx="913200" cy="1476539"/>
            <a:chOff x="4114817" y="1723334"/>
            <a:chExt cx="913200" cy="1476539"/>
          </a:xfrm>
        </p:grpSpPr>
        <p:sp>
          <p:nvSpPr>
            <p:cNvPr id="13" name="Google Shape;1094;p26">
              <a:extLst>
                <a:ext uri="{FF2B5EF4-FFF2-40B4-BE49-F238E27FC236}">
                  <a16:creationId xmlns:a16="http://schemas.microsoft.com/office/drawing/2014/main" id="{6A9494C2-7346-1F79-EDB8-E1FE248E6439}"/>
                </a:ext>
              </a:extLst>
            </p:cNvPr>
            <p:cNvSpPr/>
            <p:nvPr/>
          </p:nvSpPr>
          <p:spPr>
            <a:xfrm>
              <a:off x="4166908" y="2333411"/>
              <a:ext cx="802385" cy="376545"/>
            </a:xfrm>
            <a:custGeom>
              <a:avLst/>
              <a:gdLst/>
              <a:ahLst/>
              <a:cxnLst/>
              <a:rect l="l" t="t" r="r" b="b"/>
              <a:pathLst>
                <a:path w="10043" h="4713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753"/>
                    <a:pt x="385" y="1488"/>
                    <a:pt x="735" y="2173"/>
                  </a:cubicBezTo>
                  <a:cubicBezTo>
                    <a:pt x="1070" y="2774"/>
                    <a:pt x="1387" y="3392"/>
                    <a:pt x="1872" y="3894"/>
                  </a:cubicBezTo>
                  <a:cubicBezTo>
                    <a:pt x="2390" y="4445"/>
                    <a:pt x="2423" y="4712"/>
                    <a:pt x="3242" y="4712"/>
                  </a:cubicBezTo>
                  <a:lnTo>
                    <a:pt x="6517" y="4462"/>
                  </a:lnTo>
                  <a:cubicBezTo>
                    <a:pt x="7001" y="4412"/>
                    <a:pt x="8004" y="4512"/>
                    <a:pt x="8304" y="4078"/>
                  </a:cubicBezTo>
                  <a:cubicBezTo>
                    <a:pt x="8739" y="3459"/>
                    <a:pt x="9140" y="2824"/>
                    <a:pt x="9424" y="2123"/>
                  </a:cubicBezTo>
                  <a:cubicBezTo>
                    <a:pt x="9675" y="1504"/>
                    <a:pt x="9892" y="836"/>
                    <a:pt x="10042" y="168"/>
                  </a:cubicBezTo>
                  <a:lnTo>
                    <a:pt x="10042" y="168"/>
                  </a:lnTo>
                  <a:cubicBezTo>
                    <a:pt x="10025" y="201"/>
                    <a:pt x="9975" y="218"/>
                    <a:pt x="9942" y="218"/>
                  </a:cubicBezTo>
                  <a:cubicBezTo>
                    <a:pt x="8655" y="218"/>
                    <a:pt x="7368" y="233"/>
                    <a:pt x="6083" y="233"/>
                  </a:cubicBezTo>
                  <a:cubicBezTo>
                    <a:pt x="4048" y="233"/>
                    <a:pt x="2018" y="1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95;p26">
              <a:extLst>
                <a:ext uri="{FF2B5EF4-FFF2-40B4-BE49-F238E27FC236}">
                  <a16:creationId xmlns:a16="http://schemas.microsoft.com/office/drawing/2014/main" id="{2C081537-D944-2651-3A94-62E5BFD1FB2A}"/>
                </a:ext>
              </a:extLst>
            </p:cNvPr>
            <p:cNvSpPr/>
            <p:nvPr/>
          </p:nvSpPr>
          <p:spPr>
            <a:xfrm>
              <a:off x="4114817" y="1723334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75" y="13535"/>
                  </a:moveTo>
                  <a:cubicBezTo>
                    <a:pt x="9859" y="13802"/>
                    <a:pt x="9892" y="14103"/>
                    <a:pt x="9775" y="14387"/>
                  </a:cubicBezTo>
                  <a:cubicBezTo>
                    <a:pt x="9608" y="14771"/>
                    <a:pt x="9725" y="14771"/>
                    <a:pt x="9758" y="15189"/>
                  </a:cubicBezTo>
                  <a:cubicBezTo>
                    <a:pt x="9825" y="16108"/>
                    <a:pt x="8689" y="15857"/>
                    <a:pt x="8438" y="16509"/>
                  </a:cubicBezTo>
                  <a:cubicBezTo>
                    <a:pt x="7870" y="18046"/>
                    <a:pt x="5849" y="18480"/>
                    <a:pt x="4378" y="17896"/>
                  </a:cubicBezTo>
                  <a:cubicBezTo>
                    <a:pt x="3693" y="17628"/>
                    <a:pt x="3526" y="17127"/>
                    <a:pt x="3292" y="16475"/>
                  </a:cubicBezTo>
                  <a:cubicBezTo>
                    <a:pt x="2691" y="16308"/>
                    <a:pt x="2123" y="16074"/>
                    <a:pt x="2123" y="15323"/>
                  </a:cubicBezTo>
                  <a:cubicBezTo>
                    <a:pt x="2139" y="15005"/>
                    <a:pt x="2373" y="14888"/>
                    <a:pt x="2206" y="14587"/>
                  </a:cubicBezTo>
                  <a:cubicBezTo>
                    <a:pt x="2056" y="14303"/>
                    <a:pt x="1855" y="14036"/>
                    <a:pt x="2123" y="13735"/>
                  </a:cubicBezTo>
                  <a:cubicBezTo>
                    <a:pt x="1705" y="13050"/>
                    <a:pt x="1688" y="12566"/>
                    <a:pt x="2540" y="12365"/>
                  </a:cubicBezTo>
                  <a:cubicBezTo>
                    <a:pt x="1839" y="11162"/>
                    <a:pt x="1003" y="10126"/>
                    <a:pt x="535" y="8790"/>
                  </a:cubicBezTo>
                  <a:cubicBezTo>
                    <a:pt x="1" y="7286"/>
                    <a:pt x="17" y="5565"/>
                    <a:pt x="468" y="4044"/>
                  </a:cubicBezTo>
                  <a:cubicBezTo>
                    <a:pt x="1354" y="1120"/>
                    <a:pt x="5581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29" y="3543"/>
                    <a:pt x="11429" y="4161"/>
                    <a:pt x="11413" y="4813"/>
                  </a:cubicBezTo>
                  <a:cubicBezTo>
                    <a:pt x="11396" y="5481"/>
                    <a:pt x="11413" y="6417"/>
                    <a:pt x="11245" y="7052"/>
                  </a:cubicBezTo>
                  <a:cubicBezTo>
                    <a:pt x="10811" y="8589"/>
                    <a:pt x="10393" y="9959"/>
                    <a:pt x="9658" y="11379"/>
                  </a:cubicBezTo>
                  <a:cubicBezTo>
                    <a:pt x="9240" y="12181"/>
                    <a:pt x="9441" y="11864"/>
                    <a:pt x="9909" y="12332"/>
                  </a:cubicBezTo>
                  <a:cubicBezTo>
                    <a:pt x="10343" y="12749"/>
                    <a:pt x="9959" y="13167"/>
                    <a:pt x="9775" y="13535"/>
                  </a:cubicBezTo>
                  <a:cubicBezTo>
                    <a:pt x="9909" y="13936"/>
                    <a:pt x="9775" y="13535"/>
                    <a:pt x="9775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6" y="11714"/>
                  </a:cubicBezTo>
                  <a:cubicBezTo>
                    <a:pt x="9391" y="11112"/>
                    <a:pt x="9792" y="10460"/>
                    <a:pt x="10076" y="9759"/>
                  </a:cubicBezTo>
                  <a:cubicBezTo>
                    <a:pt x="10661" y="8355"/>
                    <a:pt x="10995" y="6801"/>
                    <a:pt x="11045" y="5264"/>
                  </a:cubicBezTo>
                  <a:cubicBezTo>
                    <a:pt x="11112" y="2490"/>
                    <a:pt x="8739" y="636"/>
                    <a:pt x="6049" y="920"/>
                  </a:cubicBezTo>
                  <a:cubicBezTo>
                    <a:pt x="4712" y="1070"/>
                    <a:pt x="3392" y="1488"/>
                    <a:pt x="2357" y="2340"/>
                  </a:cubicBezTo>
                  <a:cubicBezTo>
                    <a:pt x="1204" y="3309"/>
                    <a:pt x="736" y="4228"/>
                    <a:pt x="569" y="5732"/>
                  </a:cubicBezTo>
                  <a:cubicBezTo>
                    <a:pt x="418" y="7135"/>
                    <a:pt x="719" y="8572"/>
                    <a:pt x="1387" y="9809"/>
                  </a:cubicBezTo>
                  <a:cubicBezTo>
                    <a:pt x="1722" y="10410"/>
                    <a:pt x="2039" y="11028"/>
                    <a:pt x="2524" y="11530"/>
                  </a:cubicBezTo>
                  <a:cubicBezTo>
                    <a:pt x="3042" y="12081"/>
                    <a:pt x="3058" y="12348"/>
                    <a:pt x="3894" y="12348"/>
                  </a:cubicBezTo>
                  <a:moveTo>
                    <a:pt x="3810" y="12733"/>
                  </a:moveTo>
                  <a:cubicBezTo>
                    <a:pt x="3493" y="12749"/>
                    <a:pt x="1354" y="12950"/>
                    <a:pt x="2624" y="13485"/>
                  </a:cubicBezTo>
                  <a:cubicBezTo>
                    <a:pt x="3576" y="13886"/>
                    <a:pt x="5214" y="13602"/>
                    <a:pt x="6216" y="13551"/>
                  </a:cubicBezTo>
                  <a:cubicBezTo>
                    <a:pt x="6717" y="13535"/>
                    <a:pt x="9357" y="13635"/>
                    <a:pt x="9541" y="13067"/>
                  </a:cubicBezTo>
                  <a:cubicBezTo>
                    <a:pt x="9875" y="12031"/>
                    <a:pt x="7202" y="12499"/>
                    <a:pt x="6818" y="12549"/>
                  </a:cubicBezTo>
                  <a:moveTo>
                    <a:pt x="6751" y="16074"/>
                  </a:moveTo>
                  <a:cubicBezTo>
                    <a:pt x="7118" y="16108"/>
                    <a:pt x="10126" y="15506"/>
                    <a:pt x="9190" y="14938"/>
                  </a:cubicBezTo>
                  <a:cubicBezTo>
                    <a:pt x="8839" y="14721"/>
                    <a:pt x="7553" y="15055"/>
                    <a:pt x="7135" y="15089"/>
                  </a:cubicBezTo>
                  <a:cubicBezTo>
                    <a:pt x="6333" y="15155"/>
                    <a:pt x="5514" y="15206"/>
                    <a:pt x="4712" y="15256"/>
                  </a:cubicBezTo>
                  <a:cubicBezTo>
                    <a:pt x="4161" y="15289"/>
                    <a:pt x="3593" y="15339"/>
                    <a:pt x="3058" y="15155"/>
                  </a:cubicBezTo>
                  <a:cubicBezTo>
                    <a:pt x="2323" y="14888"/>
                    <a:pt x="2407" y="15857"/>
                    <a:pt x="2958" y="16024"/>
                  </a:cubicBezTo>
                  <a:cubicBezTo>
                    <a:pt x="4144" y="16375"/>
                    <a:pt x="5548" y="16108"/>
                    <a:pt x="6751" y="16074"/>
                  </a:cubicBezTo>
                  <a:cubicBezTo>
                    <a:pt x="7302" y="16125"/>
                    <a:pt x="6751" y="16074"/>
                    <a:pt x="6751" y="16074"/>
                  </a:cubicBezTo>
                  <a:close/>
                  <a:moveTo>
                    <a:pt x="6300" y="14788"/>
                  </a:moveTo>
                  <a:cubicBezTo>
                    <a:pt x="6851" y="14754"/>
                    <a:pt x="9207" y="14771"/>
                    <a:pt x="9374" y="14069"/>
                  </a:cubicBezTo>
                  <a:cubicBezTo>
                    <a:pt x="9508" y="13451"/>
                    <a:pt x="6684" y="13869"/>
                    <a:pt x="6233" y="13902"/>
                  </a:cubicBezTo>
                  <a:cubicBezTo>
                    <a:pt x="5782" y="13919"/>
                    <a:pt x="2457" y="13819"/>
                    <a:pt x="2407" y="14069"/>
                  </a:cubicBezTo>
                  <a:cubicBezTo>
                    <a:pt x="2189" y="15222"/>
                    <a:pt x="4880" y="14821"/>
                    <a:pt x="5397" y="14771"/>
                  </a:cubicBezTo>
                  <a:moveTo>
                    <a:pt x="3827" y="16542"/>
                  </a:moveTo>
                  <a:cubicBezTo>
                    <a:pt x="4228" y="18146"/>
                    <a:pt x="8088" y="18063"/>
                    <a:pt x="7971" y="16392"/>
                  </a:cubicBezTo>
                  <a:cubicBezTo>
                    <a:pt x="6584" y="16442"/>
                    <a:pt x="5197" y="16492"/>
                    <a:pt x="3827" y="16542"/>
                  </a:cubicBezTo>
                  <a:cubicBezTo>
                    <a:pt x="3827" y="16542"/>
                    <a:pt x="5247" y="16492"/>
                    <a:pt x="3827" y="165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96;p26">
              <a:extLst>
                <a:ext uri="{FF2B5EF4-FFF2-40B4-BE49-F238E27FC236}">
                  <a16:creationId xmlns:a16="http://schemas.microsoft.com/office/drawing/2014/main" id="{D2CB8ADA-5E2F-633C-BC35-E9FB565605FE}"/>
                </a:ext>
              </a:extLst>
            </p:cNvPr>
            <p:cNvSpPr/>
            <p:nvPr/>
          </p:nvSpPr>
          <p:spPr>
            <a:xfrm>
              <a:off x="4272370" y="2106510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80" y="1387"/>
                  </a:moveTo>
                  <a:cubicBezTo>
                    <a:pt x="5380" y="1738"/>
                    <a:pt x="5397" y="2189"/>
                    <a:pt x="5263" y="2406"/>
                  </a:cubicBezTo>
                  <a:cubicBezTo>
                    <a:pt x="5230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46" y="1604"/>
                    <a:pt x="5280" y="1387"/>
                  </a:cubicBezTo>
                  <a:close/>
                  <a:moveTo>
                    <a:pt x="2824" y="1420"/>
                  </a:moveTo>
                  <a:cubicBezTo>
                    <a:pt x="3008" y="1688"/>
                    <a:pt x="3141" y="1972"/>
                    <a:pt x="3158" y="2206"/>
                  </a:cubicBezTo>
                  <a:cubicBezTo>
                    <a:pt x="3158" y="2356"/>
                    <a:pt x="3108" y="2456"/>
                    <a:pt x="2941" y="2506"/>
                  </a:cubicBezTo>
                  <a:cubicBezTo>
                    <a:pt x="2929" y="2518"/>
                    <a:pt x="2892" y="2530"/>
                    <a:pt x="2866" y="2530"/>
                  </a:cubicBezTo>
                  <a:cubicBezTo>
                    <a:pt x="2855" y="2530"/>
                    <a:pt x="2846" y="2528"/>
                    <a:pt x="2841" y="2523"/>
                  </a:cubicBezTo>
                  <a:cubicBezTo>
                    <a:pt x="2740" y="2440"/>
                    <a:pt x="2707" y="2022"/>
                    <a:pt x="2774" y="1621"/>
                  </a:cubicBezTo>
                  <a:cubicBezTo>
                    <a:pt x="2791" y="1554"/>
                    <a:pt x="2807" y="1487"/>
                    <a:pt x="2824" y="1420"/>
                  </a:cubicBezTo>
                  <a:close/>
                  <a:moveTo>
                    <a:pt x="1578" y="0"/>
                  </a:moveTo>
                  <a:cubicBezTo>
                    <a:pt x="1213" y="0"/>
                    <a:pt x="945" y="138"/>
                    <a:pt x="769" y="268"/>
                  </a:cubicBezTo>
                  <a:cubicBezTo>
                    <a:pt x="167" y="752"/>
                    <a:pt x="0" y="1654"/>
                    <a:pt x="50" y="2289"/>
                  </a:cubicBezTo>
                  <a:cubicBezTo>
                    <a:pt x="100" y="3242"/>
                    <a:pt x="401" y="4211"/>
                    <a:pt x="852" y="5029"/>
                  </a:cubicBezTo>
                  <a:cubicBezTo>
                    <a:pt x="1036" y="5380"/>
                    <a:pt x="1270" y="5614"/>
                    <a:pt x="1487" y="5848"/>
                  </a:cubicBezTo>
                  <a:cubicBezTo>
                    <a:pt x="1604" y="5982"/>
                    <a:pt x="1738" y="6116"/>
                    <a:pt x="1855" y="6266"/>
                  </a:cubicBezTo>
                  <a:cubicBezTo>
                    <a:pt x="1905" y="6333"/>
                    <a:pt x="1972" y="6366"/>
                    <a:pt x="2055" y="6366"/>
                  </a:cubicBezTo>
                  <a:cubicBezTo>
                    <a:pt x="2106" y="6366"/>
                    <a:pt x="2156" y="6349"/>
                    <a:pt x="2206" y="6299"/>
                  </a:cubicBezTo>
                  <a:cubicBezTo>
                    <a:pt x="2306" y="6216"/>
                    <a:pt x="2339" y="6065"/>
                    <a:pt x="2239" y="5948"/>
                  </a:cubicBezTo>
                  <a:cubicBezTo>
                    <a:pt x="2106" y="5781"/>
                    <a:pt x="1972" y="5648"/>
                    <a:pt x="1838" y="5497"/>
                  </a:cubicBezTo>
                  <a:cubicBezTo>
                    <a:pt x="1621" y="5280"/>
                    <a:pt x="1437" y="5080"/>
                    <a:pt x="1287" y="4796"/>
                  </a:cubicBezTo>
                  <a:cubicBezTo>
                    <a:pt x="869" y="4027"/>
                    <a:pt x="602" y="3125"/>
                    <a:pt x="535" y="2256"/>
                  </a:cubicBezTo>
                  <a:cubicBezTo>
                    <a:pt x="501" y="1721"/>
                    <a:pt x="652" y="1003"/>
                    <a:pt x="1070" y="669"/>
                  </a:cubicBezTo>
                  <a:cubicBezTo>
                    <a:pt x="1217" y="563"/>
                    <a:pt x="1384" y="505"/>
                    <a:pt x="1575" y="505"/>
                  </a:cubicBezTo>
                  <a:cubicBezTo>
                    <a:pt x="1688" y="505"/>
                    <a:pt x="1808" y="525"/>
                    <a:pt x="1938" y="568"/>
                  </a:cubicBezTo>
                  <a:cubicBezTo>
                    <a:pt x="2055" y="602"/>
                    <a:pt x="2256" y="769"/>
                    <a:pt x="2473" y="986"/>
                  </a:cubicBezTo>
                  <a:cubicBezTo>
                    <a:pt x="2373" y="1153"/>
                    <a:pt x="2306" y="1337"/>
                    <a:pt x="2273" y="1537"/>
                  </a:cubicBezTo>
                  <a:cubicBezTo>
                    <a:pt x="2239" y="1788"/>
                    <a:pt x="2139" y="2590"/>
                    <a:pt x="2507" y="2907"/>
                  </a:cubicBezTo>
                  <a:cubicBezTo>
                    <a:pt x="2589" y="2966"/>
                    <a:pt x="2704" y="3033"/>
                    <a:pt x="2869" y="3033"/>
                  </a:cubicBezTo>
                  <a:cubicBezTo>
                    <a:pt x="2939" y="3033"/>
                    <a:pt x="3018" y="3021"/>
                    <a:pt x="3108" y="2991"/>
                  </a:cubicBezTo>
                  <a:cubicBezTo>
                    <a:pt x="3476" y="2841"/>
                    <a:pt x="3659" y="2573"/>
                    <a:pt x="3659" y="2189"/>
                  </a:cubicBezTo>
                  <a:cubicBezTo>
                    <a:pt x="3643" y="1805"/>
                    <a:pt x="3409" y="1370"/>
                    <a:pt x="3125" y="986"/>
                  </a:cubicBezTo>
                  <a:cubicBezTo>
                    <a:pt x="3225" y="886"/>
                    <a:pt x="3359" y="819"/>
                    <a:pt x="3526" y="752"/>
                  </a:cubicBezTo>
                  <a:cubicBezTo>
                    <a:pt x="3713" y="676"/>
                    <a:pt x="3925" y="631"/>
                    <a:pt x="4139" y="631"/>
                  </a:cubicBezTo>
                  <a:cubicBezTo>
                    <a:pt x="4441" y="631"/>
                    <a:pt x="4744" y="721"/>
                    <a:pt x="4979" y="936"/>
                  </a:cubicBezTo>
                  <a:cubicBezTo>
                    <a:pt x="4712" y="1253"/>
                    <a:pt x="4562" y="1671"/>
                    <a:pt x="4562" y="2122"/>
                  </a:cubicBezTo>
                  <a:cubicBezTo>
                    <a:pt x="4562" y="2490"/>
                    <a:pt x="4745" y="2924"/>
                    <a:pt x="5063" y="3008"/>
                  </a:cubicBezTo>
                  <a:cubicBezTo>
                    <a:pt x="5102" y="3021"/>
                    <a:pt x="5148" y="3030"/>
                    <a:pt x="5199" y="3030"/>
                  </a:cubicBezTo>
                  <a:cubicBezTo>
                    <a:pt x="5342" y="3030"/>
                    <a:pt x="5521" y="2953"/>
                    <a:pt x="5681" y="2657"/>
                  </a:cubicBezTo>
                  <a:cubicBezTo>
                    <a:pt x="5965" y="2222"/>
                    <a:pt x="5882" y="1471"/>
                    <a:pt x="5648" y="1003"/>
                  </a:cubicBezTo>
                  <a:cubicBezTo>
                    <a:pt x="5681" y="986"/>
                    <a:pt x="5698" y="969"/>
                    <a:pt x="5715" y="953"/>
                  </a:cubicBezTo>
                  <a:cubicBezTo>
                    <a:pt x="6006" y="792"/>
                    <a:pt x="6285" y="710"/>
                    <a:pt x="6527" y="710"/>
                  </a:cubicBezTo>
                  <a:cubicBezTo>
                    <a:pt x="6687" y="710"/>
                    <a:pt x="6831" y="746"/>
                    <a:pt x="6951" y="819"/>
                  </a:cubicBezTo>
                  <a:cubicBezTo>
                    <a:pt x="7202" y="969"/>
                    <a:pt x="7352" y="1237"/>
                    <a:pt x="7352" y="1587"/>
                  </a:cubicBezTo>
                  <a:cubicBezTo>
                    <a:pt x="7385" y="2540"/>
                    <a:pt x="6834" y="3743"/>
                    <a:pt x="6349" y="4679"/>
                  </a:cubicBezTo>
                  <a:cubicBezTo>
                    <a:pt x="6149" y="5046"/>
                    <a:pt x="5932" y="5397"/>
                    <a:pt x="5614" y="5798"/>
                  </a:cubicBezTo>
                  <a:cubicBezTo>
                    <a:pt x="5531" y="5915"/>
                    <a:pt x="5564" y="6065"/>
                    <a:pt x="5664" y="6149"/>
                  </a:cubicBezTo>
                  <a:cubicBezTo>
                    <a:pt x="5713" y="6184"/>
                    <a:pt x="5768" y="6201"/>
                    <a:pt x="5821" y="6201"/>
                  </a:cubicBezTo>
                  <a:cubicBezTo>
                    <a:pt x="5895" y="6201"/>
                    <a:pt x="5967" y="6167"/>
                    <a:pt x="6015" y="6099"/>
                  </a:cubicBezTo>
                  <a:cubicBezTo>
                    <a:pt x="6333" y="5681"/>
                    <a:pt x="6583" y="5297"/>
                    <a:pt x="6801" y="4912"/>
                  </a:cubicBezTo>
                  <a:cubicBezTo>
                    <a:pt x="7335" y="3860"/>
                    <a:pt x="7887" y="2640"/>
                    <a:pt x="7870" y="1571"/>
                  </a:cubicBezTo>
                  <a:cubicBezTo>
                    <a:pt x="7853" y="1053"/>
                    <a:pt x="7603" y="618"/>
                    <a:pt x="7202" y="384"/>
                  </a:cubicBezTo>
                  <a:cubicBezTo>
                    <a:pt x="7002" y="271"/>
                    <a:pt x="6773" y="214"/>
                    <a:pt x="6527" y="214"/>
                  </a:cubicBezTo>
                  <a:cubicBezTo>
                    <a:pt x="6196" y="214"/>
                    <a:pt x="5836" y="317"/>
                    <a:pt x="5481" y="518"/>
                  </a:cubicBezTo>
                  <a:cubicBezTo>
                    <a:pt x="5431" y="535"/>
                    <a:pt x="5397" y="568"/>
                    <a:pt x="5364" y="602"/>
                  </a:cubicBezTo>
                  <a:cubicBezTo>
                    <a:pt x="5028" y="266"/>
                    <a:pt x="4582" y="129"/>
                    <a:pt x="4144" y="129"/>
                  </a:cubicBezTo>
                  <a:cubicBezTo>
                    <a:pt x="3862" y="129"/>
                    <a:pt x="3584" y="186"/>
                    <a:pt x="3342" y="284"/>
                  </a:cubicBezTo>
                  <a:cubicBezTo>
                    <a:pt x="3125" y="368"/>
                    <a:pt x="2941" y="468"/>
                    <a:pt x="2791" y="602"/>
                  </a:cubicBezTo>
                  <a:cubicBezTo>
                    <a:pt x="2540" y="334"/>
                    <a:pt x="2273" y="134"/>
                    <a:pt x="2089" y="84"/>
                  </a:cubicBezTo>
                  <a:cubicBezTo>
                    <a:pt x="1901" y="24"/>
                    <a:pt x="1731" y="0"/>
                    <a:pt x="1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72879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793;p37">
            <a:extLst>
              <a:ext uri="{FF2B5EF4-FFF2-40B4-BE49-F238E27FC236}">
                <a16:creationId xmlns:a16="http://schemas.microsoft.com/office/drawing/2014/main" id="{85DFE4A8-CE36-BA1F-D45D-1178885DF886}"/>
              </a:ext>
            </a:extLst>
          </p:cNvPr>
          <p:cNvSpPr/>
          <p:nvPr/>
        </p:nvSpPr>
        <p:spPr>
          <a:xfrm>
            <a:off x="480542" y="567903"/>
            <a:ext cx="777693" cy="740372"/>
          </a:xfrm>
          <a:prstGeom prst="ellipse">
            <a:avLst/>
          </a:prstGeom>
          <a:solidFill>
            <a:schemeClr val="accent4"/>
          </a:solidFill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59D93E-7E92-9547-9D84-85CFFD6FD15D}"/>
              </a:ext>
            </a:extLst>
          </p:cNvPr>
          <p:cNvSpPr txBox="1"/>
          <p:nvPr/>
        </p:nvSpPr>
        <p:spPr>
          <a:xfrm>
            <a:off x="1479651" y="567903"/>
            <a:ext cx="6123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Kuriame variante išvardinti tik gamtiniai šviesos šaltiniai?</a:t>
            </a:r>
          </a:p>
        </p:txBody>
      </p:sp>
      <p:grpSp>
        <p:nvGrpSpPr>
          <p:cNvPr id="5" name="Google Shape;114;p19">
            <a:extLst>
              <a:ext uri="{FF2B5EF4-FFF2-40B4-BE49-F238E27FC236}">
                <a16:creationId xmlns:a16="http://schemas.microsoft.com/office/drawing/2014/main" id="{6BB77E1B-DD46-8334-3A66-6DF218A173C1}"/>
              </a:ext>
            </a:extLst>
          </p:cNvPr>
          <p:cNvGrpSpPr/>
          <p:nvPr/>
        </p:nvGrpSpPr>
        <p:grpSpPr>
          <a:xfrm>
            <a:off x="7705426" y="2"/>
            <a:ext cx="1177890" cy="3629642"/>
            <a:chOff x="1569775" y="2825125"/>
            <a:chExt cx="618250" cy="1893100"/>
          </a:xfrm>
        </p:grpSpPr>
        <p:sp>
          <p:nvSpPr>
            <p:cNvPr id="6" name="Google Shape;115;p19">
              <a:extLst>
                <a:ext uri="{FF2B5EF4-FFF2-40B4-BE49-F238E27FC236}">
                  <a16:creationId xmlns:a16="http://schemas.microsoft.com/office/drawing/2014/main" id="{45A87729-1612-252F-11BD-F1C6F9172D0E}"/>
                </a:ext>
              </a:extLst>
            </p:cNvPr>
            <p:cNvSpPr/>
            <p:nvPr/>
          </p:nvSpPr>
          <p:spPr>
            <a:xfrm>
              <a:off x="1658750" y="4099550"/>
              <a:ext cx="442800" cy="508350"/>
            </a:xfrm>
            <a:custGeom>
              <a:avLst/>
              <a:gdLst/>
              <a:ahLst/>
              <a:cxnLst/>
              <a:rect l="l" t="t" r="r" b="b"/>
              <a:pathLst>
                <a:path w="17712" h="20334" extrusionOk="0">
                  <a:moveTo>
                    <a:pt x="7620" y="1"/>
                  </a:moveTo>
                  <a:cubicBezTo>
                    <a:pt x="7119" y="1"/>
                    <a:pt x="6634" y="34"/>
                    <a:pt x="6166" y="168"/>
                  </a:cubicBezTo>
                  <a:cubicBezTo>
                    <a:pt x="5882" y="235"/>
                    <a:pt x="5648" y="385"/>
                    <a:pt x="5431" y="569"/>
                  </a:cubicBezTo>
                  <a:cubicBezTo>
                    <a:pt x="5381" y="619"/>
                    <a:pt x="5348" y="669"/>
                    <a:pt x="5331" y="736"/>
                  </a:cubicBezTo>
                  <a:cubicBezTo>
                    <a:pt x="5231" y="1053"/>
                    <a:pt x="5130" y="1354"/>
                    <a:pt x="5147" y="1688"/>
                  </a:cubicBezTo>
                  <a:cubicBezTo>
                    <a:pt x="5147" y="1738"/>
                    <a:pt x="5130" y="1805"/>
                    <a:pt x="5114" y="1855"/>
                  </a:cubicBezTo>
                  <a:cubicBezTo>
                    <a:pt x="4997" y="2424"/>
                    <a:pt x="4780" y="2958"/>
                    <a:pt x="4495" y="3476"/>
                  </a:cubicBezTo>
                  <a:cubicBezTo>
                    <a:pt x="4395" y="3677"/>
                    <a:pt x="4295" y="3860"/>
                    <a:pt x="4195" y="4061"/>
                  </a:cubicBezTo>
                  <a:cubicBezTo>
                    <a:pt x="4028" y="4429"/>
                    <a:pt x="3794" y="4779"/>
                    <a:pt x="3543" y="5097"/>
                  </a:cubicBezTo>
                  <a:cubicBezTo>
                    <a:pt x="3075" y="5682"/>
                    <a:pt x="2607" y="6266"/>
                    <a:pt x="2140" y="6851"/>
                  </a:cubicBezTo>
                  <a:cubicBezTo>
                    <a:pt x="2039" y="6968"/>
                    <a:pt x="1939" y="7102"/>
                    <a:pt x="1822" y="7185"/>
                  </a:cubicBezTo>
                  <a:cubicBezTo>
                    <a:pt x="1571" y="7386"/>
                    <a:pt x="1371" y="7637"/>
                    <a:pt x="1154" y="7871"/>
                  </a:cubicBezTo>
                  <a:cubicBezTo>
                    <a:pt x="1037" y="8004"/>
                    <a:pt x="937" y="8138"/>
                    <a:pt x="853" y="8288"/>
                  </a:cubicBezTo>
                  <a:cubicBezTo>
                    <a:pt x="669" y="8639"/>
                    <a:pt x="485" y="9007"/>
                    <a:pt x="318" y="9374"/>
                  </a:cubicBezTo>
                  <a:cubicBezTo>
                    <a:pt x="251" y="9525"/>
                    <a:pt x="201" y="9692"/>
                    <a:pt x="185" y="9859"/>
                  </a:cubicBezTo>
                  <a:cubicBezTo>
                    <a:pt x="135" y="10176"/>
                    <a:pt x="51" y="10494"/>
                    <a:pt x="68" y="10811"/>
                  </a:cubicBezTo>
                  <a:cubicBezTo>
                    <a:pt x="68" y="10845"/>
                    <a:pt x="68" y="10861"/>
                    <a:pt x="68" y="10895"/>
                  </a:cubicBezTo>
                  <a:cubicBezTo>
                    <a:pt x="1" y="11079"/>
                    <a:pt x="1" y="11262"/>
                    <a:pt x="18" y="11446"/>
                  </a:cubicBezTo>
                  <a:lnTo>
                    <a:pt x="18" y="12866"/>
                  </a:lnTo>
                  <a:cubicBezTo>
                    <a:pt x="18" y="12933"/>
                    <a:pt x="18" y="13017"/>
                    <a:pt x="34" y="13084"/>
                  </a:cubicBezTo>
                  <a:cubicBezTo>
                    <a:pt x="118" y="13351"/>
                    <a:pt x="118" y="13618"/>
                    <a:pt x="135" y="13886"/>
                  </a:cubicBezTo>
                  <a:cubicBezTo>
                    <a:pt x="151" y="14103"/>
                    <a:pt x="185" y="14320"/>
                    <a:pt x="302" y="14487"/>
                  </a:cubicBezTo>
                  <a:cubicBezTo>
                    <a:pt x="435" y="14671"/>
                    <a:pt x="485" y="14855"/>
                    <a:pt x="552" y="15055"/>
                  </a:cubicBezTo>
                  <a:cubicBezTo>
                    <a:pt x="602" y="15239"/>
                    <a:pt x="669" y="15423"/>
                    <a:pt x="719" y="15607"/>
                  </a:cubicBezTo>
                  <a:cubicBezTo>
                    <a:pt x="769" y="15757"/>
                    <a:pt x="836" y="15891"/>
                    <a:pt x="953" y="16008"/>
                  </a:cubicBezTo>
                  <a:cubicBezTo>
                    <a:pt x="1053" y="16108"/>
                    <a:pt x="1120" y="16225"/>
                    <a:pt x="1154" y="16358"/>
                  </a:cubicBezTo>
                  <a:cubicBezTo>
                    <a:pt x="1254" y="16592"/>
                    <a:pt x="1371" y="16793"/>
                    <a:pt x="1505" y="17010"/>
                  </a:cubicBezTo>
                  <a:cubicBezTo>
                    <a:pt x="1739" y="17378"/>
                    <a:pt x="2006" y="17712"/>
                    <a:pt x="2357" y="17996"/>
                  </a:cubicBezTo>
                  <a:cubicBezTo>
                    <a:pt x="2741" y="18297"/>
                    <a:pt x="3175" y="18547"/>
                    <a:pt x="3543" y="18848"/>
                  </a:cubicBezTo>
                  <a:cubicBezTo>
                    <a:pt x="3593" y="18881"/>
                    <a:pt x="3643" y="18898"/>
                    <a:pt x="3693" y="18932"/>
                  </a:cubicBezTo>
                  <a:cubicBezTo>
                    <a:pt x="3994" y="19082"/>
                    <a:pt x="4295" y="19232"/>
                    <a:pt x="4596" y="19399"/>
                  </a:cubicBezTo>
                  <a:cubicBezTo>
                    <a:pt x="5064" y="19683"/>
                    <a:pt x="5548" y="19884"/>
                    <a:pt x="6066" y="20018"/>
                  </a:cubicBezTo>
                  <a:cubicBezTo>
                    <a:pt x="6200" y="20051"/>
                    <a:pt x="6317" y="20068"/>
                    <a:pt x="6450" y="20084"/>
                  </a:cubicBezTo>
                  <a:cubicBezTo>
                    <a:pt x="6751" y="20135"/>
                    <a:pt x="7069" y="20151"/>
                    <a:pt x="7369" y="20151"/>
                  </a:cubicBezTo>
                  <a:cubicBezTo>
                    <a:pt x="7520" y="20151"/>
                    <a:pt x="7687" y="20168"/>
                    <a:pt x="7837" y="20201"/>
                  </a:cubicBezTo>
                  <a:cubicBezTo>
                    <a:pt x="8038" y="20252"/>
                    <a:pt x="8221" y="20268"/>
                    <a:pt x="8422" y="20268"/>
                  </a:cubicBezTo>
                  <a:lnTo>
                    <a:pt x="9057" y="20268"/>
                  </a:lnTo>
                  <a:cubicBezTo>
                    <a:pt x="9157" y="20268"/>
                    <a:pt x="9257" y="20268"/>
                    <a:pt x="9358" y="20285"/>
                  </a:cubicBezTo>
                  <a:cubicBezTo>
                    <a:pt x="9589" y="20322"/>
                    <a:pt x="9825" y="20333"/>
                    <a:pt x="10063" y="20333"/>
                  </a:cubicBezTo>
                  <a:cubicBezTo>
                    <a:pt x="10256" y="20333"/>
                    <a:pt x="10450" y="20326"/>
                    <a:pt x="10644" y="20318"/>
                  </a:cubicBezTo>
                  <a:cubicBezTo>
                    <a:pt x="10828" y="20302"/>
                    <a:pt x="10995" y="20268"/>
                    <a:pt x="11145" y="20151"/>
                  </a:cubicBezTo>
                  <a:cubicBezTo>
                    <a:pt x="11212" y="20101"/>
                    <a:pt x="11279" y="20084"/>
                    <a:pt x="11346" y="20084"/>
                  </a:cubicBezTo>
                  <a:cubicBezTo>
                    <a:pt x="11413" y="20084"/>
                    <a:pt x="11480" y="20051"/>
                    <a:pt x="11546" y="20051"/>
                  </a:cubicBezTo>
                  <a:cubicBezTo>
                    <a:pt x="12081" y="19901"/>
                    <a:pt x="12599" y="19700"/>
                    <a:pt x="13084" y="19416"/>
                  </a:cubicBezTo>
                  <a:cubicBezTo>
                    <a:pt x="13134" y="19383"/>
                    <a:pt x="13201" y="19349"/>
                    <a:pt x="13267" y="19316"/>
                  </a:cubicBezTo>
                  <a:cubicBezTo>
                    <a:pt x="13585" y="19149"/>
                    <a:pt x="13886" y="18998"/>
                    <a:pt x="14186" y="18831"/>
                  </a:cubicBezTo>
                  <a:cubicBezTo>
                    <a:pt x="14237" y="18798"/>
                    <a:pt x="14287" y="18764"/>
                    <a:pt x="14320" y="18731"/>
                  </a:cubicBezTo>
                  <a:cubicBezTo>
                    <a:pt x="14470" y="18614"/>
                    <a:pt x="14621" y="18497"/>
                    <a:pt x="14771" y="18380"/>
                  </a:cubicBezTo>
                  <a:cubicBezTo>
                    <a:pt x="14855" y="18313"/>
                    <a:pt x="14955" y="18230"/>
                    <a:pt x="15005" y="18146"/>
                  </a:cubicBezTo>
                  <a:cubicBezTo>
                    <a:pt x="15072" y="18013"/>
                    <a:pt x="15172" y="17929"/>
                    <a:pt x="15289" y="17862"/>
                  </a:cubicBezTo>
                  <a:cubicBezTo>
                    <a:pt x="15557" y="17695"/>
                    <a:pt x="15757" y="17461"/>
                    <a:pt x="15924" y="17194"/>
                  </a:cubicBezTo>
                  <a:cubicBezTo>
                    <a:pt x="15974" y="17110"/>
                    <a:pt x="16024" y="17027"/>
                    <a:pt x="16091" y="16960"/>
                  </a:cubicBezTo>
                  <a:cubicBezTo>
                    <a:pt x="16225" y="16843"/>
                    <a:pt x="16308" y="16709"/>
                    <a:pt x="16392" y="16559"/>
                  </a:cubicBezTo>
                  <a:cubicBezTo>
                    <a:pt x="16492" y="16392"/>
                    <a:pt x="16592" y="16208"/>
                    <a:pt x="16709" y="16058"/>
                  </a:cubicBezTo>
                  <a:cubicBezTo>
                    <a:pt x="16826" y="15907"/>
                    <a:pt x="16927" y="15757"/>
                    <a:pt x="16993" y="15556"/>
                  </a:cubicBezTo>
                  <a:cubicBezTo>
                    <a:pt x="17077" y="15272"/>
                    <a:pt x="17177" y="14972"/>
                    <a:pt x="17261" y="14671"/>
                  </a:cubicBezTo>
                  <a:cubicBezTo>
                    <a:pt x="17294" y="14604"/>
                    <a:pt x="17311" y="14520"/>
                    <a:pt x="17344" y="14454"/>
                  </a:cubicBezTo>
                  <a:cubicBezTo>
                    <a:pt x="17528" y="14186"/>
                    <a:pt x="17612" y="13902"/>
                    <a:pt x="17612" y="13602"/>
                  </a:cubicBezTo>
                  <a:cubicBezTo>
                    <a:pt x="17628" y="13568"/>
                    <a:pt x="17628" y="13535"/>
                    <a:pt x="17628" y="13501"/>
                  </a:cubicBezTo>
                  <a:cubicBezTo>
                    <a:pt x="17712" y="13284"/>
                    <a:pt x="17712" y="13067"/>
                    <a:pt x="17712" y="12850"/>
                  </a:cubicBezTo>
                  <a:cubicBezTo>
                    <a:pt x="17695" y="12465"/>
                    <a:pt x="17679" y="12081"/>
                    <a:pt x="17695" y="11713"/>
                  </a:cubicBezTo>
                  <a:cubicBezTo>
                    <a:pt x="17712" y="11246"/>
                    <a:pt x="17595" y="10794"/>
                    <a:pt x="17595" y="10327"/>
                  </a:cubicBezTo>
                  <a:cubicBezTo>
                    <a:pt x="17595" y="10277"/>
                    <a:pt x="17578" y="10243"/>
                    <a:pt x="17562" y="10193"/>
                  </a:cubicBezTo>
                  <a:cubicBezTo>
                    <a:pt x="17545" y="10126"/>
                    <a:pt x="17528" y="10076"/>
                    <a:pt x="17528" y="10009"/>
                  </a:cubicBezTo>
                  <a:cubicBezTo>
                    <a:pt x="17528" y="9742"/>
                    <a:pt x="17445" y="9508"/>
                    <a:pt x="17328" y="9274"/>
                  </a:cubicBezTo>
                  <a:cubicBezTo>
                    <a:pt x="17211" y="9007"/>
                    <a:pt x="17060" y="8756"/>
                    <a:pt x="16943" y="8489"/>
                  </a:cubicBezTo>
                  <a:cubicBezTo>
                    <a:pt x="16726" y="8004"/>
                    <a:pt x="16359" y="7637"/>
                    <a:pt x="15974" y="7286"/>
                  </a:cubicBezTo>
                  <a:cubicBezTo>
                    <a:pt x="15824" y="7152"/>
                    <a:pt x="15690" y="7002"/>
                    <a:pt x="15557" y="6851"/>
                  </a:cubicBezTo>
                  <a:cubicBezTo>
                    <a:pt x="15105" y="6300"/>
                    <a:pt x="14654" y="5732"/>
                    <a:pt x="14203" y="5164"/>
                  </a:cubicBezTo>
                  <a:cubicBezTo>
                    <a:pt x="13919" y="4796"/>
                    <a:pt x="13652" y="4412"/>
                    <a:pt x="13451" y="3961"/>
                  </a:cubicBezTo>
                  <a:cubicBezTo>
                    <a:pt x="13401" y="3844"/>
                    <a:pt x="13334" y="3743"/>
                    <a:pt x="13284" y="3627"/>
                  </a:cubicBezTo>
                  <a:cubicBezTo>
                    <a:pt x="13034" y="3209"/>
                    <a:pt x="12833" y="2774"/>
                    <a:pt x="12699" y="2307"/>
                  </a:cubicBezTo>
                  <a:cubicBezTo>
                    <a:pt x="12633" y="2123"/>
                    <a:pt x="12566" y="1922"/>
                    <a:pt x="12566" y="1722"/>
                  </a:cubicBezTo>
                  <a:cubicBezTo>
                    <a:pt x="12549" y="1388"/>
                    <a:pt x="12465" y="1070"/>
                    <a:pt x="12365" y="736"/>
                  </a:cubicBezTo>
                  <a:cubicBezTo>
                    <a:pt x="12348" y="686"/>
                    <a:pt x="12315" y="619"/>
                    <a:pt x="12265" y="586"/>
                  </a:cubicBezTo>
                  <a:cubicBezTo>
                    <a:pt x="12081" y="402"/>
                    <a:pt x="11864" y="268"/>
                    <a:pt x="11613" y="185"/>
                  </a:cubicBezTo>
                  <a:cubicBezTo>
                    <a:pt x="11480" y="151"/>
                    <a:pt x="11346" y="118"/>
                    <a:pt x="11229" y="101"/>
                  </a:cubicBezTo>
                  <a:cubicBezTo>
                    <a:pt x="10928" y="17"/>
                    <a:pt x="10644" y="17"/>
                    <a:pt x="10360" y="1"/>
                  </a:cubicBezTo>
                  <a:lnTo>
                    <a:pt x="8856" y="1"/>
                  </a:lnTo>
                  <a:cubicBezTo>
                    <a:pt x="8578" y="1"/>
                    <a:pt x="8299" y="8"/>
                    <a:pt x="8026" y="8"/>
                  </a:cubicBezTo>
                  <a:cubicBezTo>
                    <a:pt x="7889" y="8"/>
                    <a:pt x="7754" y="6"/>
                    <a:pt x="7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16;p19">
              <a:extLst>
                <a:ext uri="{FF2B5EF4-FFF2-40B4-BE49-F238E27FC236}">
                  <a16:creationId xmlns:a16="http://schemas.microsoft.com/office/drawing/2014/main" id="{F03621F3-9F34-467C-E6BF-E7A692EC1806}"/>
                </a:ext>
              </a:extLst>
            </p:cNvPr>
            <p:cNvSpPr/>
            <p:nvPr/>
          </p:nvSpPr>
          <p:spPr>
            <a:xfrm>
              <a:off x="1672550" y="4108625"/>
              <a:ext cx="426075" cy="490550"/>
            </a:xfrm>
            <a:custGeom>
              <a:avLst/>
              <a:gdLst/>
              <a:ahLst/>
              <a:cxnLst/>
              <a:rect l="l" t="t" r="r" b="b"/>
              <a:pathLst>
                <a:path w="17043" h="19622" extrusionOk="0">
                  <a:moveTo>
                    <a:pt x="6215" y="0"/>
                  </a:moveTo>
                  <a:cubicBezTo>
                    <a:pt x="5844" y="0"/>
                    <a:pt x="5502" y="112"/>
                    <a:pt x="5213" y="490"/>
                  </a:cubicBezTo>
                  <a:cubicBezTo>
                    <a:pt x="4612" y="1275"/>
                    <a:pt x="4445" y="2311"/>
                    <a:pt x="4127" y="3230"/>
                  </a:cubicBezTo>
                  <a:cubicBezTo>
                    <a:pt x="3659" y="4517"/>
                    <a:pt x="2757" y="5569"/>
                    <a:pt x="1888" y="6589"/>
                  </a:cubicBezTo>
                  <a:cubicBezTo>
                    <a:pt x="1153" y="7457"/>
                    <a:pt x="819" y="8193"/>
                    <a:pt x="518" y="9295"/>
                  </a:cubicBezTo>
                  <a:cubicBezTo>
                    <a:pt x="201" y="10431"/>
                    <a:pt x="0" y="11434"/>
                    <a:pt x="0" y="12620"/>
                  </a:cubicBezTo>
                  <a:cubicBezTo>
                    <a:pt x="0" y="13773"/>
                    <a:pt x="318" y="14625"/>
                    <a:pt x="852" y="15611"/>
                  </a:cubicBezTo>
                  <a:cubicBezTo>
                    <a:pt x="1404" y="16647"/>
                    <a:pt x="2122" y="17382"/>
                    <a:pt x="3024" y="18117"/>
                  </a:cubicBezTo>
                  <a:cubicBezTo>
                    <a:pt x="3877" y="18836"/>
                    <a:pt x="4779" y="19488"/>
                    <a:pt x="5915" y="19588"/>
                  </a:cubicBezTo>
                  <a:cubicBezTo>
                    <a:pt x="6191" y="19611"/>
                    <a:pt x="6462" y="19621"/>
                    <a:pt x="6731" y="19621"/>
                  </a:cubicBezTo>
                  <a:cubicBezTo>
                    <a:pt x="7635" y="19621"/>
                    <a:pt x="8510" y="19501"/>
                    <a:pt x="9424" y="19320"/>
                  </a:cubicBezTo>
                  <a:cubicBezTo>
                    <a:pt x="10660" y="19053"/>
                    <a:pt x="11763" y="18919"/>
                    <a:pt x="12816" y="18168"/>
                  </a:cubicBezTo>
                  <a:cubicBezTo>
                    <a:pt x="14604" y="16881"/>
                    <a:pt x="15673" y="14926"/>
                    <a:pt x="16508" y="12954"/>
                  </a:cubicBezTo>
                  <a:cubicBezTo>
                    <a:pt x="16893" y="12052"/>
                    <a:pt x="17043" y="10849"/>
                    <a:pt x="16859" y="9880"/>
                  </a:cubicBezTo>
                  <a:cubicBezTo>
                    <a:pt x="16692" y="8911"/>
                    <a:pt x="16074" y="8310"/>
                    <a:pt x="15389" y="7641"/>
                  </a:cubicBezTo>
                  <a:cubicBezTo>
                    <a:pt x="14520" y="6789"/>
                    <a:pt x="13451" y="5920"/>
                    <a:pt x="13016" y="4734"/>
                  </a:cubicBezTo>
                  <a:cubicBezTo>
                    <a:pt x="12599" y="3581"/>
                    <a:pt x="12465" y="2395"/>
                    <a:pt x="11780" y="1342"/>
                  </a:cubicBezTo>
                  <a:cubicBezTo>
                    <a:pt x="11111" y="323"/>
                    <a:pt x="10092" y="106"/>
                    <a:pt x="8956" y="39"/>
                  </a:cubicBezTo>
                  <a:cubicBezTo>
                    <a:pt x="8895" y="35"/>
                    <a:pt x="8832" y="34"/>
                    <a:pt x="8769" y="34"/>
                  </a:cubicBezTo>
                  <a:cubicBezTo>
                    <a:pt x="8300" y="34"/>
                    <a:pt x="7776" y="116"/>
                    <a:pt x="7282" y="116"/>
                  </a:cubicBezTo>
                  <a:cubicBezTo>
                    <a:pt x="7187" y="116"/>
                    <a:pt x="7093" y="113"/>
                    <a:pt x="7001" y="106"/>
                  </a:cubicBezTo>
                  <a:cubicBezTo>
                    <a:pt x="6731" y="52"/>
                    <a:pt x="6466" y="0"/>
                    <a:pt x="6215" y="0"/>
                  </a:cubicBezTo>
                  <a:close/>
                </a:path>
              </a:pathLst>
            </a:custGeom>
            <a:solidFill>
              <a:srgbClr val="AAC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17;p19">
              <a:extLst>
                <a:ext uri="{FF2B5EF4-FFF2-40B4-BE49-F238E27FC236}">
                  <a16:creationId xmlns:a16="http://schemas.microsoft.com/office/drawing/2014/main" id="{E294F89F-305C-5417-F809-76DF2085E2FC}"/>
                </a:ext>
              </a:extLst>
            </p:cNvPr>
            <p:cNvSpPr/>
            <p:nvPr/>
          </p:nvSpPr>
          <p:spPr>
            <a:xfrm>
              <a:off x="1872625" y="2825125"/>
              <a:ext cx="12150" cy="1123650"/>
            </a:xfrm>
            <a:custGeom>
              <a:avLst/>
              <a:gdLst/>
              <a:ahLst/>
              <a:cxnLst/>
              <a:rect l="l" t="t" r="r" b="b"/>
              <a:pathLst>
                <a:path w="486" h="44946" extrusionOk="0">
                  <a:moveTo>
                    <a:pt x="485" y="21136"/>
                  </a:moveTo>
                  <a:lnTo>
                    <a:pt x="468" y="21136"/>
                  </a:lnTo>
                  <a:cubicBezTo>
                    <a:pt x="452" y="18948"/>
                    <a:pt x="452" y="2556"/>
                    <a:pt x="435" y="368"/>
                  </a:cubicBezTo>
                  <a:cubicBezTo>
                    <a:pt x="435" y="0"/>
                    <a:pt x="418" y="719"/>
                    <a:pt x="402" y="368"/>
                  </a:cubicBezTo>
                  <a:cubicBezTo>
                    <a:pt x="402" y="301"/>
                    <a:pt x="385" y="418"/>
                    <a:pt x="385" y="368"/>
                  </a:cubicBezTo>
                  <a:cubicBezTo>
                    <a:pt x="368" y="267"/>
                    <a:pt x="301" y="351"/>
                    <a:pt x="235" y="368"/>
                  </a:cubicBezTo>
                  <a:cubicBezTo>
                    <a:pt x="168" y="368"/>
                    <a:pt x="118" y="267"/>
                    <a:pt x="101" y="368"/>
                  </a:cubicBezTo>
                  <a:cubicBezTo>
                    <a:pt x="84" y="435"/>
                    <a:pt x="84" y="284"/>
                    <a:pt x="67" y="368"/>
                  </a:cubicBezTo>
                  <a:cubicBezTo>
                    <a:pt x="67" y="535"/>
                    <a:pt x="51" y="184"/>
                    <a:pt x="51" y="368"/>
                  </a:cubicBezTo>
                  <a:cubicBezTo>
                    <a:pt x="34" y="2189"/>
                    <a:pt x="17" y="17711"/>
                    <a:pt x="17" y="19532"/>
                  </a:cubicBezTo>
                  <a:cubicBezTo>
                    <a:pt x="1" y="22256"/>
                    <a:pt x="1" y="37678"/>
                    <a:pt x="1" y="40418"/>
                  </a:cubicBezTo>
                  <a:cubicBezTo>
                    <a:pt x="1" y="40786"/>
                    <a:pt x="17" y="44044"/>
                    <a:pt x="51" y="44411"/>
                  </a:cubicBezTo>
                  <a:cubicBezTo>
                    <a:pt x="51" y="44562"/>
                    <a:pt x="101" y="44712"/>
                    <a:pt x="151" y="44862"/>
                  </a:cubicBezTo>
                  <a:cubicBezTo>
                    <a:pt x="151" y="44896"/>
                    <a:pt x="201" y="44913"/>
                    <a:pt x="235" y="44929"/>
                  </a:cubicBezTo>
                  <a:cubicBezTo>
                    <a:pt x="285" y="44946"/>
                    <a:pt x="318" y="44913"/>
                    <a:pt x="335" y="44846"/>
                  </a:cubicBezTo>
                  <a:cubicBezTo>
                    <a:pt x="368" y="44712"/>
                    <a:pt x="418" y="44578"/>
                    <a:pt x="435" y="44428"/>
                  </a:cubicBezTo>
                  <a:cubicBezTo>
                    <a:pt x="468" y="44127"/>
                    <a:pt x="485" y="40969"/>
                    <a:pt x="485" y="406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8;p19">
              <a:extLst>
                <a:ext uri="{FF2B5EF4-FFF2-40B4-BE49-F238E27FC236}">
                  <a16:creationId xmlns:a16="http://schemas.microsoft.com/office/drawing/2014/main" id="{471FF4F5-57B8-5545-AE5A-277784059EB2}"/>
                </a:ext>
              </a:extLst>
            </p:cNvPr>
            <p:cNvSpPr/>
            <p:nvPr/>
          </p:nvSpPr>
          <p:spPr>
            <a:xfrm>
              <a:off x="1807875" y="4058675"/>
              <a:ext cx="143725" cy="36725"/>
            </a:xfrm>
            <a:custGeom>
              <a:avLst/>
              <a:gdLst/>
              <a:ahLst/>
              <a:cxnLst/>
              <a:rect l="l" t="t" r="r" b="b"/>
              <a:pathLst>
                <a:path w="5749" h="1469" extrusionOk="0">
                  <a:moveTo>
                    <a:pt x="2725" y="0"/>
                  </a:moveTo>
                  <a:cubicBezTo>
                    <a:pt x="2440" y="0"/>
                    <a:pt x="2156" y="13"/>
                    <a:pt x="1872" y="32"/>
                  </a:cubicBezTo>
                  <a:cubicBezTo>
                    <a:pt x="1780" y="32"/>
                    <a:pt x="1688" y="36"/>
                    <a:pt x="1596" y="36"/>
                  </a:cubicBezTo>
                  <a:cubicBezTo>
                    <a:pt x="1505" y="36"/>
                    <a:pt x="1413" y="32"/>
                    <a:pt x="1321" y="15"/>
                  </a:cubicBezTo>
                  <a:cubicBezTo>
                    <a:pt x="1258" y="11"/>
                    <a:pt x="1194" y="9"/>
                    <a:pt x="1130" y="9"/>
                  </a:cubicBezTo>
                  <a:cubicBezTo>
                    <a:pt x="954" y="9"/>
                    <a:pt x="774" y="24"/>
                    <a:pt x="602" y="48"/>
                  </a:cubicBezTo>
                  <a:cubicBezTo>
                    <a:pt x="452" y="199"/>
                    <a:pt x="318" y="349"/>
                    <a:pt x="168" y="483"/>
                  </a:cubicBezTo>
                  <a:cubicBezTo>
                    <a:pt x="101" y="566"/>
                    <a:pt x="34" y="650"/>
                    <a:pt x="18" y="767"/>
                  </a:cubicBezTo>
                  <a:cubicBezTo>
                    <a:pt x="1" y="951"/>
                    <a:pt x="1" y="1135"/>
                    <a:pt x="1" y="1302"/>
                  </a:cubicBezTo>
                  <a:cubicBezTo>
                    <a:pt x="1" y="1352"/>
                    <a:pt x="18" y="1419"/>
                    <a:pt x="34" y="1469"/>
                  </a:cubicBezTo>
                  <a:cubicBezTo>
                    <a:pt x="118" y="1452"/>
                    <a:pt x="201" y="1452"/>
                    <a:pt x="268" y="1435"/>
                  </a:cubicBezTo>
                  <a:cubicBezTo>
                    <a:pt x="535" y="1337"/>
                    <a:pt x="826" y="1298"/>
                    <a:pt x="1121" y="1298"/>
                  </a:cubicBezTo>
                  <a:cubicBezTo>
                    <a:pt x="1176" y="1298"/>
                    <a:pt x="1232" y="1299"/>
                    <a:pt x="1287" y="1302"/>
                  </a:cubicBezTo>
                  <a:lnTo>
                    <a:pt x="4312" y="1302"/>
                  </a:lnTo>
                  <a:cubicBezTo>
                    <a:pt x="4393" y="1298"/>
                    <a:pt x="4473" y="1296"/>
                    <a:pt x="4553" y="1296"/>
                  </a:cubicBezTo>
                  <a:cubicBezTo>
                    <a:pt x="4885" y="1296"/>
                    <a:pt x="5208" y="1331"/>
                    <a:pt x="5531" y="1452"/>
                  </a:cubicBezTo>
                  <a:cubicBezTo>
                    <a:pt x="5556" y="1460"/>
                    <a:pt x="5586" y="1460"/>
                    <a:pt x="5619" y="1460"/>
                  </a:cubicBezTo>
                  <a:cubicBezTo>
                    <a:pt x="5652" y="1460"/>
                    <a:pt x="5690" y="1460"/>
                    <a:pt x="5732" y="1469"/>
                  </a:cubicBezTo>
                  <a:cubicBezTo>
                    <a:pt x="5732" y="1385"/>
                    <a:pt x="5749" y="1302"/>
                    <a:pt x="5749" y="1235"/>
                  </a:cubicBezTo>
                  <a:cubicBezTo>
                    <a:pt x="5749" y="1084"/>
                    <a:pt x="5732" y="951"/>
                    <a:pt x="5732" y="800"/>
                  </a:cubicBezTo>
                  <a:cubicBezTo>
                    <a:pt x="5715" y="583"/>
                    <a:pt x="5581" y="449"/>
                    <a:pt x="5381" y="383"/>
                  </a:cubicBezTo>
                  <a:cubicBezTo>
                    <a:pt x="5180" y="316"/>
                    <a:pt x="4963" y="249"/>
                    <a:pt x="4763" y="216"/>
                  </a:cubicBezTo>
                  <a:cubicBezTo>
                    <a:pt x="4312" y="149"/>
                    <a:pt x="3877" y="99"/>
                    <a:pt x="3426" y="32"/>
                  </a:cubicBezTo>
                  <a:cubicBezTo>
                    <a:pt x="3192" y="9"/>
                    <a:pt x="2958" y="0"/>
                    <a:pt x="27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9;p19">
              <a:extLst>
                <a:ext uri="{FF2B5EF4-FFF2-40B4-BE49-F238E27FC236}">
                  <a16:creationId xmlns:a16="http://schemas.microsoft.com/office/drawing/2014/main" id="{0457CB18-5A93-D13E-BE48-BEDD2A07EC46}"/>
                </a:ext>
              </a:extLst>
            </p:cNvPr>
            <p:cNvSpPr/>
            <p:nvPr/>
          </p:nvSpPr>
          <p:spPr>
            <a:xfrm>
              <a:off x="1820425" y="4020325"/>
              <a:ext cx="118650" cy="37475"/>
            </a:xfrm>
            <a:custGeom>
              <a:avLst/>
              <a:gdLst/>
              <a:ahLst/>
              <a:cxnLst/>
              <a:rect l="l" t="t" r="r" b="b"/>
              <a:pathLst>
                <a:path w="4746" h="1499" extrusionOk="0">
                  <a:moveTo>
                    <a:pt x="1494" y="1"/>
                  </a:moveTo>
                  <a:cubicBezTo>
                    <a:pt x="1202" y="1"/>
                    <a:pt x="910" y="33"/>
                    <a:pt x="618" y="45"/>
                  </a:cubicBezTo>
                  <a:cubicBezTo>
                    <a:pt x="334" y="45"/>
                    <a:pt x="217" y="279"/>
                    <a:pt x="50" y="413"/>
                  </a:cubicBezTo>
                  <a:cubicBezTo>
                    <a:pt x="33" y="413"/>
                    <a:pt x="17" y="446"/>
                    <a:pt x="17" y="463"/>
                  </a:cubicBezTo>
                  <a:cubicBezTo>
                    <a:pt x="33" y="630"/>
                    <a:pt x="0" y="797"/>
                    <a:pt x="50" y="948"/>
                  </a:cubicBezTo>
                  <a:cubicBezTo>
                    <a:pt x="84" y="1115"/>
                    <a:pt x="150" y="1298"/>
                    <a:pt x="134" y="1499"/>
                  </a:cubicBezTo>
                  <a:cubicBezTo>
                    <a:pt x="251" y="1482"/>
                    <a:pt x="351" y="1449"/>
                    <a:pt x="451" y="1432"/>
                  </a:cubicBezTo>
                  <a:cubicBezTo>
                    <a:pt x="735" y="1365"/>
                    <a:pt x="1019" y="1282"/>
                    <a:pt x="1303" y="1248"/>
                  </a:cubicBezTo>
                  <a:cubicBezTo>
                    <a:pt x="1634" y="1202"/>
                    <a:pt x="1964" y="1177"/>
                    <a:pt x="2292" y="1177"/>
                  </a:cubicBezTo>
                  <a:cubicBezTo>
                    <a:pt x="2561" y="1177"/>
                    <a:pt x="2828" y="1194"/>
                    <a:pt x="3091" y="1232"/>
                  </a:cubicBezTo>
                  <a:cubicBezTo>
                    <a:pt x="3559" y="1298"/>
                    <a:pt x="4044" y="1332"/>
                    <a:pt x="4495" y="1449"/>
                  </a:cubicBezTo>
                  <a:lnTo>
                    <a:pt x="4578" y="1449"/>
                  </a:lnTo>
                  <a:cubicBezTo>
                    <a:pt x="4612" y="1332"/>
                    <a:pt x="4612" y="1215"/>
                    <a:pt x="4662" y="1098"/>
                  </a:cubicBezTo>
                  <a:cubicBezTo>
                    <a:pt x="4745" y="897"/>
                    <a:pt x="4729" y="697"/>
                    <a:pt x="4712" y="480"/>
                  </a:cubicBezTo>
                  <a:cubicBezTo>
                    <a:pt x="4678" y="463"/>
                    <a:pt x="4645" y="446"/>
                    <a:pt x="4612" y="430"/>
                  </a:cubicBezTo>
                  <a:cubicBezTo>
                    <a:pt x="4495" y="379"/>
                    <a:pt x="4394" y="346"/>
                    <a:pt x="4277" y="313"/>
                  </a:cubicBezTo>
                  <a:cubicBezTo>
                    <a:pt x="3576" y="112"/>
                    <a:pt x="2874" y="29"/>
                    <a:pt x="2139" y="12"/>
                  </a:cubicBezTo>
                  <a:cubicBezTo>
                    <a:pt x="2061" y="12"/>
                    <a:pt x="1975" y="19"/>
                    <a:pt x="1892" y="19"/>
                  </a:cubicBezTo>
                  <a:cubicBezTo>
                    <a:pt x="1851" y="19"/>
                    <a:pt x="1810" y="17"/>
                    <a:pt x="1771" y="12"/>
                  </a:cubicBezTo>
                  <a:cubicBezTo>
                    <a:pt x="1679" y="4"/>
                    <a:pt x="1586" y="1"/>
                    <a:pt x="14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0;p19">
              <a:extLst>
                <a:ext uri="{FF2B5EF4-FFF2-40B4-BE49-F238E27FC236}">
                  <a16:creationId xmlns:a16="http://schemas.microsoft.com/office/drawing/2014/main" id="{CF0A2ED5-C855-8786-75EF-FFFDA36E742E}"/>
                </a:ext>
              </a:extLst>
            </p:cNvPr>
            <p:cNvSpPr/>
            <p:nvPr/>
          </p:nvSpPr>
          <p:spPr>
            <a:xfrm>
              <a:off x="1830850" y="3970025"/>
              <a:ext cx="97775" cy="51025"/>
            </a:xfrm>
            <a:custGeom>
              <a:avLst/>
              <a:gdLst/>
              <a:ahLst/>
              <a:cxnLst/>
              <a:rect l="l" t="t" r="r" b="b"/>
              <a:pathLst>
                <a:path w="3911" h="2041" extrusionOk="0">
                  <a:moveTo>
                    <a:pt x="1866" y="1"/>
                  </a:moveTo>
                  <a:cubicBezTo>
                    <a:pt x="1706" y="1"/>
                    <a:pt x="1543" y="9"/>
                    <a:pt x="1388" y="69"/>
                  </a:cubicBezTo>
                  <a:cubicBezTo>
                    <a:pt x="1337" y="86"/>
                    <a:pt x="1287" y="86"/>
                    <a:pt x="1254" y="86"/>
                  </a:cubicBezTo>
                  <a:cubicBezTo>
                    <a:pt x="987" y="153"/>
                    <a:pt x="736" y="203"/>
                    <a:pt x="535" y="420"/>
                  </a:cubicBezTo>
                  <a:cubicBezTo>
                    <a:pt x="452" y="503"/>
                    <a:pt x="352" y="587"/>
                    <a:pt x="251" y="670"/>
                  </a:cubicBezTo>
                  <a:cubicBezTo>
                    <a:pt x="101" y="771"/>
                    <a:pt x="34" y="921"/>
                    <a:pt x="34" y="1105"/>
                  </a:cubicBezTo>
                  <a:cubicBezTo>
                    <a:pt x="51" y="1339"/>
                    <a:pt x="34" y="1556"/>
                    <a:pt x="34" y="1773"/>
                  </a:cubicBezTo>
                  <a:cubicBezTo>
                    <a:pt x="34" y="1823"/>
                    <a:pt x="1" y="1874"/>
                    <a:pt x="68" y="1924"/>
                  </a:cubicBezTo>
                  <a:cubicBezTo>
                    <a:pt x="118" y="1907"/>
                    <a:pt x="151" y="1907"/>
                    <a:pt x="201" y="1890"/>
                  </a:cubicBezTo>
                  <a:cubicBezTo>
                    <a:pt x="452" y="1807"/>
                    <a:pt x="719" y="1790"/>
                    <a:pt x="970" y="1773"/>
                  </a:cubicBezTo>
                  <a:cubicBezTo>
                    <a:pt x="1221" y="1773"/>
                    <a:pt x="1471" y="1773"/>
                    <a:pt x="1722" y="1757"/>
                  </a:cubicBezTo>
                  <a:cubicBezTo>
                    <a:pt x="1782" y="1754"/>
                    <a:pt x="1842" y="1753"/>
                    <a:pt x="1902" y="1753"/>
                  </a:cubicBezTo>
                  <a:cubicBezTo>
                    <a:pt x="2306" y="1753"/>
                    <a:pt x="2701" y="1801"/>
                    <a:pt x="3109" y="1874"/>
                  </a:cubicBezTo>
                  <a:cubicBezTo>
                    <a:pt x="3359" y="1924"/>
                    <a:pt x="3627" y="1974"/>
                    <a:pt x="3911" y="2041"/>
                  </a:cubicBezTo>
                  <a:cubicBezTo>
                    <a:pt x="3894" y="1924"/>
                    <a:pt x="3877" y="1840"/>
                    <a:pt x="3877" y="1740"/>
                  </a:cubicBezTo>
                  <a:cubicBezTo>
                    <a:pt x="3894" y="1556"/>
                    <a:pt x="3777" y="1456"/>
                    <a:pt x="3627" y="1406"/>
                  </a:cubicBezTo>
                  <a:cubicBezTo>
                    <a:pt x="3576" y="1389"/>
                    <a:pt x="3510" y="1356"/>
                    <a:pt x="3443" y="1339"/>
                  </a:cubicBezTo>
                  <a:cubicBezTo>
                    <a:pt x="3092" y="1255"/>
                    <a:pt x="2724" y="1172"/>
                    <a:pt x="2340" y="1172"/>
                  </a:cubicBezTo>
                  <a:cubicBezTo>
                    <a:pt x="2106" y="1172"/>
                    <a:pt x="1872" y="1172"/>
                    <a:pt x="1638" y="1138"/>
                  </a:cubicBezTo>
                  <a:cubicBezTo>
                    <a:pt x="1446" y="1117"/>
                    <a:pt x="1253" y="1089"/>
                    <a:pt x="1060" y="1089"/>
                  </a:cubicBezTo>
                  <a:cubicBezTo>
                    <a:pt x="952" y="1089"/>
                    <a:pt x="844" y="1098"/>
                    <a:pt x="736" y="1122"/>
                  </a:cubicBezTo>
                  <a:cubicBezTo>
                    <a:pt x="719" y="1122"/>
                    <a:pt x="703" y="1123"/>
                    <a:pt x="686" y="1123"/>
                  </a:cubicBezTo>
                  <a:cubicBezTo>
                    <a:pt x="654" y="1123"/>
                    <a:pt x="625" y="1116"/>
                    <a:pt x="602" y="1071"/>
                  </a:cubicBezTo>
                  <a:cubicBezTo>
                    <a:pt x="619" y="1005"/>
                    <a:pt x="686" y="1021"/>
                    <a:pt x="736" y="1005"/>
                  </a:cubicBezTo>
                  <a:cubicBezTo>
                    <a:pt x="936" y="971"/>
                    <a:pt x="1154" y="955"/>
                    <a:pt x="1354" y="904"/>
                  </a:cubicBezTo>
                  <a:cubicBezTo>
                    <a:pt x="1505" y="871"/>
                    <a:pt x="1655" y="838"/>
                    <a:pt x="1805" y="838"/>
                  </a:cubicBezTo>
                  <a:lnTo>
                    <a:pt x="2240" y="838"/>
                  </a:lnTo>
                  <a:cubicBezTo>
                    <a:pt x="2284" y="836"/>
                    <a:pt x="2329" y="835"/>
                    <a:pt x="2373" y="835"/>
                  </a:cubicBezTo>
                  <a:cubicBezTo>
                    <a:pt x="2858" y="835"/>
                    <a:pt x="3317" y="920"/>
                    <a:pt x="3777" y="1088"/>
                  </a:cubicBezTo>
                  <a:lnTo>
                    <a:pt x="3860" y="1088"/>
                  </a:lnTo>
                  <a:cubicBezTo>
                    <a:pt x="3877" y="988"/>
                    <a:pt x="3877" y="888"/>
                    <a:pt x="3810" y="821"/>
                  </a:cubicBezTo>
                  <a:cubicBezTo>
                    <a:pt x="3593" y="587"/>
                    <a:pt x="3359" y="353"/>
                    <a:pt x="3058" y="203"/>
                  </a:cubicBezTo>
                  <a:cubicBezTo>
                    <a:pt x="3042" y="186"/>
                    <a:pt x="3008" y="186"/>
                    <a:pt x="2992" y="186"/>
                  </a:cubicBezTo>
                  <a:cubicBezTo>
                    <a:pt x="2808" y="136"/>
                    <a:pt x="2641" y="102"/>
                    <a:pt x="2457" y="52"/>
                  </a:cubicBezTo>
                  <a:cubicBezTo>
                    <a:pt x="2323" y="2"/>
                    <a:pt x="2190" y="2"/>
                    <a:pt x="2056" y="2"/>
                  </a:cubicBezTo>
                  <a:cubicBezTo>
                    <a:pt x="1994" y="2"/>
                    <a:pt x="1930" y="1"/>
                    <a:pt x="18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1;p19">
              <a:extLst>
                <a:ext uri="{FF2B5EF4-FFF2-40B4-BE49-F238E27FC236}">
                  <a16:creationId xmlns:a16="http://schemas.microsoft.com/office/drawing/2014/main" id="{3C8E2D4D-FED7-78A5-C84E-E56AD61974CE}"/>
                </a:ext>
              </a:extLst>
            </p:cNvPr>
            <p:cNvSpPr/>
            <p:nvPr/>
          </p:nvSpPr>
          <p:spPr>
            <a:xfrm>
              <a:off x="1834625" y="3975400"/>
              <a:ext cx="90850" cy="26650"/>
            </a:xfrm>
            <a:custGeom>
              <a:avLst/>
              <a:gdLst/>
              <a:ahLst/>
              <a:cxnLst/>
              <a:rect l="l" t="t" r="r" b="b"/>
              <a:pathLst>
                <a:path w="3634" h="1066" extrusionOk="0">
                  <a:moveTo>
                    <a:pt x="1546" y="1"/>
                  </a:moveTo>
                  <a:cubicBezTo>
                    <a:pt x="1093" y="1"/>
                    <a:pt x="237" y="215"/>
                    <a:pt x="50" y="589"/>
                  </a:cubicBezTo>
                  <a:cubicBezTo>
                    <a:pt x="0" y="689"/>
                    <a:pt x="0" y="823"/>
                    <a:pt x="100" y="907"/>
                  </a:cubicBezTo>
                  <a:cubicBezTo>
                    <a:pt x="100" y="907"/>
                    <a:pt x="100" y="907"/>
                    <a:pt x="117" y="923"/>
                  </a:cubicBezTo>
                  <a:cubicBezTo>
                    <a:pt x="171" y="972"/>
                    <a:pt x="231" y="993"/>
                    <a:pt x="288" y="993"/>
                  </a:cubicBezTo>
                  <a:cubicBezTo>
                    <a:pt x="409" y="993"/>
                    <a:pt x="523" y="903"/>
                    <a:pt x="568" y="790"/>
                  </a:cubicBezTo>
                  <a:cubicBezTo>
                    <a:pt x="754" y="635"/>
                    <a:pt x="1328" y="537"/>
                    <a:pt x="1570" y="537"/>
                  </a:cubicBezTo>
                  <a:cubicBezTo>
                    <a:pt x="1589" y="537"/>
                    <a:pt x="1606" y="538"/>
                    <a:pt x="1621" y="539"/>
                  </a:cubicBezTo>
                  <a:cubicBezTo>
                    <a:pt x="1905" y="572"/>
                    <a:pt x="2958" y="639"/>
                    <a:pt x="3075" y="923"/>
                  </a:cubicBezTo>
                  <a:cubicBezTo>
                    <a:pt x="3122" y="1024"/>
                    <a:pt x="3200" y="1066"/>
                    <a:pt x="3280" y="1066"/>
                  </a:cubicBezTo>
                  <a:cubicBezTo>
                    <a:pt x="3452" y="1066"/>
                    <a:pt x="3634" y="873"/>
                    <a:pt x="3542" y="656"/>
                  </a:cubicBezTo>
                  <a:cubicBezTo>
                    <a:pt x="3292" y="121"/>
                    <a:pt x="2122" y="71"/>
                    <a:pt x="1638" y="4"/>
                  </a:cubicBezTo>
                  <a:cubicBezTo>
                    <a:pt x="1610" y="2"/>
                    <a:pt x="1579" y="1"/>
                    <a:pt x="1546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2;p19">
              <a:extLst>
                <a:ext uri="{FF2B5EF4-FFF2-40B4-BE49-F238E27FC236}">
                  <a16:creationId xmlns:a16="http://schemas.microsoft.com/office/drawing/2014/main" id="{96D8EBE2-DA70-57C9-4604-0BB6472ED948}"/>
                </a:ext>
              </a:extLst>
            </p:cNvPr>
            <p:cNvSpPr/>
            <p:nvPr/>
          </p:nvSpPr>
          <p:spPr>
            <a:xfrm>
              <a:off x="1827925" y="3999450"/>
              <a:ext cx="94850" cy="19950"/>
            </a:xfrm>
            <a:custGeom>
              <a:avLst/>
              <a:gdLst/>
              <a:ahLst/>
              <a:cxnLst/>
              <a:rect l="l" t="t" r="r" b="b"/>
              <a:pathLst>
                <a:path w="3794" h="798" extrusionOk="0">
                  <a:moveTo>
                    <a:pt x="1652" y="0"/>
                  </a:moveTo>
                  <a:cubicBezTo>
                    <a:pt x="1167" y="0"/>
                    <a:pt x="691" y="67"/>
                    <a:pt x="201" y="245"/>
                  </a:cubicBezTo>
                  <a:cubicBezTo>
                    <a:pt x="101" y="279"/>
                    <a:pt x="1" y="379"/>
                    <a:pt x="1" y="496"/>
                  </a:cubicBezTo>
                  <a:cubicBezTo>
                    <a:pt x="1" y="513"/>
                    <a:pt x="18" y="529"/>
                    <a:pt x="18" y="546"/>
                  </a:cubicBezTo>
                  <a:cubicBezTo>
                    <a:pt x="28" y="711"/>
                    <a:pt x="165" y="793"/>
                    <a:pt x="296" y="793"/>
                  </a:cubicBezTo>
                  <a:cubicBezTo>
                    <a:pt x="378" y="793"/>
                    <a:pt x="457" y="761"/>
                    <a:pt x="502" y="697"/>
                  </a:cubicBezTo>
                  <a:cubicBezTo>
                    <a:pt x="905" y="576"/>
                    <a:pt x="1319" y="520"/>
                    <a:pt x="1735" y="520"/>
                  </a:cubicBezTo>
                  <a:cubicBezTo>
                    <a:pt x="1836" y="520"/>
                    <a:pt x="1938" y="523"/>
                    <a:pt x="2039" y="529"/>
                  </a:cubicBezTo>
                  <a:cubicBezTo>
                    <a:pt x="2307" y="563"/>
                    <a:pt x="3075" y="546"/>
                    <a:pt x="3309" y="680"/>
                  </a:cubicBezTo>
                  <a:cubicBezTo>
                    <a:pt x="3363" y="756"/>
                    <a:pt x="3451" y="798"/>
                    <a:pt x="3538" y="798"/>
                  </a:cubicBezTo>
                  <a:cubicBezTo>
                    <a:pt x="3641" y="798"/>
                    <a:pt x="3741" y="740"/>
                    <a:pt x="3777" y="613"/>
                  </a:cubicBezTo>
                  <a:cubicBezTo>
                    <a:pt x="3777" y="596"/>
                    <a:pt x="3777" y="596"/>
                    <a:pt x="3777" y="596"/>
                  </a:cubicBezTo>
                  <a:cubicBezTo>
                    <a:pt x="3794" y="496"/>
                    <a:pt x="3777" y="396"/>
                    <a:pt x="3710" y="329"/>
                  </a:cubicBezTo>
                  <a:cubicBezTo>
                    <a:pt x="3426" y="62"/>
                    <a:pt x="2774" y="78"/>
                    <a:pt x="2390" y="45"/>
                  </a:cubicBezTo>
                  <a:cubicBezTo>
                    <a:pt x="2140" y="17"/>
                    <a:pt x="1894" y="0"/>
                    <a:pt x="1652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3;p19">
              <a:extLst>
                <a:ext uri="{FF2B5EF4-FFF2-40B4-BE49-F238E27FC236}">
                  <a16:creationId xmlns:a16="http://schemas.microsoft.com/office/drawing/2014/main" id="{90B20854-D254-FB33-E9BE-CCC022B5CF97}"/>
                </a:ext>
              </a:extLst>
            </p:cNvPr>
            <p:cNvSpPr/>
            <p:nvPr/>
          </p:nvSpPr>
          <p:spPr>
            <a:xfrm>
              <a:off x="1822075" y="4032475"/>
              <a:ext cx="112500" cy="29750"/>
            </a:xfrm>
            <a:custGeom>
              <a:avLst/>
              <a:gdLst/>
              <a:ahLst/>
              <a:cxnLst/>
              <a:rect l="l" t="t" r="r" b="b"/>
              <a:pathLst>
                <a:path w="4500" h="1190" extrusionOk="0">
                  <a:moveTo>
                    <a:pt x="2510" y="0"/>
                  </a:moveTo>
                  <a:cubicBezTo>
                    <a:pt x="1841" y="0"/>
                    <a:pt x="1180" y="48"/>
                    <a:pt x="519" y="127"/>
                  </a:cubicBezTo>
                  <a:lnTo>
                    <a:pt x="502" y="127"/>
                  </a:lnTo>
                  <a:cubicBezTo>
                    <a:pt x="485" y="144"/>
                    <a:pt x="469" y="144"/>
                    <a:pt x="435" y="144"/>
                  </a:cubicBezTo>
                  <a:cubicBezTo>
                    <a:pt x="302" y="161"/>
                    <a:pt x="252" y="261"/>
                    <a:pt x="252" y="378"/>
                  </a:cubicBezTo>
                  <a:cubicBezTo>
                    <a:pt x="1" y="462"/>
                    <a:pt x="18" y="896"/>
                    <a:pt x="335" y="896"/>
                  </a:cubicBezTo>
                  <a:cubicBezTo>
                    <a:pt x="987" y="896"/>
                    <a:pt x="1622" y="846"/>
                    <a:pt x="2273" y="846"/>
                  </a:cubicBezTo>
                  <a:cubicBezTo>
                    <a:pt x="2300" y="845"/>
                    <a:pt x="2327" y="845"/>
                    <a:pt x="2354" y="845"/>
                  </a:cubicBezTo>
                  <a:cubicBezTo>
                    <a:pt x="2958" y="845"/>
                    <a:pt x="3519" y="1020"/>
                    <a:pt x="4095" y="1180"/>
                  </a:cubicBezTo>
                  <a:cubicBezTo>
                    <a:pt x="4119" y="1187"/>
                    <a:pt x="4142" y="1190"/>
                    <a:pt x="4165" y="1190"/>
                  </a:cubicBezTo>
                  <a:cubicBezTo>
                    <a:pt x="4375" y="1190"/>
                    <a:pt x="4499" y="928"/>
                    <a:pt x="4379" y="762"/>
                  </a:cubicBezTo>
                  <a:cubicBezTo>
                    <a:pt x="4445" y="679"/>
                    <a:pt x="4445" y="545"/>
                    <a:pt x="4345" y="445"/>
                  </a:cubicBezTo>
                  <a:cubicBezTo>
                    <a:pt x="4028" y="111"/>
                    <a:pt x="3493" y="44"/>
                    <a:pt x="3042" y="10"/>
                  </a:cubicBezTo>
                  <a:cubicBezTo>
                    <a:pt x="2864" y="3"/>
                    <a:pt x="2687" y="0"/>
                    <a:pt x="2510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4;p19">
              <a:extLst>
                <a:ext uri="{FF2B5EF4-FFF2-40B4-BE49-F238E27FC236}">
                  <a16:creationId xmlns:a16="http://schemas.microsoft.com/office/drawing/2014/main" id="{06C1D655-EAD0-6379-973C-018D52798ACF}"/>
                </a:ext>
              </a:extLst>
            </p:cNvPr>
            <p:cNvSpPr/>
            <p:nvPr/>
          </p:nvSpPr>
          <p:spPr>
            <a:xfrm>
              <a:off x="1813725" y="4061500"/>
              <a:ext cx="138125" cy="35175"/>
            </a:xfrm>
            <a:custGeom>
              <a:avLst/>
              <a:gdLst/>
              <a:ahLst/>
              <a:cxnLst/>
              <a:rect l="l" t="t" r="r" b="b"/>
              <a:pathLst>
                <a:path w="5525" h="1407" extrusionOk="0">
                  <a:moveTo>
                    <a:pt x="3319" y="0"/>
                  </a:moveTo>
                  <a:cubicBezTo>
                    <a:pt x="2913" y="0"/>
                    <a:pt x="2527" y="30"/>
                    <a:pt x="2256" y="36"/>
                  </a:cubicBezTo>
                  <a:cubicBezTo>
                    <a:pt x="2202" y="36"/>
                    <a:pt x="2106" y="34"/>
                    <a:pt x="1986" y="34"/>
                  </a:cubicBezTo>
                  <a:cubicBezTo>
                    <a:pt x="1367" y="34"/>
                    <a:pt x="89" y="81"/>
                    <a:pt x="285" y="654"/>
                  </a:cubicBezTo>
                  <a:cubicBezTo>
                    <a:pt x="251" y="671"/>
                    <a:pt x="218" y="704"/>
                    <a:pt x="168" y="721"/>
                  </a:cubicBezTo>
                  <a:cubicBezTo>
                    <a:pt x="1" y="821"/>
                    <a:pt x="1" y="1172"/>
                    <a:pt x="235" y="1205"/>
                  </a:cubicBezTo>
                  <a:cubicBezTo>
                    <a:pt x="1204" y="1339"/>
                    <a:pt x="2173" y="1372"/>
                    <a:pt x="3159" y="1406"/>
                  </a:cubicBezTo>
                  <a:cubicBezTo>
                    <a:pt x="3263" y="1406"/>
                    <a:pt x="3371" y="1407"/>
                    <a:pt x="3480" y="1407"/>
                  </a:cubicBezTo>
                  <a:cubicBezTo>
                    <a:pt x="3807" y="1407"/>
                    <a:pt x="4149" y="1397"/>
                    <a:pt x="4462" y="1322"/>
                  </a:cubicBezTo>
                  <a:cubicBezTo>
                    <a:pt x="4512" y="1331"/>
                    <a:pt x="4566" y="1335"/>
                    <a:pt x="4623" y="1335"/>
                  </a:cubicBezTo>
                  <a:cubicBezTo>
                    <a:pt x="4679" y="1335"/>
                    <a:pt x="4738" y="1331"/>
                    <a:pt x="4796" y="1322"/>
                  </a:cubicBezTo>
                  <a:cubicBezTo>
                    <a:pt x="4846" y="1322"/>
                    <a:pt x="4896" y="1306"/>
                    <a:pt x="4930" y="1289"/>
                  </a:cubicBezTo>
                  <a:cubicBezTo>
                    <a:pt x="4930" y="1289"/>
                    <a:pt x="4946" y="1306"/>
                    <a:pt x="4963" y="1306"/>
                  </a:cubicBezTo>
                  <a:cubicBezTo>
                    <a:pt x="5020" y="1358"/>
                    <a:pt x="5082" y="1380"/>
                    <a:pt x="5142" y="1380"/>
                  </a:cubicBezTo>
                  <a:cubicBezTo>
                    <a:pt x="5348" y="1380"/>
                    <a:pt x="5525" y="1119"/>
                    <a:pt x="5331" y="938"/>
                  </a:cubicBezTo>
                  <a:cubicBezTo>
                    <a:pt x="5297" y="905"/>
                    <a:pt x="5264" y="888"/>
                    <a:pt x="5231" y="854"/>
                  </a:cubicBezTo>
                  <a:cubicBezTo>
                    <a:pt x="5231" y="804"/>
                    <a:pt x="5231" y="754"/>
                    <a:pt x="5197" y="687"/>
                  </a:cubicBezTo>
                  <a:cubicBezTo>
                    <a:pt x="4934" y="107"/>
                    <a:pt x="4091" y="0"/>
                    <a:pt x="3319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5;p19">
              <a:extLst>
                <a:ext uri="{FF2B5EF4-FFF2-40B4-BE49-F238E27FC236}">
                  <a16:creationId xmlns:a16="http://schemas.microsoft.com/office/drawing/2014/main" id="{19D2E4D7-2FEB-E830-80CD-85B90FE596B8}"/>
                </a:ext>
              </a:extLst>
            </p:cNvPr>
            <p:cNvSpPr/>
            <p:nvPr/>
          </p:nvSpPr>
          <p:spPr>
            <a:xfrm>
              <a:off x="1648325" y="3937475"/>
              <a:ext cx="462850" cy="679225"/>
            </a:xfrm>
            <a:custGeom>
              <a:avLst/>
              <a:gdLst/>
              <a:ahLst/>
              <a:cxnLst/>
              <a:rect l="l" t="t" r="r" b="b"/>
              <a:pathLst>
                <a:path w="18514" h="27169" extrusionOk="0">
                  <a:moveTo>
                    <a:pt x="12431" y="6434"/>
                  </a:moveTo>
                  <a:cubicBezTo>
                    <a:pt x="12582" y="6500"/>
                    <a:pt x="12715" y="6601"/>
                    <a:pt x="12899" y="6617"/>
                  </a:cubicBezTo>
                  <a:cubicBezTo>
                    <a:pt x="12949" y="6634"/>
                    <a:pt x="13033" y="6668"/>
                    <a:pt x="13066" y="6701"/>
                  </a:cubicBezTo>
                  <a:cubicBezTo>
                    <a:pt x="13166" y="6868"/>
                    <a:pt x="13300" y="7035"/>
                    <a:pt x="13300" y="7236"/>
                  </a:cubicBezTo>
                  <a:cubicBezTo>
                    <a:pt x="13317" y="7319"/>
                    <a:pt x="13317" y="7386"/>
                    <a:pt x="13317" y="7453"/>
                  </a:cubicBezTo>
                  <a:cubicBezTo>
                    <a:pt x="13300" y="7587"/>
                    <a:pt x="13317" y="7704"/>
                    <a:pt x="13384" y="7820"/>
                  </a:cubicBezTo>
                  <a:cubicBezTo>
                    <a:pt x="13434" y="7887"/>
                    <a:pt x="13434" y="7988"/>
                    <a:pt x="13451" y="8054"/>
                  </a:cubicBezTo>
                  <a:cubicBezTo>
                    <a:pt x="13467" y="8121"/>
                    <a:pt x="13467" y="8188"/>
                    <a:pt x="13451" y="8255"/>
                  </a:cubicBezTo>
                  <a:cubicBezTo>
                    <a:pt x="13417" y="8572"/>
                    <a:pt x="13534" y="8840"/>
                    <a:pt x="13668" y="9107"/>
                  </a:cubicBezTo>
                  <a:cubicBezTo>
                    <a:pt x="13684" y="9174"/>
                    <a:pt x="13718" y="9241"/>
                    <a:pt x="13751" y="9308"/>
                  </a:cubicBezTo>
                  <a:cubicBezTo>
                    <a:pt x="13801" y="9458"/>
                    <a:pt x="13868" y="9625"/>
                    <a:pt x="13935" y="9759"/>
                  </a:cubicBezTo>
                  <a:cubicBezTo>
                    <a:pt x="13969" y="9842"/>
                    <a:pt x="14019" y="9926"/>
                    <a:pt x="14069" y="9976"/>
                  </a:cubicBezTo>
                  <a:cubicBezTo>
                    <a:pt x="14236" y="10093"/>
                    <a:pt x="14303" y="10243"/>
                    <a:pt x="14370" y="10410"/>
                  </a:cubicBezTo>
                  <a:cubicBezTo>
                    <a:pt x="14403" y="10494"/>
                    <a:pt x="14453" y="10561"/>
                    <a:pt x="14486" y="10628"/>
                  </a:cubicBezTo>
                  <a:cubicBezTo>
                    <a:pt x="14520" y="10678"/>
                    <a:pt x="14570" y="10711"/>
                    <a:pt x="14587" y="10761"/>
                  </a:cubicBezTo>
                  <a:cubicBezTo>
                    <a:pt x="14720" y="11012"/>
                    <a:pt x="14904" y="11196"/>
                    <a:pt x="15105" y="11396"/>
                  </a:cubicBezTo>
                  <a:cubicBezTo>
                    <a:pt x="15172" y="11446"/>
                    <a:pt x="15222" y="11513"/>
                    <a:pt x="15255" y="11580"/>
                  </a:cubicBezTo>
                  <a:cubicBezTo>
                    <a:pt x="15339" y="11714"/>
                    <a:pt x="15405" y="11864"/>
                    <a:pt x="15489" y="11998"/>
                  </a:cubicBezTo>
                  <a:cubicBezTo>
                    <a:pt x="15606" y="12215"/>
                    <a:pt x="15756" y="12415"/>
                    <a:pt x="15957" y="12582"/>
                  </a:cubicBezTo>
                  <a:cubicBezTo>
                    <a:pt x="16341" y="12967"/>
                    <a:pt x="16725" y="13368"/>
                    <a:pt x="17076" y="13785"/>
                  </a:cubicBezTo>
                  <a:cubicBezTo>
                    <a:pt x="17344" y="14120"/>
                    <a:pt x="17578" y="14487"/>
                    <a:pt x="17795" y="14855"/>
                  </a:cubicBezTo>
                  <a:cubicBezTo>
                    <a:pt x="17928" y="15089"/>
                    <a:pt x="18012" y="15373"/>
                    <a:pt x="18112" y="15640"/>
                  </a:cubicBezTo>
                  <a:cubicBezTo>
                    <a:pt x="18196" y="15841"/>
                    <a:pt x="18263" y="16041"/>
                    <a:pt x="18329" y="16258"/>
                  </a:cubicBezTo>
                  <a:cubicBezTo>
                    <a:pt x="18396" y="16425"/>
                    <a:pt x="18446" y="16626"/>
                    <a:pt x="18430" y="16810"/>
                  </a:cubicBezTo>
                  <a:cubicBezTo>
                    <a:pt x="18430" y="17077"/>
                    <a:pt x="18430" y="17328"/>
                    <a:pt x="18430" y="17578"/>
                  </a:cubicBezTo>
                  <a:cubicBezTo>
                    <a:pt x="18430" y="17779"/>
                    <a:pt x="18430" y="17979"/>
                    <a:pt x="18446" y="18180"/>
                  </a:cubicBezTo>
                  <a:cubicBezTo>
                    <a:pt x="18513" y="18681"/>
                    <a:pt x="18497" y="19182"/>
                    <a:pt x="18463" y="19684"/>
                  </a:cubicBezTo>
                  <a:cubicBezTo>
                    <a:pt x="18430" y="20068"/>
                    <a:pt x="18346" y="20452"/>
                    <a:pt x="18229" y="20836"/>
                  </a:cubicBezTo>
                  <a:cubicBezTo>
                    <a:pt x="18129" y="21154"/>
                    <a:pt x="17995" y="21471"/>
                    <a:pt x="17845" y="21789"/>
                  </a:cubicBezTo>
                  <a:cubicBezTo>
                    <a:pt x="17661" y="22173"/>
                    <a:pt x="17427" y="22524"/>
                    <a:pt x="17277" y="22925"/>
                  </a:cubicBezTo>
                  <a:cubicBezTo>
                    <a:pt x="17277" y="22942"/>
                    <a:pt x="17277" y="22958"/>
                    <a:pt x="17260" y="22975"/>
                  </a:cubicBezTo>
                  <a:cubicBezTo>
                    <a:pt x="17093" y="23209"/>
                    <a:pt x="16926" y="23460"/>
                    <a:pt x="16759" y="23710"/>
                  </a:cubicBezTo>
                  <a:cubicBezTo>
                    <a:pt x="16725" y="23760"/>
                    <a:pt x="16692" y="23794"/>
                    <a:pt x="16659" y="23844"/>
                  </a:cubicBezTo>
                  <a:cubicBezTo>
                    <a:pt x="16358" y="24379"/>
                    <a:pt x="15923" y="24780"/>
                    <a:pt x="15439" y="25164"/>
                  </a:cubicBezTo>
                  <a:cubicBezTo>
                    <a:pt x="15305" y="25281"/>
                    <a:pt x="15155" y="25398"/>
                    <a:pt x="15004" y="25498"/>
                  </a:cubicBezTo>
                  <a:cubicBezTo>
                    <a:pt x="14954" y="25548"/>
                    <a:pt x="14887" y="25598"/>
                    <a:pt x="14821" y="25648"/>
                  </a:cubicBezTo>
                  <a:cubicBezTo>
                    <a:pt x="14486" y="25816"/>
                    <a:pt x="14169" y="25999"/>
                    <a:pt x="13852" y="26166"/>
                  </a:cubicBezTo>
                  <a:cubicBezTo>
                    <a:pt x="13668" y="26267"/>
                    <a:pt x="13467" y="26367"/>
                    <a:pt x="13267" y="26467"/>
                  </a:cubicBezTo>
                  <a:cubicBezTo>
                    <a:pt x="12866" y="26684"/>
                    <a:pt x="12431" y="26818"/>
                    <a:pt x="11980" y="26935"/>
                  </a:cubicBezTo>
                  <a:cubicBezTo>
                    <a:pt x="11930" y="26952"/>
                    <a:pt x="11863" y="26952"/>
                    <a:pt x="11796" y="26952"/>
                  </a:cubicBezTo>
                  <a:cubicBezTo>
                    <a:pt x="11763" y="26968"/>
                    <a:pt x="11730" y="26952"/>
                    <a:pt x="11696" y="26968"/>
                  </a:cubicBezTo>
                  <a:cubicBezTo>
                    <a:pt x="11412" y="27136"/>
                    <a:pt x="11095" y="27152"/>
                    <a:pt x="10794" y="27169"/>
                  </a:cubicBezTo>
                  <a:cubicBezTo>
                    <a:pt x="10025" y="27169"/>
                    <a:pt x="9257" y="27169"/>
                    <a:pt x="8488" y="27169"/>
                  </a:cubicBezTo>
                  <a:cubicBezTo>
                    <a:pt x="8338" y="27169"/>
                    <a:pt x="8171" y="27152"/>
                    <a:pt x="8004" y="27085"/>
                  </a:cubicBezTo>
                  <a:cubicBezTo>
                    <a:pt x="7836" y="27035"/>
                    <a:pt x="7636" y="27002"/>
                    <a:pt x="7452" y="27002"/>
                  </a:cubicBezTo>
                  <a:cubicBezTo>
                    <a:pt x="7335" y="27002"/>
                    <a:pt x="7235" y="26968"/>
                    <a:pt x="7118" y="26968"/>
                  </a:cubicBezTo>
                  <a:cubicBezTo>
                    <a:pt x="7034" y="26952"/>
                    <a:pt x="6951" y="26952"/>
                    <a:pt x="6884" y="26952"/>
                  </a:cubicBezTo>
                  <a:cubicBezTo>
                    <a:pt x="6684" y="26968"/>
                    <a:pt x="6516" y="26935"/>
                    <a:pt x="6333" y="26885"/>
                  </a:cubicBezTo>
                  <a:cubicBezTo>
                    <a:pt x="5815" y="26735"/>
                    <a:pt x="5313" y="26534"/>
                    <a:pt x="4846" y="26267"/>
                  </a:cubicBezTo>
                  <a:cubicBezTo>
                    <a:pt x="4545" y="26100"/>
                    <a:pt x="4227" y="25933"/>
                    <a:pt x="3910" y="25765"/>
                  </a:cubicBezTo>
                  <a:cubicBezTo>
                    <a:pt x="3743" y="25682"/>
                    <a:pt x="3592" y="25582"/>
                    <a:pt x="3459" y="25465"/>
                  </a:cubicBezTo>
                  <a:cubicBezTo>
                    <a:pt x="3342" y="25364"/>
                    <a:pt x="3208" y="25281"/>
                    <a:pt x="3091" y="25181"/>
                  </a:cubicBezTo>
                  <a:cubicBezTo>
                    <a:pt x="2707" y="24897"/>
                    <a:pt x="2373" y="24562"/>
                    <a:pt x="2072" y="24195"/>
                  </a:cubicBezTo>
                  <a:cubicBezTo>
                    <a:pt x="2005" y="24095"/>
                    <a:pt x="1938" y="23994"/>
                    <a:pt x="1888" y="23894"/>
                  </a:cubicBezTo>
                  <a:cubicBezTo>
                    <a:pt x="1872" y="23877"/>
                    <a:pt x="1855" y="23844"/>
                    <a:pt x="1838" y="23827"/>
                  </a:cubicBezTo>
                  <a:cubicBezTo>
                    <a:pt x="1638" y="23627"/>
                    <a:pt x="1521" y="23359"/>
                    <a:pt x="1354" y="23142"/>
                  </a:cubicBezTo>
                  <a:cubicBezTo>
                    <a:pt x="1303" y="23059"/>
                    <a:pt x="1237" y="22975"/>
                    <a:pt x="1203" y="22875"/>
                  </a:cubicBezTo>
                  <a:cubicBezTo>
                    <a:pt x="1136" y="22691"/>
                    <a:pt x="1036" y="22507"/>
                    <a:pt x="936" y="22340"/>
                  </a:cubicBezTo>
                  <a:cubicBezTo>
                    <a:pt x="602" y="21689"/>
                    <a:pt x="267" y="21020"/>
                    <a:pt x="134" y="20285"/>
                  </a:cubicBezTo>
                  <a:cubicBezTo>
                    <a:pt x="34" y="19800"/>
                    <a:pt x="0" y="19299"/>
                    <a:pt x="17" y="18815"/>
                  </a:cubicBezTo>
                  <a:cubicBezTo>
                    <a:pt x="34" y="18564"/>
                    <a:pt x="67" y="18313"/>
                    <a:pt x="84" y="18080"/>
                  </a:cubicBezTo>
                  <a:cubicBezTo>
                    <a:pt x="100" y="17946"/>
                    <a:pt x="100" y="17795"/>
                    <a:pt x="100" y="17662"/>
                  </a:cubicBezTo>
                  <a:cubicBezTo>
                    <a:pt x="100" y="17411"/>
                    <a:pt x="84" y="17161"/>
                    <a:pt x="84" y="16893"/>
                  </a:cubicBezTo>
                  <a:cubicBezTo>
                    <a:pt x="67" y="16659"/>
                    <a:pt x="117" y="16409"/>
                    <a:pt x="201" y="16175"/>
                  </a:cubicBezTo>
                  <a:cubicBezTo>
                    <a:pt x="351" y="15841"/>
                    <a:pt x="468" y="15473"/>
                    <a:pt x="602" y="15122"/>
                  </a:cubicBezTo>
                  <a:cubicBezTo>
                    <a:pt x="618" y="15055"/>
                    <a:pt x="652" y="14972"/>
                    <a:pt x="685" y="14905"/>
                  </a:cubicBezTo>
                  <a:cubicBezTo>
                    <a:pt x="919" y="14487"/>
                    <a:pt x="1170" y="14086"/>
                    <a:pt x="1487" y="13719"/>
                  </a:cubicBezTo>
                  <a:cubicBezTo>
                    <a:pt x="1805" y="13368"/>
                    <a:pt x="2139" y="13017"/>
                    <a:pt x="2473" y="12666"/>
                  </a:cubicBezTo>
                  <a:cubicBezTo>
                    <a:pt x="2506" y="12633"/>
                    <a:pt x="2540" y="12599"/>
                    <a:pt x="2573" y="12566"/>
                  </a:cubicBezTo>
                  <a:cubicBezTo>
                    <a:pt x="2757" y="12449"/>
                    <a:pt x="2857" y="12265"/>
                    <a:pt x="2974" y="12098"/>
                  </a:cubicBezTo>
                  <a:cubicBezTo>
                    <a:pt x="3075" y="11931"/>
                    <a:pt x="3158" y="11764"/>
                    <a:pt x="3258" y="11597"/>
                  </a:cubicBezTo>
                  <a:cubicBezTo>
                    <a:pt x="3308" y="11496"/>
                    <a:pt x="3375" y="11413"/>
                    <a:pt x="3459" y="11346"/>
                  </a:cubicBezTo>
                  <a:cubicBezTo>
                    <a:pt x="3793" y="11029"/>
                    <a:pt x="4027" y="10661"/>
                    <a:pt x="4211" y="10243"/>
                  </a:cubicBezTo>
                  <a:cubicBezTo>
                    <a:pt x="4227" y="10193"/>
                    <a:pt x="4261" y="10126"/>
                    <a:pt x="4311" y="10093"/>
                  </a:cubicBezTo>
                  <a:cubicBezTo>
                    <a:pt x="4545" y="9926"/>
                    <a:pt x="4628" y="9675"/>
                    <a:pt x="4729" y="9424"/>
                  </a:cubicBezTo>
                  <a:cubicBezTo>
                    <a:pt x="4829" y="9207"/>
                    <a:pt x="4896" y="8973"/>
                    <a:pt x="4996" y="8739"/>
                  </a:cubicBezTo>
                  <a:cubicBezTo>
                    <a:pt x="5029" y="8656"/>
                    <a:pt x="5063" y="8556"/>
                    <a:pt x="5063" y="8455"/>
                  </a:cubicBezTo>
                  <a:cubicBezTo>
                    <a:pt x="5046" y="8338"/>
                    <a:pt x="5046" y="8221"/>
                    <a:pt x="5063" y="8105"/>
                  </a:cubicBezTo>
                  <a:cubicBezTo>
                    <a:pt x="5063" y="8004"/>
                    <a:pt x="5080" y="7904"/>
                    <a:pt x="5113" y="7837"/>
                  </a:cubicBezTo>
                  <a:cubicBezTo>
                    <a:pt x="5197" y="7720"/>
                    <a:pt x="5213" y="7587"/>
                    <a:pt x="5197" y="7470"/>
                  </a:cubicBezTo>
                  <a:cubicBezTo>
                    <a:pt x="5163" y="7202"/>
                    <a:pt x="5280" y="6985"/>
                    <a:pt x="5397" y="6785"/>
                  </a:cubicBezTo>
                  <a:cubicBezTo>
                    <a:pt x="5447" y="6701"/>
                    <a:pt x="5531" y="6634"/>
                    <a:pt x="5614" y="6634"/>
                  </a:cubicBezTo>
                  <a:cubicBezTo>
                    <a:pt x="5798" y="6617"/>
                    <a:pt x="5932" y="6484"/>
                    <a:pt x="6115" y="6450"/>
                  </a:cubicBezTo>
                  <a:cubicBezTo>
                    <a:pt x="6032" y="6166"/>
                    <a:pt x="6032" y="5882"/>
                    <a:pt x="5999" y="5598"/>
                  </a:cubicBezTo>
                  <a:cubicBezTo>
                    <a:pt x="5982" y="5364"/>
                    <a:pt x="6049" y="5164"/>
                    <a:pt x="6216" y="5013"/>
                  </a:cubicBezTo>
                  <a:cubicBezTo>
                    <a:pt x="6316" y="4913"/>
                    <a:pt x="6433" y="4813"/>
                    <a:pt x="6500" y="4679"/>
                  </a:cubicBezTo>
                  <a:cubicBezTo>
                    <a:pt x="6500" y="4663"/>
                    <a:pt x="6500" y="4629"/>
                    <a:pt x="6500" y="4612"/>
                  </a:cubicBezTo>
                  <a:cubicBezTo>
                    <a:pt x="6316" y="4312"/>
                    <a:pt x="6349" y="3994"/>
                    <a:pt x="6366" y="3660"/>
                  </a:cubicBezTo>
                  <a:cubicBezTo>
                    <a:pt x="6366" y="3510"/>
                    <a:pt x="6433" y="3376"/>
                    <a:pt x="6567" y="3292"/>
                  </a:cubicBezTo>
                  <a:cubicBezTo>
                    <a:pt x="6600" y="3276"/>
                    <a:pt x="6633" y="3242"/>
                    <a:pt x="6667" y="3226"/>
                  </a:cubicBezTo>
                  <a:cubicBezTo>
                    <a:pt x="6734" y="3176"/>
                    <a:pt x="6784" y="3092"/>
                    <a:pt x="6784" y="2992"/>
                  </a:cubicBezTo>
                  <a:cubicBezTo>
                    <a:pt x="6784" y="2858"/>
                    <a:pt x="6767" y="2724"/>
                    <a:pt x="6767" y="2591"/>
                  </a:cubicBezTo>
                  <a:cubicBezTo>
                    <a:pt x="6767" y="2457"/>
                    <a:pt x="6767" y="2340"/>
                    <a:pt x="6784" y="2223"/>
                  </a:cubicBezTo>
                  <a:cubicBezTo>
                    <a:pt x="6817" y="1939"/>
                    <a:pt x="6934" y="1705"/>
                    <a:pt x="7185" y="1555"/>
                  </a:cubicBezTo>
                  <a:cubicBezTo>
                    <a:pt x="7369" y="1455"/>
                    <a:pt x="7552" y="1354"/>
                    <a:pt x="7736" y="1237"/>
                  </a:cubicBezTo>
                  <a:cubicBezTo>
                    <a:pt x="7770" y="1137"/>
                    <a:pt x="7786" y="1037"/>
                    <a:pt x="7820" y="920"/>
                  </a:cubicBezTo>
                  <a:cubicBezTo>
                    <a:pt x="7887" y="552"/>
                    <a:pt x="8121" y="302"/>
                    <a:pt x="8421" y="118"/>
                  </a:cubicBezTo>
                  <a:cubicBezTo>
                    <a:pt x="8538" y="51"/>
                    <a:pt x="8672" y="18"/>
                    <a:pt x="8822" y="18"/>
                  </a:cubicBezTo>
                  <a:cubicBezTo>
                    <a:pt x="8956" y="18"/>
                    <a:pt x="9106" y="34"/>
                    <a:pt x="9257" y="18"/>
                  </a:cubicBezTo>
                  <a:cubicBezTo>
                    <a:pt x="9507" y="1"/>
                    <a:pt x="9758" y="51"/>
                    <a:pt x="10009" y="118"/>
                  </a:cubicBezTo>
                  <a:cubicBezTo>
                    <a:pt x="10359" y="235"/>
                    <a:pt x="10560" y="485"/>
                    <a:pt x="10677" y="820"/>
                  </a:cubicBezTo>
                  <a:cubicBezTo>
                    <a:pt x="10727" y="953"/>
                    <a:pt x="10744" y="1104"/>
                    <a:pt x="10777" y="1254"/>
                  </a:cubicBezTo>
                  <a:cubicBezTo>
                    <a:pt x="10944" y="1338"/>
                    <a:pt x="11111" y="1421"/>
                    <a:pt x="11278" y="1521"/>
                  </a:cubicBezTo>
                  <a:cubicBezTo>
                    <a:pt x="11596" y="1688"/>
                    <a:pt x="11730" y="1972"/>
                    <a:pt x="11746" y="2323"/>
                  </a:cubicBezTo>
                  <a:cubicBezTo>
                    <a:pt x="11746" y="2457"/>
                    <a:pt x="11746" y="2607"/>
                    <a:pt x="11746" y="2741"/>
                  </a:cubicBezTo>
                  <a:cubicBezTo>
                    <a:pt x="11746" y="2808"/>
                    <a:pt x="11746" y="2858"/>
                    <a:pt x="11746" y="2925"/>
                  </a:cubicBezTo>
                  <a:cubicBezTo>
                    <a:pt x="11730" y="3075"/>
                    <a:pt x="11780" y="3192"/>
                    <a:pt x="11913" y="3276"/>
                  </a:cubicBezTo>
                  <a:cubicBezTo>
                    <a:pt x="12097" y="3376"/>
                    <a:pt x="12164" y="3526"/>
                    <a:pt x="12164" y="3727"/>
                  </a:cubicBezTo>
                  <a:cubicBezTo>
                    <a:pt x="12147" y="3844"/>
                    <a:pt x="12147" y="3944"/>
                    <a:pt x="12164" y="4061"/>
                  </a:cubicBezTo>
                  <a:cubicBezTo>
                    <a:pt x="12164" y="4228"/>
                    <a:pt x="12131" y="4379"/>
                    <a:pt x="12064" y="4529"/>
                  </a:cubicBezTo>
                  <a:cubicBezTo>
                    <a:pt x="11997" y="4629"/>
                    <a:pt x="12014" y="4729"/>
                    <a:pt x="12097" y="4796"/>
                  </a:cubicBezTo>
                  <a:cubicBezTo>
                    <a:pt x="12181" y="4880"/>
                    <a:pt x="12248" y="4963"/>
                    <a:pt x="12331" y="5047"/>
                  </a:cubicBezTo>
                  <a:cubicBezTo>
                    <a:pt x="12481" y="5197"/>
                    <a:pt x="12532" y="5381"/>
                    <a:pt x="12515" y="5582"/>
                  </a:cubicBezTo>
                  <a:cubicBezTo>
                    <a:pt x="12481" y="5866"/>
                    <a:pt x="12465" y="6150"/>
                    <a:pt x="12431" y="6434"/>
                  </a:cubicBezTo>
                  <a:close/>
                  <a:moveTo>
                    <a:pt x="9257" y="6484"/>
                  </a:moveTo>
                  <a:lnTo>
                    <a:pt x="9257" y="6484"/>
                  </a:lnTo>
                  <a:cubicBezTo>
                    <a:pt x="8856" y="6484"/>
                    <a:pt x="8438" y="6484"/>
                    <a:pt x="8037" y="6484"/>
                  </a:cubicBezTo>
                  <a:cubicBezTo>
                    <a:pt x="7536" y="6484"/>
                    <a:pt x="7051" y="6517"/>
                    <a:pt x="6567" y="6651"/>
                  </a:cubicBezTo>
                  <a:cubicBezTo>
                    <a:pt x="6283" y="6718"/>
                    <a:pt x="6049" y="6868"/>
                    <a:pt x="5848" y="7052"/>
                  </a:cubicBezTo>
                  <a:cubicBezTo>
                    <a:pt x="5798" y="7102"/>
                    <a:pt x="5765" y="7152"/>
                    <a:pt x="5748" y="7219"/>
                  </a:cubicBezTo>
                  <a:cubicBezTo>
                    <a:pt x="5648" y="7520"/>
                    <a:pt x="5547" y="7837"/>
                    <a:pt x="5547" y="8171"/>
                  </a:cubicBezTo>
                  <a:cubicBezTo>
                    <a:pt x="5547" y="8221"/>
                    <a:pt x="5547" y="8288"/>
                    <a:pt x="5531" y="8338"/>
                  </a:cubicBezTo>
                  <a:cubicBezTo>
                    <a:pt x="5414" y="8907"/>
                    <a:pt x="5180" y="9441"/>
                    <a:pt x="4912" y="9959"/>
                  </a:cubicBezTo>
                  <a:cubicBezTo>
                    <a:pt x="4812" y="10160"/>
                    <a:pt x="4695" y="10343"/>
                    <a:pt x="4612" y="10544"/>
                  </a:cubicBezTo>
                  <a:cubicBezTo>
                    <a:pt x="4428" y="10912"/>
                    <a:pt x="4211" y="11246"/>
                    <a:pt x="3943" y="11580"/>
                  </a:cubicBezTo>
                  <a:cubicBezTo>
                    <a:pt x="3492" y="12165"/>
                    <a:pt x="3024" y="12749"/>
                    <a:pt x="2557" y="13334"/>
                  </a:cubicBezTo>
                  <a:cubicBezTo>
                    <a:pt x="2456" y="13451"/>
                    <a:pt x="2356" y="13585"/>
                    <a:pt x="2239" y="13668"/>
                  </a:cubicBezTo>
                  <a:cubicBezTo>
                    <a:pt x="1972" y="13869"/>
                    <a:pt x="1788" y="14120"/>
                    <a:pt x="1571" y="14354"/>
                  </a:cubicBezTo>
                  <a:cubicBezTo>
                    <a:pt x="1454" y="14470"/>
                    <a:pt x="1354" y="14621"/>
                    <a:pt x="1270" y="14771"/>
                  </a:cubicBezTo>
                  <a:cubicBezTo>
                    <a:pt x="1086" y="15122"/>
                    <a:pt x="902" y="15490"/>
                    <a:pt x="735" y="15857"/>
                  </a:cubicBezTo>
                  <a:cubicBezTo>
                    <a:pt x="668" y="16008"/>
                    <a:pt x="618" y="16175"/>
                    <a:pt x="585" y="16342"/>
                  </a:cubicBezTo>
                  <a:cubicBezTo>
                    <a:pt x="552" y="16659"/>
                    <a:pt x="451" y="16977"/>
                    <a:pt x="485" y="17294"/>
                  </a:cubicBezTo>
                  <a:cubicBezTo>
                    <a:pt x="485" y="17328"/>
                    <a:pt x="485" y="17344"/>
                    <a:pt x="468" y="17378"/>
                  </a:cubicBezTo>
                  <a:cubicBezTo>
                    <a:pt x="418" y="17545"/>
                    <a:pt x="418" y="17729"/>
                    <a:pt x="418" y="17912"/>
                  </a:cubicBezTo>
                  <a:lnTo>
                    <a:pt x="435" y="19333"/>
                  </a:lnTo>
                  <a:cubicBezTo>
                    <a:pt x="435" y="19416"/>
                    <a:pt x="435" y="19483"/>
                    <a:pt x="451" y="19550"/>
                  </a:cubicBezTo>
                  <a:cubicBezTo>
                    <a:pt x="518" y="19817"/>
                    <a:pt x="535" y="20101"/>
                    <a:pt x="552" y="20369"/>
                  </a:cubicBezTo>
                  <a:cubicBezTo>
                    <a:pt x="568" y="20586"/>
                    <a:pt x="602" y="20803"/>
                    <a:pt x="719" y="20970"/>
                  </a:cubicBezTo>
                  <a:cubicBezTo>
                    <a:pt x="852" y="21154"/>
                    <a:pt x="902" y="21338"/>
                    <a:pt x="969" y="21538"/>
                  </a:cubicBezTo>
                  <a:cubicBezTo>
                    <a:pt x="1019" y="21722"/>
                    <a:pt x="1086" y="21906"/>
                    <a:pt x="1136" y="22090"/>
                  </a:cubicBezTo>
                  <a:cubicBezTo>
                    <a:pt x="1186" y="22240"/>
                    <a:pt x="1253" y="22374"/>
                    <a:pt x="1354" y="22491"/>
                  </a:cubicBezTo>
                  <a:cubicBezTo>
                    <a:pt x="1454" y="22591"/>
                    <a:pt x="1521" y="22708"/>
                    <a:pt x="1571" y="22841"/>
                  </a:cubicBezTo>
                  <a:cubicBezTo>
                    <a:pt x="1654" y="23059"/>
                    <a:pt x="1788" y="23276"/>
                    <a:pt x="1922" y="23493"/>
                  </a:cubicBezTo>
                  <a:cubicBezTo>
                    <a:pt x="2156" y="23861"/>
                    <a:pt x="2406" y="24195"/>
                    <a:pt x="2757" y="24479"/>
                  </a:cubicBezTo>
                  <a:cubicBezTo>
                    <a:pt x="3141" y="24780"/>
                    <a:pt x="3576" y="25014"/>
                    <a:pt x="3960" y="25331"/>
                  </a:cubicBezTo>
                  <a:cubicBezTo>
                    <a:pt x="4010" y="25364"/>
                    <a:pt x="4060" y="25381"/>
                    <a:pt x="4110" y="25415"/>
                  </a:cubicBezTo>
                  <a:cubicBezTo>
                    <a:pt x="4411" y="25565"/>
                    <a:pt x="4712" y="25715"/>
                    <a:pt x="4996" y="25882"/>
                  </a:cubicBezTo>
                  <a:cubicBezTo>
                    <a:pt x="5464" y="26150"/>
                    <a:pt x="5965" y="26367"/>
                    <a:pt x="6483" y="26501"/>
                  </a:cubicBezTo>
                  <a:cubicBezTo>
                    <a:pt x="6600" y="26534"/>
                    <a:pt x="6734" y="26551"/>
                    <a:pt x="6867" y="26567"/>
                  </a:cubicBezTo>
                  <a:cubicBezTo>
                    <a:pt x="7168" y="26618"/>
                    <a:pt x="7469" y="26634"/>
                    <a:pt x="7786" y="26634"/>
                  </a:cubicBezTo>
                  <a:cubicBezTo>
                    <a:pt x="7937" y="26634"/>
                    <a:pt x="8104" y="26651"/>
                    <a:pt x="8237" y="26684"/>
                  </a:cubicBezTo>
                  <a:cubicBezTo>
                    <a:pt x="8438" y="26735"/>
                    <a:pt x="8638" y="26751"/>
                    <a:pt x="8839" y="26751"/>
                  </a:cubicBezTo>
                  <a:cubicBezTo>
                    <a:pt x="9056" y="26751"/>
                    <a:pt x="9257" y="26751"/>
                    <a:pt x="9474" y="26751"/>
                  </a:cubicBezTo>
                  <a:cubicBezTo>
                    <a:pt x="9574" y="26751"/>
                    <a:pt x="9674" y="26751"/>
                    <a:pt x="9775" y="26768"/>
                  </a:cubicBezTo>
                  <a:cubicBezTo>
                    <a:pt x="10192" y="26835"/>
                    <a:pt x="10627" y="26818"/>
                    <a:pt x="11045" y="26785"/>
                  </a:cubicBezTo>
                  <a:cubicBezTo>
                    <a:pt x="11228" y="26785"/>
                    <a:pt x="11412" y="26735"/>
                    <a:pt x="11562" y="26634"/>
                  </a:cubicBezTo>
                  <a:cubicBezTo>
                    <a:pt x="11629" y="26584"/>
                    <a:pt x="11696" y="26567"/>
                    <a:pt x="11763" y="26567"/>
                  </a:cubicBezTo>
                  <a:cubicBezTo>
                    <a:pt x="11830" y="26551"/>
                    <a:pt x="11897" y="26534"/>
                    <a:pt x="11947" y="26517"/>
                  </a:cubicBezTo>
                  <a:cubicBezTo>
                    <a:pt x="12498" y="26384"/>
                    <a:pt x="13016" y="26183"/>
                    <a:pt x="13484" y="25899"/>
                  </a:cubicBezTo>
                  <a:cubicBezTo>
                    <a:pt x="13551" y="25866"/>
                    <a:pt x="13618" y="25832"/>
                    <a:pt x="13684" y="25799"/>
                  </a:cubicBezTo>
                  <a:cubicBezTo>
                    <a:pt x="13985" y="25632"/>
                    <a:pt x="14303" y="25465"/>
                    <a:pt x="14603" y="25314"/>
                  </a:cubicBezTo>
                  <a:cubicBezTo>
                    <a:pt x="14654" y="25281"/>
                    <a:pt x="14687" y="25247"/>
                    <a:pt x="14737" y="25214"/>
                  </a:cubicBezTo>
                  <a:cubicBezTo>
                    <a:pt x="14887" y="25097"/>
                    <a:pt x="15038" y="24980"/>
                    <a:pt x="15188" y="24863"/>
                  </a:cubicBezTo>
                  <a:cubicBezTo>
                    <a:pt x="15272" y="24796"/>
                    <a:pt x="15355" y="24713"/>
                    <a:pt x="15405" y="24629"/>
                  </a:cubicBezTo>
                  <a:cubicBezTo>
                    <a:pt x="15489" y="24496"/>
                    <a:pt x="15589" y="24412"/>
                    <a:pt x="15706" y="24345"/>
                  </a:cubicBezTo>
                  <a:cubicBezTo>
                    <a:pt x="15974" y="24178"/>
                    <a:pt x="16174" y="23944"/>
                    <a:pt x="16341" y="23677"/>
                  </a:cubicBezTo>
                  <a:cubicBezTo>
                    <a:pt x="16391" y="23593"/>
                    <a:pt x="16441" y="23510"/>
                    <a:pt x="16508" y="23443"/>
                  </a:cubicBezTo>
                  <a:cubicBezTo>
                    <a:pt x="16642" y="23326"/>
                    <a:pt x="16709" y="23176"/>
                    <a:pt x="16792" y="23042"/>
                  </a:cubicBezTo>
                  <a:cubicBezTo>
                    <a:pt x="16893" y="22875"/>
                    <a:pt x="16993" y="22691"/>
                    <a:pt x="17126" y="22541"/>
                  </a:cubicBezTo>
                  <a:cubicBezTo>
                    <a:pt x="17243" y="22390"/>
                    <a:pt x="17344" y="22223"/>
                    <a:pt x="17410" y="22039"/>
                  </a:cubicBezTo>
                  <a:cubicBezTo>
                    <a:pt x="17494" y="21755"/>
                    <a:pt x="17578" y="21455"/>
                    <a:pt x="17678" y="21154"/>
                  </a:cubicBezTo>
                  <a:cubicBezTo>
                    <a:pt x="17695" y="21070"/>
                    <a:pt x="17711" y="20987"/>
                    <a:pt x="17761" y="20937"/>
                  </a:cubicBezTo>
                  <a:cubicBezTo>
                    <a:pt x="17945" y="20669"/>
                    <a:pt x="18012" y="20385"/>
                    <a:pt x="18029" y="20085"/>
                  </a:cubicBezTo>
                  <a:cubicBezTo>
                    <a:pt x="18029" y="20051"/>
                    <a:pt x="18029" y="20001"/>
                    <a:pt x="18045" y="19968"/>
                  </a:cubicBezTo>
                  <a:cubicBezTo>
                    <a:pt x="18129" y="19767"/>
                    <a:pt x="18129" y="19550"/>
                    <a:pt x="18129" y="19333"/>
                  </a:cubicBezTo>
                  <a:cubicBezTo>
                    <a:pt x="18112" y="18948"/>
                    <a:pt x="18079" y="18581"/>
                    <a:pt x="18112" y="18213"/>
                  </a:cubicBezTo>
                  <a:cubicBezTo>
                    <a:pt x="18129" y="17745"/>
                    <a:pt x="18012" y="17277"/>
                    <a:pt x="18012" y="16826"/>
                  </a:cubicBezTo>
                  <a:cubicBezTo>
                    <a:pt x="18012" y="16776"/>
                    <a:pt x="17995" y="16726"/>
                    <a:pt x="17979" y="16693"/>
                  </a:cubicBezTo>
                  <a:cubicBezTo>
                    <a:pt x="17962" y="16626"/>
                    <a:pt x="17945" y="16559"/>
                    <a:pt x="17945" y="16492"/>
                  </a:cubicBezTo>
                  <a:cubicBezTo>
                    <a:pt x="17945" y="16242"/>
                    <a:pt x="17862" y="15991"/>
                    <a:pt x="17745" y="15774"/>
                  </a:cubicBezTo>
                  <a:cubicBezTo>
                    <a:pt x="17628" y="15506"/>
                    <a:pt x="17477" y="15239"/>
                    <a:pt x="17360" y="14988"/>
                  </a:cubicBezTo>
                  <a:cubicBezTo>
                    <a:pt x="17143" y="14504"/>
                    <a:pt x="16776" y="14136"/>
                    <a:pt x="16391" y="13769"/>
                  </a:cubicBezTo>
                  <a:cubicBezTo>
                    <a:pt x="16241" y="13635"/>
                    <a:pt x="16107" y="13501"/>
                    <a:pt x="15974" y="13351"/>
                  </a:cubicBezTo>
                  <a:cubicBezTo>
                    <a:pt x="15522" y="12783"/>
                    <a:pt x="15071" y="12215"/>
                    <a:pt x="14620" y="11663"/>
                  </a:cubicBezTo>
                  <a:cubicBezTo>
                    <a:pt x="14336" y="11279"/>
                    <a:pt x="14069" y="10895"/>
                    <a:pt x="13868" y="10460"/>
                  </a:cubicBezTo>
                  <a:cubicBezTo>
                    <a:pt x="13818" y="10343"/>
                    <a:pt x="13751" y="10226"/>
                    <a:pt x="13701" y="10126"/>
                  </a:cubicBezTo>
                  <a:cubicBezTo>
                    <a:pt x="13451" y="9709"/>
                    <a:pt x="13250" y="9257"/>
                    <a:pt x="13116" y="8806"/>
                  </a:cubicBezTo>
                  <a:cubicBezTo>
                    <a:pt x="13050" y="8606"/>
                    <a:pt x="12983" y="8405"/>
                    <a:pt x="12983" y="8221"/>
                  </a:cubicBezTo>
                  <a:cubicBezTo>
                    <a:pt x="12966" y="7871"/>
                    <a:pt x="12882" y="7553"/>
                    <a:pt x="12782" y="7236"/>
                  </a:cubicBezTo>
                  <a:cubicBezTo>
                    <a:pt x="12765" y="7169"/>
                    <a:pt x="12732" y="7119"/>
                    <a:pt x="12682" y="7069"/>
                  </a:cubicBezTo>
                  <a:cubicBezTo>
                    <a:pt x="12498" y="6902"/>
                    <a:pt x="12281" y="6751"/>
                    <a:pt x="12030" y="6684"/>
                  </a:cubicBezTo>
                  <a:cubicBezTo>
                    <a:pt x="11897" y="6651"/>
                    <a:pt x="11763" y="6617"/>
                    <a:pt x="11646" y="6584"/>
                  </a:cubicBezTo>
                  <a:cubicBezTo>
                    <a:pt x="11345" y="6517"/>
                    <a:pt x="11061" y="6500"/>
                    <a:pt x="10777" y="6500"/>
                  </a:cubicBezTo>
                  <a:cubicBezTo>
                    <a:pt x="10259" y="6484"/>
                    <a:pt x="9758" y="6484"/>
                    <a:pt x="9257" y="6484"/>
                  </a:cubicBezTo>
                  <a:close/>
                  <a:moveTo>
                    <a:pt x="7001" y="4896"/>
                  </a:moveTo>
                  <a:cubicBezTo>
                    <a:pt x="6851" y="5047"/>
                    <a:pt x="6700" y="5181"/>
                    <a:pt x="6567" y="5331"/>
                  </a:cubicBezTo>
                  <a:cubicBezTo>
                    <a:pt x="6483" y="5414"/>
                    <a:pt x="6416" y="5498"/>
                    <a:pt x="6400" y="5615"/>
                  </a:cubicBezTo>
                  <a:cubicBezTo>
                    <a:pt x="6400" y="5782"/>
                    <a:pt x="6383" y="5966"/>
                    <a:pt x="6383" y="6150"/>
                  </a:cubicBezTo>
                  <a:cubicBezTo>
                    <a:pt x="6383" y="6200"/>
                    <a:pt x="6400" y="6250"/>
                    <a:pt x="6416" y="6317"/>
                  </a:cubicBezTo>
                  <a:cubicBezTo>
                    <a:pt x="6500" y="6300"/>
                    <a:pt x="6583" y="6300"/>
                    <a:pt x="6650" y="6283"/>
                  </a:cubicBezTo>
                  <a:cubicBezTo>
                    <a:pt x="6968" y="6166"/>
                    <a:pt x="7318" y="6133"/>
                    <a:pt x="7669" y="6133"/>
                  </a:cubicBezTo>
                  <a:cubicBezTo>
                    <a:pt x="8672" y="6150"/>
                    <a:pt x="9691" y="6150"/>
                    <a:pt x="10694" y="6133"/>
                  </a:cubicBezTo>
                  <a:cubicBezTo>
                    <a:pt x="11111" y="6133"/>
                    <a:pt x="11512" y="6150"/>
                    <a:pt x="11913" y="6300"/>
                  </a:cubicBezTo>
                  <a:cubicBezTo>
                    <a:pt x="11963" y="6317"/>
                    <a:pt x="12030" y="6300"/>
                    <a:pt x="12114" y="6300"/>
                  </a:cubicBezTo>
                  <a:cubicBezTo>
                    <a:pt x="12114" y="6216"/>
                    <a:pt x="12131" y="6150"/>
                    <a:pt x="12131" y="6083"/>
                  </a:cubicBezTo>
                  <a:cubicBezTo>
                    <a:pt x="12131" y="5932"/>
                    <a:pt x="12114" y="5799"/>
                    <a:pt x="12114" y="5648"/>
                  </a:cubicBezTo>
                  <a:cubicBezTo>
                    <a:pt x="12097" y="5431"/>
                    <a:pt x="11963" y="5297"/>
                    <a:pt x="11763" y="5231"/>
                  </a:cubicBezTo>
                  <a:cubicBezTo>
                    <a:pt x="11562" y="5164"/>
                    <a:pt x="11345" y="5097"/>
                    <a:pt x="11145" y="5064"/>
                  </a:cubicBezTo>
                  <a:cubicBezTo>
                    <a:pt x="10694" y="4980"/>
                    <a:pt x="10259" y="4930"/>
                    <a:pt x="9808" y="4880"/>
                  </a:cubicBezTo>
                  <a:cubicBezTo>
                    <a:pt x="9290" y="4830"/>
                    <a:pt x="8772" y="4846"/>
                    <a:pt x="8254" y="4880"/>
                  </a:cubicBezTo>
                  <a:cubicBezTo>
                    <a:pt x="8070" y="4880"/>
                    <a:pt x="7887" y="4880"/>
                    <a:pt x="7703" y="4863"/>
                  </a:cubicBezTo>
                  <a:cubicBezTo>
                    <a:pt x="7469" y="4830"/>
                    <a:pt x="7218" y="4863"/>
                    <a:pt x="7001" y="4896"/>
                  </a:cubicBezTo>
                  <a:close/>
                  <a:moveTo>
                    <a:pt x="11596" y="3794"/>
                  </a:moveTo>
                  <a:cubicBezTo>
                    <a:pt x="11562" y="3777"/>
                    <a:pt x="11529" y="3760"/>
                    <a:pt x="11496" y="3744"/>
                  </a:cubicBezTo>
                  <a:cubicBezTo>
                    <a:pt x="11395" y="3693"/>
                    <a:pt x="11278" y="3660"/>
                    <a:pt x="11161" y="3627"/>
                  </a:cubicBezTo>
                  <a:cubicBezTo>
                    <a:pt x="10460" y="3443"/>
                    <a:pt x="9758" y="3343"/>
                    <a:pt x="9039" y="3343"/>
                  </a:cubicBezTo>
                  <a:cubicBezTo>
                    <a:pt x="8906" y="3343"/>
                    <a:pt x="8772" y="3343"/>
                    <a:pt x="8655" y="3326"/>
                  </a:cubicBezTo>
                  <a:cubicBezTo>
                    <a:pt x="8271" y="3309"/>
                    <a:pt x="7887" y="3343"/>
                    <a:pt x="7502" y="3359"/>
                  </a:cubicBezTo>
                  <a:cubicBezTo>
                    <a:pt x="7218" y="3359"/>
                    <a:pt x="7118" y="3593"/>
                    <a:pt x="6934" y="3727"/>
                  </a:cubicBezTo>
                  <a:cubicBezTo>
                    <a:pt x="6917" y="3744"/>
                    <a:pt x="6917" y="3760"/>
                    <a:pt x="6917" y="3777"/>
                  </a:cubicBezTo>
                  <a:cubicBezTo>
                    <a:pt x="6917" y="3944"/>
                    <a:pt x="6884" y="4111"/>
                    <a:pt x="6934" y="4262"/>
                  </a:cubicBezTo>
                  <a:cubicBezTo>
                    <a:pt x="6968" y="4445"/>
                    <a:pt x="7034" y="4612"/>
                    <a:pt x="7018" y="4813"/>
                  </a:cubicBezTo>
                  <a:cubicBezTo>
                    <a:pt x="7135" y="4796"/>
                    <a:pt x="7235" y="4763"/>
                    <a:pt x="7335" y="4746"/>
                  </a:cubicBezTo>
                  <a:cubicBezTo>
                    <a:pt x="7619" y="4679"/>
                    <a:pt x="7903" y="4596"/>
                    <a:pt x="8187" y="4562"/>
                  </a:cubicBezTo>
                  <a:cubicBezTo>
                    <a:pt x="8789" y="4479"/>
                    <a:pt x="9390" y="4479"/>
                    <a:pt x="9975" y="4562"/>
                  </a:cubicBezTo>
                  <a:cubicBezTo>
                    <a:pt x="10443" y="4629"/>
                    <a:pt x="10928" y="4663"/>
                    <a:pt x="11379" y="4763"/>
                  </a:cubicBezTo>
                  <a:cubicBezTo>
                    <a:pt x="11412" y="4780"/>
                    <a:pt x="11446" y="4763"/>
                    <a:pt x="11462" y="4763"/>
                  </a:cubicBezTo>
                  <a:cubicBezTo>
                    <a:pt x="11496" y="4646"/>
                    <a:pt x="11496" y="4529"/>
                    <a:pt x="11546" y="4412"/>
                  </a:cubicBezTo>
                  <a:cubicBezTo>
                    <a:pt x="11629" y="4211"/>
                    <a:pt x="11613" y="4011"/>
                    <a:pt x="11596" y="3794"/>
                  </a:cubicBezTo>
                  <a:close/>
                  <a:moveTo>
                    <a:pt x="11212" y="3343"/>
                  </a:moveTo>
                  <a:cubicBezTo>
                    <a:pt x="11195" y="3226"/>
                    <a:pt x="11178" y="3125"/>
                    <a:pt x="11178" y="3042"/>
                  </a:cubicBezTo>
                  <a:cubicBezTo>
                    <a:pt x="11195" y="2858"/>
                    <a:pt x="11078" y="2758"/>
                    <a:pt x="10928" y="2708"/>
                  </a:cubicBezTo>
                  <a:cubicBezTo>
                    <a:pt x="10877" y="2674"/>
                    <a:pt x="10811" y="2658"/>
                    <a:pt x="10744" y="2641"/>
                  </a:cubicBezTo>
                  <a:cubicBezTo>
                    <a:pt x="10393" y="2541"/>
                    <a:pt x="10025" y="2474"/>
                    <a:pt x="9641" y="2474"/>
                  </a:cubicBezTo>
                  <a:cubicBezTo>
                    <a:pt x="9407" y="2474"/>
                    <a:pt x="9173" y="2474"/>
                    <a:pt x="8939" y="2440"/>
                  </a:cubicBezTo>
                  <a:cubicBezTo>
                    <a:pt x="8638" y="2407"/>
                    <a:pt x="8338" y="2357"/>
                    <a:pt x="8037" y="2424"/>
                  </a:cubicBezTo>
                  <a:cubicBezTo>
                    <a:pt x="7987" y="2424"/>
                    <a:pt x="7937" y="2440"/>
                    <a:pt x="7903" y="2373"/>
                  </a:cubicBezTo>
                  <a:cubicBezTo>
                    <a:pt x="7920" y="2307"/>
                    <a:pt x="7987" y="2323"/>
                    <a:pt x="8037" y="2307"/>
                  </a:cubicBezTo>
                  <a:cubicBezTo>
                    <a:pt x="8237" y="2273"/>
                    <a:pt x="8455" y="2257"/>
                    <a:pt x="8655" y="2206"/>
                  </a:cubicBezTo>
                  <a:cubicBezTo>
                    <a:pt x="8806" y="2173"/>
                    <a:pt x="8956" y="2140"/>
                    <a:pt x="9106" y="2140"/>
                  </a:cubicBezTo>
                  <a:cubicBezTo>
                    <a:pt x="9257" y="2140"/>
                    <a:pt x="9407" y="2140"/>
                    <a:pt x="9541" y="2123"/>
                  </a:cubicBezTo>
                  <a:cubicBezTo>
                    <a:pt x="10075" y="2123"/>
                    <a:pt x="10577" y="2206"/>
                    <a:pt x="11078" y="2390"/>
                  </a:cubicBezTo>
                  <a:cubicBezTo>
                    <a:pt x="11095" y="2390"/>
                    <a:pt x="11128" y="2390"/>
                    <a:pt x="11161" y="2390"/>
                  </a:cubicBezTo>
                  <a:cubicBezTo>
                    <a:pt x="11178" y="2290"/>
                    <a:pt x="11178" y="2190"/>
                    <a:pt x="11111" y="2123"/>
                  </a:cubicBezTo>
                  <a:cubicBezTo>
                    <a:pt x="10894" y="1889"/>
                    <a:pt x="10660" y="1655"/>
                    <a:pt x="10359" y="1505"/>
                  </a:cubicBezTo>
                  <a:cubicBezTo>
                    <a:pt x="10343" y="1488"/>
                    <a:pt x="10309" y="1488"/>
                    <a:pt x="10293" y="1488"/>
                  </a:cubicBezTo>
                  <a:cubicBezTo>
                    <a:pt x="10109" y="1438"/>
                    <a:pt x="9925" y="1404"/>
                    <a:pt x="9758" y="1354"/>
                  </a:cubicBezTo>
                  <a:cubicBezTo>
                    <a:pt x="9624" y="1304"/>
                    <a:pt x="9491" y="1287"/>
                    <a:pt x="9357" y="1304"/>
                  </a:cubicBezTo>
                  <a:cubicBezTo>
                    <a:pt x="9123" y="1304"/>
                    <a:pt x="8906" y="1287"/>
                    <a:pt x="8689" y="1371"/>
                  </a:cubicBezTo>
                  <a:cubicBezTo>
                    <a:pt x="8638" y="1388"/>
                    <a:pt x="8588" y="1371"/>
                    <a:pt x="8555" y="1388"/>
                  </a:cubicBezTo>
                  <a:cubicBezTo>
                    <a:pt x="8288" y="1455"/>
                    <a:pt x="8037" y="1505"/>
                    <a:pt x="7836" y="1722"/>
                  </a:cubicBezTo>
                  <a:cubicBezTo>
                    <a:pt x="7753" y="1805"/>
                    <a:pt x="7653" y="1889"/>
                    <a:pt x="7552" y="1972"/>
                  </a:cubicBezTo>
                  <a:cubicBezTo>
                    <a:pt x="7402" y="2073"/>
                    <a:pt x="7335" y="2223"/>
                    <a:pt x="7335" y="2407"/>
                  </a:cubicBezTo>
                  <a:cubicBezTo>
                    <a:pt x="7352" y="2624"/>
                    <a:pt x="7335" y="2858"/>
                    <a:pt x="7335" y="3075"/>
                  </a:cubicBezTo>
                  <a:cubicBezTo>
                    <a:pt x="7335" y="3125"/>
                    <a:pt x="7318" y="3176"/>
                    <a:pt x="7385" y="3226"/>
                  </a:cubicBezTo>
                  <a:cubicBezTo>
                    <a:pt x="7419" y="3209"/>
                    <a:pt x="7452" y="3209"/>
                    <a:pt x="7502" y="3192"/>
                  </a:cubicBezTo>
                  <a:cubicBezTo>
                    <a:pt x="7753" y="3109"/>
                    <a:pt x="8020" y="3075"/>
                    <a:pt x="8288" y="3075"/>
                  </a:cubicBezTo>
                  <a:cubicBezTo>
                    <a:pt x="8538" y="3075"/>
                    <a:pt x="8772" y="3075"/>
                    <a:pt x="9023" y="3059"/>
                  </a:cubicBezTo>
                  <a:cubicBezTo>
                    <a:pt x="9491" y="3042"/>
                    <a:pt x="9958" y="3092"/>
                    <a:pt x="10410" y="3176"/>
                  </a:cubicBezTo>
                  <a:cubicBezTo>
                    <a:pt x="10660" y="3209"/>
                    <a:pt x="10928" y="3276"/>
                    <a:pt x="11212" y="3343"/>
                  </a:cubicBezTo>
                  <a:close/>
                  <a:moveTo>
                    <a:pt x="8087" y="1204"/>
                  </a:moveTo>
                  <a:cubicBezTo>
                    <a:pt x="8338" y="1137"/>
                    <a:pt x="8572" y="1070"/>
                    <a:pt x="8806" y="1020"/>
                  </a:cubicBezTo>
                  <a:cubicBezTo>
                    <a:pt x="8856" y="1003"/>
                    <a:pt x="8923" y="987"/>
                    <a:pt x="8989" y="987"/>
                  </a:cubicBezTo>
                  <a:cubicBezTo>
                    <a:pt x="9173" y="987"/>
                    <a:pt x="9357" y="987"/>
                    <a:pt x="9541" y="987"/>
                  </a:cubicBezTo>
                  <a:cubicBezTo>
                    <a:pt x="9591" y="987"/>
                    <a:pt x="9641" y="1003"/>
                    <a:pt x="9708" y="1003"/>
                  </a:cubicBezTo>
                  <a:cubicBezTo>
                    <a:pt x="9925" y="1070"/>
                    <a:pt x="10142" y="1120"/>
                    <a:pt x="10359" y="1187"/>
                  </a:cubicBezTo>
                  <a:cubicBezTo>
                    <a:pt x="10376" y="1187"/>
                    <a:pt x="10410" y="1187"/>
                    <a:pt x="10443" y="1170"/>
                  </a:cubicBezTo>
                  <a:cubicBezTo>
                    <a:pt x="10410" y="937"/>
                    <a:pt x="10293" y="753"/>
                    <a:pt x="10126" y="586"/>
                  </a:cubicBezTo>
                  <a:cubicBezTo>
                    <a:pt x="10025" y="485"/>
                    <a:pt x="9925" y="435"/>
                    <a:pt x="9791" y="435"/>
                  </a:cubicBezTo>
                  <a:cubicBezTo>
                    <a:pt x="9624" y="419"/>
                    <a:pt x="9457" y="368"/>
                    <a:pt x="9290" y="368"/>
                  </a:cubicBezTo>
                  <a:cubicBezTo>
                    <a:pt x="9140" y="368"/>
                    <a:pt x="8973" y="402"/>
                    <a:pt x="8806" y="435"/>
                  </a:cubicBezTo>
                  <a:cubicBezTo>
                    <a:pt x="8755" y="435"/>
                    <a:pt x="8705" y="435"/>
                    <a:pt x="8655" y="452"/>
                  </a:cubicBezTo>
                  <a:cubicBezTo>
                    <a:pt x="8588" y="452"/>
                    <a:pt x="8538" y="469"/>
                    <a:pt x="8505" y="502"/>
                  </a:cubicBezTo>
                  <a:cubicBezTo>
                    <a:pt x="8271" y="669"/>
                    <a:pt x="8121" y="886"/>
                    <a:pt x="8087" y="120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6;p19">
              <a:extLst>
                <a:ext uri="{FF2B5EF4-FFF2-40B4-BE49-F238E27FC236}">
                  <a16:creationId xmlns:a16="http://schemas.microsoft.com/office/drawing/2014/main" id="{BE567F88-8E62-9796-36AF-854210138EB3}"/>
                </a:ext>
              </a:extLst>
            </p:cNvPr>
            <p:cNvSpPr/>
            <p:nvPr/>
          </p:nvSpPr>
          <p:spPr>
            <a:xfrm>
              <a:off x="1593600" y="4519350"/>
              <a:ext cx="60175" cy="33875"/>
            </a:xfrm>
            <a:custGeom>
              <a:avLst/>
              <a:gdLst/>
              <a:ahLst/>
              <a:cxnLst/>
              <a:rect l="l" t="t" r="r" b="b"/>
              <a:pathLst>
                <a:path w="2407" h="1355" extrusionOk="0">
                  <a:moveTo>
                    <a:pt x="2139" y="18"/>
                  </a:moveTo>
                  <a:cubicBezTo>
                    <a:pt x="1454" y="135"/>
                    <a:pt x="852" y="669"/>
                    <a:pt x="218" y="953"/>
                  </a:cubicBezTo>
                  <a:cubicBezTo>
                    <a:pt x="0" y="1070"/>
                    <a:pt x="167" y="1354"/>
                    <a:pt x="385" y="1321"/>
                  </a:cubicBezTo>
                  <a:cubicBezTo>
                    <a:pt x="1070" y="1204"/>
                    <a:pt x="1755" y="686"/>
                    <a:pt x="2289" y="268"/>
                  </a:cubicBezTo>
                  <a:cubicBezTo>
                    <a:pt x="2406" y="168"/>
                    <a:pt x="2273" y="1"/>
                    <a:pt x="2139" y="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7;p19">
              <a:extLst>
                <a:ext uri="{FF2B5EF4-FFF2-40B4-BE49-F238E27FC236}">
                  <a16:creationId xmlns:a16="http://schemas.microsoft.com/office/drawing/2014/main" id="{B8842669-317E-42D6-421E-49BEF7FCD34F}"/>
                </a:ext>
              </a:extLst>
            </p:cNvPr>
            <p:cNvSpPr/>
            <p:nvPr/>
          </p:nvSpPr>
          <p:spPr>
            <a:xfrm>
              <a:off x="1713050" y="4615850"/>
              <a:ext cx="28450" cy="50575"/>
            </a:xfrm>
            <a:custGeom>
              <a:avLst/>
              <a:gdLst/>
              <a:ahLst/>
              <a:cxnLst/>
              <a:rect l="l" t="t" r="r" b="b"/>
              <a:pathLst>
                <a:path w="1138" h="2023" extrusionOk="0">
                  <a:moveTo>
                    <a:pt x="836" y="84"/>
                  </a:moveTo>
                  <a:cubicBezTo>
                    <a:pt x="602" y="301"/>
                    <a:pt x="452" y="569"/>
                    <a:pt x="335" y="869"/>
                  </a:cubicBezTo>
                  <a:cubicBezTo>
                    <a:pt x="201" y="1170"/>
                    <a:pt x="1" y="1538"/>
                    <a:pt x="34" y="1872"/>
                  </a:cubicBezTo>
                  <a:cubicBezTo>
                    <a:pt x="51" y="1955"/>
                    <a:pt x="135" y="2022"/>
                    <a:pt x="201" y="1972"/>
                  </a:cubicBezTo>
                  <a:cubicBezTo>
                    <a:pt x="452" y="1822"/>
                    <a:pt x="569" y="1521"/>
                    <a:pt x="669" y="1254"/>
                  </a:cubicBezTo>
                  <a:cubicBezTo>
                    <a:pt x="820" y="919"/>
                    <a:pt x="987" y="585"/>
                    <a:pt x="1087" y="234"/>
                  </a:cubicBezTo>
                  <a:cubicBezTo>
                    <a:pt x="1137" y="84"/>
                    <a:pt x="953" y="1"/>
                    <a:pt x="836" y="8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8;p19">
              <a:extLst>
                <a:ext uri="{FF2B5EF4-FFF2-40B4-BE49-F238E27FC236}">
                  <a16:creationId xmlns:a16="http://schemas.microsoft.com/office/drawing/2014/main" id="{FF4CC77D-D85D-BB5B-B69C-E7AE95B0F2D3}"/>
                </a:ext>
              </a:extLst>
            </p:cNvPr>
            <p:cNvSpPr/>
            <p:nvPr/>
          </p:nvSpPr>
          <p:spPr>
            <a:xfrm>
              <a:off x="1893100" y="4653025"/>
              <a:ext cx="17150" cy="65200"/>
            </a:xfrm>
            <a:custGeom>
              <a:avLst/>
              <a:gdLst/>
              <a:ahLst/>
              <a:cxnLst/>
              <a:rect l="l" t="t" r="r" b="b"/>
              <a:pathLst>
                <a:path w="686" h="2608" extrusionOk="0">
                  <a:moveTo>
                    <a:pt x="335" y="134"/>
                  </a:moveTo>
                  <a:cubicBezTo>
                    <a:pt x="251" y="1"/>
                    <a:pt x="67" y="67"/>
                    <a:pt x="50" y="218"/>
                  </a:cubicBezTo>
                  <a:cubicBezTo>
                    <a:pt x="17" y="803"/>
                    <a:pt x="0" y="1454"/>
                    <a:pt x="34" y="2056"/>
                  </a:cubicBezTo>
                  <a:cubicBezTo>
                    <a:pt x="17" y="2123"/>
                    <a:pt x="17" y="2189"/>
                    <a:pt x="50" y="2256"/>
                  </a:cubicBezTo>
                  <a:cubicBezTo>
                    <a:pt x="67" y="2473"/>
                    <a:pt x="485" y="2607"/>
                    <a:pt x="535" y="2240"/>
                  </a:cubicBezTo>
                  <a:cubicBezTo>
                    <a:pt x="602" y="1554"/>
                    <a:pt x="685" y="752"/>
                    <a:pt x="335" y="1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9;p19">
              <a:extLst>
                <a:ext uri="{FF2B5EF4-FFF2-40B4-BE49-F238E27FC236}">
                  <a16:creationId xmlns:a16="http://schemas.microsoft.com/office/drawing/2014/main" id="{32835C3A-D352-9290-C6F6-7821A5CCA4B2}"/>
                </a:ext>
              </a:extLst>
            </p:cNvPr>
            <p:cNvSpPr/>
            <p:nvPr/>
          </p:nvSpPr>
          <p:spPr>
            <a:xfrm>
              <a:off x="2032625" y="4615850"/>
              <a:ext cx="48875" cy="39700"/>
            </a:xfrm>
            <a:custGeom>
              <a:avLst/>
              <a:gdLst/>
              <a:ahLst/>
              <a:cxnLst/>
              <a:rect l="l" t="t" r="r" b="b"/>
              <a:pathLst>
                <a:path w="1955" h="1588" extrusionOk="0">
                  <a:moveTo>
                    <a:pt x="1270" y="569"/>
                  </a:moveTo>
                  <a:cubicBezTo>
                    <a:pt x="952" y="351"/>
                    <a:pt x="602" y="134"/>
                    <a:pt x="234" y="51"/>
                  </a:cubicBezTo>
                  <a:cubicBezTo>
                    <a:pt x="67" y="1"/>
                    <a:pt x="0" y="184"/>
                    <a:pt x="84" y="301"/>
                  </a:cubicBezTo>
                  <a:cubicBezTo>
                    <a:pt x="251" y="518"/>
                    <a:pt x="518" y="686"/>
                    <a:pt x="752" y="853"/>
                  </a:cubicBezTo>
                  <a:cubicBezTo>
                    <a:pt x="902" y="953"/>
                    <a:pt x="1053" y="1053"/>
                    <a:pt x="1203" y="1153"/>
                  </a:cubicBezTo>
                  <a:cubicBezTo>
                    <a:pt x="1236" y="1187"/>
                    <a:pt x="1287" y="1220"/>
                    <a:pt x="1337" y="1254"/>
                  </a:cubicBezTo>
                  <a:cubicBezTo>
                    <a:pt x="1454" y="1354"/>
                    <a:pt x="1370" y="1337"/>
                    <a:pt x="1387" y="1187"/>
                  </a:cubicBezTo>
                  <a:cubicBezTo>
                    <a:pt x="1337" y="1488"/>
                    <a:pt x="1721" y="1588"/>
                    <a:pt x="1838" y="1320"/>
                  </a:cubicBezTo>
                  <a:cubicBezTo>
                    <a:pt x="1955" y="1003"/>
                    <a:pt x="1470" y="702"/>
                    <a:pt x="1270" y="5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30;p19">
              <a:extLst>
                <a:ext uri="{FF2B5EF4-FFF2-40B4-BE49-F238E27FC236}">
                  <a16:creationId xmlns:a16="http://schemas.microsoft.com/office/drawing/2014/main" id="{3831BC70-7AD9-4DC2-24AC-7185B8493A5B}"/>
                </a:ext>
              </a:extLst>
            </p:cNvPr>
            <p:cNvSpPr/>
            <p:nvPr/>
          </p:nvSpPr>
          <p:spPr>
            <a:xfrm>
              <a:off x="2137875" y="4454200"/>
              <a:ext cx="50150" cy="17150"/>
            </a:xfrm>
            <a:custGeom>
              <a:avLst/>
              <a:gdLst/>
              <a:ahLst/>
              <a:cxnLst/>
              <a:rect l="l" t="t" r="r" b="b"/>
              <a:pathLst>
                <a:path w="2006" h="686" extrusionOk="0">
                  <a:moveTo>
                    <a:pt x="1855" y="334"/>
                  </a:moveTo>
                  <a:cubicBezTo>
                    <a:pt x="1571" y="268"/>
                    <a:pt x="1270" y="234"/>
                    <a:pt x="986" y="151"/>
                  </a:cubicBezTo>
                  <a:cubicBezTo>
                    <a:pt x="702" y="84"/>
                    <a:pt x="435" y="0"/>
                    <a:pt x="151" y="0"/>
                  </a:cubicBezTo>
                  <a:cubicBezTo>
                    <a:pt x="17" y="0"/>
                    <a:pt x="1" y="151"/>
                    <a:pt x="84" y="218"/>
                  </a:cubicBezTo>
                  <a:cubicBezTo>
                    <a:pt x="535" y="535"/>
                    <a:pt x="1321" y="685"/>
                    <a:pt x="1855" y="602"/>
                  </a:cubicBezTo>
                  <a:cubicBezTo>
                    <a:pt x="2006" y="568"/>
                    <a:pt x="1989" y="351"/>
                    <a:pt x="1855" y="3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31;p19">
              <a:extLst>
                <a:ext uri="{FF2B5EF4-FFF2-40B4-BE49-F238E27FC236}">
                  <a16:creationId xmlns:a16="http://schemas.microsoft.com/office/drawing/2014/main" id="{AFCB622B-7891-50FC-767E-F513222396F1}"/>
                </a:ext>
              </a:extLst>
            </p:cNvPr>
            <p:cNvSpPr/>
            <p:nvPr/>
          </p:nvSpPr>
          <p:spPr>
            <a:xfrm>
              <a:off x="2093175" y="4234050"/>
              <a:ext cx="40975" cy="33875"/>
            </a:xfrm>
            <a:custGeom>
              <a:avLst/>
              <a:gdLst/>
              <a:ahLst/>
              <a:cxnLst/>
              <a:rect l="l" t="t" r="r" b="b"/>
              <a:pathLst>
                <a:path w="1639" h="1355" extrusionOk="0">
                  <a:moveTo>
                    <a:pt x="1505" y="151"/>
                  </a:moveTo>
                  <a:cubicBezTo>
                    <a:pt x="1354" y="1"/>
                    <a:pt x="1104" y="68"/>
                    <a:pt x="1053" y="268"/>
                  </a:cubicBezTo>
                  <a:cubicBezTo>
                    <a:pt x="1053" y="285"/>
                    <a:pt x="886" y="402"/>
                    <a:pt x="853" y="435"/>
                  </a:cubicBezTo>
                  <a:cubicBezTo>
                    <a:pt x="753" y="519"/>
                    <a:pt x="636" y="602"/>
                    <a:pt x="519" y="669"/>
                  </a:cubicBezTo>
                  <a:cubicBezTo>
                    <a:pt x="335" y="786"/>
                    <a:pt x="101" y="870"/>
                    <a:pt x="17" y="1087"/>
                  </a:cubicBezTo>
                  <a:cubicBezTo>
                    <a:pt x="1" y="1137"/>
                    <a:pt x="34" y="1221"/>
                    <a:pt x="84" y="1254"/>
                  </a:cubicBezTo>
                  <a:cubicBezTo>
                    <a:pt x="318" y="1354"/>
                    <a:pt x="552" y="1204"/>
                    <a:pt x="753" y="1070"/>
                  </a:cubicBezTo>
                  <a:cubicBezTo>
                    <a:pt x="886" y="987"/>
                    <a:pt x="1003" y="903"/>
                    <a:pt x="1120" y="803"/>
                  </a:cubicBezTo>
                  <a:cubicBezTo>
                    <a:pt x="1187" y="753"/>
                    <a:pt x="1321" y="602"/>
                    <a:pt x="1388" y="586"/>
                  </a:cubicBezTo>
                  <a:cubicBezTo>
                    <a:pt x="1571" y="536"/>
                    <a:pt x="1638" y="285"/>
                    <a:pt x="1505" y="15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32;p19">
              <a:extLst>
                <a:ext uri="{FF2B5EF4-FFF2-40B4-BE49-F238E27FC236}">
                  <a16:creationId xmlns:a16="http://schemas.microsoft.com/office/drawing/2014/main" id="{EB979DEB-C900-029E-335C-CB5408A5AA57}"/>
                </a:ext>
              </a:extLst>
            </p:cNvPr>
            <p:cNvSpPr/>
            <p:nvPr/>
          </p:nvSpPr>
          <p:spPr>
            <a:xfrm>
              <a:off x="1628275" y="4234900"/>
              <a:ext cx="30100" cy="26325"/>
            </a:xfrm>
            <a:custGeom>
              <a:avLst/>
              <a:gdLst/>
              <a:ahLst/>
              <a:cxnLst/>
              <a:rect l="l" t="t" r="r" b="b"/>
              <a:pathLst>
                <a:path w="1204" h="1053" extrusionOk="0">
                  <a:moveTo>
                    <a:pt x="719" y="318"/>
                  </a:moveTo>
                  <a:cubicBezTo>
                    <a:pt x="568" y="184"/>
                    <a:pt x="318" y="0"/>
                    <a:pt x="134" y="167"/>
                  </a:cubicBezTo>
                  <a:cubicBezTo>
                    <a:pt x="0" y="284"/>
                    <a:pt x="117" y="468"/>
                    <a:pt x="267" y="468"/>
                  </a:cubicBezTo>
                  <a:cubicBezTo>
                    <a:pt x="267" y="485"/>
                    <a:pt x="267" y="485"/>
                    <a:pt x="284" y="485"/>
                  </a:cubicBezTo>
                  <a:cubicBezTo>
                    <a:pt x="318" y="502"/>
                    <a:pt x="334" y="535"/>
                    <a:pt x="368" y="552"/>
                  </a:cubicBezTo>
                  <a:cubicBezTo>
                    <a:pt x="435" y="602"/>
                    <a:pt x="501" y="669"/>
                    <a:pt x="568" y="736"/>
                  </a:cubicBezTo>
                  <a:cubicBezTo>
                    <a:pt x="702" y="852"/>
                    <a:pt x="852" y="1020"/>
                    <a:pt x="1019" y="1053"/>
                  </a:cubicBezTo>
                  <a:cubicBezTo>
                    <a:pt x="1136" y="1053"/>
                    <a:pt x="1203" y="986"/>
                    <a:pt x="1186" y="886"/>
                  </a:cubicBezTo>
                  <a:cubicBezTo>
                    <a:pt x="1153" y="652"/>
                    <a:pt x="886" y="451"/>
                    <a:pt x="719" y="3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33;p19">
              <a:extLst>
                <a:ext uri="{FF2B5EF4-FFF2-40B4-BE49-F238E27FC236}">
                  <a16:creationId xmlns:a16="http://schemas.microsoft.com/office/drawing/2014/main" id="{5AFCB6DC-6170-DBDF-D81E-1F7E934E8501}"/>
                </a:ext>
              </a:extLst>
            </p:cNvPr>
            <p:cNvSpPr/>
            <p:nvPr/>
          </p:nvSpPr>
          <p:spPr>
            <a:xfrm>
              <a:off x="1569775" y="4343075"/>
              <a:ext cx="44325" cy="18000"/>
            </a:xfrm>
            <a:custGeom>
              <a:avLst/>
              <a:gdLst/>
              <a:ahLst/>
              <a:cxnLst/>
              <a:rect l="l" t="t" r="r" b="b"/>
              <a:pathLst>
                <a:path w="1773" h="720" extrusionOk="0">
                  <a:moveTo>
                    <a:pt x="1722" y="218"/>
                  </a:moveTo>
                  <a:cubicBezTo>
                    <a:pt x="1555" y="101"/>
                    <a:pt x="1304" y="118"/>
                    <a:pt x="1120" y="101"/>
                  </a:cubicBezTo>
                  <a:cubicBezTo>
                    <a:pt x="1003" y="101"/>
                    <a:pt x="870" y="101"/>
                    <a:pt x="753" y="101"/>
                  </a:cubicBezTo>
                  <a:cubicBezTo>
                    <a:pt x="686" y="101"/>
                    <a:pt x="636" y="101"/>
                    <a:pt x="569" y="101"/>
                  </a:cubicBezTo>
                  <a:cubicBezTo>
                    <a:pt x="569" y="101"/>
                    <a:pt x="552" y="101"/>
                    <a:pt x="536" y="101"/>
                  </a:cubicBezTo>
                  <a:cubicBezTo>
                    <a:pt x="452" y="1"/>
                    <a:pt x="268" y="1"/>
                    <a:pt x="201" y="168"/>
                  </a:cubicBezTo>
                  <a:cubicBezTo>
                    <a:pt x="1" y="719"/>
                    <a:pt x="1488" y="586"/>
                    <a:pt x="1722" y="402"/>
                  </a:cubicBezTo>
                  <a:cubicBezTo>
                    <a:pt x="1772" y="352"/>
                    <a:pt x="1772" y="268"/>
                    <a:pt x="1722" y="2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34;p19">
              <a:extLst>
                <a:ext uri="{FF2B5EF4-FFF2-40B4-BE49-F238E27FC236}">
                  <a16:creationId xmlns:a16="http://schemas.microsoft.com/office/drawing/2014/main" id="{6F1C0BF0-2CE9-459F-4228-BBC2F140C070}"/>
                </a:ext>
              </a:extLst>
            </p:cNvPr>
            <p:cNvSpPr/>
            <p:nvPr/>
          </p:nvSpPr>
          <p:spPr>
            <a:xfrm>
              <a:off x="1759550" y="4143600"/>
              <a:ext cx="232150" cy="313650"/>
            </a:xfrm>
            <a:custGeom>
              <a:avLst/>
              <a:gdLst/>
              <a:ahLst/>
              <a:cxnLst/>
              <a:rect l="l" t="t" r="r" b="b"/>
              <a:pathLst>
                <a:path w="9286" h="12546" extrusionOk="0">
                  <a:moveTo>
                    <a:pt x="3138" y="8366"/>
                  </a:moveTo>
                  <a:cubicBezTo>
                    <a:pt x="3287" y="8366"/>
                    <a:pt x="3470" y="8508"/>
                    <a:pt x="3688" y="8799"/>
                  </a:cubicBezTo>
                  <a:cubicBezTo>
                    <a:pt x="3688" y="8932"/>
                    <a:pt x="3672" y="9083"/>
                    <a:pt x="3655" y="9216"/>
                  </a:cubicBezTo>
                  <a:cubicBezTo>
                    <a:pt x="3605" y="9701"/>
                    <a:pt x="3471" y="10102"/>
                    <a:pt x="3154" y="10469"/>
                  </a:cubicBezTo>
                  <a:cubicBezTo>
                    <a:pt x="3103" y="10536"/>
                    <a:pt x="3037" y="10603"/>
                    <a:pt x="2970" y="10653"/>
                  </a:cubicBezTo>
                  <a:cubicBezTo>
                    <a:pt x="2669" y="10018"/>
                    <a:pt x="2585" y="9266"/>
                    <a:pt x="2836" y="8665"/>
                  </a:cubicBezTo>
                  <a:cubicBezTo>
                    <a:pt x="2912" y="8466"/>
                    <a:pt x="3013" y="8366"/>
                    <a:pt x="3138" y="8366"/>
                  </a:cubicBezTo>
                  <a:close/>
                  <a:moveTo>
                    <a:pt x="5863" y="8853"/>
                  </a:moveTo>
                  <a:cubicBezTo>
                    <a:pt x="5964" y="8853"/>
                    <a:pt x="6039" y="8941"/>
                    <a:pt x="6094" y="9116"/>
                  </a:cubicBezTo>
                  <a:cubicBezTo>
                    <a:pt x="6245" y="9383"/>
                    <a:pt x="6278" y="9634"/>
                    <a:pt x="6295" y="9935"/>
                  </a:cubicBezTo>
                  <a:cubicBezTo>
                    <a:pt x="6295" y="10302"/>
                    <a:pt x="6144" y="10687"/>
                    <a:pt x="5944" y="11038"/>
                  </a:cubicBezTo>
                  <a:cubicBezTo>
                    <a:pt x="5727" y="10687"/>
                    <a:pt x="5576" y="10252"/>
                    <a:pt x="5543" y="9885"/>
                  </a:cubicBezTo>
                  <a:cubicBezTo>
                    <a:pt x="5493" y="9601"/>
                    <a:pt x="5509" y="9317"/>
                    <a:pt x="5560" y="9032"/>
                  </a:cubicBezTo>
                  <a:cubicBezTo>
                    <a:pt x="5680" y="8912"/>
                    <a:pt x="5780" y="8853"/>
                    <a:pt x="5863" y="8853"/>
                  </a:cubicBezTo>
                  <a:close/>
                  <a:moveTo>
                    <a:pt x="6235" y="0"/>
                  </a:moveTo>
                  <a:cubicBezTo>
                    <a:pt x="6130" y="0"/>
                    <a:pt x="6028" y="59"/>
                    <a:pt x="5994" y="194"/>
                  </a:cubicBezTo>
                  <a:cubicBezTo>
                    <a:pt x="5844" y="845"/>
                    <a:pt x="5927" y="1447"/>
                    <a:pt x="6044" y="2098"/>
                  </a:cubicBezTo>
                  <a:cubicBezTo>
                    <a:pt x="6161" y="2884"/>
                    <a:pt x="6211" y="3669"/>
                    <a:pt x="6311" y="4454"/>
                  </a:cubicBezTo>
                  <a:cubicBezTo>
                    <a:pt x="6495" y="5791"/>
                    <a:pt x="6930" y="6994"/>
                    <a:pt x="7782" y="8047"/>
                  </a:cubicBezTo>
                  <a:cubicBezTo>
                    <a:pt x="8350" y="8732"/>
                    <a:pt x="8784" y="9216"/>
                    <a:pt x="8550" y="10169"/>
                  </a:cubicBezTo>
                  <a:cubicBezTo>
                    <a:pt x="8383" y="10870"/>
                    <a:pt x="7865" y="11622"/>
                    <a:pt x="7097" y="11689"/>
                  </a:cubicBezTo>
                  <a:cubicBezTo>
                    <a:pt x="7058" y="11693"/>
                    <a:pt x="7020" y="11696"/>
                    <a:pt x="6983" y="11696"/>
                  </a:cubicBezTo>
                  <a:cubicBezTo>
                    <a:pt x="6728" y="11696"/>
                    <a:pt x="6501" y="11599"/>
                    <a:pt x="6311" y="11439"/>
                  </a:cubicBezTo>
                  <a:cubicBezTo>
                    <a:pt x="6679" y="10837"/>
                    <a:pt x="6913" y="10135"/>
                    <a:pt x="6779" y="9433"/>
                  </a:cubicBezTo>
                  <a:cubicBezTo>
                    <a:pt x="6662" y="8882"/>
                    <a:pt x="6295" y="8247"/>
                    <a:pt x="5693" y="8247"/>
                  </a:cubicBezTo>
                  <a:cubicBezTo>
                    <a:pt x="5689" y="8247"/>
                    <a:pt x="5685" y="8247"/>
                    <a:pt x="5681" y="8247"/>
                  </a:cubicBezTo>
                  <a:cubicBezTo>
                    <a:pt x="4361" y="8247"/>
                    <a:pt x="5143" y="10939"/>
                    <a:pt x="5576" y="11439"/>
                  </a:cubicBezTo>
                  <a:cubicBezTo>
                    <a:pt x="5593" y="11455"/>
                    <a:pt x="5626" y="11472"/>
                    <a:pt x="5643" y="11505"/>
                  </a:cubicBezTo>
                  <a:cubicBezTo>
                    <a:pt x="5372" y="11853"/>
                    <a:pt x="5063" y="12011"/>
                    <a:pt x="4723" y="12011"/>
                  </a:cubicBezTo>
                  <a:cubicBezTo>
                    <a:pt x="4476" y="12011"/>
                    <a:pt x="4213" y="11928"/>
                    <a:pt x="3939" y="11773"/>
                  </a:cubicBezTo>
                  <a:cubicBezTo>
                    <a:pt x="3688" y="11622"/>
                    <a:pt x="3438" y="11388"/>
                    <a:pt x="3237" y="11138"/>
                  </a:cubicBezTo>
                  <a:cubicBezTo>
                    <a:pt x="3571" y="10837"/>
                    <a:pt x="3839" y="10503"/>
                    <a:pt x="3972" y="10152"/>
                  </a:cubicBezTo>
                  <a:cubicBezTo>
                    <a:pt x="4173" y="9617"/>
                    <a:pt x="4440" y="8515"/>
                    <a:pt x="4006" y="8030"/>
                  </a:cubicBezTo>
                  <a:cubicBezTo>
                    <a:pt x="3817" y="7802"/>
                    <a:pt x="3598" y="7703"/>
                    <a:pt x="3374" y="7703"/>
                  </a:cubicBezTo>
                  <a:cubicBezTo>
                    <a:pt x="3123" y="7703"/>
                    <a:pt x="2865" y="7827"/>
                    <a:pt x="2636" y="8030"/>
                  </a:cubicBezTo>
                  <a:cubicBezTo>
                    <a:pt x="1951" y="8615"/>
                    <a:pt x="2134" y="9818"/>
                    <a:pt x="2368" y="10570"/>
                  </a:cubicBezTo>
                  <a:cubicBezTo>
                    <a:pt x="2418" y="10703"/>
                    <a:pt x="2468" y="10837"/>
                    <a:pt x="2535" y="10971"/>
                  </a:cubicBezTo>
                  <a:cubicBezTo>
                    <a:pt x="2255" y="11141"/>
                    <a:pt x="1933" y="11269"/>
                    <a:pt x="1630" y="11269"/>
                  </a:cubicBezTo>
                  <a:cubicBezTo>
                    <a:pt x="1427" y="11269"/>
                    <a:pt x="1232" y="11212"/>
                    <a:pt x="1065" y="11071"/>
                  </a:cubicBezTo>
                  <a:cubicBezTo>
                    <a:pt x="714" y="10770"/>
                    <a:pt x="647" y="10219"/>
                    <a:pt x="614" y="9801"/>
                  </a:cubicBezTo>
                  <a:cubicBezTo>
                    <a:pt x="564" y="8899"/>
                    <a:pt x="697" y="7980"/>
                    <a:pt x="931" y="7111"/>
                  </a:cubicBezTo>
                  <a:cubicBezTo>
                    <a:pt x="1132" y="6326"/>
                    <a:pt x="1650" y="5657"/>
                    <a:pt x="2001" y="4939"/>
                  </a:cubicBezTo>
                  <a:cubicBezTo>
                    <a:pt x="2569" y="3753"/>
                    <a:pt x="2986" y="2082"/>
                    <a:pt x="2736" y="778"/>
                  </a:cubicBezTo>
                  <a:cubicBezTo>
                    <a:pt x="2709" y="644"/>
                    <a:pt x="2608" y="585"/>
                    <a:pt x="2502" y="585"/>
                  </a:cubicBezTo>
                  <a:cubicBezTo>
                    <a:pt x="2346" y="585"/>
                    <a:pt x="2178" y="713"/>
                    <a:pt x="2218" y="912"/>
                  </a:cubicBezTo>
                  <a:cubicBezTo>
                    <a:pt x="2468" y="2182"/>
                    <a:pt x="1967" y="3786"/>
                    <a:pt x="1416" y="4905"/>
                  </a:cubicBezTo>
                  <a:cubicBezTo>
                    <a:pt x="864" y="6058"/>
                    <a:pt x="347" y="6927"/>
                    <a:pt x="179" y="8230"/>
                  </a:cubicBezTo>
                  <a:cubicBezTo>
                    <a:pt x="0" y="9498"/>
                    <a:pt x="61" y="11830"/>
                    <a:pt x="1620" y="11830"/>
                  </a:cubicBezTo>
                  <a:cubicBezTo>
                    <a:pt x="1808" y="11830"/>
                    <a:pt x="2018" y="11796"/>
                    <a:pt x="2251" y="11723"/>
                  </a:cubicBezTo>
                  <a:cubicBezTo>
                    <a:pt x="2452" y="11656"/>
                    <a:pt x="2636" y="11555"/>
                    <a:pt x="2836" y="11439"/>
                  </a:cubicBezTo>
                  <a:cubicBezTo>
                    <a:pt x="3314" y="12070"/>
                    <a:pt x="4041" y="12546"/>
                    <a:pt x="4747" y="12546"/>
                  </a:cubicBezTo>
                  <a:cubicBezTo>
                    <a:pt x="5200" y="12546"/>
                    <a:pt x="5645" y="12350"/>
                    <a:pt x="6011" y="11873"/>
                  </a:cubicBezTo>
                  <a:cubicBezTo>
                    <a:pt x="6027" y="11873"/>
                    <a:pt x="6027" y="11856"/>
                    <a:pt x="6044" y="11856"/>
                  </a:cubicBezTo>
                  <a:cubicBezTo>
                    <a:pt x="6364" y="12080"/>
                    <a:pt x="6701" y="12183"/>
                    <a:pt x="7031" y="12183"/>
                  </a:cubicBezTo>
                  <a:cubicBezTo>
                    <a:pt x="7787" y="12183"/>
                    <a:pt x="8506" y="11642"/>
                    <a:pt x="8901" y="10770"/>
                  </a:cubicBezTo>
                  <a:cubicBezTo>
                    <a:pt x="9119" y="10319"/>
                    <a:pt x="9286" y="9651"/>
                    <a:pt x="9135" y="9149"/>
                  </a:cubicBezTo>
                  <a:cubicBezTo>
                    <a:pt x="8918" y="8347"/>
                    <a:pt x="8233" y="7813"/>
                    <a:pt x="7765" y="7161"/>
                  </a:cubicBezTo>
                  <a:cubicBezTo>
                    <a:pt x="7097" y="6175"/>
                    <a:pt x="6896" y="4939"/>
                    <a:pt x="6746" y="3786"/>
                  </a:cubicBezTo>
                  <a:cubicBezTo>
                    <a:pt x="6629" y="2733"/>
                    <a:pt x="6261" y="1363"/>
                    <a:pt x="6512" y="327"/>
                  </a:cubicBezTo>
                  <a:cubicBezTo>
                    <a:pt x="6552" y="128"/>
                    <a:pt x="6390" y="0"/>
                    <a:pt x="6235" y="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2D59152B-162B-76F9-789C-002886BE33F7}"/>
              </a:ext>
            </a:extLst>
          </p:cNvPr>
          <p:cNvSpPr txBox="1"/>
          <p:nvPr/>
        </p:nvSpPr>
        <p:spPr>
          <a:xfrm>
            <a:off x="1419255" y="1843290"/>
            <a:ext cx="58548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GB" sz="1800">
                <a:latin typeface="Cavolini" panose="03000502040302020204" pitchFamily="66" charset="0"/>
                <a:cs typeface="Cavolini" panose="03000502040302020204" pitchFamily="66" charset="0"/>
              </a:rPr>
              <a:t>Saulė, laužo liepsna, Kometa </a:t>
            </a:r>
          </a:p>
          <a:p>
            <a:pPr marL="342900" indent="-342900">
              <a:buAutoNum type="alphaLcParenR"/>
            </a:pPr>
            <a:r>
              <a:rPr lang="en-GB" sz="1800">
                <a:latin typeface="Cavolini" panose="03000502040302020204" pitchFamily="66" charset="0"/>
                <a:cs typeface="Cavolini" panose="03000502040302020204" pitchFamily="66" charset="0"/>
              </a:rPr>
              <a:t>Žaibas, jonvabalis, kai kurios grybų rūšys</a:t>
            </a:r>
          </a:p>
          <a:p>
            <a:pPr marL="342900" indent="-342900">
              <a:buAutoNum type="alphaLcParenR"/>
            </a:pPr>
            <a:r>
              <a:rPr lang="en-GB" sz="1800">
                <a:latin typeface="Cavolini" panose="03000502040302020204" pitchFamily="66" charset="0"/>
                <a:cs typeface="Cavolini" panose="03000502040302020204" pitchFamily="66" charset="0"/>
              </a:rPr>
              <a:t>Fejerverkai, mėnulis, meteoras</a:t>
            </a:r>
          </a:p>
          <a:p>
            <a:pPr marL="342900" indent="-342900">
              <a:buAutoNum type="alphaLcParenR"/>
            </a:pPr>
            <a:r>
              <a:rPr lang="en-GB" sz="1800">
                <a:latin typeface="Cavolini" panose="03000502040302020204" pitchFamily="66" charset="0"/>
                <a:cs typeface="Cavolini" panose="03000502040302020204" pitchFamily="66" charset="0"/>
              </a:rPr>
              <a:t>Magma, sniegas, elektros lemputė</a:t>
            </a:r>
          </a:p>
        </p:txBody>
      </p:sp>
    </p:spTree>
    <p:extLst>
      <p:ext uri="{BB962C8B-B14F-4D97-AF65-F5344CB8AC3E}">
        <p14:creationId xmlns:p14="http://schemas.microsoft.com/office/powerpoint/2010/main" val="26400745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163FF-716B-10A2-D9E7-DDE2C79B8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4295" y="690557"/>
            <a:ext cx="4444241" cy="481200"/>
          </a:xfrm>
        </p:spPr>
        <p:txBody>
          <a:bodyPr/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Kurie kūnai meta šešėlį</a:t>
            </a:r>
            <a:r>
              <a:rPr lang="en-GB" sz="2400">
                <a:latin typeface="Cavolini" panose="03000502040302020204" pitchFamily="66" charset="0"/>
                <a:cs typeface="Cavolini" panose="03000502040302020204" pitchFamily="66" charset="0"/>
              </a:rPr>
              <a:t>? </a:t>
            </a:r>
          </a:p>
        </p:txBody>
      </p:sp>
      <p:sp>
        <p:nvSpPr>
          <p:cNvPr id="3" name="Google Shape;1793;p37">
            <a:extLst>
              <a:ext uri="{FF2B5EF4-FFF2-40B4-BE49-F238E27FC236}">
                <a16:creationId xmlns:a16="http://schemas.microsoft.com/office/drawing/2014/main" id="{62098982-0E7E-FD1B-A02C-C37F3BC31363}"/>
              </a:ext>
            </a:extLst>
          </p:cNvPr>
          <p:cNvSpPr/>
          <p:nvPr/>
        </p:nvSpPr>
        <p:spPr>
          <a:xfrm>
            <a:off x="485011" y="567903"/>
            <a:ext cx="777693" cy="740372"/>
          </a:xfrm>
          <a:prstGeom prst="ellipse">
            <a:avLst/>
          </a:prstGeom>
          <a:solidFill>
            <a:schemeClr val="accent5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F88619-001F-D64F-5F8B-BD9FB8683D2B}"/>
              </a:ext>
            </a:extLst>
          </p:cNvPr>
          <p:cNvSpPr txBox="1"/>
          <p:nvPr/>
        </p:nvSpPr>
        <p:spPr>
          <a:xfrm>
            <a:off x="1340923" y="1550504"/>
            <a:ext cx="47815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Ir skaidrūs, ir neskaidrūs kūnai</a:t>
            </a:r>
          </a:p>
          <a:p>
            <a:pPr marL="342900" indent="-342900">
              <a:buAutoNum type="alphaLcParenR"/>
            </a:pP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Skaidrūs ir pusiau skaidrūs kūnai</a:t>
            </a:r>
          </a:p>
          <a:p>
            <a:pPr marL="342900" indent="-342900">
              <a:buAutoNum type="alphaLcParenR"/>
            </a:pP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Visi neskaidrūs kūnai</a:t>
            </a:r>
          </a:p>
          <a:p>
            <a:pPr marL="342900" indent="-342900">
              <a:buAutoNum type="alphaLcParenR"/>
            </a:pP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Visi skaidrūs kūnai</a:t>
            </a:r>
          </a:p>
          <a:p>
            <a:pPr marL="342900" indent="-342900">
              <a:buAutoNum type="alphaLcParenR"/>
            </a:pPr>
            <a:endParaRPr lang="en-GB" sz="180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grpSp>
        <p:nvGrpSpPr>
          <p:cNvPr id="5" name="Google Shape;91;p19">
            <a:extLst>
              <a:ext uri="{FF2B5EF4-FFF2-40B4-BE49-F238E27FC236}">
                <a16:creationId xmlns:a16="http://schemas.microsoft.com/office/drawing/2014/main" id="{CD417AE5-F0F1-C9E1-A4AE-11A39BF301DB}"/>
              </a:ext>
            </a:extLst>
          </p:cNvPr>
          <p:cNvGrpSpPr/>
          <p:nvPr/>
        </p:nvGrpSpPr>
        <p:grpSpPr>
          <a:xfrm>
            <a:off x="7424108" y="0"/>
            <a:ext cx="1177834" cy="2114178"/>
            <a:chOff x="2052675" y="2828450"/>
            <a:chExt cx="618225" cy="1100275"/>
          </a:xfrm>
        </p:grpSpPr>
        <p:sp>
          <p:nvSpPr>
            <p:cNvPr id="6" name="Google Shape;92;p19">
              <a:extLst>
                <a:ext uri="{FF2B5EF4-FFF2-40B4-BE49-F238E27FC236}">
                  <a16:creationId xmlns:a16="http://schemas.microsoft.com/office/drawing/2014/main" id="{F3FF0EF9-B066-4967-4E3B-6F0B3D80A022}"/>
                </a:ext>
              </a:extLst>
            </p:cNvPr>
            <p:cNvSpPr/>
            <p:nvPr/>
          </p:nvSpPr>
          <p:spPr>
            <a:xfrm>
              <a:off x="2355500" y="2828450"/>
              <a:ext cx="12150" cy="330850"/>
            </a:xfrm>
            <a:custGeom>
              <a:avLst/>
              <a:gdLst/>
              <a:ahLst/>
              <a:cxnLst/>
              <a:rect l="l" t="t" r="r" b="b"/>
              <a:pathLst>
                <a:path w="486" h="13234" extrusionOk="0">
                  <a:moveTo>
                    <a:pt x="485" y="8522"/>
                  </a:moveTo>
                  <a:lnTo>
                    <a:pt x="469" y="8522"/>
                  </a:lnTo>
                  <a:cubicBezTo>
                    <a:pt x="469" y="6317"/>
                    <a:pt x="452" y="5899"/>
                    <a:pt x="435" y="3693"/>
                  </a:cubicBezTo>
                  <a:cubicBezTo>
                    <a:pt x="435" y="3342"/>
                    <a:pt x="418" y="535"/>
                    <a:pt x="402" y="185"/>
                  </a:cubicBezTo>
                  <a:cubicBezTo>
                    <a:pt x="402" y="118"/>
                    <a:pt x="402" y="251"/>
                    <a:pt x="385" y="185"/>
                  </a:cubicBezTo>
                  <a:cubicBezTo>
                    <a:pt x="368" y="84"/>
                    <a:pt x="302" y="185"/>
                    <a:pt x="235" y="185"/>
                  </a:cubicBezTo>
                  <a:cubicBezTo>
                    <a:pt x="168" y="185"/>
                    <a:pt x="118" y="84"/>
                    <a:pt x="101" y="185"/>
                  </a:cubicBezTo>
                  <a:cubicBezTo>
                    <a:pt x="84" y="251"/>
                    <a:pt x="84" y="118"/>
                    <a:pt x="68" y="185"/>
                  </a:cubicBezTo>
                  <a:cubicBezTo>
                    <a:pt x="68" y="368"/>
                    <a:pt x="51" y="1"/>
                    <a:pt x="51" y="185"/>
                  </a:cubicBezTo>
                  <a:cubicBezTo>
                    <a:pt x="51" y="2006"/>
                    <a:pt x="17" y="5080"/>
                    <a:pt x="17" y="6901"/>
                  </a:cubicBezTo>
                  <a:cubicBezTo>
                    <a:pt x="1" y="9642"/>
                    <a:pt x="1" y="8840"/>
                    <a:pt x="1" y="11580"/>
                  </a:cubicBezTo>
                  <a:cubicBezTo>
                    <a:pt x="1" y="11947"/>
                    <a:pt x="17" y="12332"/>
                    <a:pt x="51" y="12699"/>
                  </a:cubicBezTo>
                  <a:cubicBezTo>
                    <a:pt x="51" y="12850"/>
                    <a:pt x="118" y="13000"/>
                    <a:pt x="151" y="13150"/>
                  </a:cubicBezTo>
                  <a:cubicBezTo>
                    <a:pt x="168" y="13184"/>
                    <a:pt x="201" y="13217"/>
                    <a:pt x="235" y="13217"/>
                  </a:cubicBezTo>
                  <a:cubicBezTo>
                    <a:pt x="285" y="13234"/>
                    <a:pt x="318" y="13200"/>
                    <a:pt x="335" y="13150"/>
                  </a:cubicBezTo>
                  <a:cubicBezTo>
                    <a:pt x="368" y="13000"/>
                    <a:pt x="435" y="12866"/>
                    <a:pt x="435" y="12733"/>
                  </a:cubicBezTo>
                  <a:cubicBezTo>
                    <a:pt x="469" y="12432"/>
                    <a:pt x="485" y="12131"/>
                    <a:pt x="485" y="11830"/>
                  </a:cubicBezTo>
                  <a:cubicBezTo>
                    <a:pt x="485" y="9541"/>
                    <a:pt x="485" y="10794"/>
                    <a:pt x="485" y="852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3;p19">
              <a:extLst>
                <a:ext uri="{FF2B5EF4-FFF2-40B4-BE49-F238E27FC236}">
                  <a16:creationId xmlns:a16="http://schemas.microsoft.com/office/drawing/2014/main" id="{C7065134-F9FE-4F9C-BAC2-CA4B946AD5C0}"/>
                </a:ext>
              </a:extLst>
            </p:cNvPr>
            <p:cNvSpPr/>
            <p:nvPr/>
          </p:nvSpPr>
          <p:spPr>
            <a:xfrm>
              <a:off x="2141625" y="3310075"/>
              <a:ext cx="443225" cy="508350"/>
            </a:xfrm>
            <a:custGeom>
              <a:avLst/>
              <a:gdLst/>
              <a:ahLst/>
              <a:cxnLst/>
              <a:rect l="l" t="t" r="r" b="b"/>
              <a:pathLst>
                <a:path w="17729" h="20334" extrusionOk="0">
                  <a:moveTo>
                    <a:pt x="7620" y="1"/>
                  </a:moveTo>
                  <a:cubicBezTo>
                    <a:pt x="7136" y="1"/>
                    <a:pt x="6634" y="34"/>
                    <a:pt x="6166" y="168"/>
                  </a:cubicBezTo>
                  <a:cubicBezTo>
                    <a:pt x="5882" y="235"/>
                    <a:pt x="5648" y="385"/>
                    <a:pt x="5431" y="585"/>
                  </a:cubicBezTo>
                  <a:cubicBezTo>
                    <a:pt x="5381" y="619"/>
                    <a:pt x="5348" y="669"/>
                    <a:pt x="5331" y="736"/>
                  </a:cubicBezTo>
                  <a:cubicBezTo>
                    <a:pt x="5231" y="1053"/>
                    <a:pt x="5130" y="1354"/>
                    <a:pt x="5147" y="1688"/>
                  </a:cubicBezTo>
                  <a:cubicBezTo>
                    <a:pt x="5147" y="1755"/>
                    <a:pt x="5130" y="1805"/>
                    <a:pt x="5114" y="1855"/>
                  </a:cubicBezTo>
                  <a:cubicBezTo>
                    <a:pt x="4997" y="2423"/>
                    <a:pt x="4780" y="2975"/>
                    <a:pt x="4496" y="3493"/>
                  </a:cubicBezTo>
                  <a:cubicBezTo>
                    <a:pt x="4395" y="3677"/>
                    <a:pt x="4295" y="3860"/>
                    <a:pt x="4195" y="4061"/>
                  </a:cubicBezTo>
                  <a:cubicBezTo>
                    <a:pt x="4028" y="4445"/>
                    <a:pt x="3794" y="4779"/>
                    <a:pt x="3543" y="5097"/>
                  </a:cubicBezTo>
                  <a:cubicBezTo>
                    <a:pt x="3075" y="5682"/>
                    <a:pt x="2608" y="6266"/>
                    <a:pt x="2140" y="6851"/>
                  </a:cubicBezTo>
                  <a:cubicBezTo>
                    <a:pt x="2039" y="6968"/>
                    <a:pt x="1939" y="7102"/>
                    <a:pt x="1822" y="7185"/>
                  </a:cubicBezTo>
                  <a:cubicBezTo>
                    <a:pt x="1572" y="7386"/>
                    <a:pt x="1371" y="7636"/>
                    <a:pt x="1154" y="7870"/>
                  </a:cubicBezTo>
                  <a:cubicBezTo>
                    <a:pt x="1037" y="8004"/>
                    <a:pt x="937" y="8138"/>
                    <a:pt x="853" y="8288"/>
                  </a:cubicBezTo>
                  <a:cubicBezTo>
                    <a:pt x="669" y="8656"/>
                    <a:pt x="486" y="9007"/>
                    <a:pt x="318" y="9374"/>
                  </a:cubicBezTo>
                  <a:cubicBezTo>
                    <a:pt x="252" y="9525"/>
                    <a:pt x="201" y="9708"/>
                    <a:pt x="185" y="9875"/>
                  </a:cubicBezTo>
                  <a:cubicBezTo>
                    <a:pt x="135" y="10176"/>
                    <a:pt x="51" y="10494"/>
                    <a:pt x="68" y="10811"/>
                  </a:cubicBezTo>
                  <a:cubicBezTo>
                    <a:pt x="68" y="10845"/>
                    <a:pt x="68" y="10878"/>
                    <a:pt x="68" y="10895"/>
                  </a:cubicBezTo>
                  <a:cubicBezTo>
                    <a:pt x="1" y="11078"/>
                    <a:pt x="1" y="11262"/>
                    <a:pt x="18" y="11446"/>
                  </a:cubicBezTo>
                  <a:cubicBezTo>
                    <a:pt x="18" y="11914"/>
                    <a:pt x="18" y="12382"/>
                    <a:pt x="18" y="12866"/>
                  </a:cubicBezTo>
                  <a:cubicBezTo>
                    <a:pt x="18" y="12933"/>
                    <a:pt x="18" y="13017"/>
                    <a:pt x="34" y="13083"/>
                  </a:cubicBezTo>
                  <a:cubicBezTo>
                    <a:pt x="118" y="13351"/>
                    <a:pt x="118" y="13618"/>
                    <a:pt x="135" y="13885"/>
                  </a:cubicBezTo>
                  <a:cubicBezTo>
                    <a:pt x="151" y="14103"/>
                    <a:pt x="185" y="14320"/>
                    <a:pt x="302" y="14487"/>
                  </a:cubicBezTo>
                  <a:cubicBezTo>
                    <a:pt x="435" y="14671"/>
                    <a:pt x="486" y="14871"/>
                    <a:pt x="552" y="15072"/>
                  </a:cubicBezTo>
                  <a:cubicBezTo>
                    <a:pt x="602" y="15239"/>
                    <a:pt x="669" y="15423"/>
                    <a:pt x="719" y="15606"/>
                  </a:cubicBezTo>
                  <a:cubicBezTo>
                    <a:pt x="770" y="15757"/>
                    <a:pt x="836" y="15907"/>
                    <a:pt x="953" y="16007"/>
                  </a:cubicBezTo>
                  <a:cubicBezTo>
                    <a:pt x="1054" y="16108"/>
                    <a:pt x="1120" y="16225"/>
                    <a:pt x="1171" y="16358"/>
                  </a:cubicBezTo>
                  <a:cubicBezTo>
                    <a:pt x="1254" y="16592"/>
                    <a:pt x="1371" y="16793"/>
                    <a:pt x="1505" y="17010"/>
                  </a:cubicBezTo>
                  <a:cubicBezTo>
                    <a:pt x="1739" y="17378"/>
                    <a:pt x="2006" y="17728"/>
                    <a:pt x="2357" y="17996"/>
                  </a:cubicBezTo>
                  <a:cubicBezTo>
                    <a:pt x="2741" y="18313"/>
                    <a:pt x="3176" y="18547"/>
                    <a:pt x="3560" y="18848"/>
                  </a:cubicBezTo>
                  <a:cubicBezTo>
                    <a:pt x="3593" y="18881"/>
                    <a:pt x="3643" y="18915"/>
                    <a:pt x="3694" y="18931"/>
                  </a:cubicBezTo>
                  <a:cubicBezTo>
                    <a:pt x="3994" y="19082"/>
                    <a:pt x="4295" y="19232"/>
                    <a:pt x="4596" y="19399"/>
                  </a:cubicBezTo>
                  <a:cubicBezTo>
                    <a:pt x="5064" y="19683"/>
                    <a:pt x="5548" y="19884"/>
                    <a:pt x="6083" y="20017"/>
                  </a:cubicBezTo>
                  <a:cubicBezTo>
                    <a:pt x="6200" y="20051"/>
                    <a:pt x="6334" y="20068"/>
                    <a:pt x="6450" y="20084"/>
                  </a:cubicBezTo>
                  <a:cubicBezTo>
                    <a:pt x="6751" y="20151"/>
                    <a:pt x="7069" y="20151"/>
                    <a:pt x="7369" y="20151"/>
                  </a:cubicBezTo>
                  <a:cubicBezTo>
                    <a:pt x="7537" y="20151"/>
                    <a:pt x="7687" y="20168"/>
                    <a:pt x="7837" y="20218"/>
                  </a:cubicBezTo>
                  <a:cubicBezTo>
                    <a:pt x="8038" y="20268"/>
                    <a:pt x="8238" y="20268"/>
                    <a:pt x="8439" y="20268"/>
                  </a:cubicBezTo>
                  <a:lnTo>
                    <a:pt x="9057" y="20268"/>
                  </a:lnTo>
                  <a:cubicBezTo>
                    <a:pt x="9157" y="20268"/>
                    <a:pt x="9258" y="20285"/>
                    <a:pt x="9358" y="20285"/>
                  </a:cubicBezTo>
                  <a:cubicBezTo>
                    <a:pt x="9598" y="20322"/>
                    <a:pt x="9833" y="20333"/>
                    <a:pt x="10069" y="20333"/>
                  </a:cubicBezTo>
                  <a:cubicBezTo>
                    <a:pt x="10259" y="20333"/>
                    <a:pt x="10450" y="20326"/>
                    <a:pt x="10644" y="20318"/>
                  </a:cubicBezTo>
                  <a:cubicBezTo>
                    <a:pt x="10828" y="20302"/>
                    <a:pt x="11012" y="20268"/>
                    <a:pt x="11162" y="20151"/>
                  </a:cubicBezTo>
                  <a:cubicBezTo>
                    <a:pt x="11212" y="20101"/>
                    <a:pt x="11279" y="20084"/>
                    <a:pt x="11363" y="20084"/>
                  </a:cubicBezTo>
                  <a:cubicBezTo>
                    <a:pt x="11413" y="20084"/>
                    <a:pt x="11480" y="20068"/>
                    <a:pt x="11547" y="20051"/>
                  </a:cubicBezTo>
                  <a:cubicBezTo>
                    <a:pt x="12081" y="19901"/>
                    <a:pt x="12599" y="19717"/>
                    <a:pt x="13084" y="19416"/>
                  </a:cubicBezTo>
                  <a:cubicBezTo>
                    <a:pt x="13151" y="19383"/>
                    <a:pt x="13217" y="19349"/>
                    <a:pt x="13284" y="19316"/>
                  </a:cubicBezTo>
                  <a:cubicBezTo>
                    <a:pt x="13585" y="19165"/>
                    <a:pt x="13886" y="18998"/>
                    <a:pt x="14187" y="18831"/>
                  </a:cubicBezTo>
                  <a:cubicBezTo>
                    <a:pt x="14237" y="18798"/>
                    <a:pt x="14287" y="18764"/>
                    <a:pt x="14320" y="18731"/>
                  </a:cubicBezTo>
                  <a:cubicBezTo>
                    <a:pt x="14471" y="18614"/>
                    <a:pt x="14638" y="18514"/>
                    <a:pt x="14771" y="18380"/>
                  </a:cubicBezTo>
                  <a:cubicBezTo>
                    <a:pt x="14855" y="18313"/>
                    <a:pt x="14955" y="18246"/>
                    <a:pt x="15005" y="18146"/>
                  </a:cubicBezTo>
                  <a:cubicBezTo>
                    <a:pt x="15072" y="18012"/>
                    <a:pt x="15172" y="17929"/>
                    <a:pt x="15289" y="17862"/>
                  </a:cubicBezTo>
                  <a:cubicBezTo>
                    <a:pt x="15557" y="17695"/>
                    <a:pt x="15774" y="17478"/>
                    <a:pt x="15924" y="17194"/>
                  </a:cubicBezTo>
                  <a:cubicBezTo>
                    <a:pt x="15974" y="17110"/>
                    <a:pt x="16024" y="17027"/>
                    <a:pt x="16108" y="16960"/>
                  </a:cubicBezTo>
                  <a:cubicBezTo>
                    <a:pt x="16225" y="16843"/>
                    <a:pt x="16309" y="16709"/>
                    <a:pt x="16392" y="16559"/>
                  </a:cubicBezTo>
                  <a:cubicBezTo>
                    <a:pt x="16492" y="16392"/>
                    <a:pt x="16593" y="16225"/>
                    <a:pt x="16710" y="16058"/>
                  </a:cubicBezTo>
                  <a:cubicBezTo>
                    <a:pt x="16843" y="15907"/>
                    <a:pt x="16943" y="15757"/>
                    <a:pt x="16994" y="15573"/>
                  </a:cubicBezTo>
                  <a:cubicBezTo>
                    <a:pt x="17077" y="15272"/>
                    <a:pt x="17177" y="14972"/>
                    <a:pt x="17261" y="14687"/>
                  </a:cubicBezTo>
                  <a:cubicBezTo>
                    <a:pt x="17294" y="14604"/>
                    <a:pt x="17311" y="14520"/>
                    <a:pt x="17361" y="14454"/>
                  </a:cubicBezTo>
                  <a:cubicBezTo>
                    <a:pt x="17528" y="14203"/>
                    <a:pt x="17612" y="13919"/>
                    <a:pt x="17629" y="13601"/>
                  </a:cubicBezTo>
                  <a:cubicBezTo>
                    <a:pt x="17629" y="13568"/>
                    <a:pt x="17629" y="13535"/>
                    <a:pt x="17645" y="13501"/>
                  </a:cubicBezTo>
                  <a:cubicBezTo>
                    <a:pt x="17729" y="13284"/>
                    <a:pt x="17712" y="13067"/>
                    <a:pt x="17712" y="12850"/>
                  </a:cubicBezTo>
                  <a:cubicBezTo>
                    <a:pt x="17712" y="12465"/>
                    <a:pt x="17679" y="12098"/>
                    <a:pt x="17695" y="11713"/>
                  </a:cubicBezTo>
                  <a:cubicBezTo>
                    <a:pt x="17712" y="11246"/>
                    <a:pt x="17595" y="10794"/>
                    <a:pt x="17595" y="10327"/>
                  </a:cubicBezTo>
                  <a:cubicBezTo>
                    <a:pt x="17595" y="10293"/>
                    <a:pt x="17578" y="10243"/>
                    <a:pt x="17562" y="10193"/>
                  </a:cubicBezTo>
                  <a:cubicBezTo>
                    <a:pt x="17562" y="10143"/>
                    <a:pt x="17545" y="10076"/>
                    <a:pt x="17545" y="10009"/>
                  </a:cubicBezTo>
                  <a:cubicBezTo>
                    <a:pt x="17528" y="9742"/>
                    <a:pt x="17445" y="9508"/>
                    <a:pt x="17328" y="9274"/>
                  </a:cubicBezTo>
                  <a:cubicBezTo>
                    <a:pt x="17211" y="9007"/>
                    <a:pt x="17077" y="8756"/>
                    <a:pt x="16943" y="8489"/>
                  </a:cubicBezTo>
                  <a:cubicBezTo>
                    <a:pt x="16726" y="8004"/>
                    <a:pt x="16359" y="7636"/>
                    <a:pt x="15974" y="7286"/>
                  </a:cubicBezTo>
                  <a:cubicBezTo>
                    <a:pt x="15841" y="7152"/>
                    <a:pt x="15690" y="7002"/>
                    <a:pt x="15557" y="6851"/>
                  </a:cubicBezTo>
                  <a:cubicBezTo>
                    <a:pt x="15106" y="6300"/>
                    <a:pt x="14671" y="5732"/>
                    <a:pt x="14220" y="5164"/>
                  </a:cubicBezTo>
                  <a:cubicBezTo>
                    <a:pt x="13919" y="4796"/>
                    <a:pt x="13652" y="4412"/>
                    <a:pt x="13451" y="3977"/>
                  </a:cubicBezTo>
                  <a:cubicBezTo>
                    <a:pt x="13401" y="3860"/>
                    <a:pt x="13351" y="3743"/>
                    <a:pt x="13284" y="3626"/>
                  </a:cubicBezTo>
                  <a:cubicBezTo>
                    <a:pt x="13034" y="3209"/>
                    <a:pt x="12833" y="2774"/>
                    <a:pt x="12699" y="2306"/>
                  </a:cubicBezTo>
                  <a:cubicBezTo>
                    <a:pt x="12633" y="2123"/>
                    <a:pt x="12566" y="1922"/>
                    <a:pt x="12566" y="1722"/>
                  </a:cubicBezTo>
                  <a:cubicBezTo>
                    <a:pt x="12549" y="1387"/>
                    <a:pt x="12466" y="1070"/>
                    <a:pt x="12365" y="736"/>
                  </a:cubicBezTo>
                  <a:cubicBezTo>
                    <a:pt x="12349" y="686"/>
                    <a:pt x="12315" y="619"/>
                    <a:pt x="12265" y="585"/>
                  </a:cubicBezTo>
                  <a:cubicBezTo>
                    <a:pt x="12081" y="402"/>
                    <a:pt x="11864" y="268"/>
                    <a:pt x="11613" y="184"/>
                  </a:cubicBezTo>
                  <a:cubicBezTo>
                    <a:pt x="11496" y="151"/>
                    <a:pt x="11363" y="134"/>
                    <a:pt x="11229" y="101"/>
                  </a:cubicBezTo>
                  <a:cubicBezTo>
                    <a:pt x="10945" y="34"/>
                    <a:pt x="10644" y="17"/>
                    <a:pt x="10360" y="17"/>
                  </a:cubicBezTo>
                  <a:cubicBezTo>
                    <a:pt x="9859" y="1"/>
                    <a:pt x="9358" y="1"/>
                    <a:pt x="8857" y="1"/>
                  </a:cubicBezTo>
                  <a:cubicBezTo>
                    <a:pt x="8578" y="1"/>
                    <a:pt x="8307" y="8"/>
                    <a:pt x="8033" y="8"/>
                  </a:cubicBezTo>
                  <a:cubicBezTo>
                    <a:pt x="7897" y="8"/>
                    <a:pt x="7759" y="6"/>
                    <a:pt x="7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4;p19">
              <a:extLst>
                <a:ext uri="{FF2B5EF4-FFF2-40B4-BE49-F238E27FC236}">
                  <a16:creationId xmlns:a16="http://schemas.microsoft.com/office/drawing/2014/main" id="{03C9243C-9DB4-210C-235B-83C547F02E2B}"/>
                </a:ext>
              </a:extLst>
            </p:cNvPr>
            <p:cNvSpPr/>
            <p:nvPr/>
          </p:nvSpPr>
          <p:spPr>
            <a:xfrm>
              <a:off x="2290750" y="3269400"/>
              <a:ext cx="144150" cy="36950"/>
            </a:xfrm>
            <a:custGeom>
              <a:avLst/>
              <a:gdLst/>
              <a:ahLst/>
              <a:cxnLst/>
              <a:rect l="l" t="t" r="r" b="b"/>
              <a:pathLst>
                <a:path w="5766" h="1478" extrusionOk="0">
                  <a:moveTo>
                    <a:pt x="2728" y="0"/>
                  </a:moveTo>
                  <a:cubicBezTo>
                    <a:pt x="2447" y="0"/>
                    <a:pt x="2165" y="15"/>
                    <a:pt x="1872" y="24"/>
                  </a:cubicBezTo>
                  <a:cubicBezTo>
                    <a:pt x="1780" y="32"/>
                    <a:pt x="1688" y="36"/>
                    <a:pt x="1599" y="36"/>
                  </a:cubicBezTo>
                  <a:cubicBezTo>
                    <a:pt x="1509" y="36"/>
                    <a:pt x="1421" y="32"/>
                    <a:pt x="1338" y="24"/>
                  </a:cubicBezTo>
                  <a:cubicBezTo>
                    <a:pt x="1260" y="13"/>
                    <a:pt x="1184" y="9"/>
                    <a:pt x="1109" y="9"/>
                  </a:cubicBezTo>
                  <a:cubicBezTo>
                    <a:pt x="942" y="9"/>
                    <a:pt x="781" y="29"/>
                    <a:pt x="619" y="40"/>
                  </a:cubicBezTo>
                  <a:cubicBezTo>
                    <a:pt x="469" y="191"/>
                    <a:pt x="318" y="341"/>
                    <a:pt x="185" y="475"/>
                  </a:cubicBezTo>
                  <a:cubicBezTo>
                    <a:pt x="101" y="558"/>
                    <a:pt x="34" y="642"/>
                    <a:pt x="18" y="759"/>
                  </a:cubicBezTo>
                  <a:cubicBezTo>
                    <a:pt x="18" y="943"/>
                    <a:pt x="1" y="1126"/>
                    <a:pt x="1" y="1310"/>
                  </a:cubicBezTo>
                  <a:cubicBezTo>
                    <a:pt x="1" y="1360"/>
                    <a:pt x="18" y="1410"/>
                    <a:pt x="34" y="1477"/>
                  </a:cubicBezTo>
                  <a:cubicBezTo>
                    <a:pt x="135" y="1461"/>
                    <a:pt x="201" y="1461"/>
                    <a:pt x="268" y="1427"/>
                  </a:cubicBezTo>
                  <a:cubicBezTo>
                    <a:pt x="602" y="1327"/>
                    <a:pt x="937" y="1294"/>
                    <a:pt x="1287" y="1294"/>
                  </a:cubicBezTo>
                  <a:lnTo>
                    <a:pt x="4328" y="1294"/>
                  </a:lnTo>
                  <a:cubicBezTo>
                    <a:pt x="4729" y="1294"/>
                    <a:pt x="5147" y="1294"/>
                    <a:pt x="5531" y="1444"/>
                  </a:cubicBezTo>
                  <a:cubicBezTo>
                    <a:pt x="5582" y="1461"/>
                    <a:pt x="5648" y="1461"/>
                    <a:pt x="5732" y="1461"/>
                  </a:cubicBezTo>
                  <a:cubicBezTo>
                    <a:pt x="5749" y="1377"/>
                    <a:pt x="5765" y="1310"/>
                    <a:pt x="5765" y="1227"/>
                  </a:cubicBezTo>
                  <a:cubicBezTo>
                    <a:pt x="5749" y="1093"/>
                    <a:pt x="5749" y="943"/>
                    <a:pt x="5732" y="792"/>
                  </a:cubicBezTo>
                  <a:cubicBezTo>
                    <a:pt x="5715" y="575"/>
                    <a:pt x="5598" y="441"/>
                    <a:pt x="5398" y="375"/>
                  </a:cubicBezTo>
                  <a:cubicBezTo>
                    <a:pt x="5181" y="308"/>
                    <a:pt x="4980" y="241"/>
                    <a:pt x="4763" y="207"/>
                  </a:cubicBezTo>
                  <a:cubicBezTo>
                    <a:pt x="4312" y="141"/>
                    <a:pt x="3877" y="91"/>
                    <a:pt x="3426" y="40"/>
                  </a:cubicBezTo>
                  <a:cubicBezTo>
                    <a:pt x="3192" y="10"/>
                    <a:pt x="2960" y="0"/>
                    <a:pt x="27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5;p19">
              <a:extLst>
                <a:ext uri="{FF2B5EF4-FFF2-40B4-BE49-F238E27FC236}">
                  <a16:creationId xmlns:a16="http://schemas.microsoft.com/office/drawing/2014/main" id="{69A188CA-7A10-0D77-9F93-CB4915F9CEB5}"/>
                </a:ext>
              </a:extLst>
            </p:cNvPr>
            <p:cNvSpPr/>
            <p:nvPr/>
          </p:nvSpPr>
          <p:spPr>
            <a:xfrm>
              <a:off x="2303300" y="3231200"/>
              <a:ext cx="118650" cy="37125"/>
            </a:xfrm>
            <a:custGeom>
              <a:avLst/>
              <a:gdLst/>
              <a:ahLst/>
              <a:cxnLst/>
              <a:rect l="l" t="t" r="r" b="b"/>
              <a:pathLst>
                <a:path w="4746" h="1485" extrusionOk="0">
                  <a:moveTo>
                    <a:pt x="1414" y="0"/>
                  </a:moveTo>
                  <a:cubicBezTo>
                    <a:pt x="1149" y="0"/>
                    <a:pt x="884" y="20"/>
                    <a:pt x="618" y="31"/>
                  </a:cubicBezTo>
                  <a:cubicBezTo>
                    <a:pt x="334" y="48"/>
                    <a:pt x="234" y="265"/>
                    <a:pt x="50" y="399"/>
                  </a:cubicBezTo>
                  <a:cubicBezTo>
                    <a:pt x="34" y="415"/>
                    <a:pt x="34" y="432"/>
                    <a:pt x="34" y="449"/>
                  </a:cubicBezTo>
                  <a:cubicBezTo>
                    <a:pt x="34" y="616"/>
                    <a:pt x="0" y="783"/>
                    <a:pt x="50" y="950"/>
                  </a:cubicBezTo>
                  <a:cubicBezTo>
                    <a:pt x="100" y="1117"/>
                    <a:pt x="151" y="1284"/>
                    <a:pt x="134" y="1485"/>
                  </a:cubicBezTo>
                  <a:cubicBezTo>
                    <a:pt x="251" y="1468"/>
                    <a:pt x="351" y="1451"/>
                    <a:pt x="451" y="1418"/>
                  </a:cubicBezTo>
                  <a:cubicBezTo>
                    <a:pt x="735" y="1368"/>
                    <a:pt x="1019" y="1284"/>
                    <a:pt x="1303" y="1234"/>
                  </a:cubicBezTo>
                  <a:cubicBezTo>
                    <a:pt x="1604" y="1192"/>
                    <a:pt x="1905" y="1172"/>
                    <a:pt x="2206" y="1172"/>
                  </a:cubicBezTo>
                  <a:cubicBezTo>
                    <a:pt x="2506" y="1172"/>
                    <a:pt x="2807" y="1192"/>
                    <a:pt x="3108" y="1234"/>
                  </a:cubicBezTo>
                  <a:cubicBezTo>
                    <a:pt x="3576" y="1301"/>
                    <a:pt x="4044" y="1334"/>
                    <a:pt x="4511" y="1435"/>
                  </a:cubicBezTo>
                  <a:cubicBezTo>
                    <a:pt x="4517" y="1440"/>
                    <a:pt x="4524" y="1442"/>
                    <a:pt x="4533" y="1442"/>
                  </a:cubicBezTo>
                  <a:cubicBezTo>
                    <a:pt x="4549" y="1442"/>
                    <a:pt x="4567" y="1435"/>
                    <a:pt x="4578" y="1435"/>
                  </a:cubicBezTo>
                  <a:cubicBezTo>
                    <a:pt x="4612" y="1318"/>
                    <a:pt x="4612" y="1201"/>
                    <a:pt x="4662" y="1101"/>
                  </a:cubicBezTo>
                  <a:cubicBezTo>
                    <a:pt x="4745" y="883"/>
                    <a:pt x="4729" y="683"/>
                    <a:pt x="4712" y="482"/>
                  </a:cubicBezTo>
                  <a:cubicBezTo>
                    <a:pt x="4679" y="449"/>
                    <a:pt x="4645" y="432"/>
                    <a:pt x="4612" y="415"/>
                  </a:cubicBezTo>
                  <a:cubicBezTo>
                    <a:pt x="4511" y="382"/>
                    <a:pt x="4395" y="332"/>
                    <a:pt x="4278" y="299"/>
                  </a:cubicBezTo>
                  <a:cubicBezTo>
                    <a:pt x="3593" y="115"/>
                    <a:pt x="2874" y="14"/>
                    <a:pt x="2156" y="14"/>
                  </a:cubicBezTo>
                  <a:lnTo>
                    <a:pt x="1771" y="14"/>
                  </a:lnTo>
                  <a:cubicBezTo>
                    <a:pt x="1652" y="4"/>
                    <a:pt x="1533" y="0"/>
                    <a:pt x="14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6;p19">
              <a:extLst>
                <a:ext uri="{FF2B5EF4-FFF2-40B4-BE49-F238E27FC236}">
                  <a16:creationId xmlns:a16="http://schemas.microsoft.com/office/drawing/2014/main" id="{F076D2B1-36AA-E916-DF1A-C785BEEFD8DD}"/>
                </a:ext>
              </a:extLst>
            </p:cNvPr>
            <p:cNvSpPr/>
            <p:nvPr/>
          </p:nvSpPr>
          <p:spPr>
            <a:xfrm>
              <a:off x="2314150" y="3180550"/>
              <a:ext cx="97775" cy="51025"/>
            </a:xfrm>
            <a:custGeom>
              <a:avLst/>
              <a:gdLst/>
              <a:ahLst/>
              <a:cxnLst/>
              <a:rect l="l" t="t" r="r" b="b"/>
              <a:pathLst>
                <a:path w="3911" h="2041" extrusionOk="0">
                  <a:moveTo>
                    <a:pt x="1850" y="1"/>
                  </a:moveTo>
                  <a:cubicBezTo>
                    <a:pt x="1690" y="1"/>
                    <a:pt x="1526" y="9"/>
                    <a:pt x="1371" y="69"/>
                  </a:cubicBezTo>
                  <a:cubicBezTo>
                    <a:pt x="1321" y="86"/>
                    <a:pt x="1270" y="86"/>
                    <a:pt x="1237" y="86"/>
                  </a:cubicBezTo>
                  <a:cubicBezTo>
                    <a:pt x="970" y="152"/>
                    <a:pt x="719" y="219"/>
                    <a:pt x="519" y="420"/>
                  </a:cubicBezTo>
                  <a:cubicBezTo>
                    <a:pt x="435" y="520"/>
                    <a:pt x="335" y="604"/>
                    <a:pt x="235" y="670"/>
                  </a:cubicBezTo>
                  <a:cubicBezTo>
                    <a:pt x="84" y="787"/>
                    <a:pt x="17" y="921"/>
                    <a:pt x="34" y="1122"/>
                  </a:cubicBezTo>
                  <a:cubicBezTo>
                    <a:pt x="34" y="1339"/>
                    <a:pt x="17" y="1556"/>
                    <a:pt x="17" y="1773"/>
                  </a:cubicBezTo>
                  <a:cubicBezTo>
                    <a:pt x="17" y="1823"/>
                    <a:pt x="1" y="1873"/>
                    <a:pt x="67" y="1924"/>
                  </a:cubicBezTo>
                  <a:cubicBezTo>
                    <a:pt x="101" y="1924"/>
                    <a:pt x="134" y="1907"/>
                    <a:pt x="184" y="1890"/>
                  </a:cubicBezTo>
                  <a:cubicBezTo>
                    <a:pt x="435" y="1807"/>
                    <a:pt x="702" y="1790"/>
                    <a:pt x="970" y="1790"/>
                  </a:cubicBezTo>
                  <a:cubicBezTo>
                    <a:pt x="1204" y="1773"/>
                    <a:pt x="1454" y="1773"/>
                    <a:pt x="1705" y="1773"/>
                  </a:cubicBezTo>
                  <a:cubicBezTo>
                    <a:pt x="1791" y="1767"/>
                    <a:pt x="1877" y="1764"/>
                    <a:pt x="1962" y="1764"/>
                  </a:cubicBezTo>
                  <a:cubicBezTo>
                    <a:pt x="2344" y="1764"/>
                    <a:pt x="2723" y="1819"/>
                    <a:pt x="3092" y="1873"/>
                  </a:cubicBezTo>
                  <a:cubicBezTo>
                    <a:pt x="3359" y="1924"/>
                    <a:pt x="3610" y="1990"/>
                    <a:pt x="3910" y="2040"/>
                  </a:cubicBezTo>
                  <a:cubicBezTo>
                    <a:pt x="3894" y="1924"/>
                    <a:pt x="3860" y="1840"/>
                    <a:pt x="3860" y="1756"/>
                  </a:cubicBezTo>
                  <a:cubicBezTo>
                    <a:pt x="3877" y="1556"/>
                    <a:pt x="3777" y="1472"/>
                    <a:pt x="3610" y="1406"/>
                  </a:cubicBezTo>
                  <a:cubicBezTo>
                    <a:pt x="3560" y="1389"/>
                    <a:pt x="3493" y="1355"/>
                    <a:pt x="3443" y="1339"/>
                  </a:cubicBezTo>
                  <a:cubicBezTo>
                    <a:pt x="3075" y="1255"/>
                    <a:pt x="2707" y="1172"/>
                    <a:pt x="2323" y="1172"/>
                  </a:cubicBezTo>
                  <a:cubicBezTo>
                    <a:pt x="2206" y="1172"/>
                    <a:pt x="2089" y="1176"/>
                    <a:pt x="1972" y="1176"/>
                  </a:cubicBezTo>
                  <a:cubicBezTo>
                    <a:pt x="1855" y="1176"/>
                    <a:pt x="1738" y="1172"/>
                    <a:pt x="1621" y="1155"/>
                  </a:cubicBezTo>
                  <a:cubicBezTo>
                    <a:pt x="1425" y="1122"/>
                    <a:pt x="1237" y="1097"/>
                    <a:pt x="1046" y="1097"/>
                  </a:cubicBezTo>
                  <a:cubicBezTo>
                    <a:pt x="943" y="1097"/>
                    <a:pt x="841" y="1104"/>
                    <a:pt x="736" y="1122"/>
                  </a:cubicBezTo>
                  <a:cubicBezTo>
                    <a:pt x="717" y="1128"/>
                    <a:pt x="697" y="1132"/>
                    <a:pt x="676" y="1132"/>
                  </a:cubicBezTo>
                  <a:cubicBezTo>
                    <a:pt x="641" y="1132"/>
                    <a:pt x="607" y="1120"/>
                    <a:pt x="585" y="1088"/>
                  </a:cubicBezTo>
                  <a:cubicBezTo>
                    <a:pt x="602" y="1005"/>
                    <a:pt x="669" y="1021"/>
                    <a:pt x="719" y="1005"/>
                  </a:cubicBezTo>
                  <a:cubicBezTo>
                    <a:pt x="920" y="971"/>
                    <a:pt x="1137" y="954"/>
                    <a:pt x="1337" y="904"/>
                  </a:cubicBezTo>
                  <a:cubicBezTo>
                    <a:pt x="1488" y="871"/>
                    <a:pt x="1638" y="837"/>
                    <a:pt x="1788" y="837"/>
                  </a:cubicBezTo>
                  <a:lnTo>
                    <a:pt x="2223" y="837"/>
                  </a:lnTo>
                  <a:cubicBezTo>
                    <a:pt x="2267" y="836"/>
                    <a:pt x="2312" y="835"/>
                    <a:pt x="2356" y="835"/>
                  </a:cubicBezTo>
                  <a:cubicBezTo>
                    <a:pt x="2841" y="835"/>
                    <a:pt x="3301" y="920"/>
                    <a:pt x="3760" y="1088"/>
                  </a:cubicBezTo>
                  <a:lnTo>
                    <a:pt x="3844" y="1088"/>
                  </a:lnTo>
                  <a:cubicBezTo>
                    <a:pt x="3860" y="988"/>
                    <a:pt x="3860" y="904"/>
                    <a:pt x="3793" y="837"/>
                  </a:cubicBezTo>
                  <a:cubicBezTo>
                    <a:pt x="3576" y="587"/>
                    <a:pt x="3342" y="370"/>
                    <a:pt x="3058" y="203"/>
                  </a:cubicBezTo>
                  <a:cubicBezTo>
                    <a:pt x="3025" y="203"/>
                    <a:pt x="2991" y="186"/>
                    <a:pt x="2975" y="186"/>
                  </a:cubicBezTo>
                  <a:cubicBezTo>
                    <a:pt x="2791" y="136"/>
                    <a:pt x="2624" y="102"/>
                    <a:pt x="2440" y="52"/>
                  </a:cubicBezTo>
                  <a:cubicBezTo>
                    <a:pt x="2306" y="2"/>
                    <a:pt x="2189" y="2"/>
                    <a:pt x="2039" y="2"/>
                  </a:cubicBezTo>
                  <a:cubicBezTo>
                    <a:pt x="1977" y="2"/>
                    <a:pt x="1914" y="1"/>
                    <a:pt x="18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7;p19">
              <a:extLst>
                <a:ext uri="{FF2B5EF4-FFF2-40B4-BE49-F238E27FC236}">
                  <a16:creationId xmlns:a16="http://schemas.microsoft.com/office/drawing/2014/main" id="{0E30787D-F095-E6BC-B13A-30BE102532B1}"/>
                </a:ext>
              </a:extLst>
            </p:cNvPr>
            <p:cNvSpPr/>
            <p:nvPr/>
          </p:nvSpPr>
          <p:spPr>
            <a:xfrm>
              <a:off x="2333375" y="3157200"/>
              <a:ext cx="58925" cy="20900"/>
            </a:xfrm>
            <a:custGeom>
              <a:avLst/>
              <a:gdLst/>
              <a:ahLst/>
              <a:cxnLst/>
              <a:rect l="l" t="t" r="r" b="b"/>
              <a:pathLst>
                <a:path w="2357" h="836" extrusionOk="0">
                  <a:moveTo>
                    <a:pt x="1220" y="0"/>
                  </a:moveTo>
                  <a:cubicBezTo>
                    <a:pt x="1053" y="0"/>
                    <a:pt x="886" y="50"/>
                    <a:pt x="735" y="67"/>
                  </a:cubicBezTo>
                  <a:cubicBezTo>
                    <a:pt x="669" y="67"/>
                    <a:pt x="618" y="67"/>
                    <a:pt x="568" y="84"/>
                  </a:cubicBezTo>
                  <a:cubicBezTo>
                    <a:pt x="518" y="101"/>
                    <a:pt x="451" y="101"/>
                    <a:pt x="418" y="134"/>
                  </a:cubicBezTo>
                  <a:cubicBezTo>
                    <a:pt x="201" y="301"/>
                    <a:pt x="34" y="518"/>
                    <a:pt x="0" y="836"/>
                  </a:cubicBezTo>
                  <a:cubicBezTo>
                    <a:pt x="268" y="769"/>
                    <a:pt x="485" y="702"/>
                    <a:pt x="719" y="652"/>
                  </a:cubicBezTo>
                  <a:cubicBezTo>
                    <a:pt x="786" y="635"/>
                    <a:pt x="836" y="635"/>
                    <a:pt x="902" y="635"/>
                  </a:cubicBezTo>
                  <a:lnTo>
                    <a:pt x="1454" y="635"/>
                  </a:lnTo>
                  <a:cubicBezTo>
                    <a:pt x="1504" y="635"/>
                    <a:pt x="1571" y="635"/>
                    <a:pt x="1621" y="652"/>
                  </a:cubicBezTo>
                  <a:cubicBezTo>
                    <a:pt x="1838" y="702"/>
                    <a:pt x="2055" y="769"/>
                    <a:pt x="2273" y="819"/>
                  </a:cubicBezTo>
                  <a:cubicBezTo>
                    <a:pt x="2284" y="825"/>
                    <a:pt x="2293" y="827"/>
                    <a:pt x="2302" y="827"/>
                  </a:cubicBezTo>
                  <a:cubicBezTo>
                    <a:pt x="2319" y="827"/>
                    <a:pt x="2334" y="819"/>
                    <a:pt x="2356" y="819"/>
                  </a:cubicBezTo>
                  <a:cubicBezTo>
                    <a:pt x="2323" y="568"/>
                    <a:pt x="2206" y="385"/>
                    <a:pt x="2039" y="218"/>
                  </a:cubicBezTo>
                  <a:cubicBezTo>
                    <a:pt x="1938" y="134"/>
                    <a:pt x="1838" y="84"/>
                    <a:pt x="1704" y="67"/>
                  </a:cubicBezTo>
                  <a:cubicBezTo>
                    <a:pt x="1537" y="50"/>
                    <a:pt x="1370" y="0"/>
                    <a:pt x="12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8;p19">
              <a:extLst>
                <a:ext uri="{FF2B5EF4-FFF2-40B4-BE49-F238E27FC236}">
                  <a16:creationId xmlns:a16="http://schemas.microsoft.com/office/drawing/2014/main" id="{7FB04189-BCB6-9D39-645D-7F73115F4D5B}"/>
                </a:ext>
              </a:extLst>
            </p:cNvPr>
            <p:cNvSpPr/>
            <p:nvPr/>
          </p:nvSpPr>
          <p:spPr>
            <a:xfrm>
              <a:off x="2155425" y="3319225"/>
              <a:ext cx="426100" cy="490525"/>
            </a:xfrm>
            <a:custGeom>
              <a:avLst/>
              <a:gdLst/>
              <a:ahLst/>
              <a:cxnLst/>
              <a:rect l="l" t="t" r="r" b="b"/>
              <a:pathLst>
                <a:path w="17044" h="19621" extrusionOk="0">
                  <a:moveTo>
                    <a:pt x="6201" y="1"/>
                  </a:moveTo>
                  <a:cubicBezTo>
                    <a:pt x="5834" y="1"/>
                    <a:pt x="5498" y="114"/>
                    <a:pt x="5213" y="487"/>
                  </a:cubicBezTo>
                  <a:cubicBezTo>
                    <a:pt x="4612" y="1289"/>
                    <a:pt x="4445" y="2308"/>
                    <a:pt x="4127" y="3227"/>
                  </a:cubicBezTo>
                  <a:cubicBezTo>
                    <a:pt x="3676" y="4530"/>
                    <a:pt x="2774" y="5566"/>
                    <a:pt x="1888" y="6602"/>
                  </a:cubicBezTo>
                  <a:cubicBezTo>
                    <a:pt x="1153" y="7471"/>
                    <a:pt x="819" y="8189"/>
                    <a:pt x="518" y="9292"/>
                  </a:cubicBezTo>
                  <a:cubicBezTo>
                    <a:pt x="201" y="10445"/>
                    <a:pt x="0" y="11431"/>
                    <a:pt x="0" y="12617"/>
                  </a:cubicBezTo>
                  <a:cubicBezTo>
                    <a:pt x="0" y="13770"/>
                    <a:pt x="318" y="14622"/>
                    <a:pt x="852" y="15625"/>
                  </a:cubicBezTo>
                  <a:cubicBezTo>
                    <a:pt x="1404" y="16644"/>
                    <a:pt x="2122" y="17396"/>
                    <a:pt x="3025" y="18131"/>
                  </a:cubicBezTo>
                  <a:cubicBezTo>
                    <a:pt x="3877" y="18833"/>
                    <a:pt x="4779" y="19484"/>
                    <a:pt x="5915" y="19585"/>
                  </a:cubicBezTo>
                  <a:cubicBezTo>
                    <a:pt x="6206" y="19609"/>
                    <a:pt x="6493" y="19620"/>
                    <a:pt x="6776" y="19620"/>
                  </a:cubicBezTo>
                  <a:cubicBezTo>
                    <a:pt x="7664" y="19620"/>
                    <a:pt x="8525" y="19507"/>
                    <a:pt x="9424" y="19317"/>
                  </a:cubicBezTo>
                  <a:cubicBezTo>
                    <a:pt x="10660" y="19050"/>
                    <a:pt x="11763" y="18916"/>
                    <a:pt x="12833" y="18164"/>
                  </a:cubicBezTo>
                  <a:cubicBezTo>
                    <a:pt x="14620" y="16895"/>
                    <a:pt x="15673" y="14923"/>
                    <a:pt x="16508" y="12951"/>
                  </a:cubicBezTo>
                  <a:cubicBezTo>
                    <a:pt x="16893" y="12049"/>
                    <a:pt x="17043" y="10863"/>
                    <a:pt x="16876" y="9894"/>
                  </a:cubicBezTo>
                  <a:cubicBezTo>
                    <a:pt x="16692" y="8908"/>
                    <a:pt x="16074" y="8323"/>
                    <a:pt x="15389" y="7655"/>
                  </a:cubicBezTo>
                  <a:cubicBezTo>
                    <a:pt x="14520" y="6786"/>
                    <a:pt x="13451" y="5934"/>
                    <a:pt x="13016" y="4747"/>
                  </a:cubicBezTo>
                  <a:cubicBezTo>
                    <a:pt x="12599" y="3578"/>
                    <a:pt x="12465" y="2392"/>
                    <a:pt x="11780" y="1339"/>
                  </a:cubicBezTo>
                  <a:cubicBezTo>
                    <a:pt x="11112" y="320"/>
                    <a:pt x="10092" y="103"/>
                    <a:pt x="8956" y="36"/>
                  </a:cubicBezTo>
                  <a:cubicBezTo>
                    <a:pt x="8897" y="32"/>
                    <a:pt x="8836" y="31"/>
                    <a:pt x="8774" y="31"/>
                  </a:cubicBezTo>
                  <a:cubicBezTo>
                    <a:pt x="8286" y="31"/>
                    <a:pt x="7719" y="124"/>
                    <a:pt x="7209" y="124"/>
                  </a:cubicBezTo>
                  <a:cubicBezTo>
                    <a:pt x="7144" y="124"/>
                    <a:pt x="7080" y="123"/>
                    <a:pt x="7018" y="119"/>
                  </a:cubicBezTo>
                  <a:cubicBezTo>
                    <a:pt x="6735" y="57"/>
                    <a:pt x="6460" y="1"/>
                    <a:pt x="62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9;p19">
              <a:extLst>
                <a:ext uri="{FF2B5EF4-FFF2-40B4-BE49-F238E27FC236}">
                  <a16:creationId xmlns:a16="http://schemas.microsoft.com/office/drawing/2014/main" id="{6CDD95D6-8DF9-4812-B41C-AB4B0AB0A3AF}"/>
                </a:ext>
              </a:extLst>
            </p:cNvPr>
            <p:cNvSpPr/>
            <p:nvPr/>
          </p:nvSpPr>
          <p:spPr>
            <a:xfrm>
              <a:off x="2330700" y="3160900"/>
              <a:ext cx="59075" cy="22450"/>
            </a:xfrm>
            <a:custGeom>
              <a:avLst/>
              <a:gdLst/>
              <a:ahLst/>
              <a:cxnLst/>
              <a:rect l="l" t="t" r="r" b="b"/>
              <a:pathLst>
                <a:path w="2363" h="898" extrusionOk="0">
                  <a:moveTo>
                    <a:pt x="1353" y="0"/>
                  </a:moveTo>
                  <a:cubicBezTo>
                    <a:pt x="1267" y="0"/>
                    <a:pt x="1180" y="10"/>
                    <a:pt x="1093" y="19"/>
                  </a:cubicBezTo>
                  <a:cubicBezTo>
                    <a:pt x="792" y="86"/>
                    <a:pt x="491" y="203"/>
                    <a:pt x="224" y="387"/>
                  </a:cubicBezTo>
                  <a:cubicBezTo>
                    <a:pt x="0" y="555"/>
                    <a:pt x="151" y="898"/>
                    <a:pt x="363" y="898"/>
                  </a:cubicBezTo>
                  <a:cubicBezTo>
                    <a:pt x="404" y="898"/>
                    <a:pt x="448" y="885"/>
                    <a:pt x="491" y="855"/>
                  </a:cubicBezTo>
                  <a:cubicBezTo>
                    <a:pt x="725" y="688"/>
                    <a:pt x="993" y="571"/>
                    <a:pt x="1277" y="537"/>
                  </a:cubicBezTo>
                  <a:cubicBezTo>
                    <a:pt x="1296" y="535"/>
                    <a:pt x="1316" y="533"/>
                    <a:pt x="1335" y="533"/>
                  </a:cubicBezTo>
                  <a:cubicBezTo>
                    <a:pt x="1552" y="533"/>
                    <a:pt x="1782" y="689"/>
                    <a:pt x="2012" y="705"/>
                  </a:cubicBezTo>
                  <a:cubicBezTo>
                    <a:pt x="2023" y="706"/>
                    <a:pt x="2033" y="706"/>
                    <a:pt x="2043" y="706"/>
                  </a:cubicBezTo>
                  <a:cubicBezTo>
                    <a:pt x="2363" y="706"/>
                    <a:pt x="2352" y="202"/>
                    <a:pt x="2012" y="170"/>
                  </a:cubicBezTo>
                  <a:cubicBezTo>
                    <a:pt x="1845" y="153"/>
                    <a:pt x="1695" y="70"/>
                    <a:pt x="1544" y="19"/>
                  </a:cubicBezTo>
                  <a:cubicBezTo>
                    <a:pt x="1481" y="5"/>
                    <a:pt x="1417" y="0"/>
                    <a:pt x="1353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0;p19">
              <a:extLst>
                <a:ext uri="{FF2B5EF4-FFF2-40B4-BE49-F238E27FC236}">
                  <a16:creationId xmlns:a16="http://schemas.microsoft.com/office/drawing/2014/main" id="{E6CC4397-2888-EEBB-67D3-153224058E75}"/>
                </a:ext>
              </a:extLst>
            </p:cNvPr>
            <p:cNvSpPr/>
            <p:nvPr/>
          </p:nvSpPr>
          <p:spPr>
            <a:xfrm>
              <a:off x="2317500" y="3186250"/>
              <a:ext cx="90875" cy="26475"/>
            </a:xfrm>
            <a:custGeom>
              <a:avLst/>
              <a:gdLst/>
              <a:ahLst/>
              <a:cxnLst/>
              <a:rect l="l" t="t" r="r" b="b"/>
              <a:pathLst>
                <a:path w="3635" h="1059" extrusionOk="0">
                  <a:moveTo>
                    <a:pt x="1505" y="1"/>
                  </a:moveTo>
                  <a:cubicBezTo>
                    <a:pt x="1043" y="1"/>
                    <a:pt x="232" y="213"/>
                    <a:pt x="50" y="576"/>
                  </a:cubicBezTo>
                  <a:cubicBezTo>
                    <a:pt x="0" y="676"/>
                    <a:pt x="0" y="810"/>
                    <a:pt x="101" y="894"/>
                  </a:cubicBezTo>
                  <a:cubicBezTo>
                    <a:pt x="101" y="910"/>
                    <a:pt x="117" y="910"/>
                    <a:pt x="117" y="910"/>
                  </a:cubicBezTo>
                  <a:cubicBezTo>
                    <a:pt x="172" y="960"/>
                    <a:pt x="234" y="980"/>
                    <a:pt x="295" y="980"/>
                  </a:cubicBezTo>
                  <a:cubicBezTo>
                    <a:pt x="418" y="980"/>
                    <a:pt x="535" y="894"/>
                    <a:pt x="568" y="793"/>
                  </a:cubicBezTo>
                  <a:cubicBezTo>
                    <a:pt x="743" y="633"/>
                    <a:pt x="1261" y="536"/>
                    <a:pt x="1535" y="536"/>
                  </a:cubicBezTo>
                  <a:cubicBezTo>
                    <a:pt x="1575" y="536"/>
                    <a:pt x="1610" y="538"/>
                    <a:pt x="1638" y="543"/>
                  </a:cubicBezTo>
                  <a:cubicBezTo>
                    <a:pt x="1905" y="559"/>
                    <a:pt x="2958" y="643"/>
                    <a:pt x="3075" y="927"/>
                  </a:cubicBezTo>
                  <a:cubicBezTo>
                    <a:pt x="3121" y="1020"/>
                    <a:pt x="3197" y="1059"/>
                    <a:pt x="3275" y="1059"/>
                  </a:cubicBezTo>
                  <a:cubicBezTo>
                    <a:pt x="3448" y="1059"/>
                    <a:pt x="3635" y="867"/>
                    <a:pt x="3542" y="660"/>
                  </a:cubicBezTo>
                  <a:cubicBezTo>
                    <a:pt x="3292" y="108"/>
                    <a:pt x="2122" y="58"/>
                    <a:pt x="1638" y="8"/>
                  </a:cubicBezTo>
                  <a:cubicBezTo>
                    <a:pt x="1598" y="3"/>
                    <a:pt x="1553" y="1"/>
                    <a:pt x="1505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1;p19">
              <a:extLst>
                <a:ext uri="{FF2B5EF4-FFF2-40B4-BE49-F238E27FC236}">
                  <a16:creationId xmlns:a16="http://schemas.microsoft.com/office/drawing/2014/main" id="{B0E24B64-BF8A-9F67-A598-9A23BCD90740}"/>
                </a:ext>
              </a:extLst>
            </p:cNvPr>
            <p:cNvSpPr/>
            <p:nvPr/>
          </p:nvSpPr>
          <p:spPr>
            <a:xfrm>
              <a:off x="2310800" y="3210050"/>
              <a:ext cx="95275" cy="20100"/>
            </a:xfrm>
            <a:custGeom>
              <a:avLst/>
              <a:gdLst/>
              <a:ahLst/>
              <a:cxnLst/>
              <a:rect l="l" t="t" r="r" b="b"/>
              <a:pathLst>
                <a:path w="3811" h="804" extrusionOk="0">
                  <a:moveTo>
                    <a:pt x="1693" y="1"/>
                  </a:moveTo>
                  <a:cubicBezTo>
                    <a:pt x="1193" y="1"/>
                    <a:pt x="705" y="71"/>
                    <a:pt x="201" y="242"/>
                  </a:cubicBezTo>
                  <a:cubicBezTo>
                    <a:pt x="101" y="276"/>
                    <a:pt x="1" y="376"/>
                    <a:pt x="1" y="493"/>
                  </a:cubicBezTo>
                  <a:cubicBezTo>
                    <a:pt x="18" y="510"/>
                    <a:pt x="18" y="526"/>
                    <a:pt x="18" y="543"/>
                  </a:cubicBezTo>
                  <a:cubicBezTo>
                    <a:pt x="28" y="712"/>
                    <a:pt x="172" y="794"/>
                    <a:pt x="306" y="794"/>
                  </a:cubicBezTo>
                  <a:cubicBezTo>
                    <a:pt x="384" y="794"/>
                    <a:pt x="459" y="766"/>
                    <a:pt x="502" y="710"/>
                  </a:cubicBezTo>
                  <a:cubicBezTo>
                    <a:pt x="881" y="584"/>
                    <a:pt x="1269" y="524"/>
                    <a:pt x="1659" y="524"/>
                  </a:cubicBezTo>
                  <a:cubicBezTo>
                    <a:pt x="1786" y="524"/>
                    <a:pt x="1912" y="531"/>
                    <a:pt x="2039" y="543"/>
                  </a:cubicBezTo>
                  <a:cubicBezTo>
                    <a:pt x="2307" y="560"/>
                    <a:pt x="3075" y="543"/>
                    <a:pt x="3309" y="693"/>
                  </a:cubicBezTo>
                  <a:cubicBezTo>
                    <a:pt x="3363" y="762"/>
                    <a:pt x="3451" y="803"/>
                    <a:pt x="3538" y="803"/>
                  </a:cubicBezTo>
                  <a:cubicBezTo>
                    <a:pt x="3641" y="803"/>
                    <a:pt x="3741" y="746"/>
                    <a:pt x="3777" y="610"/>
                  </a:cubicBezTo>
                  <a:cubicBezTo>
                    <a:pt x="3777" y="610"/>
                    <a:pt x="3777" y="593"/>
                    <a:pt x="3777" y="593"/>
                  </a:cubicBezTo>
                  <a:cubicBezTo>
                    <a:pt x="3810" y="510"/>
                    <a:pt x="3777" y="409"/>
                    <a:pt x="3710" y="343"/>
                  </a:cubicBezTo>
                  <a:cubicBezTo>
                    <a:pt x="3426" y="58"/>
                    <a:pt x="2775" y="92"/>
                    <a:pt x="2390" y="42"/>
                  </a:cubicBezTo>
                  <a:cubicBezTo>
                    <a:pt x="2154" y="15"/>
                    <a:pt x="1922" y="1"/>
                    <a:pt x="16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2;p19">
              <a:extLst>
                <a:ext uri="{FF2B5EF4-FFF2-40B4-BE49-F238E27FC236}">
                  <a16:creationId xmlns:a16="http://schemas.microsoft.com/office/drawing/2014/main" id="{3ED385BC-A8C0-C476-CA8E-4E613E71262A}"/>
                </a:ext>
              </a:extLst>
            </p:cNvPr>
            <p:cNvSpPr/>
            <p:nvPr/>
          </p:nvSpPr>
          <p:spPr>
            <a:xfrm>
              <a:off x="2305075" y="3243175"/>
              <a:ext cx="112375" cy="29975"/>
            </a:xfrm>
            <a:custGeom>
              <a:avLst/>
              <a:gdLst/>
              <a:ahLst/>
              <a:cxnLst/>
              <a:rect l="l" t="t" r="r" b="b"/>
              <a:pathLst>
                <a:path w="4495" h="1199" extrusionOk="0">
                  <a:moveTo>
                    <a:pt x="2382" y="1"/>
                  </a:moveTo>
                  <a:cubicBezTo>
                    <a:pt x="1764" y="1"/>
                    <a:pt x="1143" y="51"/>
                    <a:pt x="514" y="137"/>
                  </a:cubicBezTo>
                  <a:lnTo>
                    <a:pt x="430" y="137"/>
                  </a:lnTo>
                  <a:cubicBezTo>
                    <a:pt x="297" y="154"/>
                    <a:pt x="247" y="271"/>
                    <a:pt x="247" y="388"/>
                  </a:cubicBezTo>
                  <a:cubicBezTo>
                    <a:pt x="1" y="453"/>
                    <a:pt x="12" y="889"/>
                    <a:pt x="313" y="889"/>
                  </a:cubicBezTo>
                  <a:cubicBezTo>
                    <a:pt x="319" y="889"/>
                    <a:pt x="324" y="889"/>
                    <a:pt x="330" y="889"/>
                  </a:cubicBezTo>
                  <a:cubicBezTo>
                    <a:pt x="982" y="889"/>
                    <a:pt x="1633" y="839"/>
                    <a:pt x="2285" y="839"/>
                  </a:cubicBezTo>
                  <a:cubicBezTo>
                    <a:pt x="2309" y="838"/>
                    <a:pt x="2334" y="838"/>
                    <a:pt x="2358" y="838"/>
                  </a:cubicBezTo>
                  <a:cubicBezTo>
                    <a:pt x="2951" y="838"/>
                    <a:pt x="3528" y="1029"/>
                    <a:pt x="4090" y="1190"/>
                  </a:cubicBezTo>
                  <a:cubicBezTo>
                    <a:pt x="4113" y="1196"/>
                    <a:pt x="4135" y="1199"/>
                    <a:pt x="4157" y="1199"/>
                  </a:cubicBezTo>
                  <a:cubicBezTo>
                    <a:pt x="4369" y="1199"/>
                    <a:pt x="4495" y="923"/>
                    <a:pt x="4374" y="772"/>
                  </a:cubicBezTo>
                  <a:cubicBezTo>
                    <a:pt x="4440" y="672"/>
                    <a:pt x="4457" y="555"/>
                    <a:pt x="4357" y="438"/>
                  </a:cubicBezTo>
                  <a:cubicBezTo>
                    <a:pt x="4039" y="104"/>
                    <a:pt x="3488" y="37"/>
                    <a:pt x="3037" y="20"/>
                  </a:cubicBezTo>
                  <a:cubicBezTo>
                    <a:pt x="2819" y="7"/>
                    <a:pt x="2600" y="1"/>
                    <a:pt x="2382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3;p19">
              <a:extLst>
                <a:ext uri="{FF2B5EF4-FFF2-40B4-BE49-F238E27FC236}">
                  <a16:creationId xmlns:a16="http://schemas.microsoft.com/office/drawing/2014/main" id="{06E5AC4A-D3FC-6838-698E-E41D9F94D0F9}"/>
                </a:ext>
              </a:extLst>
            </p:cNvPr>
            <p:cNvSpPr/>
            <p:nvPr/>
          </p:nvSpPr>
          <p:spPr>
            <a:xfrm>
              <a:off x="2296600" y="3271650"/>
              <a:ext cx="138500" cy="35750"/>
            </a:xfrm>
            <a:custGeom>
              <a:avLst/>
              <a:gdLst/>
              <a:ahLst/>
              <a:cxnLst/>
              <a:rect l="l" t="t" r="r" b="b"/>
              <a:pathLst>
                <a:path w="5540" h="1430" extrusionOk="0">
                  <a:moveTo>
                    <a:pt x="3307" y="23"/>
                  </a:moveTo>
                  <a:cubicBezTo>
                    <a:pt x="2906" y="23"/>
                    <a:pt x="2525" y="51"/>
                    <a:pt x="2257" y="51"/>
                  </a:cubicBezTo>
                  <a:cubicBezTo>
                    <a:pt x="1922" y="67"/>
                    <a:pt x="68" y="1"/>
                    <a:pt x="285" y="686"/>
                  </a:cubicBezTo>
                  <a:cubicBezTo>
                    <a:pt x="251" y="702"/>
                    <a:pt x="218" y="719"/>
                    <a:pt x="185" y="736"/>
                  </a:cubicBezTo>
                  <a:cubicBezTo>
                    <a:pt x="1" y="853"/>
                    <a:pt x="1" y="1187"/>
                    <a:pt x="235" y="1220"/>
                  </a:cubicBezTo>
                  <a:cubicBezTo>
                    <a:pt x="1221" y="1371"/>
                    <a:pt x="2173" y="1404"/>
                    <a:pt x="3159" y="1421"/>
                  </a:cubicBezTo>
                  <a:cubicBezTo>
                    <a:pt x="3288" y="1426"/>
                    <a:pt x="3422" y="1429"/>
                    <a:pt x="3557" y="1429"/>
                  </a:cubicBezTo>
                  <a:cubicBezTo>
                    <a:pt x="3861" y="1429"/>
                    <a:pt x="4173" y="1412"/>
                    <a:pt x="4462" y="1354"/>
                  </a:cubicBezTo>
                  <a:lnTo>
                    <a:pt x="4796" y="1354"/>
                  </a:lnTo>
                  <a:cubicBezTo>
                    <a:pt x="4846" y="1354"/>
                    <a:pt x="4896" y="1337"/>
                    <a:pt x="4930" y="1304"/>
                  </a:cubicBezTo>
                  <a:cubicBezTo>
                    <a:pt x="4930" y="1320"/>
                    <a:pt x="4947" y="1320"/>
                    <a:pt x="4963" y="1337"/>
                  </a:cubicBezTo>
                  <a:cubicBezTo>
                    <a:pt x="5018" y="1388"/>
                    <a:pt x="5079" y="1410"/>
                    <a:pt x="5139" y="1410"/>
                  </a:cubicBezTo>
                  <a:cubicBezTo>
                    <a:pt x="5351" y="1410"/>
                    <a:pt x="5540" y="1136"/>
                    <a:pt x="5331" y="953"/>
                  </a:cubicBezTo>
                  <a:cubicBezTo>
                    <a:pt x="5297" y="919"/>
                    <a:pt x="5264" y="903"/>
                    <a:pt x="5231" y="869"/>
                  </a:cubicBezTo>
                  <a:cubicBezTo>
                    <a:pt x="5231" y="819"/>
                    <a:pt x="5231" y="769"/>
                    <a:pt x="5197" y="719"/>
                  </a:cubicBezTo>
                  <a:cubicBezTo>
                    <a:pt x="4933" y="125"/>
                    <a:pt x="4082" y="23"/>
                    <a:pt x="3307" y="23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4;p19">
              <a:extLst>
                <a:ext uri="{FF2B5EF4-FFF2-40B4-BE49-F238E27FC236}">
                  <a16:creationId xmlns:a16="http://schemas.microsoft.com/office/drawing/2014/main" id="{E3F0F0C8-C717-2712-BA3F-865E3BBF8AF6}"/>
                </a:ext>
              </a:extLst>
            </p:cNvPr>
            <p:cNvSpPr/>
            <p:nvPr/>
          </p:nvSpPr>
          <p:spPr>
            <a:xfrm>
              <a:off x="2131600" y="3148425"/>
              <a:ext cx="462450" cy="678800"/>
            </a:xfrm>
            <a:custGeom>
              <a:avLst/>
              <a:gdLst/>
              <a:ahLst/>
              <a:cxnLst/>
              <a:rect l="l" t="t" r="r" b="b"/>
              <a:pathLst>
                <a:path w="18498" h="27152" extrusionOk="0">
                  <a:moveTo>
                    <a:pt x="12415" y="6433"/>
                  </a:moveTo>
                  <a:cubicBezTo>
                    <a:pt x="12566" y="6483"/>
                    <a:pt x="12699" y="6584"/>
                    <a:pt x="12883" y="6617"/>
                  </a:cubicBezTo>
                  <a:cubicBezTo>
                    <a:pt x="12950" y="6617"/>
                    <a:pt x="13017" y="6650"/>
                    <a:pt x="13050" y="6701"/>
                  </a:cubicBezTo>
                  <a:cubicBezTo>
                    <a:pt x="13151" y="6868"/>
                    <a:pt x="13284" y="7018"/>
                    <a:pt x="13301" y="7235"/>
                  </a:cubicBezTo>
                  <a:cubicBezTo>
                    <a:pt x="13301" y="7302"/>
                    <a:pt x="13301" y="7386"/>
                    <a:pt x="13301" y="7452"/>
                  </a:cubicBezTo>
                  <a:cubicBezTo>
                    <a:pt x="13301" y="7586"/>
                    <a:pt x="13301" y="7703"/>
                    <a:pt x="13385" y="7820"/>
                  </a:cubicBezTo>
                  <a:cubicBezTo>
                    <a:pt x="13418" y="7887"/>
                    <a:pt x="13435" y="7970"/>
                    <a:pt x="13435" y="8054"/>
                  </a:cubicBezTo>
                  <a:cubicBezTo>
                    <a:pt x="13451" y="8121"/>
                    <a:pt x="13451" y="8188"/>
                    <a:pt x="13435" y="8238"/>
                  </a:cubicBezTo>
                  <a:cubicBezTo>
                    <a:pt x="13401" y="8555"/>
                    <a:pt x="13535" y="8823"/>
                    <a:pt x="13652" y="9107"/>
                  </a:cubicBezTo>
                  <a:cubicBezTo>
                    <a:pt x="13685" y="9173"/>
                    <a:pt x="13702" y="9240"/>
                    <a:pt x="13735" y="9307"/>
                  </a:cubicBezTo>
                  <a:cubicBezTo>
                    <a:pt x="13802" y="9458"/>
                    <a:pt x="13852" y="9608"/>
                    <a:pt x="13936" y="9758"/>
                  </a:cubicBezTo>
                  <a:cubicBezTo>
                    <a:pt x="13969" y="9825"/>
                    <a:pt x="14003" y="9909"/>
                    <a:pt x="14070" y="9959"/>
                  </a:cubicBezTo>
                  <a:cubicBezTo>
                    <a:pt x="14220" y="10076"/>
                    <a:pt x="14303" y="10243"/>
                    <a:pt x="14370" y="10410"/>
                  </a:cubicBezTo>
                  <a:cubicBezTo>
                    <a:pt x="14387" y="10477"/>
                    <a:pt x="14437" y="10544"/>
                    <a:pt x="14487" y="10627"/>
                  </a:cubicBezTo>
                  <a:cubicBezTo>
                    <a:pt x="14521" y="10661"/>
                    <a:pt x="14554" y="10711"/>
                    <a:pt x="14588" y="10744"/>
                  </a:cubicBezTo>
                  <a:cubicBezTo>
                    <a:pt x="14705" y="11011"/>
                    <a:pt x="14905" y="11195"/>
                    <a:pt x="15106" y="11379"/>
                  </a:cubicBezTo>
                  <a:cubicBezTo>
                    <a:pt x="15156" y="11446"/>
                    <a:pt x="15206" y="11513"/>
                    <a:pt x="15239" y="11579"/>
                  </a:cubicBezTo>
                  <a:cubicBezTo>
                    <a:pt x="15323" y="11713"/>
                    <a:pt x="15390" y="11847"/>
                    <a:pt x="15473" y="11980"/>
                  </a:cubicBezTo>
                  <a:cubicBezTo>
                    <a:pt x="15607" y="12198"/>
                    <a:pt x="15757" y="12398"/>
                    <a:pt x="15941" y="12582"/>
                  </a:cubicBezTo>
                  <a:cubicBezTo>
                    <a:pt x="16342" y="12950"/>
                    <a:pt x="16710" y="13351"/>
                    <a:pt x="17060" y="13768"/>
                  </a:cubicBezTo>
                  <a:cubicBezTo>
                    <a:pt x="17344" y="14102"/>
                    <a:pt x="17562" y="14470"/>
                    <a:pt x="17779" y="14838"/>
                  </a:cubicBezTo>
                  <a:cubicBezTo>
                    <a:pt x="17913" y="15088"/>
                    <a:pt x="17996" y="15356"/>
                    <a:pt x="18096" y="15623"/>
                  </a:cubicBezTo>
                  <a:cubicBezTo>
                    <a:pt x="18180" y="15823"/>
                    <a:pt x="18247" y="16041"/>
                    <a:pt x="18330" y="16241"/>
                  </a:cubicBezTo>
                  <a:cubicBezTo>
                    <a:pt x="18397" y="16425"/>
                    <a:pt x="18431" y="16609"/>
                    <a:pt x="18431" y="16809"/>
                  </a:cubicBezTo>
                  <a:cubicBezTo>
                    <a:pt x="18431" y="17060"/>
                    <a:pt x="18414" y="17311"/>
                    <a:pt x="18414" y="17561"/>
                  </a:cubicBezTo>
                  <a:cubicBezTo>
                    <a:pt x="18414" y="17762"/>
                    <a:pt x="18414" y="17979"/>
                    <a:pt x="18431" y="18163"/>
                  </a:cubicBezTo>
                  <a:cubicBezTo>
                    <a:pt x="18497" y="18664"/>
                    <a:pt x="18497" y="19165"/>
                    <a:pt x="18447" y="19666"/>
                  </a:cubicBezTo>
                  <a:cubicBezTo>
                    <a:pt x="18414" y="20067"/>
                    <a:pt x="18330" y="20435"/>
                    <a:pt x="18213" y="20819"/>
                  </a:cubicBezTo>
                  <a:cubicBezTo>
                    <a:pt x="18113" y="21153"/>
                    <a:pt x="17979" y="21471"/>
                    <a:pt x="17829" y="21788"/>
                  </a:cubicBezTo>
                  <a:cubicBezTo>
                    <a:pt x="17645" y="22156"/>
                    <a:pt x="17411" y="22507"/>
                    <a:pt x="17278" y="22908"/>
                  </a:cubicBezTo>
                  <a:cubicBezTo>
                    <a:pt x="17278" y="22925"/>
                    <a:pt x="17261" y="22941"/>
                    <a:pt x="17261" y="22958"/>
                  </a:cubicBezTo>
                  <a:cubicBezTo>
                    <a:pt x="17094" y="23209"/>
                    <a:pt x="16927" y="23459"/>
                    <a:pt x="16743" y="23710"/>
                  </a:cubicBezTo>
                  <a:cubicBezTo>
                    <a:pt x="16726" y="23743"/>
                    <a:pt x="16676" y="23777"/>
                    <a:pt x="16643" y="23827"/>
                  </a:cubicBezTo>
                  <a:cubicBezTo>
                    <a:pt x="16342" y="24362"/>
                    <a:pt x="15908" y="24779"/>
                    <a:pt x="15440" y="25147"/>
                  </a:cubicBezTo>
                  <a:cubicBezTo>
                    <a:pt x="15289" y="25264"/>
                    <a:pt x="15156" y="25381"/>
                    <a:pt x="15005" y="25481"/>
                  </a:cubicBezTo>
                  <a:cubicBezTo>
                    <a:pt x="14938" y="25531"/>
                    <a:pt x="14872" y="25598"/>
                    <a:pt x="14805" y="25631"/>
                  </a:cubicBezTo>
                  <a:cubicBezTo>
                    <a:pt x="14487" y="25815"/>
                    <a:pt x="14170" y="25982"/>
                    <a:pt x="13852" y="26149"/>
                  </a:cubicBezTo>
                  <a:cubicBezTo>
                    <a:pt x="13652" y="26250"/>
                    <a:pt x="13451" y="26350"/>
                    <a:pt x="13268" y="26450"/>
                  </a:cubicBezTo>
                  <a:cubicBezTo>
                    <a:pt x="12867" y="26667"/>
                    <a:pt x="12415" y="26801"/>
                    <a:pt x="11981" y="26918"/>
                  </a:cubicBezTo>
                  <a:cubicBezTo>
                    <a:pt x="11914" y="26935"/>
                    <a:pt x="11847" y="26935"/>
                    <a:pt x="11797" y="26935"/>
                  </a:cubicBezTo>
                  <a:cubicBezTo>
                    <a:pt x="11764" y="26951"/>
                    <a:pt x="11714" y="26951"/>
                    <a:pt x="11680" y="26968"/>
                  </a:cubicBezTo>
                  <a:cubicBezTo>
                    <a:pt x="11413" y="27118"/>
                    <a:pt x="11095" y="27152"/>
                    <a:pt x="10795" y="27152"/>
                  </a:cubicBezTo>
                  <a:cubicBezTo>
                    <a:pt x="10026" y="27152"/>
                    <a:pt x="9258" y="27152"/>
                    <a:pt x="8489" y="27152"/>
                  </a:cubicBezTo>
                  <a:cubicBezTo>
                    <a:pt x="8322" y="27152"/>
                    <a:pt x="8155" y="27135"/>
                    <a:pt x="8004" y="27085"/>
                  </a:cubicBezTo>
                  <a:cubicBezTo>
                    <a:pt x="7821" y="27018"/>
                    <a:pt x="7637" y="26985"/>
                    <a:pt x="7436" y="26985"/>
                  </a:cubicBezTo>
                  <a:cubicBezTo>
                    <a:pt x="7336" y="26985"/>
                    <a:pt x="7219" y="26968"/>
                    <a:pt x="7119" y="26951"/>
                  </a:cubicBezTo>
                  <a:cubicBezTo>
                    <a:pt x="7035" y="26951"/>
                    <a:pt x="6952" y="26935"/>
                    <a:pt x="6868" y="26935"/>
                  </a:cubicBezTo>
                  <a:cubicBezTo>
                    <a:pt x="6684" y="26951"/>
                    <a:pt x="6501" y="26918"/>
                    <a:pt x="6334" y="26868"/>
                  </a:cubicBezTo>
                  <a:cubicBezTo>
                    <a:pt x="5816" y="26734"/>
                    <a:pt x="5314" y="26517"/>
                    <a:pt x="4846" y="26250"/>
                  </a:cubicBezTo>
                  <a:cubicBezTo>
                    <a:pt x="4529" y="26082"/>
                    <a:pt x="4212" y="25915"/>
                    <a:pt x="3911" y="25748"/>
                  </a:cubicBezTo>
                  <a:cubicBezTo>
                    <a:pt x="3744" y="25665"/>
                    <a:pt x="3593" y="25581"/>
                    <a:pt x="3443" y="25464"/>
                  </a:cubicBezTo>
                  <a:cubicBezTo>
                    <a:pt x="3326" y="25364"/>
                    <a:pt x="3209" y="25264"/>
                    <a:pt x="3075" y="25180"/>
                  </a:cubicBezTo>
                  <a:cubicBezTo>
                    <a:pt x="2691" y="24896"/>
                    <a:pt x="2357" y="24545"/>
                    <a:pt x="2073" y="24178"/>
                  </a:cubicBezTo>
                  <a:cubicBezTo>
                    <a:pt x="1989" y="24094"/>
                    <a:pt x="1939" y="23977"/>
                    <a:pt x="1872" y="23877"/>
                  </a:cubicBezTo>
                  <a:cubicBezTo>
                    <a:pt x="1856" y="23860"/>
                    <a:pt x="1856" y="23827"/>
                    <a:pt x="1839" y="23810"/>
                  </a:cubicBezTo>
                  <a:cubicBezTo>
                    <a:pt x="1622" y="23610"/>
                    <a:pt x="1521" y="23342"/>
                    <a:pt x="1338" y="23125"/>
                  </a:cubicBezTo>
                  <a:cubicBezTo>
                    <a:pt x="1288" y="23042"/>
                    <a:pt x="1237" y="22958"/>
                    <a:pt x="1204" y="22858"/>
                  </a:cubicBezTo>
                  <a:cubicBezTo>
                    <a:pt x="1137" y="22674"/>
                    <a:pt x="1020" y="22507"/>
                    <a:pt x="937" y="22323"/>
                  </a:cubicBezTo>
                  <a:cubicBezTo>
                    <a:pt x="586" y="21671"/>
                    <a:pt x="268" y="21003"/>
                    <a:pt x="135" y="20268"/>
                  </a:cubicBezTo>
                  <a:cubicBezTo>
                    <a:pt x="34" y="19783"/>
                    <a:pt x="1" y="19299"/>
                    <a:pt x="18" y="18798"/>
                  </a:cubicBezTo>
                  <a:cubicBezTo>
                    <a:pt x="18" y="18547"/>
                    <a:pt x="51" y="18313"/>
                    <a:pt x="68" y="18062"/>
                  </a:cubicBezTo>
                  <a:cubicBezTo>
                    <a:pt x="85" y="17929"/>
                    <a:pt x="85" y="17795"/>
                    <a:pt x="85" y="17661"/>
                  </a:cubicBezTo>
                  <a:cubicBezTo>
                    <a:pt x="85" y="17394"/>
                    <a:pt x="68" y="17143"/>
                    <a:pt x="68" y="16893"/>
                  </a:cubicBezTo>
                  <a:cubicBezTo>
                    <a:pt x="68" y="16642"/>
                    <a:pt x="101" y="16408"/>
                    <a:pt x="201" y="16174"/>
                  </a:cubicBezTo>
                  <a:cubicBezTo>
                    <a:pt x="335" y="15823"/>
                    <a:pt x="452" y="15473"/>
                    <a:pt x="586" y="15122"/>
                  </a:cubicBezTo>
                  <a:cubicBezTo>
                    <a:pt x="619" y="15038"/>
                    <a:pt x="653" y="14955"/>
                    <a:pt x="686" y="14888"/>
                  </a:cubicBezTo>
                  <a:cubicBezTo>
                    <a:pt x="920" y="14487"/>
                    <a:pt x="1171" y="14069"/>
                    <a:pt x="1471" y="13718"/>
                  </a:cubicBezTo>
                  <a:cubicBezTo>
                    <a:pt x="1789" y="13351"/>
                    <a:pt x="2140" y="13016"/>
                    <a:pt x="2474" y="12649"/>
                  </a:cubicBezTo>
                  <a:cubicBezTo>
                    <a:pt x="2507" y="12615"/>
                    <a:pt x="2524" y="12582"/>
                    <a:pt x="2557" y="12565"/>
                  </a:cubicBezTo>
                  <a:cubicBezTo>
                    <a:pt x="2758" y="12448"/>
                    <a:pt x="2858" y="12265"/>
                    <a:pt x="2958" y="12081"/>
                  </a:cubicBezTo>
                  <a:cubicBezTo>
                    <a:pt x="3059" y="11914"/>
                    <a:pt x="3142" y="11747"/>
                    <a:pt x="3242" y="11579"/>
                  </a:cubicBezTo>
                  <a:cubicBezTo>
                    <a:pt x="3309" y="11496"/>
                    <a:pt x="3376" y="11412"/>
                    <a:pt x="3460" y="11329"/>
                  </a:cubicBezTo>
                  <a:cubicBezTo>
                    <a:pt x="3777" y="11011"/>
                    <a:pt x="4028" y="10661"/>
                    <a:pt x="4195" y="10243"/>
                  </a:cubicBezTo>
                  <a:cubicBezTo>
                    <a:pt x="4228" y="10176"/>
                    <a:pt x="4262" y="10126"/>
                    <a:pt x="4312" y="10076"/>
                  </a:cubicBezTo>
                  <a:cubicBezTo>
                    <a:pt x="4529" y="9909"/>
                    <a:pt x="4613" y="9658"/>
                    <a:pt x="4729" y="9424"/>
                  </a:cubicBezTo>
                  <a:cubicBezTo>
                    <a:pt x="4813" y="9190"/>
                    <a:pt x="4897" y="8956"/>
                    <a:pt x="4980" y="8739"/>
                  </a:cubicBezTo>
                  <a:cubicBezTo>
                    <a:pt x="5030" y="8639"/>
                    <a:pt x="5047" y="8539"/>
                    <a:pt x="5047" y="8438"/>
                  </a:cubicBezTo>
                  <a:cubicBezTo>
                    <a:pt x="5047" y="8321"/>
                    <a:pt x="5047" y="8204"/>
                    <a:pt x="5047" y="8087"/>
                  </a:cubicBezTo>
                  <a:cubicBezTo>
                    <a:pt x="5064" y="8004"/>
                    <a:pt x="5064" y="7904"/>
                    <a:pt x="5114" y="7820"/>
                  </a:cubicBezTo>
                  <a:cubicBezTo>
                    <a:pt x="5181" y="7703"/>
                    <a:pt x="5197" y="7586"/>
                    <a:pt x="5181" y="7452"/>
                  </a:cubicBezTo>
                  <a:cubicBezTo>
                    <a:pt x="5147" y="7185"/>
                    <a:pt x="5281" y="6985"/>
                    <a:pt x="5398" y="6767"/>
                  </a:cubicBezTo>
                  <a:cubicBezTo>
                    <a:pt x="5431" y="6684"/>
                    <a:pt x="5515" y="6634"/>
                    <a:pt x="5615" y="6617"/>
                  </a:cubicBezTo>
                  <a:cubicBezTo>
                    <a:pt x="5799" y="6600"/>
                    <a:pt x="5933" y="6483"/>
                    <a:pt x="6100" y="6433"/>
                  </a:cubicBezTo>
                  <a:cubicBezTo>
                    <a:pt x="6033" y="6149"/>
                    <a:pt x="6016" y="5865"/>
                    <a:pt x="5999" y="5581"/>
                  </a:cubicBezTo>
                  <a:cubicBezTo>
                    <a:pt x="5983" y="5347"/>
                    <a:pt x="6049" y="5163"/>
                    <a:pt x="6217" y="4996"/>
                  </a:cubicBezTo>
                  <a:cubicBezTo>
                    <a:pt x="6317" y="4896"/>
                    <a:pt x="6434" y="4796"/>
                    <a:pt x="6484" y="4679"/>
                  </a:cubicBezTo>
                  <a:cubicBezTo>
                    <a:pt x="6484" y="4645"/>
                    <a:pt x="6501" y="4629"/>
                    <a:pt x="6484" y="4612"/>
                  </a:cubicBezTo>
                  <a:cubicBezTo>
                    <a:pt x="6317" y="4311"/>
                    <a:pt x="6334" y="3977"/>
                    <a:pt x="6350" y="3643"/>
                  </a:cubicBezTo>
                  <a:cubicBezTo>
                    <a:pt x="6367" y="3493"/>
                    <a:pt x="6434" y="3376"/>
                    <a:pt x="6567" y="3275"/>
                  </a:cubicBezTo>
                  <a:cubicBezTo>
                    <a:pt x="6584" y="3259"/>
                    <a:pt x="6618" y="3242"/>
                    <a:pt x="6651" y="3225"/>
                  </a:cubicBezTo>
                  <a:cubicBezTo>
                    <a:pt x="6735" y="3158"/>
                    <a:pt x="6768" y="3092"/>
                    <a:pt x="6768" y="2991"/>
                  </a:cubicBezTo>
                  <a:cubicBezTo>
                    <a:pt x="6768" y="2858"/>
                    <a:pt x="6768" y="2707"/>
                    <a:pt x="6768" y="2574"/>
                  </a:cubicBezTo>
                  <a:cubicBezTo>
                    <a:pt x="6768" y="2457"/>
                    <a:pt x="6751" y="2340"/>
                    <a:pt x="6768" y="2223"/>
                  </a:cubicBezTo>
                  <a:cubicBezTo>
                    <a:pt x="6801" y="1939"/>
                    <a:pt x="6918" y="1688"/>
                    <a:pt x="7186" y="1538"/>
                  </a:cubicBezTo>
                  <a:cubicBezTo>
                    <a:pt x="7353" y="1437"/>
                    <a:pt x="7537" y="1337"/>
                    <a:pt x="7737" y="1237"/>
                  </a:cubicBezTo>
                  <a:cubicBezTo>
                    <a:pt x="7754" y="1137"/>
                    <a:pt x="7787" y="1020"/>
                    <a:pt x="7804" y="903"/>
                  </a:cubicBezTo>
                  <a:cubicBezTo>
                    <a:pt x="7871" y="535"/>
                    <a:pt x="8105" y="301"/>
                    <a:pt x="8422" y="117"/>
                  </a:cubicBezTo>
                  <a:cubicBezTo>
                    <a:pt x="8539" y="34"/>
                    <a:pt x="8656" y="0"/>
                    <a:pt x="8806" y="17"/>
                  </a:cubicBezTo>
                  <a:cubicBezTo>
                    <a:pt x="8957" y="17"/>
                    <a:pt x="9090" y="17"/>
                    <a:pt x="9241" y="17"/>
                  </a:cubicBezTo>
                  <a:cubicBezTo>
                    <a:pt x="9508" y="0"/>
                    <a:pt x="9742" y="51"/>
                    <a:pt x="9993" y="117"/>
                  </a:cubicBezTo>
                  <a:cubicBezTo>
                    <a:pt x="10360" y="234"/>
                    <a:pt x="10561" y="485"/>
                    <a:pt x="10678" y="819"/>
                  </a:cubicBezTo>
                  <a:cubicBezTo>
                    <a:pt x="10711" y="953"/>
                    <a:pt x="10745" y="1103"/>
                    <a:pt x="10778" y="1237"/>
                  </a:cubicBezTo>
                  <a:cubicBezTo>
                    <a:pt x="10928" y="1337"/>
                    <a:pt x="11095" y="1421"/>
                    <a:pt x="11263" y="1504"/>
                  </a:cubicBezTo>
                  <a:cubicBezTo>
                    <a:pt x="11580" y="1688"/>
                    <a:pt x="11714" y="1972"/>
                    <a:pt x="11730" y="2323"/>
                  </a:cubicBezTo>
                  <a:cubicBezTo>
                    <a:pt x="11747" y="2457"/>
                    <a:pt x="11730" y="2590"/>
                    <a:pt x="11730" y="2724"/>
                  </a:cubicBezTo>
                  <a:cubicBezTo>
                    <a:pt x="11730" y="2791"/>
                    <a:pt x="11730" y="2858"/>
                    <a:pt x="11730" y="2924"/>
                  </a:cubicBezTo>
                  <a:cubicBezTo>
                    <a:pt x="11730" y="3075"/>
                    <a:pt x="11781" y="3192"/>
                    <a:pt x="11914" y="3259"/>
                  </a:cubicBezTo>
                  <a:cubicBezTo>
                    <a:pt x="12081" y="3359"/>
                    <a:pt x="12148" y="3526"/>
                    <a:pt x="12148" y="3726"/>
                  </a:cubicBezTo>
                  <a:cubicBezTo>
                    <a:pt x="12148" y="3827"/>
                    <a:pt x="12148" y="3944"/>
                    <a:pt x="12148" y="4044"/>
                  </a:cubicBezTo>
                  <a:cubicBezTo>
                    <a:pt x="12148" y="4211"/>
                    <a:pt x="12131" y="4378"/>
                    <a:pt x="12048" y="4528"/>
                  </a:cubicBezTo>
                  <a:cubicBezTo>
                    <a:pt x="11998" y="4629"/>
                    <a:pt x="12014" y="4712"/>
                    <a:pt x="12098" y="4796"/>
                  </a:cubicBezTo>
                  <a:cubicBezTo>
                    <a:pt x="12165" y="4879"/>
                    <a:pt x="12248" y="4963"/>
                    <a:pt x="12315" y="5030"/>
                  </a:cubicBezTo>
                  <a:cubicBezTo>
                    <a:pt x="12466" y="5180"/>
                    <a:pt x="12532" y="5364"/>
                    <a:pt x="12516" y="5581"/>
                  </a:cubicBezTo>
                  <a:cubicBezTo>
                    <a:pt x="12466" y="5848"/>
                    <a:pt x="12449" y="6133"/>
                    <a:pt x="12415" y="6433"/>
                  </a:cubicBezTo>
                  <a:close/>
                  <a:moveTo>
                    <a:pt x="9258" y="6467"/>
                  </a:moveTo>
                  <a:cubicBezTo>
                    <a:pt x="9258" y="6483"/>
                    <a:pt x="9258" y="6483"/>
                    <a:pt x="9258" y="6467"/>
                  </a:cubicBezTo>
                  <a:cubicBezTo>
                    <a:pt x="8840" y="6467"/>
                    <a:pt x="8422" y="6483"/>
                    <a:pt x="8021" y="6467"/>
                  </a:cubicBezTo>
                  <a:cubicBezTo>
                    <a:pt x="7520" y="6467"/>
                    <a:pt x="7035" y="6500"/>
                    <a:pt x="6567" y="6634"/>
                  </a:cubicBezTo>
                  <a:cubicBezTo>
                    <a:pt x="6283" y="6701"/>
                    <a:pt x="6049" y="6851"/>
                    <a:pt x="5832" y="7051"/>
                  </a:cubicBezTo>
                  <a:cubicBezTo>
                    <a:pt x="5782" y="7085"/>
                    <a:pt x="5749" y="7135"/>
                    <a:pt x="5732" y="7202"/>
                  </a:cubicBezTo>
                  <a:cubicBezTo>
                    <a:pt x="5632" y="7519"/>
                    <a:pt x="5531" y="7820"/>
                    <a:pt x="5531" y="8154"/>
                  </a:cubicBezTo>
                  <a:cubicBezTo>
                    <a:pt x="5531" y="8221"/>
                    <a:pt x="5531" y="8271"/>
                    <a:pt x="5515" y="8321"/>
                  </a:cubicBezTo>
                  <a:cubicBezTo>
                    <a:pt x="5398" y="8889"/>
                    <a:pt x="5181" y="9424"/>
                    <a:pt x="4897" y="9959"/>
                  </a:cubicBezTo>
                  <a:cubicBezTo>
                    <a:pt x="4796" y="10143"/>
                    <a:pt x="4679" y="10326"/>
                    <a:pt x="4596" y="10527"/>
                  </a:cubicBezTo>
                  <a:cubicBezTo>
                    <a:pt x="4412" y="10911"/>
                    <a:pt x="4195" y="11245"/>
                    <a:pt x="3927" y="11563"/>
                  </a:cubicBezTo>
                  <a:cubicBezTo>
                    <a:pt x="3476" y="12148"/>
                    <a:pt x="3009" y="12732"/>
                    <a:pt x="2541" y="13317"/>
                  </a:cubicBezTo>
                  <a:cubicBezTo>
                    <a:pt x="2440" y="13434"/>
                    <a:pt x="2340" y="13568"/>
                    <a:pt x="2223" y="13651"/>
                  </a:cubicBezTo>
                  <a:cubicBezTo>
                    <a:pt x="1956" y="13852"/>
                    <a:pt x="1772" y="14102"/>
                    <a:pt x="1555" y="14336"/>
                  </a:cubicBezTo>
                  <a:cubicBezTo>
                    <a:pt x="1438" y="14470"/>
                    <a:pt x="1338" y="14604"/>
                    <a:pt x="1254" y="14754"/>
                  </a:cubicBezTo>
                  <a:cubicBezTo>
                    <a:pt x="1070" y="15122"/>
                    <a:pt x="887" y="15473"/>
                    <a:pt x="719" y="15840"/>
                  </a:cubicBezTo>
                  <a:cubicBezTo>
                    <a:pt x="653" y="15991"/>
                    <a:pt x="602" y="16158"/>
                    <a:pt x="586" y="16341"/>
                  </a:cubicBezTo>
                  <a:cubicBezTo>
                    <a:pt x="536" y="16642"/>
                    <a:pt x="435" y="16960"/>
                    <a:pt x="469" y="17277"/>
                  </a:cubicBezTo>
                  <a:cubicBezTo>
                    <a:pt x="469" y="17311"/>
                    <a:pt x="469" y="17344"/>
                    <a:pt x="452" y="17361"/>
                  </a:cubicBezTo>
                  <a:cubicBezTo>
                    <a:pt x="402" y="17544"/>
                    <a:pt x="402" y="17728"/>
                    <a:pt x="402" y="17912"/>
                  </a:cubicBezTo>
                  <a:cubicBezTo>
                    <a:pt x="419" y="18380"/>
                    <a:pt x="419" y="18848"/>
                    <a:pt x="419" y="19332"/>
                  </a:cubicBezTo>
                  <a:cubicBezTo>
                    <a:pt x="419" y="19399"/>
                    <a:pt x="419" y="19483"/>
                    <a:pt x="435" y="19549"/>
                  </a:cubicBezTo>
                  <a:cubicBezTo>
                    <a:pt x="519" y="19817"/>
                    <a:pt x="519" y="20084"/>
                    <a:pt x="536" y="20351"/>
                  </a:cubicBezTo>
                  <a:cubicBezTo>
                    <a:pt x="552" y="20569"/>
                    <a:pt x="586" y="20786"/>
                    <a:pt x="703" y="20953"/>
                  </a:cubicBezTo>
                  <a:cubicBezTo>
                    <a:pt x="836" y="21137"/>
                    <a:pt x="887" y="21337"/>
                    <a:pt x="953" y="21538"/>
                  </a:cubicBezTo>
                  <a:cubicBezTo>
                    <a:pt x="1003" y="21705"/>
                    <a:pt x="1070" y="21889"/>
                    <a:pt x="1120" y="22072"/>
                  </a:cubicBezTo>
                  <a:cubicBezTo>
                    <a:pt x="1171" y="22223"/>
                    <a:pt x="1237" y="22373"/>
                    <a:pt x="1354" y="22473"/>
                  </a:cubicBezTo>
                  <a:cubicBezTo>
                    <a:pt x="1455" y="22574"/>
                    <a:pt x="1521" y="22691"/>
                    <a:pt x="1555" y="22824"/>
                  </a:cubicBezTo>
                  <a:cubicBezTo>
                    <a:pt x="1655" y="23058"/>
                    <a:pt x="1772" y="23259"/>
                    <a:pt x="1906" y="23476"/>
                  </a:cubicBezTo>
                  <a:cubicBezTo>
                    <a:pt x="2140" y="23844"/>
                    <a:pt x="2407" y="24194"/>
                    <a:pt x="2758" y="24462"/>
                  </a:cubicBezTo>
                  <a:cubicBezTo>
                    <a:pt x="3142" y="24779"/>
                    <a:pt x="3577" y="25013"/>
                    <a:pt x="3944" y="25314"/>
                  </a:cubicBezTo>
                  <a:cubicBezTo>
                    <a:pt x="3994" y="25347"/>
                    <a:pt x="4044" y="25381"/>
                    <a:pt x="4095" y="25397"/>
                  </a:cubicBezTo>
                  <a:cubicBezTo>
                    <a:pt x="4395" y="25548"/>
                    <a:pt x="4696" y="25698"/>
                    <a:pt x="4997" y="25865"/>
                  </a:cubicBezTo>
                  <a:cubicBezTo>
                    <a:pt x="5465" y="26149"/>
                    <a:pt x="5949" y="26350"/>
                    <a:pt x="6467" y="26483"/>
                  </a:cubicBezTo>
                  <a:cubicBezTo>
                    <a:pt x="6601" y="26517"/>
                    <a:pt x="6718" y="26534"/>
                    <a:pt x="6851" y="26550"/>
                  </a:cubicBezTo>
                  <a:cubicBezTo>
                    <a:pt x="7152" y="26617"/>
                    <a:pt x="7470" y="26617"/>
                    <a:pt x="7770" y="26617"/>
                  </a:cubicBezTo>
                  <a:cubicBezTo>
                    <a:pt x="7938" y="26617"/>
                    <a:pt x="8088" y="26634"/>
                    <a:pt x="8238" y="26684"/>
                  </a:cubicBezTo>
                  <a:cubicBezTo>
                    <a:pt x="8439" y="26734"/>
                    <a:pt x="8623" y="26734"/>
                    <a:pt x="8823" y="26734"/>
                  </a:cubicBezTo>
                  <a:cubicBezTo>
                    <a:pt x="9040" y="26734"/>
                    <a:pt x="9258" y="26734"/>
                    <a:pt x="9458" y="26734"/>
                  </a:cubicBezTo>
                  <a:cubicBezTo>
                    <a:pt x="9558" y="26734"/>
                    <a:pt x="9659" y="26751"/>
                    <a:pt x="9759" y="26751"/>
                  </a:cubicBezTo>
                  <a:cubicBezTo>
                    <a:pt x="10176" y="26818"/>
                    <a:pt x="10611" y="26801"/>
                    <a:pt x="11045" y="26784"/>
                  </a:cubicBezTo>
                  <a:cubicBezTo>
                    <a:pt x="11229" y="26768"/>
                    <a:pt x="11396" y="26734"/>
                    <a:pt x="11547" y="26617"/>
                  </a:cubicBezTo>
                  <a:cubicBezTo>
                    <a:pt x="11613" y="26567"/>
                    <a:pt x="11680" y="26550"/>
                    <a:pt x="11764" y="26550"/>
                  </a:cubicBezTo>
                  <a:cubicBezTo>
                    <a:pt x="11814" y="26550"/>
                    <a:pt x="11881" y="26534"/>
                    <a:pt x="11948" y="26517"/>
                  </a:cubicBezTo>
                  <a:cubicBezTo>
                    <a:pt x="12482" y="26367"/>
                    <a:pt x="13000" y="26183"/>
                    <a:pt x="13485" y="25882"/>
                  </a:cubicBezTo>
                  <a:cubicBezTo>
                    <a:pt x="13552" y="25849"/>
                    <a:pt x="13618" y="25815"/>
                    <a:pt x="13669" y="25782"/>
                  </a:cubicBezTo>
                  <a:cubicBezTo>
                    <a:pt x="13986" y="25631"/>
                    <a:pt x="14287" y="25464"/>
                    <a:pt x="14588" y="25297"/>
                  </a:cubicBezTo>
                  <a:cubicBezTo>
                    <a:pt x="14638" y="25264"/>
                    <a:pt x="14688" y="25230"/>
                    <a:pt x="14721" y="25197"/>
                  </a:cubicBezTo>
                  <a:cubicBezTo>
                    <a:pt x="14872" y="25080"/>
                    <a:pt x="15039" y="24980"/>
                    <a:pt x="15172" y="24846"/>
                  </a:cubicBezTo>
                  <a:cubicBezTo>
                    <a:pt x="15256" y="24779"/>
                    <a:pt x="15356" y="24712"/>
                    <a:pt x="15406" y="24612"/>
                  </a:cubicBezTo>
                  <a:cubicBezTo>
                    <a:pt x="15473" y="24478"/>
                    <a:pt x="15573" y="24395"/>
                    <a:pt x="15690" y="24328"/>
                  </a:cubicBezTo>
                  <a:cubicBezTo>
                    <a:pt x="15958" y="24161"/>
                    <a:pt x="16158" y="23944"/>
                    <a:pt x="16325" y="23660"/>
                  </a:cubicBezTo>
                  <a:cubicBezTo>
                    <a:pt x="16375" y="23576"/>
                    <a:pt x="16425" y="23493"/>
                    <a:pt x="16509" y="23426"/>
                  </a:cubicBezTo>
                  <a:cubicBezTo>
                    <a:pt x="16626" y="23309"/>
                    <a:pt x="16710" y="23175"/>
                    <a:pt x="16793" y="23025"/>
                  </a:cubicBezTo>
                  <a:cubicBezTo>
                    <a:pt x="16893" y="22858"/>
                    <a:pt x="16994" y="22691"/>
                    <a:pt x="17111" y="22524"/>
                  </a:cubicBezTo>
                  <a:cubicBezTo>
                    <a:pt x="17244" y="22373"/>
                    <a:pt x="17344" y="22223"/>
                    <a:pt x="17395" y="22039"/>
                  </a:cubicBezTo>
                  <a:cubicBezTo>
                    <a:pt x="17478" y="21738"/>
                    <a:pt x="17578" y="21438"/>
                    <a:pt x="17662" y="21153"/>
                  </a:cubicBezTo>
                  <a:cubicBezTo>
                    <a:pt x="17695" y="21070"/>
                    <a:pt x="17712" y="20986"/>
                    <a:pt x="17762" y="20920"/>
                  </a:cubicBezTo>
                  <a:cubicBezTo>
                    <a:pt x="17929" y="20669"/>
                    <a:pt x="18013" y="20385"/>
                    <a:pt x="18013" y="20067"/>
                  </a:cubicBezTo>
                  <a:cubicBezTo>
                    <a:pt x="18030" y="20034"/>
                    <a:pt x="18030" y="20001"/>
                    <a:pt x="18030" y="19967"/>
                  </a:cubicBezTo>
                  <a:cubicBezTo>
                    <a:pt x="18130" y="19750"/>
                    <a:pt x="18113" y="19533"/>
                    <a:pt x="18113" y="19316"/>
                  </a:cubicBezTo>
                  <a:cubicBezTo>
                    <a:pt x="18113" y="18948"/>
                    <a:pt x="18080" y="18564"/>
                    <a:pt x="18096" y="18196"/>
                  </a:cubicBezTo>
                  <a:cubicBezTo>
                    <a:pt x="18113" y="17728"/>
                    <a:pt x="18013" y="17277"/>
                    <a:pt x="17996" y="16809"/>
                  </a:cubicBezTo>
                  <a:cubicBezTo>
                    <a:pt x="17996" y="16759"/>
                    <a:pt x="17979" y="16726"/>
                    <a:pt x="17979" y="16676"/>
                  </a:cubicBezTo>
                  <a:cubicBezTo>
                    <a:pt x="17963" y="16609"/>
                    <a:pt x="17946" y="16542"/>
                    <a:pt x="17946" y="16492"/>
                  </a:cubicBezTo>
                  <a:cubicBezTo>
                    <a:pt x="17929" y="16224"/>
                    <a:pt x="17846" y="15991"/>
                    <a:pt x="17745" y="15757"/>
                  </a:cubicBezTo>
                  <a:cubicBezTo>
                    <a:pt x="17612" y="15489"/>
                    <a:pt x="17478" y="15239"/>
                    <a:pt x="17344" y="14971"/>
                  </a:cubicBezTo>
                  <a:cubicBezTo>
                    <a:pt x="17127" y="14487"/>
                    <a:pt x="16760" y="14119"/>
                    <a:pt x="16375" y="13768"/>
                  </a:cubicBezTo>
                  <a:cubicBezTo>
                    <a:pt x="16242" y="13618"/>
                    <a:pt x="16091" y="13484"/>
                    <a:pt x="15974" y="13334"/>
                  </a:cubicBezTo>
                  <a:cubicBezTo>
                    <a:pt x="15507" y="12766"/>
                    <a:pt x="15072" y="12198"/>
                    <a:pt x="14621" y="11646"/>
                  </a:cubicBezTo>
                  <a:cubicBezTo>
                    <a:pt x="14320" y="11279"/>
                    <a:pt x="14053" y="10878"/>
                    <a:pt x="13852" y="10443"/>
                  </a:cubicBezTo>
                  <a:cubicBezTo>
                    <a:pt x="13802" y="10326"/>
                    <a:pt x="13752" y="10209"/>
                    <a:pt x="13685" y="10109"/>
                  </a:cubicBezTo>
                  <a:cubicBezTo>
                    <a:pt x="13435" y="9691"/>
                    <a:pt x="13234" y="9257"/>
                    <a:pt x="13100" y="8789"/>
                  </a:cubicBezTo>
                  <a:cubicBezTo>
                    <a:pt x="13034" y="8589"/>
                    <a:pt x="12967" y="8405"/>
                    <a:pt x="12967" y="8204"/>
                  </a:cubicBezTo>
                  <a:cubicBezTo>
                    <a:pt x="12950" y="7853"/>
                    <a:pt x="12867" y="7536"/>
                    <a:pt x="12766" y="7219"/>
                  </a:cubicBezTo>
                  <a:cubicBezTo>
                    <a:pt x="12766" y="7152"/>
                    <a:pt x="12716" y="7102"/>
                    <a:pt x="12666" y="7051"/>
                  </a:cubicBezTo>
                  <a:cubicBezTo>
                    <a:pt x="12482" y="6884"/>
                    <a:pt x="12265" y="6734"/>
                    <a:pt x="12031" y="6667"/>
                  </a:cubicBezTo>
                  <a:cubicBezTo>
                    <a:pt x="11897" y="6634"/>
                    <a:pt x="11764" y="6600"/>
                    <a:pt x="11630" y="6567"/>
                  </a:cubicBezTo>
                  <a:cubicBezTo>
                    <a:pt x="11346" y="6500"/>
                    <a:pt x="11045" y="6483"/>
                    <a:pt x="10761" y="6483"/>
                  </a:cubicBezTo>
                  <a:cubicBezTo>
                    <a:pt x="10260" y="6467"/>
                    <a:pt x="9759" y="6467"/>
                    <a:pt x="9258" y="6467"/>
                  </a:cubicBezTo>
                  <a:close/>
                  <a:moveTo>
                    <a:pt x="6985" y="4879"/>
                  </a:moveTo>
                  <a:cubicBezTo>
                    <a:pt x="6835" y="5030"/>
                    <a:pt x="6684" y="5180"/>
                    <a:pt x="6551" y="5314"/>
                  </a:cubicBezTo>
                  <a:cubicBezTo>
                    <a:pt x="6467" y="5397"/>
                    <a:pt x="6400" y="5481"/>
                    <a:pt x="6400" y="5598"/>
                  </a:cubicBezTo>
                  <a:cubicBezTo>
                    <a:pt x="6384" y="5782"/>
                    <a:pt x="6367" y="5965"/>
                    <a:pt x="6367" y="6133"/>
                  </a:cubicBezTo>
                  <a:cubicBezTo>
                    <a:pt x="6367" y="6183"/>
                    <a:pt x="6400" y="6233"/>
                    <a:pt x="6417" y="6300"/>
                  </a:cubicBezTo>
                  <a:cubicBezTo>
                    <a:pt x="6484" y="6300"/>
                    <a:pt x="6567" y="6283"/>
                    <a:pt x="6634" y="6266"/>
                  </a:cubicBezTo>
                  <a:cubicBezTo>
                    <a:pt x="6968" y="6166"/>
                    <a:pt x="7303" y="6133"/>
                    <a:pt x="7653" y="6133"/>
                  </a:cubicBezTo>
                  <a:cubicBezTo>
                    <a:pt x="8656" y="6133"/>
                    <a:pt x="9675" y="6133"/>
                    <a:pt x="10678" y="6133"/>
                  </a:cubicBezTo>
                  <a:cubicBezTo>
                    <a:pt x="11095" y="6133"/>
                    <a:pt x="11513" y="6133"/>
                    <a:pt x="11897" y="6283"/>
                  </a:cubicBezTo>
                  <a:cubicBezTo>
                    <a:pt x="11948" y="6300"/>
                    <a:pt x="12014" y="6283"/>
                    <a:pt x="12098" y="6300"/>
                  </a:cubicBezTo>
                  <a:cubicBezTo>
                    <a:pt x="12115" y="6216"/>
                    <a:pt x="12131" y="6133"/>
                    <a:pt x="12115" y="6066"/>
                  </a:cubicBezTo>
                  <a:cubicBezTo>
                    <a:pt x="12115" y="5932"/>
                    <a:pt x="12098" y="5782"/>
                    <a:pt x="12098" y="5631"/>
                  </a:cubicBezTo>
                  <a:cubicBezTo>
                    <a:pt x="12081" y="5414"/>
                    <a:pt x="11948" y="5280"/>
                    <a:pt x="11764" y="5214"/>
                  </a:cubicBezTo>
                  <a:cubicBezTo>
                    <a:pt x="11547" y="5147"/>
                    <a:pt x="11346" y="5080"/>
                    <a:pt x="11129" y="5046"/>
                  </a:cubicBezTo>
                  <a:cubicBezTo>
                    <a:pt x="10678" y="4980"/>
                    <a:pt x="10243" y="4930"/>
                    <a:pt x="9792" y="4879"/>
                  </a:cubicBezTo>
                  <a:cubicBezTo>
                    <a:pt x="9274" y="4813"/>
                    <a:pt x="8756" y="4846"/>
                    <a:pt x="8238" y="4863"/>
                  </a:cubicBezTo>
                  <a:cubicBezTo>
                    <a:pt x="8054" y="4879"/>
                    <a:pt x="7871" y="4879"/>
                    <a:pt x="7704" y="4846"/>
                  </a:cubicBezTo>
                  <a:cubicBezTo>
                    <a:pt x="7453" y="4829"/>
                    <a:pt x="7219" y="4846"/>
                    <a:pt x="6985" y="4879"/>
                  </a:cubicBezTo>
                  <a:close/>
                  <a:moveTo>
                    <a:pt x="11580" y="3793"/>
                  </a:moveTo>
                  <a:cubicBezTo>
                    <a:pt x="11547" y="3760"/>
                    <a:pt x="11513" y="3743"/>
                    <a:pt x="11480" y="3726"/>
                  </a:cubicBezTo>
                  <a:cubicBezTo>
                    <a:pt x="11379" y="3693"/>
                    <a:pt x="11263" y="3643"/>
                    <a:pt x="11146" y="3610"/>
                  </a:cubicBezTo>
                  <a:cubicBezTo>
                    <a:pt x="10461" y="3426"/>
                    <a:pt x="9742" y="3325"/>
                    <a:pt x="9024" y="3325"/>
                  </a:cubicBezTo>
                  <a:cubicBezTo>
                    <a:pt x="8890" y="3325"/>
                    <a:pt x="8773" y="3325"/>
                    <a:pt x="8639" y="3325"/>
                  </a:cubicBezTo>
                  <a:cubicBezTo>
                    <a:pt x="8255" y="3292"/>
                    <a:pt x="7871" y="3325"/>
                    <a:pt x="7486" y="3342"/>
                  </a:cubicBezTo>
                  <a:cubicBezTo>
                    <a:pt x="7202" y="3359"/>
                    <a:pt x="7102" y="3576"/>
                    <a:pt x="6918" y="3710"/>
                  </a:cubicBezTo>
                  <a:cubicBezTo>
                    <a:pt x="6902" y="3726"/>
                    <a:pt x="6902" y="3743"/>
                    <a:pt x="6902" y="3760"/>
                  </a:cubicBezTo>
                  <a:cubicBezTo>
                    <a:pt x="6902" y="3927"/>
                    <a:pt x="6868" y="4094"/>
                    <a:pt x="6918" y="4261"/>
                  </a:cubicBezTo>
                  <a:cubicBezTo>
                    <a:pt x="6968" y="4428"/>
                    <a:pt x="7019" y="4595"/>
                    <a:pt x="7019" y="4796"/>
                  </a:cubicBezTo>
                  <a:cubicBezTo>
                    <a:pt x="7136" y="4779"/>
                    <a:pt x="7219" y="4762"/>
                    <a:pt x="7319" y="4729"/>
                  </a:cubicBezTo>
                  <a:cubicBezTo>
                    <a:pt x="7603" y="4679"/>
                    <a:pt x="7887" y="4595"/>
                    <a:pt x="8171" y="4545"/>
                  </a:cubicBezTo>
                  <a:cubicBezTo>
                    <a:pt x="8773" y="4462"/>
                    <a:pt x="9374" y="4462"/>
                    <a:pt x="9976" y="4545"/>
                  </a:cubicBezTo>
                  <a:cubicBezTo>
                    <a:pt x="10444" y="4612"/>
                    <a:pt x="10912" y="4645"/>
                    <a:pt x="11379" y="4762"/>
                  </a:cubicBezTo>
                  <a:cubicBezTo>
                    <a:pt x="11396" y="4762"/>
                    <a:pt x="11430" y="4762"/>
                    <a:pt x="11463" y="4762"/>
                  </a:cubicBezTo>
                  <a:cubicBezTo>
                    <a:pt x="11480" y="4629"/>
                    <a:pt x="11480" y="4512"/>
                    <a:pt x="11530" y="4412"/>
                  </a:cubicBezTo>
                  <a:cubicBezTo>
                    <a:pt x="11613" y="4211"/>
                    <a:pt x="11597" y="3994"/>
                    <a:pt x="11580" y="3793"/>
                  </a:cubicBezTo>
                  <a:close/>
                  <a:moveTo>
                    <a:pt x="11212" y="3325"/>
                  </a:moveTo>
                  <a:cubicBezTo>
                    <a:pt x="11196" y="3209"/>
                    <a:pt x="11162" y="3125"/>
                    <a:pt x="11162" y="3041"/>
                  </a:cubicBezTo>
                  <a:cubicBezTo>
                    <a:pt x="11179" y="2841"/>
                    <a:pt x="11079" y="2757"/>
                    <a:pt x="10912" y="2691"/>
                  </a:cubicBezTo>
                  <a:cubicBezTo>
                    <a:pt x="10862" y="2674"/>
                    <a:pt x="10795" y="2640"/>
                    <a:pt x="10745" y="2624"/>
                  </a:cubicBezTo>
                  <a:cubicBezTo>
                    <a:pt x="10377" y="2540"/>
                    <a:pt x="10009" y="2457"/>
                    <a:pt x="9625" y="2457"/>
                  </a:cubicBezTo>
                  <a:cubicBezTo>
                    <a:pt x="9391" y="2457"/>
                    <a:pt x="9157" y="2473"/>
                    <a:pt x="8923" y="2423"/>
                  </a:cubicBezTo>
                  <a:cubicBezTo>
                    <a:pt x="8623" y="2390"/>
                    <a:pt x="8339" y="2340"/>
                    <a:pt x="8038" y="2407"/>
                  </a:cubicBezTo>
                  <a:cubicBezTo>
                    <a:pt x="7988" y="2407"/>
                    <a:pt x="7921" y="2423"/>
                    <a:pt x="7887" y="2373"/>
                  </a:cubicBezTo>
                  <a:cubicBezTo>
                    <a:pt x="7904" y="2290"/>
                    <a:pt x="7971" y="2306"/>
                    <a:pt x="8021" y="2290"/>
                  </a:cubicBezTo>
                  <a:cubicBezTo>
                    <a:pt x="8222" y="2256"/>
                    <a:pt x="8439" y="2239"/>
                    <a:pt x="8639" y="2189"/>
                  </a:cubicBezTo>
                  <a:cubicBezTo>
                    <a:pt x="8790" y="2156"/>
                    <a:pt x="8940" y="2122"/>
                    <a:pt x="9090" y="2122"/>
                  </a:cubicBezTo>
                  <a:cubicBezTo>
                    <a:pt x="9241" y="2122"/>
                    <a:pt x="9391" y="2122"/>
                    <a:pt x="9525" y="2122"/>
                  </a:cubicBezTo>
                  <a:cubicBezTo>
                    <a:pt x="10060" y="2106"/>
                    <a:pt x="10561" y="2189"/>
                    <a:pt x="11062" y="2373"/>
                  </a:cubicBezTo>
                  <a:cubicBezTo>
                    <a:pt x="11079" y="2373"/>
                    <a:pt x="11112" y="2373"/>
                    <a:pt x="11146" y="2373"/>
                  </a:cubicBezTo>
                  <a:cubicBezTo>
                    <a:pt x="11162" y="2273"/>
                    <a:pt x="11162" y="2189"/>
                    <a:pt x="11095" y="2106"/>
                  </a:cubicBezTo>
                  <a:cubicBezTo>
                    <a:pt x="10878" y="1872"/>
                    <a:pt x="10644" y="1638"/>
                    <a:pt x="10360" y="1488"/>
                  </a:cubicBezTo>
                  <a:cubicBezTo>
                    <a:pt x="10327" y="1488"/>
                    <a:pt x="10293" y="1471"/>
                    <a:pt x="10277" y="1471"/>
                  </a:cubicBezTo>
                  <a:cubicBezTo>
                    <a:pt x="10093" y="1421"/>
                    <a:pt x="9926" y="1387"/>
                    <a:pt x="9742" y="1337"/>
                  </a:cubicBezTo>
                  <a:cubicBezTo>
                    <a:pt x="9608" y="1287"/>
                    <a:pt x="9491" y="1287"/>
                    <a:pt x="9341" y="1287"/>
                  </a:cubicBezTo>
                  <a:cubicBezTo>
                    <a:pt x="9124" y="1287"/>
                    <a:pt x="8890" y="1270"/>
                    <a:pt x="8673" y="1354"/>
                  </a:cubicBezTo>
                  <a:cubicBezTo>
                    <a:pt x="8623" y="1371"/>
                    <a:pt x="8572" y="1371"/>
                    <a:pt x="8539" y="1371"/>
                  </a:cubicBezTo>
                  <a:cubicBezTo>
                    <a:pt x="8272" y="1437"/>
                    <a:pt x="8021" y="1488"/>
                    <a:pt x="7821" y="1705"/>
                  </a:cubicBezTo>
                  <a:cubicBezTo>
                    <a:pt x="7737" y="1788"/>
                    <a:pt x="7637" y="1872"/>
                    <a:pt x="7537" y="1955"/>
                  </a:cubicBezTo>
                  <a:cubicBezTo>
                    <a:pt x="7386" y="2072"/>
                    <a:pt x="7319" y="2206"/>
                    <a:pt x="7336" y="2407"/>
                  </a:cubicBezTo>
                  <a:cubicBezTo>
                    <a:pt x="7336" y="2624"/>
                    <a:pt x="7319" y="2841"/>
                    <a:pt x="7319" y="3058"/>
                  </a:cubicBezTo>
                  <a:cubicBezTo>
                    <a:pt x="7319" y="3108"/>
                    <a:pt x="7303" y="3158"/>
                    <a:pt x="7369" y="3209"/>
                  </a:cubicBezTo>
                  <a:cubicBezTo>
                    <a:pt x="7403" y="3192"/>
                    <a:pt x="7453" y="3192"/>
                    <a:pt x="7486" y="3175"/>
                  </a:cubicBezTo>
                  <a:cubicBezTo>
                    <a:pt x="7737" y="3092"/>
                    <a:pt x="8004" y="3075"/>
                    <a:pt x="8272" y="3058"/>
                  </a:cubicBezTo>
                  <a:cubicBezTo>
                    <a:pt x="8522" y="3058"/>
                    <a:pt x="8756" y="3058"/>
                    <a:pt x="9007" y="3041"/>
                  </a:cubicBezTo>
                  <a:cubicBezTo>
                    <a:pt x="9475" y="3025"/>
                    <a:pt x="9943" y="3075"/>
                    <a:pt x="10394" y="3158"/>
                  </a:cubicBezTo>
                  <a:cubicBezTo>
                    <a:pt x="10661" y="3209"/>
                    <a:pt x="10912" y="3259"/>
                    <a:pt x="11212" y="3325"/>
                  </a:cubicBezTo>
                  <a:close/>
                  <a:moveTo>
                    <a:pt x="8071" y="1187"/>
                  </a:moveTo>
                  <a:cubicBezTo>
                    <a:pt x="8339" y="1120"/>
                    <a:pt x="8556" y="1053"/>
                    <a:pt x="8790" y="1003"/>
                  </a:cubicBezTo>
                  <a:cubicBezTo>
                    <a:pt x="8857" y="986"/>
                    <a:pt x="8907" y="986"/>
                    <a:pt x="8973" y="986"/>
                  </a:cubicBezTo>
                  <a:cubicBezTo>
                    <a:pt x="9157" y="986"/>
                    <a:pt x="9341" y="986"/>
                    <a:pt x="9525" y="986"/>
                  </a:cubicBezTo>
                  <a:cubicBezTo>
                    <a:pt x="9575" y="986"/>
                    <a:pt x="9642" y="986"/>
                    <a:pt x="9692" y="1003"/>
                  </a:cubicBezTo>
                  <a:cubicBezTo>
                    <a:pt x="9909" y="1053"/>
                    <a:pt x="10126" y="1120"/>
                    <a:pt x="10344" y="1170"/>
                  </a:cubicBezTo>
                  <a:cubicBezTo>
                    <a:pt x="10377" y="1187"/>
                    <a:pt x="10394" y="1170"/>
                    <a:pt x="10427" y="1170"/>
                  </a:cubicBezTo>
                  <a:cubicBezTo>
                    <a:pt x="10394" y="919"/>
                    <a:pt x="10277" y="736"/>
                    <a:pt x="10110" y="569"/>
                  </a:cubicBezTo>
                  <a:cubicBezTo>
                    <a:pt x="10009" y="485"/>
                    <a:pt x="9909" y="435"/>
                    <a:pt x="9775" y="418"/>
                  </a:cubicBezTo>
                  <a:cubicBezTo>
                    <a:pt x="9608" y="401"/>
                    <a:pt x="9458" y="351"/>
                    <a:pt x="9291" y="351"/>
                  </a:cubicBezTo>
                  <a:cubicBezTo>
                    <a:pt x="9124" y="351"/>
                    <a:pt x="8957" y="401"/>
                    <a:pt x="8806" y="418"/>
                  </a:cubicBezTo>
                  <a:cubicBezTo>
                    <a:pt x="8756" y="418"/>
                    <a:pt x="8689" y="418"/>
                    <a:pt x="8639" y="435"/>
                  </a:cubicBezTo>
                  <a:cubicBezTo>
                    <a:pt x="8589" y="452"/>
                    <a:pt x="8539" y="452"/>
                    <a:pt x="8489" y="485"/>
                  </a:cubicBezTo>
                  <a:cubicBezTo>
                    <a:pt x="8255" y="669"/>
                    <a:pt x="8105" y="869"/>
                    <a:pt x="8071" y="11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5;p19">
              <a:extLst>
                <a:ext uri="{FF2B5EF4-FFF2-40B4-BE49-F238E27FC236}">
                  <a16:creationId xmlns:a16="http://schemas.microsoft.com/office/drawing/2014/main" id="{F5E76E05-3946-BAF9-6E03-D9A7F529303D}"/>
                </a:ext>
              </a:extLst>
            </p:cNvPr>
            <p:cNvSpPr/>
            <p:nvPr/>
          </p:nvSpPr>
          <p:spPr>
            <a:xfrm>
              <a:off x="2076900" y="3729875"/>
              <a:ext cx="59750" cy="34275"/>
            </a:xfrm>
            <a:custGeom>
              <a:avLst/>
              <a:gdLst/>
              <a:ahLst/>
              <a:cxnLst/>
              <a:rect l="l" t="t" r="r" b="b"/>
              <a:pathLst>
                <a:path w="2390" h="1371" extrusionOk="0">
                  <a:moveTo>
                    <a:pt x="2139" y="17"/>
                  </a:moveTo>
                  <a:cubicBezTo>
                    <a:pt x="1437" y="151"/>
                    <a:pt x="836" y="669"/>
                    <a:pt x="217" y="970"/>
                  </a:cubicBezTo>
                  <a:cubicBezTo>
                    <a:pt x="0" y="1070"/>
                    <a:pt x="167" y="1371"/>
                    <a:pt x="368" y="1321"/>
                  </a:cubicBezTo>
                  <a:cubicBezTo>
                    <a:pt x="1053" y="1204"/>
                    <a:pt x="1738" y="703"/>
                    <a:pt x="2273" y="268"/>
                  </a:cubicBezTo>
                  <a:cubicBezTo>
                    <a:pt x="2389" y="168"/>
                    <a:pt x="2256" y="1"/>
                    <a:pt x="2139" y="1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6;p19">
              <a:extLst>
                <a:ext uri="{FF2B5EF4-FFF2-40B4-BE49-F238E27FC236}">
                  <a16:creationId xmlns:a16="http://schemas.microsoft.com/office/drawing/2014/main" id="{62A6A2EB-B0A1-2114-AE31-CB39E2DCDC38}"/>
                </a:ext>
              </a:extLst>
            </p:cNvPr>
            <p:cNvSpPr/>
            <p:nvPr/>
          </p:nvSpPr>
          <p:spPr>
            <a:xfrm>
              <a:off x="2195950" y="3826375"/>
              <a:ext cx="28425" cy="50575"/>
            </a:xfrm>
            <a:custGeom>
              <a:avLst/>
              <a:gdLst/>
              <a:ahLst/>
              <a:cxnLst/>
              <a:rect l="l" t="t" r="r" b="b"/>
              <a:pathLst>
                <a:path w="1137" h="2023" extrusionOk="0">
                  <a:moveTo>
                    <a:pt x="836" y="84"/>
                  </a:moveTo>
                  <a:cubicBezTo>
                    <a:pt x="602" y="301"/>
                    <a:pt x="451" y="569"/>
                    <a:pt x="334" y="869"/>
                  </a:cubicBezTo>
                  <a:cubicBezTo>
                    <a:pt x="201" y="1170"/>
                    <a:pt x="0" y="1538"/>
                    <a:pt x="33" y="1872"/>
                  </a:cubicBezTo>
                  <a:cubicBezTo>
                    <a:pt x="50" y="1955"/>
                    <a:pt x="134" y="2022"/>
                    <a:pt x="201" y="1972"/>
                  </a:cubicBezTo>
                  <a:cubicBezTo>
                    <a:pt x="451" y="1822"/>
                    <a:pt x="568" y="1521"/>
                    <a:pt x="668" y="1270"/>
                  </a:cubicBezTo>
                  <a:cubicBezTo>
                    <a:pt x="819" y="919"/>
                    <a:pt x="986" y="585"/>
                    <a:pt x="1086" y="234"/>
                  </a:cubicBezTo>
                  <a:cubicBezTo>
                    <a:pt x="1136" y="84"/>
                    <a:pt x="952" y="0"/>
                    <a:pt x="836" y="8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07;p19">
              <a:extLst>
                <a:ext uri="{FF2B5EF4-FFF2-40B4-BE49-F238E27FC236}">
                  <a16:creationId xmlns:a16="http://schemas.microsoft.com/office/drawing/2014/main" id="{15FA228B-1CFE-E7D8-722B-7C803C7DA4C8}"/>
                </a:ext>
              </a:extLst>
            </p:cNvPr>
            <p:cNvSpPr/>
            <p:nvPr/>
          </p:nvSpPr>
          <p:spPr>
            <a:xfrm>
              <a:off x="2375975" y="3863550"/>
              <a:ext cx="17150" cy="65175"/>
            </a:xfrm>
            <a:custGeom>
              <a:avLst/>
              <a:gdLst/>
              <a:ahLst/>
              <a:cxnLst/>
              <a:rect l="l" t="t" r="r" b="b"/>
              <a:pathLst>
                <a:path w="686" h="2607" extrusionOk="0">
                  <a:moveTo>
                    <a:pt x="335" y="134"/>
                  </a:moveTo>
                  <a:cubicBezTo>
                    <a:pt x="251" y="0"/>
                    <a:pt x="67" y="67"/>
                    <a:pt x="51" y="218"/>
                  </a:cubicBezTo>
                  <a:cubicBezTo>
                    <a:pt x="17" y="819"/>
                    <a:pt x="0" y="1454"/>
                    <a:pt x="51" y="2072"/>
                  </a:cubicBezTo>
                  <a:cubicBezTo>
                    <a:pt x="17" y="2122"/>
                    <a:pt x="17" y="2189"/>
                    <a:pt x="51" y="2256"/>
                  </a:cubicBezTo>
                  <a:cubicBezTo>
                    <a:pt x="67" y="2490"/>
                    <a:pt x="485" y="2607"/>
                    <a:pt x="535" y="2256"/>
                  </a:cubicBezTo>
                  <a:cubicBezTo>
                    <a:pt x="619" y="1571"/>
                    <a:pt x="686" y="769"/>
                    <a:pt x="335" y="1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8;p19">
              <a:extLst>
                <a:ext uri="{FF2B5EF4-FFF2-40B4-BE49-F238E27FC236}">
                  <a16:creationId xmlns:a16="http://schemas.microsoft.com/office/drawing/2014/main" id="{97CB4A85-43BD-9AD6-714F-0705F10AC6E0}"/>
                </a:ext>
              </a:extLst>
            </p:cNvPr>
            <p:cNvSpPr/>
            <p:nvPr/>
          </p:nvSpPr>
          <p:spPr>
            <a:xfrm>
              <a:off x="2515500" y="3826375"/>
              <a:ext cx="49300" cy="39700"/>
            </a:xfrm>
            <a:custGeom>
              <a:avLst/>
              <a:gdLst/>
              <a:ahLst/>
              <a:cxnLst/>
              <a:rect l="l" t="t" r="r" b="b"/>
              <a:pathLst>
                <a:path w="1972" h="1588" extrusionOk="0">
                  <a:moveTo>
                    <a:pt x="1270" y="569"/>
                  </a:moveTo>
                  <a:cubicBezTo>
                    <a:pt x="969" y="351"/>
                    <a:pt x="618" y="151"/>
                    <a:pt x="234" y="51"/>
                  </a:cubicBezTo>
                  <a:cubicBezTo>
                    <a:pt x="84" y="0"/>
                    <a:pt x="0" y="184"/>
                    <a:pt x="84" y="301"/>
                  </a:cubicBezTo>
                  <a:cubicBezTo>
                    <a:pt x="267" y="535"/>
                    <a:pt x="518" y="685"/>
                    <a:pt x="752" y="853"/>
                  </a:cubicBezTo>
                  <a:cubicBezTo>
                    <a:pt x="902" y="953"/>
                    <a:pt x="1053" y="1053"/>
                    <a:pt x="1203" y="1153"/>
                  </a:cubicBezTo>
                  <a:cubicBezTo>
                    <a:pt x="1253" y="1187"/>
                    <a:pt x="1287" y="1237"/>
                    <a:pt x="1337" y="1270"/>
                  </a:cubicBezTo>
                  <a:cubicBezTo>
                    <a:pt x="1454" y="1371"/>
                    <a:pt x="1370" y="1354"/>
                    <a:pt x="1387" y="1203"/>
                  </a:cubicBezTo>
                  <a:cubicBezTo>
                    <a:pt x="1354" y="1487"/>
                    <a:pt x="1721" y="1588"/>
                    <a:pt x="1838" y="1320"/>
                  </a:cubicBezTo>
                  <a:cubicBezTo>
                    <a:pt x="1972" y="1003"/>
                    <a:pt x="1470" y="719"/>
                    <a:pt x="1270" y="5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09;p19">
              <a:extLst>
                <a:ext uri="{FF2B5EF4-FFF2-40B4-BE49-F238E27FC236}">
                  <a16:creationId xmlns:a16="http://schemas.microsoft.com/office/drawing/2014/main" id="{7B52BB8D-61C3-12D0-0CF9-14ED14643AB6}"/>
                </a:ext>
              </a:extLst>
            </p:cNvPr>
            <p:cNvSpPr/>
            <p:nvPr/>
          </p:nvSpPr>
          <p:spPr>
            <a:xfrm>
              <a:off x="2620750" y="3664725"/>
              <a:ext cx="50150" cy="17150"/>
            </a:xfrm>
            <a:custGeom>
              <a:avLst/>
              <a:gdLst/>
              <a:ahLst/>
              <a:cxnLst/>
              <a:rect l="l" t="t" r="r" b="b"/>
              <a:pathLst>
                <a:path w="2006" h="686" extrusionOk="0">
                  <a:moveTo>
                    <a:pt x="1872" y="334"/>
                  </a:moveTo>
                  <a:cubicBezTo>
                    <a:pt x="1571" y="268"/>
                    <a:pt x="1271" y="234"/>
                    <a:pt x="987" y="167"/>
                  </a:cubicBezTo>
                  <a:cubicBezTo>
                    <a:pt x="702" y="100"/>
                    <a:pt x="435" y="0"/>
                    <a:pt x="151" y="0"/>
                  </a:cubicBezTo>
                  <a:cubicBezTo>
                    <a:pt x="17" y="0"/>
                    <a:pt x="1" y="151"/>
                    <a:pt x="84" y="217"/>
                  </a:cubicBezTo>
                  <a:cubicBezTo>
                    <a:pt x="535" y="535"/>
                    <a:pt x="1321" y="685"/>
                    <a:pt x="1872" y="602"/>
                  </a:cubicBezTo>
                  <a:cubicBezTo>
                    <a:pt x="2006" y="585"/>
                    <a:pt x="1989" y="368"/>
                    <a:pt x="1872" y="3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10;p19">
              <a:extLst>
                <a:ext uri="{FF2B5EF4-FFF2-40B4-BE49-F238E27FC236}">
                  <a16:creationId xmlns:a16="http://schemas.microsoft.com/office/drawing/2014/main" id="{F6A98C89-E6D2-2332-F6DA-C42AEB839C93}"/>
                </a:ext>
              </a:extLst>
            </p:cNvPr>
            <p:cNvSpPr/>
            <p:nvPr/>
          </p:nvSpPr>
          <p:spPr>
            <a:xfrm>
              <a:off x="2576050" y="3445000"/>
              <a:ext cx="40975" cy="33850"/>
            </a:xfrm>
            <a:custGeom>
              <a:avLst/>
              <a:gdLst/>
              <a:ahLst/>
              <a:cxnLst/>
              <a:rect l="l" t="t" r="r" b="b"/>
              <a:pathLst>
                <a:path w="1639" h="1354" extrusionOk="0">
                  <a:moveTo>
                    <a:pt x="1505" y="134"/>
                  </a:moveTo>
                  <a:cubicBezTo>
                    <a:pt x="1371" y="1"/>
                    <a:pt x="1120" y="51"/>
                    <a:pt x="1070" y="251"/>
                  </a:cubicBezTo>
                  <a:cubicBezTo>
                    <a:pt x="1054" y="285"/>
                    <a:pt x="903" y="402"/>
                    <a:pt x="853" y="435"/>
                  </a:cubicBezTo>
                  <a:cubicBezTo>
                    <a:pt x="753" y="519"/>
                    <a:pt x="636" y="585"/>
                    <a:pt x="536" y="669"/>
                  </a:cubicBezTo>
                  <a:cubicBezTo>
                    <a:pt x="352" y="786"/>
                    <a:pt x="101" y="869"/>
                    <a:pt x="34" y="1087"/>
                  </a:cubicBezTo>
                  <a:cubicBezTo>
                    <a:pt x="1" y="1137"/>
                    <a:pt x="34" y="1220"/>
                    <a:pt x="101" y="1237"/>
                  </a:cubicBezTo>
                  <a:cubicBezTo>
                    <a:pt x="335" y="1354"/>
                    <a:pt x="569" y="1187"/>
                    <a:pt x="769" y="1070"/>
                  </a:cubicBezTo>
                  <a:cubicBezTo>
                    <a:pt x="886" y="986"/>
                    <a:pt x="1003" y="886"/>
                    <a:pt x="1120" y="803"/>
                  </a:cubicBezTo>
                  <a:cubicBezTo>
                    <a:pt x="1187" y="752"/>
                    <a:pt x="1321" y="585"/>
                    <a:pt x="1388" y="569"/>
                  </a:cubicBezTo>
                  <a:cubicBezTo>
                    <a:pt x="1588" y="535"/>
                    <a:pt x="1638" y="268"/>
                    <a:pt x="1505" y="1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11;p19">
              <a:extLst>
                <a:ext uri="{FF2B5EF4-FFF2-40B4-BE49-F238E27FC236}">
                  <a16:creationId xmlns:a16="http://schemas.microsoft.com/office/drawing/2014/main" id="{DDF32222-D184-4238-2EE9-C9F30F7360C3}"/>
                </a:ext>
              </a:extLst>
            </p:cNvPr>
            <p:cNvSpPr/>
            <p:nvPr/>
          </p:nvSpPr>
          <p:spPr>
            <a:xfrm>
              <a:off x="2111150" y="3445825"/>
              <a:ext cx="30100" cy="26350"/>
            </a:xfrm>
            <a:custGeom>
              <a:avLst/>
              <a:gdLst/>
              <a:ahLst/>
              <a:cxnLst/>
              <a:rect l="l" t="t" r="r" b="b"/>
              <a:pathLst>
                <a:path w="1204" h="1054" extrusionOk="0">
                  <a:moveTo>
                    <a:pt x="719" y="302"/>
                  </a:moveTo>
                  <a:cubicBezTo>
                    <a:pt x="568" y="185"/>
                    <a:pt x="334" y="1"/>
                    <a:pt x="134" y="151"/>
                  </a:cubicBezTo>
                  <a:cubicBezTo>
                    <a:pt x="0" y="268"/>
                    <a:pt x="117" y="452"/>
                    <a:pt x="268" y="469"/>
                  </a:cubicBezTo>
                  <a:cubicBezTo>
                    <a:pt x="268" y="469"/>
                    <a:pt x="284" y="469"/>
                    <a:pt x="284" y="486"/>
                  </a:cubicBezTo>
                  <a:cubicBezTo>
                    <a:pt x="318" y="502"/>
                    <a:pt x="334" y="519"/>
                    <a:pt x="368" y="552"/>
                  </a:cubicBezTo>
                  <a:cubicBezTo>
                    <a:pt x="435" y="602"/>
                    <a:pt x="501" y="653"/>
                    <a:pt x="568" y="719"/>
                  </a:cubicBezTo>
                  <a:cubicBezTo>
                    <a:pt x="702" y="836"/>
                    <a:pt x="852" y="1003"/>
                    <a:pt x="1036" y="1037"/>
                  </a:cubicBezTo>
                  <a:cubicBezTo>
                    <a:pt x="1136" y="1054"/>
                    <a:pt x="1203" y="970"/>
                    <a:pt x="1187" y="870"/>
                  </a:cubicBezTo>
                  <a:cubicBezTo>
                    <a:pt x="1153" y="636"/>
                    <a:pt x="886" y="452"/>
                    <a:pt x="719" y="30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12;p19">
              <a:extLst>
                <a:ext uri="{FF2B5EF4-FFF2-40B4-BE49-F238E27FC236}">
                  <a16:creationId xmlns:a16="http://schemas.microsoft.com/office/drawing/2014/main" id="{419699C7-A7F8-7CF9-D68F-2329B498C37E}"/>
                </a:ext>
              </a:extLst>
            </p:cNvPr>
            <p:cNvSpPr/>
            <p:nvPr/>
          </p:nvSpPr>
          <p:spPr>
            <a:xfrm>
              <a:off x="2052675" y="3553600"/>
              <a:ext cx="44300" cy="18000"/>
            </a:xfrm>
            <a:custGeom>
              <a:avLst/>
              <a:gdLst/>
              <a:ahLst/>
              <a:cxnLst/>
              <a:rect l="l" t="t" r="r" b="b"/>
              <a:pathLst>
                <a:path w="1772" h="720" extrusionOk="0">
                  <a:moveTo>
                    <a:pt x="1721" y="218"/>
                  </a:moveTo>
                  <a:cubicBezTo>
                    <a:pt x="1571" y="101"/>
                    <a:pt x="1303" y="118"/>
                    <a:pt x="1120" y="101"/>
                  </a:cubicBezTo>
                  <a:cubicBezTo>
                    <a:pt x="1003" y="101"/>
                    <a:pt x="869" y="101"/>
                    <a:pt x="752" y="101"/>
                  </a:cubicBezTo>
                  <a:cubicBezTo>
                    <a:pt x="702" y="101"/>
                    <a:pt x="635" y="101"/>
                    <a:pt x="568" y="101"/>
                  </a:cubicBezTo>
                  <a:cubicBezTo>
                    <a:pt x="568" y="101"/>
                    <a:pt x="551" y="101"/>
                    <a:pt x="535" y="101"/>
                  </a:cubicBezTo>
                  <a:cubicBezTo>
                    <a:pt x="451" y="1"/>
                    <a:pt x="267" y="17"/>
                    <a:pt x="201" y="168"/>
                  </a:cubicBezTo>
                  <a:cubicBezTo>
                    <a:pt x="0" y="719"/>
                    <a:pt x="1487" y="586"/>
                    <a:pt x="1721" y="402"/>
                  </a:cubicBezTo>
                  <a:cubicBezTo>
                    <a:pt x="1771" y="352"/>
                    <a:pt x="1771" y="268"/>
                    <a:pt x="1721" y="2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13;p19">
              <a:extLst>
                <a:ext uri="{FF2B5EF4-FFF2-40B4-BE49-F238E27FC236}">
                  <a16:creationId xmlns:a16="http://schemas.microsoft.com/office/drawing/2014/main" id="{F2E4210C-2BA2-D802-F808-BCCAFE2EE7ED}"/>
                </a:ext>
              </a:extLst>
            </p:cNvPr>
            <p:cNvSpPr/>
            <p:nvPr/>
          </p:nvSpPr>
          <p:spPr>
            <a:xfrm>
              <a:off x="2242425" y="3354125"/>
              <a:ext cx="232150" cy="313650"/>
            </a:xfrm>
            <a:custGeom>
              <a:avLst/>
              <a:gdLst/>
              <a:ahLst/>
              <a:cxnLst/>
              <a:rect l="l" t="t" r="r" b="b"/>
              <a:pathLst>
                <a:path w="9286" h="12546" extrusionOk="0">
                  <a:moveTo>
                    <a:pt x="3155" y="8368"/>
                  </a:moveTo>
                  <a:cubicBezTo>
                    <a:pt x="3304" y="8368"/>
                    <a:pt x="3482" y="8511"/>
                    <a:pt x="3688" y="8798"/>
                  </a:cubicBezTo>
                  <a:cubicBezTo>
                    <a:pt x="3688" y="8932"/>
                    <a:pt x="3672" y="9083"/>
                    <a:pt x="3655" y="9216"/>
                  </a:cubicBezTo>
                  <a:cubicBezTo>
                    <a:pt x="3605" y="9701"/>
                    <a:pt x="3471" y="10102"/>
                    <a:pt x="3154" y="10486"/>
                  </a:cubicBezTo>
                  <a:cubicBezTo>
                    <a:pt x="3104" y="10536"/>
                    <a:pt x="3037" y="10603"/>
                    <a:pt x="2970" y="10670"/>
                  </a:cubicBezTo>
                  <a:cubicBezTo>
                    <a:pt x="2669" y="10035"/>
                    <a:pt x="2586" y="9283"/>
                    <a:pt x="2836" y="8682"/>
                  </a:cubicBezTo>
                  <a:cubicBezTo>
                    <a:pt x="2921" y="8473"/>
                    <a:pt x="3027" y="8368"/>
                    <a:pt x="3155" y="8368"/>
                  </a:cubicBezTo>
                  <a:close/>
                  <a:moveTo>
                    <a:pt x="5866" y="8859"/>
                  </a:moveTo>
                  <a:cubicBezTo>
                    <a:pt x="5965" y="8859"/>
                    <a:pt x="6040" y="8943"/>
                    <a:pt x="6094" y="9116"/>
                  </a:cubicBezTo>
                  <a:cubicBezTo>
                    <a:pt x="6245" y="9383"/>
                    <a:pt x="6295" y="9651"/>
                    <a:pt x="6295" y="9935"/>
                  </a:cubicBezTo>
                  <a:cubicBezTo>
                    <a:pt x="6295" y="10302"/>
                    <a:pt x="6144" y="10687"/>
                    <a:pt x="5944" y="11037"/>
                  </a:cubicBezTo>
                  <a:cubicBezTo>
                    <a:pt x="5727" y="10687"/>
                    <a:pt x="5576" y="10252"/>
                    <a:pt x="5543" y="9901"/>
                  </a:cubicBezTo>
                  <a:cubicBezTo>
                    <a:pt x="5510" y="9600"/>
                    <a:pt x="5510" y="9316"/>
                    <a:pt x="5560" y="9032"/>
                  </a:cubicBezTo>
                  <a:cubicBezTo>
                    <a:pt x="5682" y="8918"/>
                    <a:pt x="5783" y="8859"/>
                    <a:pt x="5866" y="8859"/>
                  </a:cubicBezTo>
                  <a:close/>
                  <a:moveTo>
                    <a:pt x="6240" y="0"/>
                  </a:moveTo>
                  <a:cubicBezTo>
                    <a:pt x="6132" y="0"/>
                    <a:pt x="6028" y="59"/>
                    <a:pt x="5994" y="194"/>
                  </a:cubicBezTo>
                  <a:cubicBezTo>
                    <a:pt x="5844" y="845"/>
                    <a:pt x="5944" y="1447"/>
                    <a:pt x="6044" y="2098"/>
                  </a:cubicBezTo>
                  <a:cubicBezTo>
                    <a:pt x="6161" y="2884"/>
                    <a:pt x="6211" y="3669"/>
                    <a:pt x="6312" y="4454"/>
                  </a:cubicBezTo>
                  <a:cubicBezTo>
                    <a:pt x="6495" y="5791"/>
                    <a:pt x="6930" y="6994"/>
                    <a:pt x="7782" y="8047"/>
                  </a:cubicBezTo>
                  <a:cubicBezTo>
                    <a:pt x="8367" y="8748"/>
                    <a:pt x="8784" y="9216"/>
                    <a:pt x="8567" y="10169"/>
                  </a:cubicBezTo>
                  <a:cubicBezTo>
                    <a:pt x="8400" y="10887"/>
                    <a:pt x="7865" y="11639"/>
                    <a:pt x="7097" y="11689"/>
                  </a:cubicBezTo>
                  <a:cubicBezTo>
                    <a:pt x="7058" y="11693"/>
                    <a:pt x="7020" y="11695"/>
                    <a:pt x="6982" y="11695"/>
                  </a:cubicBezTo>
                  <a:cubicBezTo>
                    <a:pt x="6728" y="11695"/>
                    <a:pt x="6501" y="11601"/>
                    <a:pt x="6312" y="11455"/>
                  </a:cubicBezTo>
                  <a:cubicBezTo>
                    <a:pt x="6679" y="10837"/>
                    <a:pt x="6913" y="10135"/>
                    <a:pt x="6779" y="9433"/>
                  </a:cubicBezTo>
                  <a:cubicBezTo>
                    <a:pt x="6662" y="8882"/>
                    <a:pt x="6312" y="8247"/>
                    <a:pt x="5710" y="8247"/>
                  </a:cubicBezTo>
                  <a:cubicBezTo>
                    <a:pt x="5706" y="8247"/>
                    <a:pt x="5702" y="8247"/>
                    <a:pt x="5698" y="8247"/>
                  </a:cubicBezTo>
                  <a:cubicBezTo>
                    <a:pt x="4378" y="8247"/>
                    <a:pt x="5160" y="10939"/>
                    <a:pt x="5576" y="11438"/>
                  </a:cubicBezTo>
                  <a:cubicBezTo>
                    <a:pt x="5610" y="11455"/>
                    <a:pt x="5627" y="11472"/>
                    <a:pt x="5643" y="11505"/>
                  </a:cubicBezTo>
                  <a:cubicBezTo>
                    <a:pt x="5373" y="11853"/>
                    <a:pt x="5068" y="12011"/>
                    <a:pt x="4734" y="12011"/>
                  </a:cubicBezTo>
                  <a:cubicBezTo>
                    <a:pt x="4490" y="12011"/>
                    <a:pt x="4230" y="11927"/>
                    <a:pt x="3956" y="11773"/>
                  </a:cubicBezTo>
                  <a:cubicBezTo>
                    <a:pt x="3688" y="11622"/>
                    <a:pt x="3438" y="11405"/>
                    <a:pt x="3254" y="11138"/>
                  </a:cubicBezTo>
                  <a:cubicBezTo>
                    <a:pt x="3571" y="10854"/>
                    <a:pt x="3855" y="10503"/>
                    <a:pt x="3972" y="10152"/>
                  </a:cubicBezTo>
                  <a:cubicBezTo>
                    <a:pt x="4173" y="9617"/>
                    <a:pt x="4440" y="8531"/>
                    <a:pt x="4022" y="8030"/>
                  </a:cubicBezTo>
                  <a:cubicBezTo>
                    <a:pt x="3826" y="7801"/>
                    <a:pt x="3606" y="7703"/>
                    <a:pt x="3384" y="7703"/>
                  </a:cubicBezTo>
                  <a:cubicBezTo>
                    <a:pt x="3135" y="7703"/>
                    <a:pt x="2882" y="7827"/>
                    <a:pt x="2652" y="8030"/>
                  </a:cubicBezTo>
                  <a:cubicBezTo>
                    <a:pt x="1967" y="8615"/>
                    <a:pt x="2134" y="9818"/>
                    <a:pt x="2368" y="10570"/>
                  </a:cubicBezTo>
                  <a:cubicBezTo>
                    <a:pt x="2418" y="10703"/>
                    <a:pt x="2469" y="10854"/>
                    <a:pt x="2535" y="10987"/>
                  </a:cubicBezTo>
                  <a:cubicBezTo>
                    <a:pt x="2261" y="11154"/>
                    <a:pt x="1945" y="11275"/>
                    <a:pt x="1647" y="11275"/>
                  </a:cubicBezTo>
                  <a:cubicBezTo>
                    <a:pt x="1438" y="11275"/>
                    <a:pt x="1237" y="11216"/>
                    <a:pt x="1065" y="11071"/>
                  </a:cubicBezTo>
                  <a:cubicBezTo>
                    <a:pt x="714" y="10787"/>
                    <a:pt x="647" y="10219"/>
                    <a:pt x="631" y="9801"/>
                  </a:cubicBezTo>
                  <a:cubicBezTo>
                    <a:pt x="564" y="8899"/>
                    <a:pt x="714" y="7980"/>
                    <a:pt x="931" y="7111"/>
                  </a:cubicBezTo>
                  <a:cubicBezTo>
                    <a:pt x="1132" y="6326"/>
                    <a:pt x="1650" y="5657"/>
                    <a:pt x="2001" y="4939"/>
                  </a:cubicBezTo>
                  <a:cubicBezTo>
                    <a:pt x="2569" y="3752"/>
                    <a:pt x="3003" y="2082"/>
                    <a:pt x="2736" y="778"/>
                  </a:cubicBezTo>
                  <a:cubicBezTo>
                    <a:pt x="2710" y="647"/>
                    <a:pt x="2614" y="591"/>
                    <a:pt x="2511" y="591"/>
                  </a:cubicBezTo>
                  <a:cubicBezTo>
                    <a:pt x="2352" y="591"/>
                    <a:pt x="2177" y="726"/>
                    <a:pt x="2218" y="929"/>
                  </a:cubicBezTo>
                  <a:cubicBezTo>
                    <a:pt x="2469" y="2182"/>
                    <a:pt x="1984" y="3786"/>
                    <a:pt x="1416" y="4905"/>
                  </a:cubicBezTo>
                  <a:cubicBezTo>
                    <a:pt x="865" y="6058"/>
                    <a:pt x="347" y="6927"/>
                    <a:pt x="180" y="8230"/>
                  </a:cubicBezTo>
                  <a:cubicBezTo>
                    <a:pt x="1" y="9512"/>
                    <a:pt x="61" y="11831"/>
                    <a:pt x="1629" y="11831"/>
                  </a:cubicBezTo>
                  <a:cubicBezTo>
                    <a:pt x="1819" y="11831"/>
                    <a:pt x="2032" y="11796"/>
                    <a:pt x="2268" y="11722"/>
                  </a:cubicBezTo>
                  <a:cubicBezTo>
                    <a:pt x="2452" y="11656"/>
                    <a:pt x="2652" y="11555"/>
                    <a:pt x="2836" y="11438"/>
                  </a:cubicBezTo>
                  <a:cubicBezTo>
                    <a:pt x="3325" y="12069"/>
                    <a:pt x="4049" y="12546"/>
                    <a:pt x="4752" y="12546"/>
                  </a:cubicBezTo>
                  <a:cubicBezTo>
                    <a:pt x="5203" y="12546"/>
                    <a:pt x="5645" y="12350"/>
                    <a:pt x="6011" y="11873"/>
                  </a:cubicBezTo>
                  <a:cubicBezTo>
                    <a:pt x="6028" y="11873"/>
                    <a:pt x="6028" y="11856"/>
                    <a:pt x="6044" y="11856"/>
                  </a:cubicBezTo>
                  <a:cubicBezTo>
                    <a:pt x="6364" y="12080"/>
                    <a:pt x="6701" y="12183"/>
                    <a:pt x="7032" y="12183"/>
                  </a:cubicBezTo>
                  <a:cubicBezTo>
                    <a:pt x="7788" y="12183"/>
                    <a:pt x="8511" y="11642"/>
                    <a:pt x="8918" y="10770"/>
                  </a:cubicBezTo>
                  <a:cubicBezTo>
                    <a:pt x="9119" y="10336"/>
                    <a:pt x="9286" y="9651"/>
                    <a:pt x="9152" y="9149"/>
                  </a:cubicBezTo>
                  <a:cubicBezTo>
                    <a:pt x="8935" y="8347"/>
                    <a:pt x="8233" y="7829"/>
                    <a:pt x="7782" y="7161"/>
                  </a:cubicBezTo>
                  <a:cubicBezTo>
                    <a:pt x="7097" y="6192"/>
                    <a:pt x="6896" y="4939"/>
                    <a:pt x="6763" y="3786"/>
                  </a:cubicBezTo>
                  <a:cubicBezTo>
                    <a:pt x="6629" y="2733"/>
                    <a:pt x="6261" y="1363"/>
                    <a:pt x="6512" y="327"/>
                  </a:cubicBezTo>
                  <a:cubicBezTo>
                    <a:pt x="6562" y="128"/>
                    <a:pt x="6398" y="0"/>
                    <a:pt x="6240" y="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68434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793;p37">
            <a:extLst>
              <a:ext uri="{FF2B5EF4-FFF2-40B4-BE49-F238E27FC236}">
                <a16:creationId xmlns:a16="http://schemas.microsoft.com/office/drawing/2014/main" id="{A36068CF-356B-5974-9573-FEE8C7BF667D}"/>
              </a:ext>
            </a:extLst>
          </p:cNvPr>
          <p:cNvSpPr/>
          <p:nvPr/>
        </p:nvSpPr>
        <p:spPr>
          <a:xfrm>
            <a:off x="485103" y="573624"/>
            <a:ext cx="777693" cy="740372"/>
          </a:xfrm>
          <a:prstGeom prst="ellipse">
            <a:avLst/>
          </a:prstGeom>
          <a:solidFill>
            <a:schemeClr val="accent6"/>
          </a:soli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0961A1-122E-F205-B067-2FC44086E631}"/>
              </a:ext>
            </a:extLst>
          </p:cNvPr>
          <p:cNvSpPr txBox="1"/>
          <p:nvPr/>
        </p:nvSpPr>
        <p:spPr>
          <a:xfrm>
            <a:off x="1457609" y="591730"/>
            <a:ext cx="6011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Kodėl matome kūnus, kurie nėra šviesos šaltiniai?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B36BEA-C67A-A448-3BDB-278D008052C3}"/>
              </a:ext>
            </a:extLst>
          </p:cNvPr>
          <p:cNvSpPr txBox="1"/>
          <p:nvPr/>
        </p:nvSpPr>
        <p:spPr>
          <a:xfrm>
            <a:off x="516046" y="2027978"/>
            <a:ext cx="83201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Todėl, kad tie kūnai atspindi kitų šaltinių skleidžiamą šviesą</a:t>
            </a:r>
          </a:p>
          <a:p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b) Todėl, kad tie kūnai sugeria kitų šaltinių skleidžiamą šviesą</a:t>
            </a:r>
          </a:p>
          <a:p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c) Todėl, kad kūnai dieną pasidaro matomi</a:t>
            </a:r>
          </a:p>
          <a:p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d) Todėl, kad žmogaus akis geba skirti matomus ir nematomus       </a:t>
            </a:r>
          </a:p>
          <a:p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    kūnus</a:t>
            </a:r>
          </a:p>
          <a:p>
            <a:endParaRPr lang="lt-LT" sz="180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grpSp>
        <p:nvGrpSpPr>
          <p:cNvPr id="7" name="Google Shape;1105;p26">
            <a:extLst>
              <a:ext uri="{FF2B5EF4-FFF2-40B4-BE49-F238E27FC236}">
                <a16:creationId xmlns:a16="http://schemas.microsoft.com/office/drawing/2014/main" id="{2D64BB06-0A5E-17E6-9161-D2B9A5FC7EF8}"/>
              </a:ext>
            </a:extLst>
          </p:cNvPr>
          <p:cNvGrpSpPr/>
          <p:nvPr/>
        </p:nvGrpSpPr>
        <p:grpSpPr>
          <a:xfrm>
            <a:off x="7358906" y="3464494"/>
            <a:ext cx="913200" cy="1475181"/>
            <a:chOff x="6061691" y="1784763"/>
            <a:chExt cx="913200" cy="1475181"/>
          </a:xfrm>
        </p:grpSpPr>
        <p:sp>
          <p:nvSpPr>
            <p:cNvPr id="8" name="Google Shape;1106;p26">
              <a:extLst>
                <a:ext uri="{FF2B5EF4-FFF2-40B4-BE49-F238E27FC236}">
                  <a16:creationId xmlns:a16="http://schemas.microsoft.com/office/drawing/2014/main" id="{BD03F339-935D-931D-BBE5-22EDF092B84F}"/>
                </a:ext>
              </a:extLst>
            </p:cNvPr>
            <p:cNvSpPr/>
            <p:nvPr/>
          </p:nvSpPr>
          <p:spPr>
            <a:xfrm>
              <a:off x="6136473" y="2484242"/>
              <a:ext cx="751652" cy="287143"/>
            </a:xfrm>
            <a:custGeom>
              <a:avLst/>
              <a:gdLst/>
              <a:ahLst/>
              <a:cxnLst/>
              <a:rect l="l" t="t" r="r" b="b"/>
              <a:pathLst>
                <a:path w="9408" h="3594" extrusionOk="0">
                  <a:moveTo>
                    <a:pt x="1" y="1"/>
                  </a:moveTo>
                  <a:cubicBezTo>
                    <a:pt x="117" y="352"/>
                    <a:pt x="268" y="703"/>
                    <a:pt x="452" y="1037"/>
                  </a:cubicBezTo>
                  <a:cubicBezTo>
                    <a:pt x="786" y="1655"/>
                    <a:pt x="1103" y="2273"/>
                    <a:pt x="1588" y="2774"/>
                  </a:cubicBezTo>
                  <a:cubicBezTo>
                    <a:pt x="2106" y="3326"/>
                    <a:pt x="2123" y="3593"/>
                    <a:pt x="2958" y="3593"/>
                  </a:cubicBezTo>
                  <a:lnTo>
                    <a:pt x="6233" y="3326"/>
                  </a:lnTo>
                  <a:cubicBezTo>
                    <a:pt x="6717" y="3292"/>
                    <a:pt x="7703" y="3393"/>
                    <a:pt x="8021" y="2958"/>
                  </a:cubicBezTo>
                  <a:cubicBezTo>
                    <a:pt x="8455" y="2340"/>
                    <a:pt x="8856" y="1705"/>
                    <a:pt x="9140" y="1003"/>
                  </a:cubicBezTo>
                  <a:cubicBezTo>
                    <a:pt x="9240" y="753"/>
                    <a:pt x="9324" y="502"/>
                    <a:pt x="9407" y="251"/>
                  </a:cubicBezTo>
                  <a:cubicBezTo>
                    <a:pt x="6266" y="201"/>
                    <a:pt x="3142" y="34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7;p26">
              <a:extLst>
                <a:ext uri="{FF2B5EF4-FFF2-40B4-BE49-F238E27FC236}">
                  <a16:creationId xmlns:a16="http://schemas.microsoft.com/office/drawing/2014/main" id="{DAE1CB07-F448-A946-C41B-3EAAD8D65C11}"/>
                </a:ext>
              </a:extLst>
            </p:cNvPr>
            <p:cNvSpPr/>
            <p:nvPr/>
          </p:nvSpPr>
          <p:spPr>
            <a:xfrm>
              <a:off x="6061691" y="1784763"/>
              <a:ext cx="913200" cy="1475181"/>
            </a:xfrm>
            <a:custGeom>
              <a:avLst/>
              <a:gdLst/>
              <a:ahLst/>
              <a:cxnLst/>
              <a:rect l="l" t="t" r="r" b="b"/>
              <a:pathLst>
                <a:path w="11430" h="18464" extrusionOk="0">
                  <a:moveTo>
                    <a:pt x="9759" y="13518"/>
                  </a:moveTo>
                  <a:cubicBezTo>
                    <a:pt x="9859" y="13802"/>
                    <a:pt x="9892" y="14103"/>
                    <a:pt x="9775" y="14370"/>
                  </a:cubicBezTo>
                  <a:cubicBezTo>
                    <a:pt x="9608" y="14754"/>
                    <a:pt x="9725" y="14754"/>
                    <a:pt x="9742" y="15172"/>
                  </a:cubicBezTo>
                  <a:cubicBezTo>
                    <a:pt x="9809" y="16108"/>
                    <a:pt x="8689" y="15840"/>
                    <a:pt x="8439" y="16509"/>
                  </a:cubicBezTo>
                  <a:cubicBezTo>
                    <a:pt x="7871" y="18029"/>
                    <a:pt x="5849" y="18463"/>
                    <a:pt x="4378" y="17895"/>
                  </a:cubicBezTo>
                  <a:cubicBezTo>
                    <a:pt x="3693" y="17628"/>
                    <a:pt x="3526" y="17127"/>
                    <a:pt x="3292" y="16475"/>
                  </a:cubicBezTo>
                  <a:cubicBezTo>
                    <a:pt x="2691" y="16291"/>
                    <a:pt x="2106" y="16057"/>
                    <a:pt x="2123" y="15306"/>
                  </a:cubicBezTo>
                  <a:cubicBezTo>
                    <a:pt x="2140" y="14988"/>
                    <a:pt x="2373" y="14871"/>
                    <a:pt x="2206" y="14570"/>
                  </a:cubicBezTo>
                  <a:cubicBezTo>
                    <a:pt x="2039" y="14286"/>
                    <a:pt x="1855" y="14036"/>
                    <a:pt x="2106" y="13735"/>
                  </a:cubicBezTo>
                  <a:cubicBezTo>
                    <a:pt x="1705" y="13050"/>
                    <a:pt x="1688" y="12549"/>
                    <a:pt x="2541" y="12348"/>
                  </a:cubicBezTo>
                  <a:cubicBezTo>
                    <a:pt x="1839" y="11145"/>
                    <a:pt x="1003" y="10126"/>
                    <a:pt x="536" y="8789"/>
                  </a:cubicBezTo>
                  <a:cubicBezTo>
                    <a:pt x="1" y="7269"/>
                    <a:pt x="1" y="5564"/>
                    <a:pt x="469" y="4027"/>
                  </a:cubicBezTo>
                  <a:cubicBezTo>
                    <a:pt x="1354" y="1103"/>
                    <a:pt x="5565" y="1"/>
                    <a:pt x="8171" y="652"/>
                  </a:cubicBezTo>
                  <a:cubicBezTo>
                    <a:pt x="9408" y="970"/>
                    <a:pt x="10360" y="1822"/>
                    <a:pt x="10928" y="2941"/>
                  </a:cubicBezTo>
                  <a:cubicBezTo>
                    <a:pt x="11229" y="3526"/>
                    <a:pt x="11430" y="4144"/>
                    <a:pt x="11413" y="4813"/>
                  </a:cubicBezTo>
                  <a:cubicBezTo>
                    <a:pt x="11396" y="5481"/>
                    <a:pt x="11413" y="6417"/>
                    <a:pt x="11246" y="7052"/>
                  </a:cubicBezTo>
                  <a:cubicBezTo>
                    <a:pt x="10811" y="8589"/>
                    <a:pt x="10394" y="9959"/>
                    <a:pt x="9658" y="11379"/>
                  </a:cubicBezTo>
                  <a:cubicBezTo>
                    <a:pt x="9241" y="12181"/>
                    <a:pt x="9441" y="11847"/>
                    <a:pt x="9909" y="12315"/>
                  </a:cubicBezTo>
                  <a:cubicBezTo>
                    <a:pt x="10327" y="12732"/>
                    <a:pt x="9959" y="13150"/>
                    <a:pt x="9759" y="13518"/>
                  </a:cubicBezTo>
                  <a:cubicBezTo>
                    <a:pt x="9909" y="13919"/>
                    <a:pt x="9759" y="13518"/>
                    <a:pt x="9759" y="13518"/>
                  </a:cubicBezTo>
                  <a:close/>
                  <a:moveTo>
                    <a:pt x="7169" y="12097"/>
                  </a:moveTo>
                  <a:cubicBezTo>
                    <a:pt x="7653" y="12047"/>
                    <a:pt x="8639" y="12148"/>
                    <a:pt x="8957" y="11713"/>
                  </a:cubicBezTo>
                  <a:cubicBezTo>
                    <a:pt x="9391" y="11095"/>
                    <a:pt x="9792" y="10460"/>
                    <a:pt x="10076" y="9758"/>
                  </a:cubicBezTo>
                  <a:cubicBezTo>
                    <a:pt x="10661" y="8338"/>
                    <a:pt x="10995" y="6784"/>
                    <a:pt x="11045" y="5264"/>
                  </a:cubicBezTo>
                  <a:cubicBezTo>
                    <a:pt x="11112" y="2473"/>
                    <a:pt x="8739" y="619"/>
                    <a:pt x="6049" y="919"/>
                  </a:cubicBezTo>
                  <a:cubicBezTo>
                    <a:pt x="4713" y="1053"/>
                    <a:pt x="3393" y="1471"/>
                    <a:pt x="2357" y="2340"/>
                  </a:cubicBezTo>
                  <a:cubicBezTo>
                    <a:pt x="1204" y="3292"/>
                    <a:pt x="736" y="4228"/>
                    <a:pt x="569" y="5732"/>
                  </a:cubicBezTo>
                  <a:cubicBezTo>
                    <a:pt x="419" y="7118"/>
                    <a:pt x="719" y="8555"/>
                    <a:pt x="1388" y="9792"/>
                  </a:cubicBezTo>
                  <a:cubicBezTo>
                    <a:pt x="1722" y="10410"/>
                    <a:pt x="2039" y="11028"/>
                    <a:pt x="2524" y="11529"/>
                  </a:cubicBezTo>
                  <a:cubicBezTo>
                    <a:pt x="3042" y="12081"/>
                    <a:pt x="3059" y="12348"/>
                    <a:pt x="3894" y="12348"/>
                  </a:cubicBezTo>
                  <a:moveTo>
                    <a:pt x="3794" y="12732"/>
                  </a:moveTo>
                  <a:cubicBezTo>
                    <a:pt x="3493" y="12749"/>
                    <a:pt x="1354" y="12950"/>
                    <a:pt x="2624" y="13484"/>
                  </a:cubicBezTo>
                  <a:cubicBezTo>
                    <a:pt x="3576" y="13869"/>
                    <a:pt x="5214" y="13601"/>
                    <a:pt x="6216" y="13551"/>
                  </a:cubicBezTo>
                  <a:cubicBezTo>
                    <a:pt x="6701" y="13518"/>
                    <a:pt x="9341" y="13635"/>
                    <a:pt x="9541" y="13050"/>
                  </a:cubicBezTo>
                  <a:cubicBezTo>
                    <a:pt x="9876" y="12014"/>
                    <a:pt x="7202" y="12498"/>
                    <a:pt x="6818" y="12549"/>
                  </a:cubicBezTo>
                  <a:moveTo>
                    <a:pt x="6734" y="16057"/>
                  </a:moveTo>
                  <a:cubicBezTo>
                    <a:pt x="7119" y="16108"/>
                    <a:pt x="10110" y="15489"/>
                    <a:pt x="9191" y="14921"/>
                  </a:cubicBezTo>
                  <a:cubicBezTo>
                    <a:pt x="8823" y="14704"/>
                    <a:pt x="7553" y="15055"/>
                    <a:pt x="7135" y="15088"/>
                  </a:cubicBezTo>
                  <a:cubicBezTo>
                    <a:pt x="6317" y="15138"/>
                    <a:pt x="5515" y="15205"/>
                    <a:pt x="4713" y="15255"/>
                  </a:cubicBezTo>
                  <a:cubicBezTo>
                    <a:pt x="4161" y="15289"/>
                    <a:pt x="3593" y="15322"/>
                    <a:pt x="3059" y="15138"/>
                  </a:cubicBezTo>
                  <a:cubicBezTo>
                    <a:pt x="2307" y="14871"/>
                    <a:pt x="2407" y="15857"/>
                    <a:pt x="2958" y="16007"/>
                  </a:cubicBezTo>
                  <a:cubicBezTo>
                    <a:pt x="4128" y="16358"/>
                    <a:pt x="5531" y="16091"/>
                    <a:pt x="6734" y="16057"/>
                  </a:cubicBezTo>
                  <a:cubicBezTo>
                    <a:pt x="7302" y="16124"/>
                    <a:pt x="6734" y="16057"/>
                    <a:pt x="6734" y="16057"/>
                  </a:cubicBezTo>
                  <a:close/>
                  <a:moveTo>
                    <a:pt x="6300" y="14788"/>
                  </a:moveTo>
                  <a:cubicBezTo>
                    <a:pt x="6851" y="14737"/>
                    <a:pt x="9207" y="14771"/>
                    <a:pt x="9358" y="14069"/>
                  </a:cubicBezTo>
                  <a:cubicBezTo>
                    <a:pt x="9508" y="13451"/>
                    <a:pt x="6684" y="13852"/>
                    <a:pt x="6216" y="13885"/>
                  </a:cubicBezTo>
                  <a:cubicBezTo>
                    <a:pt x="5782" y="13919"/>
                    <a:pt x="2457" y="13818"/>
                    <a:pt x="2407" y="14052"/>
                  </a:cubicBezTo>
                  <a:cubicBezTo>
                    <a:pt x="2190" y="15222"/>
                    <a:pt x="4880" y="14804"/>
                    <a:pt x="5398" y="14771"/>
                  </a:cubicBezTo>
                  <a:moveTo>
                    <a:pt x="3810" y="16525"/>
                  </a:moveTo>
                  <a:cubicBezTo>
                    <a:pt x="4228" y="18129"/>
                    <a:pt x="8071" y="18062"/>
                    <a:pt x="7971" y="16392"/>
                  </a:cubicBezTo>
                  <a:cubicBezTo>
                    <a:pt x="6584" y="16425"/>
                    <a:pt x="5197" y="16475"/>
                    <a:pt x="3810" y="16525"/>
                  </a:cubicBezTo>
                  <a:cubicBezTo>
                    <a:pt x="3810" y="16525"/>
                    <a:pt x="5247" y="16475"/>
                    <a:pt x="3810" y="165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8;p26">
              <a:extLst>
                <a:ext uri="{FF2B5EF4-FFF2-40B4-BE49-F238E27FC236}">
                  <a16:creationId xmlns:a16="http://schemas.microsoft.com/office/drawing/2014/main" id="{85420AC9-7C0A-D962-8090-32B879E24626}"/>
                </a:ext>
              </a:extLst>
            </p:cNvPr>
            <p:cNvSpPr/>
            <p:nvPr/>
          </p:nvSpPr>
          <p:spPr>
            <a:xfrm>
              <a:off x="6203223" y="2126389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80" y="1387"/>
                  </a:moveTo>
                  <a:cubicBezTo>
                    <a:pt x="5380" y="1738"/>
                    <a:pt x="5397" y="2189"/>
                    <a:pt x="5263" y="2406"/>
                  </a:cubicBezTo>
                  <a:cubicBezTo>
                    <a:pt x="5230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46" y="1604"/>
                    <a:pt x="5280" y="1387"/>
                  </a:cubicBezTo>
                  <a:close/>
                  <a:moveTo>
                    <a:pt x="2824" y="1420"/>
                  </a:moveTo>
                  <a:cubicBezTo>
                    <a:pt x="3008" y="1688"/>
                    <a:pt x="3141" y="1972"/>
                    <a:pt x="3158" y="2206"/>
                  </a:cubicBezTo>
                  <a:cubicBezTo>
                    <a:pt x="3158" y="2356"/>
                    <a:pt x="3108" y="2456"/>
                    <a:pt x="2941" y="2506"/>
                  </a:cubicBezTo>
                  <a:cubicBezTo>
                    <a:pt x="2929" y="2518"/>
                    <a:pt x="2892" y="2530"/>
                    <a:pt x="2866" y="2530"/>
                  </a:cubicBezTo>
                  <a:cubicBezTo>
                    <a:pt x="2855" y="2530"/>
                    <a:pt x="2846" y="2528"/>
                    <a:pt x="2841" y="2523"/>
                  </a:cubicBezTo>
                  <a:cubicBezTo>
                    <a:pt x="2740" y="2440"/>
                    <a:pt x="2707" y="2022"/>
                    <a:pt x="2774" y="1621"/>
                  </a:cubicBezTo>
                  <a:cubicBezTo>
                    <a:pt x="2791" y="1554"/>
                    <a:pt x="2807" y="1487"/>
                    <a:pt x="2824" y="1420"/>
                  </a:cubicBezTo>
                  <a:close/>
                  <a:moveTo>
                    <a:pt x="1578" y="0"/>
                  </a:moveTo>
                  <a:cubicBezTo>
                    <a:pt x="1213" y="0"/>
                    <a:pt x="945" y="138"/>
                    <a:pt x="769" y="268"/>
                  </a:cubicBezTo>
                  <a:cubicBezTo>
                    <a:pt x="167" y="752"/>
                    <a:pt x="0" y="1654"/>
                    <a:pt x="50" y="2289"/>
                  </a:cubicBezTo>
                  <a:cubicBezTo>
                    <a:pt x="100" y="3242"/>
                    <a:pt x="401" y="4211"/>
                    <a:pt x="852" y="5029"/>
                  </a:cubicBezTo>
                  <a:cubicBezTo>
                    <a:pt x="1036" y="5380"/>
                    <a:pt x="1270" y="5614"/>
                    <a:pt x="1487" y="5848"/>
                  </a:cubicBezTo>
                  <a:cubicBezTo>
                    <a:pt x="1604" y="5982"/>
                    <a:pt x="1738" y="6116"/>
                    <a:pt x="1855" y="6266"/>
                  </a:cubicBezTo>
                  <a:cubicBezTo>
                    <a:pt x="1905" y="6333"/>
                    <a:pt x="1972" y="6366"/>
                    <a:pt x="2055" y="6366"/>
                  </a:cubicBezTo>
                  <a:cubicBezTo>
                    <a:pt x="2106" y="6366"/>
                    <a:pt x="2156" y="6349"/>
                    <a:pt x="2206" y="6299"/>
                  </a:cubicBezTo>
                  <a:cubicBezTo>
                    <a:pt x="2306" y="6216"/>
                    <a:pt x="2339" y="6065"/>
                    <a:pt x="2239" y="5948"/>
                  </a:cubicBezTo>
                  <a:cubicBezTo>
                    <a:pt x="2106" y="5781"/>
                    <a:pt x="1972" y="5648"/>
                    <a:pt x="1838" y="5497"/>
                  </a:cubicBezTo>
                  <a:cubicBezTo>
                    <a:pt x="1621" y="5280"/>
                    <a:pt x="1437" y="5080"/>
                    <a:pt x="1287" y="4796"/>
                  </a:cubicBezTo>
                  <a:cubicBezTo>
                    <a:pt x="869" y="4027"/>
                    <a:pt x="602" y="3125"/>
                    <a:pt x="535" y="2256"/>
                  </a:cubicBezTo>
                  <a:cubicBezTo>
                    <a:pt x="501" y="1721"/>
                    <a:pt x="652" y="1003"/>
                    <a:pt x="1070" y="669"/>
                  </a:cubicBezTo>
                  <a:cubicBezTo>
                    <a:pt x="1217" y="563"/>
                    <a:pt x="1384" y="505"/>
                    <a:pt x="1575" y="505"/>
                  </a:cubicBezTo>
                  <a:cubicBezTo>
                    <a:pt x="1688" y="505"/>
                    <a:pt x="1808" y="525"/>
                    <a:pt x="1938" y="568"/>
                  </a:cubicBezTo>
                  <a:cubicBezTo>
                    <a:pt x="2055" y="602"/>
                    <a:pt x="2256" y="769"/>
                    <a:pt x="2473" y="986"/>
                  </a:cubicBezTo>
                  <a:cubicBezTo>
                    <a:pt x="2373" y="1153"/>
                    <a:pt x="2306" y="1337"/>
                    <a:pt x="2273" y="1537"/>
                  </a:cubicBezTo>
                  <a:cubicBezTo>
                    <a:pt x="2239" y="1788"/>
                    <a:pt x="2139" y="2590"/>
                    <a:pt x="2507" y="2907"/>
                  </a:cubicBezTo>
                  <a:cubicBezTo>
                    <a:pt x="2589" y="2966"/>
                    <a:pt x="2704" y="3033"/>
                    <a:pt x="2869" y="3033"/>
                  </a:cubicBezTo>
                  <a:cubicBezTo>
                    <a:pt x="2939" y="3033"/>
                    <a:pt x="3018" y="3021"/>
                    <a:pt x="3108" y="2991"/>
                  </a:cubicBezTo>
                  <a:cubicBezTo>
                    <a:pt x="3476" y="2841"/>
                    <a:pt x="3659" y="2573"/>
                    <a:pt x="3659" y="2189"/>
                  </a:cubicBezTo>
                  <a:cubicBezTo>
                    <a:pt x="3643" y="1805"/>
                    <a:pt x="3409" y="1370"/>
                    <a:pt x="3125" y="986"/>
                  </a:cubicBezTo>
                  <a:cubicBezTo>
                    <a:pt x="3225" y="886"/>
                    <a:pt x="3359" y="819"/>
                    <a:pt x="3526" y="752"/>
                  </a:cubicBezTo>
                  <a:cubicBezTo>
                    <a:pt x="3713" y="676"/>
                    <a:pt x="3925" y="631"/>
                    <a:pt x="4139" y="631"/>
                  </a:cubicBezTo>
                  <a:cubicBezTo>
                    <a:pt x="4441" y="631"/>
                    <a:pt x="4744" y="721"/>
                    <a:pt x="4979" y="936"/>
                  </a:cubicBezTo>
                  <a:cubicBezTo>
                    <a:pt x="4712" y="1253"/>
                    <a:pt x="4562" y="1671"/>
                    <a:pt x="4562" y="2122"/>
                  </a:cubicBezTo>
                  <a:cubicBezTo>
                    <a:pt x="4562" y="2490"/>
                    <a:pt x="4745" y="2924"/>
                    <a:pt x="5063" y="3008"/>
                  </a:cubicBezTo>
                  <a:cubicBezTo>
                    <a:pt x="5102" y="3021"/>
                    <a:pt x="5148" y="3030"/>
                    <a:pt x="5199" y="3030"/>
                  </a:cubicBezTo>
                  <a:cubicBezTo>
                    <a:pt x="5342" y="3030"/>
                    <a:pt x="5521" y="2953"/>
                    <a:pt x="5681" y="2657"/>
                  </a:cubicBezTo>
                  <a:cubicBezTo>
                    <a:pt x="5965" y="2222"/>
                    <a:pt x="5882" y="1471"/>
                    <a:pt x="5648" y="1003"/>
                  </a:cubicBezTo>
                  <a:cubicBezTo>
                    <a:pt x="5681" y="986"/>
                    <a:pt x="5698" y="969"/>
                    <a:pt x="5715" y="953"/>
                  </a:cubicBezTo>
                  <a:cubicBezTo>
                    <a:pt x="6006" y="792"/>
                    <a:pt x="6285" y="710"/>
                    <a:pt x="6527" y="710"/>
                  </a:cubicBezTo>
                  <a:cubicBezTo>
                    <a:pt x="6687" y="710"/>
                    <a:pt x="6831" y="746"/>
                    <a:pt x="6951" y="819"/>
                  </a:cubicBezTo>
                  <a:cubicBezTo>
                    <a:pt x="7202" y="969"/>
                    <a:pt x="7352" y="1237"/>
                    <a:pt x="7352" y="1587"/>
                  </a:cubicBezTo>
                  <a:cubicBezTo>
                    <a:pt x="7385" y="2540"/>
                    <a:pt x="6834" y="3743"/>
                    <a:pt x="6349" y="4679"/>
                  </a:cubicBezTo>
                  <a:cubicBezTo>
                    <a:pt x="6149" y="5046"/>
                    <a:pt x="5932" y="5397"/>
                    <a:pt x="5614" y="5798"/>
                  </a:cubicBezTo>
                  <a:cubicBezTo>
                    <a:pt x="5531" y="5915"/>
                    <a:pt x="5564" y="6065"/>
                    <a:pt x="5664" y="6149"/>
                  </a:cubicBezTo>
                  <a:cubicBezTo>
                    <a:pt x="5713" y="6184"/>
                    <a:pt x="5768" y="6201"/>
                    <a:pt x="5821" y="6201"/>
                  </a:cubicBezTo>
                  <a:cubicBezTo>
                    <a:pt x="5895" y="6201"/>
                    <a:pt x="5967" y="6167"/>
                    <a:pt x="6015" y="6099"/>
                  </a:cubicBezTo>
                  <a:cubicBezTo>
                    <a:pt x="6333" y="5681"/>
                    <a:pt x="6583" y="5297"/>
                    <a:pt x="6801" y="4912"/>
                  </a:cubicBezTo>
                  <a:cubicBezTo>
                    <a:pt x="7335" y="3860"/>
                    <a:pt x="7887" y="2640"/>
                    <a:pt x="7870" y="1571"/>
                  </a:cubicBezTo>
                  <a:cubicBezTo>
                    <a:pt x="7853" y="1053"/>
                    <a:pt x="7603" y="618"/>
                    <a:pt x="7202" y="384"/>
                  </a:cubicBezTo>
                  <a:cubicBezTo>
                    <a:pt x="7002" y="271"/>
                    <a:pt x="6773" y="214"/>
                    <a:pt x="6527" y="214"/>
                  </a:cubicBezTo>
                  <a:cubicBezTo>
                    <a:pt x="6196" y="214"/>
                    <a:pt x="5836" y="317"/>
                    <a:pt x="5481" y="518"/>
                  </a:cubicBezTo>
                  <a:cubicBezTo>
                    <a:pt x="5431" y="535"/>
                    <a:pt x="5397" y="568"/>
                    <a:pt x="5364" y="602"/>
                  </a:cubicBezTo>
                  <a:cubicBezTo>
                    <a:pt x="5028" y="266"/>
                    <a:pt x="4582" y="129"/>
                    <a:pt x="4144" y="129"/>
                  </a:cubicBezTo>
                  <a:cubicBezTo>
                    <a:pt x="3862" y="129"/>
                    <a:pt x="3584" y="186"/>
                    <a:pt x="3342" y="284"/>
                  </a:cubicBezTo>
                  <a:cubicBezTo>
                    <a:pt x="3125" y="368"/>
                    <a:pt x="2941" y="468"/>
                    <a:pt x="2791" y="602"/>
                  </a:cubicBezTo>
                  <a:cubicBezTo>
                    <a:pt x="2540" y="334"/>
                    <a:pt x="2273" y="134"/>
                    <a:pt x="2089" y="84"/>
                  </a:cubicBezTo>
                  <a:cubicBezTo>
                    <a:pt x="1901" y="24"/>
                    <a:pt x="1731" y="0"/>
                    <a:pt x="1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473395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3A524-B716-F9C7-B830-6C6A1C76D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649" y="591730"/>
            <a:ext cx="5268033" cy="740372"/>
          </a:xfrm>
        </p:spPr>
        <p:txBody>
          <a:bodyPr/>
          <a:lstStyle/>
          <a:p>
            <a:pPr algn="l"/>
            <a:r>
              <a:rPr lang="en-GB" sz="2400">
                <a:latin typeface="Cavolini" panose="03000502040302020204" pitchFamily="66" charset="0"/>
                <a:cs typeface="Cavolini" panose="03000502040302020204" pitchFamily="66" charset="0"/>
              </a:rPr>
              <a:t>Kurie iš šių teiginių apie pusšešėlį yra teisingi?</a:t>
            </a:r>
          </a:p>
        </p:txBody>
      </p:sp>
      <p:sp>
        <p:nvSpPr>
          <p:cNvPr id="3" name="Google Shape;1793;p37">
            <a:extLst>
              <a:ext uri="{FF2B5EF4-FFF2-40B4-BE49-F238E27FC236}">
                <a16:creationId xmlns:a16="http://schemas.microsoft.com/office/drawing/2014/main" id="{D1ABD9E5-AFD4-39C7-8443-336142B48667}"/>
              </a:ext>
            </a:extLst>
          </p:cNvPr>
          <p:cNvSpPr/>
          <p:nvPr/>
        </p:nvSpPr>
        <p:spPr>
          <a:xfrm>
            <a:off x="439838" y="591730"/>
            <a:ext cx="777693" cy="740372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7.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0F02AB-7B93-5508-691D-87221CC56F1C}"/>
              </a:ext>
            </a:extLst>
          </p:cNvPr>
          <p:cNvSpPr txBox="1"/>
          <p:nvPr/>
        </p:nvSpPr>
        <p:spPr>
          <a:xfrm>
            <a:off x="1126273" y="1780074"/>
            <a:ext cx="68914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latin typeface="Cavolini" panose="03000502040302020204" pitchFamily="66" charset="0"/>
                <a:cs typeface="Cavolini" panose="03000502040302020204" pitchFamily="66" charset="0"/>
              </a:rPr>
              <a:t>a) Tai iš dalies apšviesta erdvė už neskaidraus kūno </a:t>
            </a:r>
          </a:p>
          <a:p>
            <a:r>
              <a:rPr lang="en-GB" sz="1800" dirty="0">
                <a:latin typeface="Cavolini" panose="03000502040302020204" pitchFamily="66" charset="0"/>
                <a:cs typeface="Cavolini" panose="03000502040302020204" pitchFamily="66" charset="0"/>
              </a:rPr>
              <a:t>b) Pusšešėlis susidaro tose Žemės vietose, kur matomas dalinis Saulės užtemimas</a:t>
            </a:r>
          </a:p>
          <a:p>
            <a:r>
              <a:rPr lang="lt-LT" sz="1800" dirty="0">
                <a:latin typeface="Cavolini" panose="03000502040302020204" pitchFamily="66" charset="0"/>
                <a:cs typeface="Cavolini" panose="03000502040302020204" pitchFamily="66" charset="0"/>
              </a:rPr>
              <a:t>c) Tai sritis, kurią vienas šviesos šaltinis apšviečia, o kitas – ne</a:t>
            </a:r>
          </a:p>
          <a:p>
            <a:r>
              <a:rPr lang="en-GB" sz="1800" dirty="0">
                <a:latin typeface="Cavolini" panose="03000502040302020204" pitchFamily="66" charset="0"/>
                <a:cs typeface="Cavolini" panose="03000502040302020204" pitchFamily="66" charset="0"/>
              </a:rPr>
              <a:t>d) Visi atsakymai teisingi</a:t>
            </a:r>
          </a:p>
        </p:txBody>
      </p:sp>
      <p:grpSp>
        <p:nvGrpSpPr>
          <p:cNvPr id="5" name="Google Shape;1097;p26">
            <a:extLst>
              <a:ext uri="{FF2B5EF4-FFF2-40B4-BE49-F238E27FC236}">
                <a16:creationId xmlns:a16="http://schemas.microsoft.com/office/drawing/2014/main" id="{7BEDF67F-7D42-67CC-CF15-938D9F1E7FEF}"/>
              </a:ext>
            </a:extLst>
          </p:cNvPr>
          <p:cNvGrpSpPr/>
          <p:nvPr/>
        </p:nvGrpSpPr>
        <p:grpSpPr>
          <a:xfrm>
            <a:off x="5425764" y="3521101"/>
            <a:ext cx="913200" cy="1476539"/>
            <a:chOff x="457198" y="1723325"/>
            <a:chExt cx="913200" cy="1476539"/>
          </a:xfrm>
        </p:grpSpPr>
        <p:sp>
          <p:nvSpPr>
            <p:cNvPr id="6" name="Google Shape;1098;p26">
              <a:extLst>
                <a:ext uri="{FF2B5EF4-FFF2-40B4-BE49-F238E27FC236}">
                  <a16:creationId xmlns:a16="http://schemas.microsoft.com/office/drawing/2014/main" id="{499B7D94-61F7-0713-5EE1-4FA4A14DBDA7}"/>
                </a:ext>
              </a:extLst>
            </p:cNvPr>
            <p:cNvSpPr/>
            <p:nvPr/>
          </p:nvSpPr>
          <p:spPr>
            <a:xfrm>
              <a:off x="493310" y="2205251"/>
              <a:ext cx="837060" cy="504697"/>
            </a:xfrm>
            <a:custGeom>
              <a:avLst/>
              <a:gdLst/>
              <a:ahLst/>
              <a:cxnLst/>
              <a:rect l="l" t="t" r="r" b="b"/>
              <a:pathLst>
                <a:path w="10477" h="6317" extrusionOk="0">
                  <a:moveTo>
                    <a:pt x="84" y="1"/>
                  </a:moveTo>
                  <a:cubicBezTo>
                    <a:pt x="0" y="1304"/>
                    <a:pt x="318" y="2624"/>
                    <a:pt x="936" y="3777"/>
                  </a:cubicBezTo>
                  <a:cubicBezTo>
                    <a:pt x="1253" y="4378"/>
                    <a:pt x="1571" y="4996"/>
                    <a:pt x="2055" y="5498"/>
                  </a:cubicBezTo>
                  <a:cubicBezTo>
                    <a:pt x="2590" y="6049"/>
                    <a:pt x="2607" y="6316"/>
                    <a:pt x="3425" y="6316"/>
                  </a:cubicBezTo>
                  <a:lnTo>
                    <a:pt x="6717" y="6066"/>
                  </a:lnTo>
                  <a:cubicBezTo>
                    <a:pt x="7201" y="6016"/>
                    <a:pt x="8187" y="6133"/>
                    <a:pt x="8505" y="5681"/>
                  </a:cubicBezTo>
                  <a:cubicBezTo>
                    <a:pt x="8939" y="5063"/>
                    <a:pt x="9323" y="4428"/>
                    <a:pt x="9608" y="3727"/>
                  </a:cubicBezTo>
                  <a:cubicBezTo>
                    <a:pt x="10042" y="2691"/>
                    <a:pt x="10343" y="1554"/>
                    <a:pt x="10476" y="418"/>
                  </a:cubicBezTo>
                  <a:cubicBezTo>
                    <a:pt x="7018" y="418"/>
                    <a:pt x="3559" y="34"/>
                    <a:pt x="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99;p26">
              <a:extLst>
                <a:ext uri="{FF2B5EF4-FFF2-40B4-BE49-F238E27FC236}">
                  <a16:creationId xmlns:a16="http://schemas.microsoft.com/office/drawing/2014/main" id="{642FCBF5-BA4A-C8A7-30CA-013554E3A24A}"/>
                </a:ext>
              </a:extLst>
            </p:cNvPr>
            <p:cNvSpPr/>
            <p:nvPr/>
          </p:nvSpPr>
          <p:spPr>
            <a:xfrm>
              <a:off x="457198" y="1723325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59" y="13535"/>
                  </a:moveTo>
                  <a:cubicBezTo>
                    <a:pt x="9859" y="13802"/>
                    <a:pt x="9876" y="14103"/>
                    <a:pt x="9759" y="14387"/>
                  </a:cubicBezTo>
                  <a:cubicBezTo>
                    <a:pt x="9608" y="14771"/>
                    <a:pt x="9709" y="14771"/>
                    <a:pt x="9742" y="15189"/>
                  </a:cubicBezTo>
                  <a:cubicBezTo>
                    <a:pt x="9809" y="16108"/>
                    <a:pt x="8673" y="15857"/>
                    <a:pt x="8439" y="16509"/>
                  </a:cubicBezTo>
                  <a:cubicBezTo>
                    <a:pt x="7854" y="18046"/>
                    <a:pt x="5849" y="18480"/>
                    <a:pt x="4379" y="17896"/>
                  </a:cubicBezTo>
                  <a:cubicBezTo>
                    <a:pt x="3694" y="17628"/>
                    <a:pt x="3510" y="17127"/>
                    <a:pt x="3276" y="16475"/>
                  </a:cubicBezTo>
                  <a:cubicBezTo>
                    <a:pt x="2674" y="16292"/>
                    <a:pt x="2106" y="16074"/>
                    <a:pt x="2123" y="15322"/>
                  </a:cubicBezTo>
                  <a:cubicBezTo>
                    <a:pt x="2123" y="15005"/>
                    <a:pt x="2357" y="14888"/>
                    <a:pt x="2190" y="14587"/>
                  </a:cubicBezTo>
                  <a:cubicBezTo>
                    <a:pt x="2039" y="14303"/>
                    <a:pt x="1856" y="14036"/>
                    <a:pt x="2106" y="13735"/>
                  </a:cubicBezTo>
                  <a:cubicBezTo>
                    <a:pt x="1705" y="13050"/>
                    <a:pt x="1689" y="12566"/>
                    <a:pt x="2541" y="12365"/>
                  </a:cubicBezTo>
                  <a:cubicBezTo>
                    <a:pt x="1839" y="11162"/>
                    <a:pt x="1003" y="10126"/>
                    <a:pt x="536" y="8789"/>
                  </a:cubicBezTo>
                  <a:cubicBezTo>
                    <a:pt x="1" y="7286"/>
                    <a:pt x="1" y="5565"/>
                    <a:pt x="469" y="4044"/>
                  </a:cubicBezTo>
                  <a:cubicBezTo>
                    <a:pt x="1338" y="1120"/>
                    <a:pt x="5565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12" y="3543"/>
                    <a:pt x="11430" y="4161"/>
                    <a:pt x="11413" y="4813"/>
                  </a:cubicBezTo>
                  <a:cubicBezTo>
                    <a:pt x="11379" y="5481"/>
                    <a:pt x="11413" y="6417"/>
                    <a:pt x="11229" y="7052"/>
                  </a:cubicBezTo>
                  <a:cubicBezTo>
                    <a:pt x="10811" y="8589"/>
                    <a:pt x="10377" y="9959"/>
                    <a:pt x="9658" y="11379"/>
                  </a:cubicBezTo>
                  <a:cubicBezTo>
                    <a:pt x="9241" y="12181"/>
                    <a:pt x="9441" y="11864"/>
                    <a:pt x="9909" y="12332"/>
                  </a:cubicBezTo>
                  <a:cubicBezTo>
                    <a:pt x="10327" y="12749"/>
                    <a:pt x="9943" y="13167"/>
                    <a:pt x="9759" y="13535"/>
                  </a:cubicBezTo>
                  <a:cubicBezTo>
                    <a:pt x="9892" y="13936"/>
                    <a:pt x="9759" y="13535"/>
                    <a:pt x="9759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7" y="11713"/>
                  </a:cubicBezTo>
                  <a:cubicBezTo>
                    <a:pt x="9391" y="11112"/>
                    <a:pt x="9775" y="10460"/>
                    <a:pt x="10060" y="9775"/>
                  </a:cubicBezTo>
                  <a:cubicBezTo>
                    <a:pt x="10644" y="8355"/>
                    <a:pt x="10995" y="6801"/>
                    <a:pt x="11029" y="5264"/>
                  </a:cubicBezTo>
                  <a:cubicBezTo>
                    <a:pt x="11112" y="2490"/>
                    <a:pt x="8740" y="636"/>
                    <a:pt x="6049" y="920"/>
                  </a:cubicBezTo>
                  <a:cubicBezTo>
                    <a:pt x="4713" y="1070"/>
                    <a:pt x="3376" y="1488"/>
                    <a:pt x="2340" y="2340"/>
                  </a:cubicBezTo>
                  <a:cubicBezTo>
                    <a:pt x="1187" y="3309"/>
                    <a:pt x="719" y="4228"/>
                    <a:pt x="552" y="5732"/>
                  </a:cubicBezTo>
                  <a:cubicBezTo>
                    <a:pt x="402" y="7135"/>
                    <a:pt x="719" y="8572"/>
                    <a:pt x="1388" y="9809"/>
                  </a:cubicBezTo>
                  <a:cubicBezTo>
                    <a:pt x="1705" y="10410"/>
                    <a:pt x="2023" y="11028"/>
                    <a:pt x="2507" y="11530"/>
                  </a:cubicBezTo>
                  <a:cubicBezTo>
                    <a:pt x="3042" y="12098"/>
                    <a:pt x="3059" y="12348"/>
                    <a:pt x="3877" y="12348"/>
                  </a:cubicBezTo>
                  <a:moveTo>
                    <a:pt x="3794" y="12733"/>
                  </a:moveTo>
                  <a:cubicBezTo>
                    <a:pt x="3476" y="12749"/>
                    <a:pt x="1338" y="12950"/>
                    <a:pt x="2624" y="13485"/>
                  </a:cubicBezTo>
                  <a:cubicBezTo>
                    <a:pt x="3560" y="13886"/>
                    <a:pt x="5197" y="13601"/>
                    <a:pt x="6200" y="13551"/>
                  </a:cubicBezTo>
                  <a:cubicBezTo>
                    <a:pt x="6701" y="13535"/>
                    <a:pt x="9341" y="13635"/>
                    <a:pt x="9525" y="13067"/>
                  </a:cubicBezTo>
                  <a:cubicBezTo>
                    <a:pt x="9859" y="12031"/>
                    <a:pt x="7186" y="12499"/>
                    <a:pt x="6818" y="12549"/>
                  </a:cubicBezTo>
                  <a:moveTo>
                    <a:pt x="6734" y="16074"/>
                  </a:moveTo>
                  <a:cubicBezTo>
                    <a:pt x="7102" y="16108"/>
                    <a:pt x="10110" y="15506"/>
                    <a:pt x="9174" y="14938"/>
                  </a:cubicBezTo>
                  <a:cubicBezTo>
                    <a:pt x="8823" y="14721"/>
                    <a:pt x="7537" y="15055"/>
                    <a:pt x="7119" y="15089"/>
                  </a:cubicBezTo>
                  <a:cubicBezTo>
                    <a:pt x="6317" y="15155"/>
                    <a:pt x="5515" y="15205"/>
                    <a:pt x="4696" y="15256"/>
                  </a:cubicBezTo>
                  <a:cubicBezTo>
                    <a:pt x="4145" y="15306"/>
                    <a:pt x="3577" y="15322"/>
                    <a:pt x="3059" y="15155"/>
                  </a:cubicBezTo>
                  <a:cubicBezTo>
                    <a:pt x="2307" y="14888"/>
                    <a:pt x="2390" y="15857"/>
                    <a:pt x="2942" y="16024"/>
                  </a:cubicBezTo>
                  <a:cubicBezTo>
                    <a:pt x="4128" y="16375"/>
                    <a:pt x="5531" y="16108"/>
                    <a:pt x="6734" y="16074"/>
                  </a:cubicBezTo>
                  <a:cubicBezTo>
                    <a:pt x="7286" y="16124"/>
                    <a:pt x="6734" y="16074"/>
                    <a:pt x="6734" y="16074"/>
                  </a:cubicBezTo>
                  <a:close/>
                  <a:moveTo>
                    <a:pt x="6300" y="14804"/>
                  </a:moveTo>
                  <a:cubicBezTo>
                    <a:pt x="6851" y="14754"/>
                    <a:pt x="9207" y="14771"/>
                    <a:pt x="9358" y="14069"/>
                  </a:cubicBezTo>
                  <a:cubicBezTo>
                    <a:pt x="9491" y="13451"/>
                    <a:pt x="6684" y="13869"/>
                    <a:pt x="6217" y="13902"/>
                  </a:cubicBezTo>
                  <a:cubicBezTo>
                    <a:pt x="5765" y="13919"/>
                    <a:pt x="2440" y="13819"/>
                    <a:pt x="2407" y="14069"/>
                  </a:cubicBezTo>
                  <a:cubicBezTo>
                    <a:pt x="2173" y="15239"/>
                    <a:pt x="4880" y="14821"/>
                    <a:pt x="5398" y="14771"/>
                  </a:cubicBezTo>
                  <a:moveTo>
                    <a:pt x="3810" y="16542"/>
                  </a:moveTo>
                  <a:cubicBezTo>
                    <a:pt x="4212" y="18146"/>
                    <a:pt x="8071" y="18063"/>
                    <a:pt x="7954" y="16392"/>
                  </a:cubicBezTo>
                  <a:cubicBezTo>
                    <a:pt x="6584" y="16442"/>
                    <a:pt x="5197" y="16492"/>
                    <a:pt x="3810" y="16542"/>
                  </a:cubicBezTo>
                  <a:cubicBezTo>
                    <a:pt x="3810" y="16542"/>
                    <a:pt x="5247" y="16492"/>
                    <a:pt x="3810" y="165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100;p26">
              <a:extLst>
                <a:ext uri="{FF2B5EF4-FFF2-40B4-BE49-F238E27FC236}">
                  <a16:creationId xmlns:a16="http://schemas.microsoft.com/office/drawing/2014/main" id="{09113CE3-73CB-D93E-3156-B7451290B411}"/>
                </a:ext>
              </a:extLst>
            </p:cNvPr>
            <p:cNvSpPr/>
            <p:nvPr/>
          </p:nvSpPr>
          <p:spPr>
            <a:xfrm>
              <a:off x="614750" y="2106501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64" y="1387"/>
                  </a:moveTo>
                  <a:lnTo>
                    <a:pt x="5264" y="1387"/>
                  </a:lnTo>
                  <a:cubicBezTo>
                    <a:pt x="5381" y="1738"/>
                    <a:pt x="5381" y="2189"/>
                    <a:pt x="5247" y="2406"/>
                  </a:cubicBezTo>
                  <a:cubicBezTo>
                    <a:pt x="5214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30" y="1604"/>
                    <a:pt x="5264" y="1387"/>
                  </a:cubicBezTo>
                  <a:close/>
                  <a:moveTo>
                    <a:pt x="2808" y="1420"/>
                  </a:moveTo>
                  <a:cubicBezTo>
                    <a:pt x="2991" y="1688"/>
                    <a:pt x="3142" y="1972"/>
                    <a:pt x="3142" y="2206"/>
                  </a:cubicBezTo>
                  <a:cubicBezTo>
                    <a:pt x="3158" y="2356"/>
                    <a:pt x="3092" y="2456"/>
                    <a:pt x="2941" y="2506"/>
                  </a:cubicBezTo>
                  <a:cubicBezTo>
                    <a:pt x="2918" y="2518"/>
                    <a:pt x="2877" y="2530"/>
                    <a:pt x="2850" y="2530"/>
                  </a:cubicBezTo>
                  <a:cubicBezTo>
                    <a:pt x="2838" y="2530"/>
                    <a:pt x="2829" y="2528"/>
                    <a:pt x="2824" y="2523"/>
                  </a:cubicBezTo>
                  <a:cubicBezTo>
                    <a:pt x="2724" y="2440"/>
                    <a:pt x="2691" y="2022"/>
                    <a:pt x="2757" y="1621"/>
                  </a:cubicBezTo>
                  <a:cubicBezTo>
                    <a:pt x="2774" y="1554"/>
                    <a:pt x="2791" y="1487"/>
                    <a:pt x="2808" y="1420"/>
                  </a:cubicBezTo>
                  <a:close/>
                  <a:moveTo>
                    <a:pt x="1575" y="1"/>
                  </a:moveTo>
                  <a:cubicBezTo>
                    <a:pt x="1206" y="1"/>
                    <a:pt x="941" y="142"/>
                    <a:pt x="752" y="284"/>
                  </a:cubicBezTo>
                  <a:cubicBezTo>
                    <a:pt x="168" y="752"/>
                    <a:pt x="1" y="1654"/>
                    <a:pt x="34" y="2289"/>
                  </a:cubicBezTo>
                  <a:cubicBezTo>
                    <a:pt x="101" y="3242"/>
                    <a:pt x="385" y="4211"/>
                    <a:pt x="836" y="5029"/>
                  </a:cubicBezTo>
                  <a:cubicBezTo>
                    <a:pt x="1020" y="5380"/>
                    <a:pt x="1254" y="5614"/>
                    <a:pt x="1471" y="5848"/>
                  </a:cubicBezTo>
                  <a:cubicBezTo>
                    <a:pt x="1605" y="5982"/>
                    <a:pt x="1722" y="6115"/>
                    <a:pt x="1838" y="6266"/>
                  </a:cubicBezTo>
                  <a:cubicBezTo>
                    <a:pt x="1889" y="6333"/>
                    <a:pt x="1972" y="6366"/>
                    <a:pt x="2039" y="6366"/>
                  </a:cubicBezTo>
                  <a:cubicBezTo>
                    <a:pt x="2089" y="6366"/>
                    <a:pt x="2156" y="6349"/>
                    <a:pt x="2189" y="6299"/>
                  </a:cubicBezTo>
                  <a:cubicBezTo>
                    <a:pt x="2306" y="6216"/>
                    <a:pt x="2323" y="6065"/>
                    <a:pt x="2240" y="5948"/>
                  </a:cubicBezTo>
                  <a:cubicBezTo>
                    <a:pt x="2106" y="5781"/>
                    <a:pt x="1972" y="5648"/>
                    <a:pt x="1838" y="5514"/>
                  </a:cubicBezTo>
                  <a:cubicBezTo>
                    <a:pt x="1621" y="5280"/>
                    <a:pt x="1437" y="5096"/>
                    <a:pt x="1287" y="4795"/>
                  </a:cubicBezTo>
                  <a:cubicBezTo>
                    <a:pt x="853" y="4027"/>
                    <a:pt x="585" y="3141"/>
                    <a:pt x="535" y="2256"/>
                  </a:cubicBezTo>
                  <a:cubicBezTo>
                    <a:pt x="502" y="1721"/>
                    <a:pt x="652" y="1003"/>
                    <a:pt x="1070" y="668"/>
                  </a:cubicBezTo>
                  <a:cubicBezTo>
                    <a:pt x="1207" y="563"/>
                    <a:pt x="1376" y="504"/>
                    <a:pt x="1571" y="504"/>
                  </a:cubicBezTo>
                  <a:cubicBezTo>
                    <a:pt x="1686" y="504"/>
                    <a:pt x="1809" y="525"/>
                    <a:pt x="1939" y="568"/>
                  </a:cubicBezTo>
                  <a:cubicBezTo>
                    <a:pt x="2039" y="602"/>
                    <a:pt x="2240" y="769"/>
                    <a:pt x="2457" y="986"/>
                  </a:cubicBezTo>
                  <a:cubicBezTo>
                    <a:pt x="2356" y="1153"/>
                    <a:pt x="2290" y="1337"/>
                    <a:pt x="2256" y="1537"/>
                  </a:cubicBezTo>
                  <a:cubicBezTo>
                    <a:pt x="2223" y="1788"/>
                    <a:pt x="2123" y="2590"/>
                    <a:pt x="2490" y="2907"/>
                  </a:cubicBezTo>
                  <a:cubicBezTo>
                    <a:pt x="2569" y="2964"/>
                    <a:pt x="2686" y="3027"/>
                    <a:pt x="2840" y="3027"/>
                  </a:cubicBezTo>
                  <a:cubicBezTo>
                    <a:pt x="2915" y="3027"/>
                    <a:pt x="2999" y="3012"/>
                    <a:pt x="3092" y="2974"/>
                  </a:cubicBezTo>
                  <a:cubicBezTo>
                    <a:pt x="3459" y="2841"/>
                    <a:pt x="3660" y="2556"/>
                    <a:pt x="3643" y="2189"/>
                  </a:cubicBezTo>
                  <a:cubicBezTo>
                    <a:pt x="3626" y="1805"/>
                    <a:pt x="3392" y="1353"/>
                    <a:pt x="3108" y="986"/>
                  </a:cubicBezTo>
                  <a:cubicBezTo>
                    <a:pt x="3209" y="886"/>
                    <a:pt x="3342" y="802"/>
                    <a:pt x="3509" y="752"/>
                  </a:cubicBezTo>
                  <a:cubicBezTo>
                    <a:pt x="3708" y="674"/>
                    <a:pt x="3930" y="626"/>
                    <a:pt x="4150" y="626"/>
                  </a:cubicBezTo>
                  <a:cubicBezTo>
                    <a:pt x="4448" y="626"/>
                    <a:pt x="4742" y="714"/>
                    <a:pt x="4963" y="936"/>
                  </a:cubicBezTo>
                  <a:cubicBezTo>
                    <a:pt x="4696" y="1253"/>
                    <a:pt x="4545" y="1671"/>
                    <a:pt x="4545" y="2122"/>
                  </a:cubicBezTo>
                  <a:cubicBezTo>
                    <a:pt x="4545" y="2490"/>
                    <a:pt x="4729" y="2924"/>
                    <a:pt x="5063" y="3008"/>
                  </a:cubicBezTo>
                  <a:cubicBezTo>
                    <a:pt x="5098" y="3021"/>
                    <a:pt x="5142" y="3030"/>
                    <a:pt x="5192" y="3030"/>
                  </a:cubicBezTo>
                  <a:cubicBezTo>
                    <a:pt x="5333" y="3030"/>
                    <a:pt x="5521" y="2953"/>
                    <a:pt x="5681" y="2657"/>
                  </a:cubicBezTo>
                  <a:cubicBezTo>
                    <a:pt x="5949" y="2222"/>
                    <a:pt x="5882" y="1470"/>
                    <a:pt x="5648" y="1003"/>
                  </a:cubicBezTo>
                  <a:cubicBezTo>
                    <a:pt x="5665" y="986"/>
                    <a:pt x="5681" y="969"/>
                    <a:pt x="5715" y="952"/>
                  </a:cubicBezTo>
                  <a:cubicBezTo>
                    <a:pt x="5996" y="792"/>
                    <a:pt x="6272" y="709"/>
                    <a:pt x="6515" y="709"/>
                  </a:cubicBezTo>
                  <a:cubicBezTo>
                    <a:pt x="6677" y="709"/>
                    <a:pt x="6825" y="746"/>
                    <a:pt x="6951" y="819"/>
                  </a:cubicBezTo>
                  <a:cubicBezTo>
                    <a:pt x="7202" y="969"/>
                    <a:pt x="7336" y="1237"/>
                    <a:pt x="7352" y="1587"/>
                  </a:cubicBezTo>
                  <a:cubicBezTo>
                    <a:pt x="7386" y="2540"/>
                    <a:pt x="6818" y="3743"/>
                    <a:pt x="6333" y="4678"/>
                  </a:cubicBezTo>
                  <a:cubicBezTo>
                    <a:pt x="6149" y="5046"/>
                    <a:pt x="5915" y="5397"/>
                    <a:pt x="5615" y="5798"/>
                  </a:cubicBezTo>
                  <a:cubicBezTo>
                    <a:pt x="5531" y="5915"/>
                    <a:pt x="5548" y="6065"/>
                    <a:pt x="5665" y="6149"/>
                  </a:cubicBezTo>
                  <a:cubicBezTo>
                    <a:pt x="5707" y="6184"/>
                    <a:pt x="5760" y="6201"/>
                    <a:pt x="5814" y="6201"/>
                  </a:cubicBezTo>
                  <a:cubicBezTo>
                    <a:pt x="5890" y="6201"/>
                    <a:pt x="5967" y="6167"/>
                    <a:pt x="6016" y="6099"/>
                  </a:cubicBezTo>
                  <a:cubicBezTo>
                    <a:pt x="6333" y="5681"/>
                    <a:pt x="6567" y="5297"/>
                    <a:pt x="6784" y="4912"/>
                  </a:cubicBezTo>
                  <a:cubicBezTo>
                    <a:pt x="7336" y="3860"/>
                    <a:pt x="7887" y="2640"/>
                    <a:pt x="7854" y="1587"/>
                  </a:cubicBezTo>
                  <a:cubicBezTo>
                    <a:pt x="7837" y="1053"/>
                    <a:pt x="7603" y="618"/>
                    <a:pt x="7202" y="384"/>
                  </a:cubicBezTo>
                  <a:cubicBezTo>
                    <a:pt x="6996" y="271"/>
                    <a:pt x="6765" y="214"/>
                    <a:pt x="6519" y="214"/>
                  </a:cubicBezTo>
                  <a:cubicBezTo>
                    <a:pt x="6188" y="214"/>
                    <a:pt x="5829" y="317"/>
                    <a:pt x="5464" y="518"/>
                  </a:cubicBezTo>
                  <a:cubicBezTo>
                    <a:pt x="5431" y="551"/>
                    <a:pt x="5381" y="568"/>
                    <a:pt x="5347" y="602"/>
                  </a:cubicBezTo>
                  <a:cubicBezTo>
                    <a:pt x="5012" y="266"/>
                    <a:pt x="4572" y="129"/>
                    <a:pt x="4139" y="129"/>
                  </a:cubicBezTo>
                  <a:cubicBezTo>
                    <a:pt x="3860" y="129"/>
                    <a:pt x="3585" y="186"/>
                    <a:pt x="3342" y="284"/>
                  </a:cubicBezTo>
                  <a:cubicBezTo>
                    <a:pt x="3125" y="368"/>
                    <a:pt x="2941" y="468"/>
                    <a:pt x="2774" y="602"/>
                  </a:cubicBezTo>
                  <a:cubicBezTo>
                    <a:pt x="2524" y="334"/>
                    <a:pt x="2256" y="150"/>
                    <a:pt x="2089" y="84"/>
                  </a:cubicBezTo>
                  <a:cubicBezTo>
                    <a:pt x="1898" y="25"/>
                    <a:pt x="1727" y="1"/>
                    <a:pt x="15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28270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C2A328E-B5C2-D4A3-0982-C128380C3522}"/>
              </a:ext>
            </a:extLst>
          </p:cNvPr>
          <p:cNvSpPr txBox="1"/>
          <p:nvPr/>
        </p:nvSpPr>
        <p:spPr>
          <a:xfrm>
            <a:off x="1484768" y="546417"/>
            <a:ext cx="6627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Kodėl rūke matome automibilių žibintų skleidžiamą šviesos pluoštą?</a:t>
            </a:r>
          </a:p>
        </p:txBody>
      </p:sp>
      <p:sp>
        <p:nvSpPr>
          <p:cNvPr id="7" name="Google Shape;1793;p37">
            <a:extLst>
              <a:ext uri="{FF2B5EF4-FFF2-40B4-BE49-F238E27FC236}">
                <a16:creationId xmlns:a16="http://schemas.microsoft.com/office/drawing/2014/main" id="{DCFB03C9-8E12-11E2-6ABE-7FEDB24F3CFA}"/>
              </a:ext>
            </a:extLst>
          </p:cNvPr>
          <p:cNvSpPr/>
          <p:nvPr/>
        </p:nvSpPr>
        <p:spPr>
          <a:xfrm>
            <a:off x="439838" y="591730"/>
            <a:ext cx="777693" cy="740372"/>
          </a:xfrm>
          <a:prstGeom prst="ellipse">
            <a:avLst/>
          </a:prstGeom>
          <a:solidFill>
            <a:schemeClr val="accent2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8.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40C94F-163D-64EB-A585-BC0C2F321678}"/>
              </a:ext>
            </a:extLst>
          </p:cNvPr>
          <p:cNvSpPr txBox="1"/>
          <p:nvPr/>
        </p:nvSpPr>
        <p:spPr>
          <a:xfrm>
            <a:off x="1217531" y="2062119"/>
            <a:ext cx="7589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a) </a:t>
            </a:r>
            <a:r>
              <a:rPr lang="lt-LT" sz="1800" b="0" i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Todėl, kad automobilio žibintų šviesa praeina pro rūko       </a:t>
            </a:r>
          </a:p>
          <a:p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   l</a:t>
            </a:r>
            <a:r>
              <a:rPr lang="lt-LT" sz="1800" b="0" i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ašelius</a:t>
            </a:r>
          </a:p>
          <a:p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b) </a:t>
            </a:r>
            <a:r>
              <a:rPr lang="lt-LT" sz="1800" b="0" i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Todėl, kad rūkas skaidrus</a:t>
            </a:r>
          </a:p>
          <a:p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c) Todėl, kad rūko vandens lašeliai atspindi šviesą</a:t>
            </a:r>
          </a:p>
          <a:p>
            <a:r>
              <a:rPr lang="lt-LT" sz="18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d) </a:t>
            </a:r>
            <a:r>
              <a:rPr lang="lt-LT" sz="1800" b="0" i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Todėl, kad automobilio žibintų šviesa yra matoma</a:t>
            </a:r>
            <a:endParaRPr lang="lt-LT" sz="18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grpSp>
        <p:nvGrpSpPr>
          <p:cNvPr id="2" name="Google Shape;66;p19">
            <a:extLst>
              <a:ext uri="{FF2B5EF4-FFF2-40B4-BE49-F238E27FC236}">
                <a16:creationId xmlns:a16="http://schemas.microsoft.com/office/drawing/2014/main" id="{E03548FC-CEE2-6114-E188-6F0368D3C75B}"/>
              </a:ext>
            </a:extLst>
          </p:cNvPr>
          <p:cNvGrpSpPr/>
          <p:nvPr/>
        </p:nvGrpSpPr>
        <p:grpSpPr>
          <a:xfrm>
            <a:off x="7726964" y="-380360"/>
            <a:ext cx="1349790" cy="2442480"/>
            <a:chOff x="912725" y="2818850"/>
            <a:chExt cx="708475" cy="1268625"/>
          </a:xfrm>
        </p:grpSpPr>
        <p:sp>
          <p:nvSpPr>
            <p:cNvPr id="3" name="Google Shape;67;p19">
              <a:extLst>
                <a:ext uri="{FF2B5EF4-FFF2-40B4-BE49-F238E27FC236}">
                  <a16:creationId xmlns:a16="http://schemas.microsoft.com/office/drawing/2014/main" id="{8D43A78D-1CF6-74CF-0502-DFD94D85FF6D}"/>
                </a:ext>
              </a:extLst>
            </p:cNvPr>
            <p:cNvSpPr/>
            <p:nvPr/>
          </p:nvSpPr>
          <p:spPr>
            <a:xfrm>
              <a:off x="1221400" y="3995125"/>
              <a:ext cx="15075" cy="92350"/>
            </a:xfrm>
            <a:custGeom>
              <a:avLst/>
              <a:gdLst/>
              <a:ahLst/>
              <a:cxnLst/>
              <a:rect l="l" t="t" r="r" b="b"/>
              <a:pathLst>
                <a:path w="603" h="3694" extrusionOk="0">
                  <a:moveTo>
                    <a:pt x="18" y="2724"/>
                  </a:moveTo>
                  <a:lnTo>
                    <a:pt x="18" y="2290"/>
                  </a:lnTo>
                  <a:cubicBezTo>
                    <a:pt x="1" y="2073"/>
                    <a:pt x="34" y="1872"/>
                    <a:pt x="101" y="1672"/>
                  </a:cubicBezTo>
                  <a:cubicBezTo>
                    <a:pt x="201" y="1304"/>
                    <a:pt x="218" y="936"/>
                    <a:pt x="268" y="569"/>
                  </a:cubicBezTo>
                  <a:cubicBezTo>
                    <a:pt x="285" y="435"/>
                    <a:pt x="302" y="318"/>
                    <a:pt x="318" y="184"/>
                  </a:cubicBezTo>
                  <a:cubicBezTo>
                    <a:pt x="335" y="151"/>
                    <a:pt x="335" y="118"/>
                    <a:pt x="352" y="84"/>
                  </a:cubicBezTo>
                  <a:cubicBezTo>
                    <a:pt x="369" y="34"/>
                    <a:pt x="435" y="1"/>
                    <a:pt x="486" y="17"/>
                  </a:cubicBezTo>
                  <a:cubicBezTo>
                    <a:pt x="519" y="34"/>
                    <a:pt x="569" y="67"/>
                    <a:pt x="569" y="101"/>
                  </a:cubicBezTo>
                  <a:cubicBezTo>
                    <a:pt x="586" y="151"/>
                    <a:pt x="586" y="201"/>
                    <a:pt x="569" y="268"/>
                  </a:cubicBezTo>
                  <a:cubicBezTo>
                    <a:pt x="536" y="552"/>
                    <a:pt x="502" y="836"/>
                    <a:pt x="469" y="1120"/>
                  </a:cubicBezTo>
                  <a:cubicBezTo>
                    <a:pt x="469" y="1220"/>
                    <a:pt x="469" y="1321"/>
                    <a:pt x="486" y="1421"/>
                  </a:cubicBezTo>
                  <a:cubicBezTo>
                    <a:pt x="602" y="2006"/>
                    <a:pt x="602" y="2607"/>
                    <a:pt x="586" y="3192"/>
                  </a:cubicBezTo>
                  <a:cubicBezTo>
                    <a:pt x="586" y="3276"/>
                    <a:pt x="586" y="3359"/>
                    <a:pt x="569" y="3426"/>
                  </a:cubicBezTo>
                  <a:cubicBezTo>
                    <a:pt x="519" y="3593"/>
                    <a:pt x="385" y="3693"/>
                    <a:pt x="252" y="3693"/>
                  </a:cubicBezTo>
                  <a:cubicBezTo>
                    <a:pt x="101" y="3677"/>
                    <a:pt x="1" y="3526"/>
                    <a:pt x="1" y="3376"/>
                  </a:cubicBezTo>
                  <a:cubicBezTo>
                    <a:pt x="1" y="3159"/>
                    <a:pt x="1" y="2941"/>
                    <a:pt x="1" y="272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68;p19">
              <a:extLst>
                <a:ext uri="{FF2B5EF4-FFF2-40B4-BE49-F238E27FC236}">
                  <a16:creationId xmlns:a16="http://schemas.microsoft.com/office/drawing/2014/main" id="{9BED845F-205B-464A-BCA4-7FE086FFD9C8}"/>
                </a:ext>
              </a:extLst>
            </p:cNvPr>
            <p:cNvSpPr/>
            <p:nvPr/>
          </p:nvSpPr>
          <p:spPr>
            <a:xfrm>
              <a:off x="1354675" y="3993450"/>
              <a:ext cx="33000" cy="68950"/>
            </a:xfrm>
            <a:custGeom>
              <a:avLst/>
              <a:gdLst/>
              <a:ahLst/>
              <a:cxnLst/>
              <a:rect l="l" t="t" r="r" b="b"/>
              <a:pathLst>
                <a:path w="1320" h="2758" extrusionOk="0">
                  <a:moveTo>
                    <a:pt x="50" y="1"/>
                  </a:moveTo>
                  <a:cubicBezTo>
                    <a:pt x="117" y="51"/>
                    <a:pt x="150" y="68"/>
                    <a:pt x="184" y="101"/>
                  </a:cubicBezTo>
                  <a:cubicBezTo>
                    <a:pt x="451" y="385"/>
                    <a:pt x="702" y="686"/>
                    <a:pt x="835" y="1070"/>
                  </a:cubicBezTo>
                  <a:cubicBezTo>
                    <a:pt x="902" y="1287"/>
                    <a:pt x="1019" y="1488"/>
                    <a:pt x="1119" y="1688"/>
                  </a:cubicBezTo>
                  <a:cubicBezTo>
                    <a:pt x="1203" y="1872"/>
                    <a:pt x="1253" y="2056"/>
                    <a:pt x="1303" y="2256"/>
                  </a:cubicBezTo>
                  <a:cubicBezTo>
                    <a:pt x="1320" y="2373"/>
                    <a:pt x="1303" y="2490"/>
                    <a:pt x="1253" y="2607"/>
                  </a:cubicBezTo>
                  <a:cubicBezTo>
                    <a:pt x="1203" y="2691"/>
                    <a:pt x="1136" y="2741"/>
                    <a:pt x="1036" y="2758"/>
                  </a:cubicBezTo>
                  <a:cubicBezTo>
                    <a:pt x="936" y="2758"/>
                    <a:pt x="869" y="2708"/>
                    <a:pt x="819" y="2607"/>
                  </a:cubicBezTo>
                  <a:cubicBezTo>
                    <a:pt x="802" y="2557"/>
                    <a:pt x="769" y="2507"/>
                    <a:pt x="752" y="2440"/>
                  </a:cubicBezTo>
                  <a:cubicBezTo>
                    <a:pt x="602" y="1822"/>
                    <a:pt x="368" y="1221"/>
                    <a:pt x="100" y="636"/>
                  </a:cubicBezTo>
                  <a:cubicBezTo>
                    <a:pt x="17" y="419"/>
                    <a:pt x="0" y="335"/>
                    <a:pt x="50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9;p19">
              <a:extLst>
                <a:ext uri="{FF2B5EF4-FFF2-40B4-BE49-F238E27FC236}">
                  <a16:creationId xmlns:a16="http://schemas.microsoft.com/office/drawing/2014/main" id="{7CEAFD58-F5EF-3020-8CF7-EC3C11C834DA}"/>
                </a:ext>
              </a:extLst>
            </p:cNvPr>
            <p:cNvSpPr/>
            <p:nvPr/>
          </p:nvSpPr>
          <p:spPr>
            <a:xfrm>
              <a:off x="912725" y="3698125"/>
              <a:ext cx="66025" cy="23425"/>
            </a:xfrm>
            <a:custGeom>
              <a:avLst/>
              <a:gdLst/>
              <a:ahLst/>
              <a:cxnLst/>
              <a:rect l="l" t="t" r="r" b="b"/>
              <a:pathLst>
                <a:path w="2641" h="937" extrusionOk="0">
                  <a:moveTo>
                    <a:pt x="2640" y="753"/>
                  </a:moveTo>
                  <a:cubicBezTo>
                    <a:pt x="2523" y="937"/>
                    <a:pt x="2356" y="937"/>
                    <a:pt x="2172" y="903"/>
                  </a:cubicBezTo>
                  <a:cubicBezTo>
                    <a:pt x="1755" y="836"/>
                    <a:pt x="1354" y="769"/>
                    <a:pt x="953" y="653"/>
                  </a:cubicBezTo>
                  <a:cubicBezTo>
                    <a:pt x="719" y="586"/>
                    <a:pt x="502" y="502"/>
                    <a:pt x="251" y="519"/>
                  </a:cubicBezTo>
                  <a:cubicBezTo>
                    <a:pt x="84" y="536"/>
                    <a:pt x="0" y="352"/>
                    <a:pt x="67" y="201"/>
                  </a:cubicBezTo>
                  <a:cubicBezTo>
                    <a:pt x="117" y="118"/>
                    <a:pt x="184" y="34"/>
                    <a:pt x="301" y="18"/>
                  </a:cubicBezTo>
                  <a:cubicBezTo>
                    <a:pt x="385" y="1"/>
                    <a:pt x="485" y="1"/>
                    <a:pt x="568" y="18"/>
                  </a:cubicBezTo>
                  <a:cubicBezTo>
                    <a:pt x="719" y="34"/>
                    <a:pt x="869" y="68"/>
                    <a:pt x="1020" y="101"/>
                  </a:cubicBezTo>
                  <a:cubicBezTo>
                    <a:pt x="1320" y="168"/>
                    <a:pt x="1621" y="235"/>
                    <a:pt x="1922" y="318"/>
                  </a:cubicBezTo>
                  <a:cubicBezTo>
                    <a:pt x="2039" y="335"/>
                    <a:pt x="2156" y="368"/>
                    <a:pt x="2256" y="419"/>
                  </a:cubicBezTo>
                  <a:cubicBezTo>
                    <a:pt x="2423" y="469"/>
                    <a:pt x="2557" y="569"/>
                    <a:pt x="2640" y="75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;p19">
              <a:extLst>
                <a:ext uri="{FF2B5EF4-FFF2-40B4-BE49-F238E27FC236}">
                  <a16:creationId xmlns:a16="http://schemas.microsoft.com/office/drawing/2014/main" id="{0393E65D-2E79-5498-E31B-CA20975D677A}"/>
                </a:ext>
              </a:extLst>
            </p:cNvPr>
            <p:cNvSpPr/>
            <p:nvPr/>
          </p:nvSpPr>
          <p:spPr>
            <a:xfrm>
              <a:off x="1050975" y="3964625"/>
              <a:ext cx="65200" cy="51825"/>
            </a:xfrm>
            <a:custGeom>
              <a:avLst/>
              <a:gdLst/>
              <a:ahLst/>
              <a:cxnLst/>
              <a:rect l="l" t="t" r="r" b="b"/>
              <a:pathLst>
                <a:path w="2608" h="2073" extrusionOk="0">
                  <a:moveTo>
                    <a:pt x="235" y="2073"/>
                  </a:moveTo>
                  <a:cubicBezTo>
                    <a:pt x="101" y="2073"/>
                    <a:pt x="1" y="1956"/>
                    <a:pt x="34" y="1839"/>
                  </a:cubicBezTo>
                  <a:cubicBezTo>
                    <a:pt x="68" y="1755"/>
                    <a:pt x="101" y="1688"/>
                    <a:pt x="151" y="1622"/>
                  </a:cubicBezTo>
                  <a:cubicBezTo>
                    <a:pt x="185" y="1588"/>
                    <a:pt x="218" y="1572"/>
                    <a:pt x="252" y="1538"/>
                  </a:cubicBezTo>
                  <a:cubicBezTo>
                    <a:pt x="853" y="1137"/>
                    <a:pt x="1421" y="703"/>
                    <a:pt x="2039" y="318"/>
                  </a:cubicBezTo>
                  <a:cubicBezTo>
                    <a:pt x="2156" y="252"/>
                    <a:pt x="2273" y="151"/>
                    <a:pt x="2390" y="68"/>
                  </a:cubicBezTo>
                  <a:cubicBezTo>
                    <a:pt x="2474" y="1"/>
                    <a:pt x="2541" y="1"/>
                    <a:pt x="2574" y="68"/>
                  </a:cubicBezTo>
                  <a:cubicBezTo>
                    <a:pt x="2607" y="118"/>
                    <a:pt x="2591" y="168"/>
                    <a:pt x="2524" y="218"/>
                  </a:cubicBezTo>
                  <a:cubicBezTo>
                    <a:pt x="2240" y="419"/>
                    <a:pt x="2039" y="686"/>
                    <a:pt x="1822" y="953"/>
                  </a:cubicBezTo>
                  <a:cubicBezTo>
                    <a:pt x="1688" y="1104"/>
                    <a:pt x="1538" y="1237"/>
                    <a:pt x="1388" y="1354"/>
                  </a:cubicBezTo>
                  <a:cubicBezTo>
                    <a:pt x="1104" y="1555"/>
                    <a:pt x="820" y="1755"/>
                    <a:pt x="536" y="1956"/>
                  </a:cubicBezTo>
                  <a:cubicBezTo>
                    <a:pt x="452" y="2023"/>
                    <a:pt x="352" y="2073"/>
                    <a:pt x="235" y="207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1;p19">
              <a:extLst>
                <a:ext uri="{FF2B5EF4-FFF2-40B4-BE49-F238E27FC236}">
                  <a16:creationId xmlns:a16="http://schemas.microsoft.com/office/drawing/2014/main" id="{F6E6C29D-707C-9339-5B37-37E0274F02C9}"/>
                </a:ext>
              </a:extLst>
            </p:cNvPr>
            <p:cNvSpPr/>
            <p:nvPr/>
          </p:nvSpPr>
          <p:spPr>
            <a:xfrm>
              <a:off x="1546400" y="3724450"/>
              <a:ext cx="74800" cy="27600"/>
            </a:xfrm>
            <a:custGeom>
              <a:avLst/>
              <a:gdLst/>
              <a:ahLst/>
              <a:cxnLst/>
              <a:rect l="l" t="t" r="r" b="b"/>
              <a:pathLst>
                <a:path w="2992" h="1104" extrusionOk="0">
                  <a:moveTo>
                    <a:pt x="0" y="1103"/>
                  </a:moveTo>
                  <a:cubicBezTo>
                    <a:pt x="17" y="1070"/>
                    <a:pt x="34" y="1036"/>
                    <a:pt x="50" y="1020"/>
                  </a:cubicBezTo>
                  <a:cubicBezTo>
                    <a:pt x="117" y="1003"/>
                    <a:pt x="184" y="986"/>
                    <a:pt x="234" y="986"/>
                  </a:cubicBezTo>
                  <a:cubicBezTo>
                    <a:pt x="351" y="953"/>
                    <a:pt x="451" y="920"/>
                    <a:pt x="535" y="836"/>
                  </a:cubicBezTo>
                  <a:cubicBezTo>
                    <a:pt x="652" y="702"/>
                    <a:pt x="819" y="619"/>
                    <a:pt x="1003" y="569"/>
                  </a:cubicBezTo>
                  <a:cubicBezTo>
                    <a:pt x="1337" y="452"/>
                    <a:pt x="1671" y="335"/>
                    <a:pt x="2005" y="218"/>
                  </a:cubicBezTo>
                  <a:cubicBezTo>
                    <a:pt x="2172" y="151"/>
                    <a:pt x="2356" y="101"/>
                    <a:pt x="2523" y="51"/>
                  </a:cubicBezTo>
                  <a:cubicBezTo>
                    <a:pt x="2640" y="1"/>
                    <a:pt x="2757" y="34"/>
                    <a:pt x="2857" y="101"/>
                  </a:cubicBezTo>
                  <a:cubicBezTo>
                    <a:pt x="2991" y="168"/>
                    <a:pt x="2991" y="335"/>
                    <a:pt x="2874" y="402"/>
                  </a:cubicBezTo>
                  <a:cubicBezTo>
                    <a:pt x="2757" y="468"/>
                    <a:pt x="2640" y="535"/>
                    <a:pt x="2523" y="569"/>
                  </a:cubicBezTo>
                  <a:cubicBezTo>
                    <a:pt x="2222" y="686"/>
                    <a:pt x="1905" y="803"/>
                    <a:pt x="1604" y="903"/>
                  </a:cubicBezTo>
                  <a:cubicBezTo>
                    <a:pt x="1270" y="1020"/>
                    <a:pt x="953" y="1070"/>
                    <a:pt x="602" y="1053"/>
                  </a:cubicBezTo>
                  <a:cubicBezTo>
                    <a:pt x="485" y="1053"/>
                    <a:pt x="351" y="1087"/>
                    <a:pt x="217" y="1087"/>
                  </a:cubicBezTo>
                  <a:cubicBezTo>
                    <a:pt x="167" y="1103"/>
                    <a:pt x="84" y="1103"/>
                    <a:pt x="0" y="1103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2;p19">
              <a:extLst>
                <a:ext uri="{FF2B5EF4-FFF2-40B4-BE49-F238E27FC236}">
                  <a16:creationId xmlns:a16="http://schemas.microsoft.com/office/drawing/2014/main" id="{DC5C9B0E-A6BA-F8EE-0AA0-6436FA776823}"/>
                </a:ext>
              </a:extLst>
            </p:cNvPr>
            <p:cNvSpPr/>
            <p:nvPr/>
          </p:nvSpPr>
          <p:spPr>
            <a:xfrm>
              <a:off x="1540550" y="3863125"/>
              <a:ext cx="75625" cy="24675"/>
            </a:xfrm>
            <a:custGeom>
              <a:avLst/>
              <a:gdLst/>
              <a:ahLst/>
              <a:cxnLst/>
              <a:rect l="l" t="t" r="r" b="b"/>
              <a:pathLst>
                <a:path w="3025" h="987" extrusionOk="0">
                  <a:moveTo>
                    <a:pt x="0" y="34"/>
                  </a:moveTo>
                  <a:cubicBezTo>
                    <a:pt x="101" y="17"/>
                    <a:pt x="134" y="1"/>
                    <a:pt x="151" y="1"/>
                  </a:cubicBezTo>
                  <a:cubicBezTo>
                    <a:pt x="234" y="1"/>
                    <a:pt x="318" y="1"/>
                    <a:pt x="401" y="17"/>
                  </a:cubicBezTo>
                  <a:cubicBezTo>
                    <a:pt x="635" y="51"/>
                    <a:pt x="852" y="68"/>
                    <a:pt x="1086" y="68"/>
                  </a:cubicBezTo>
                  <a:cubicBezTo>
                    <a:pt x="1571" y="51"/>
                    <a:pt x="2039" y="118"/>
                    <a:pt x="2507" y="268"/>
                  </a:cubicBezTo>
                  <a:cubicBezTo>
                    <a:pt x="2624" y="318"/>
                    <a:pt x="2757" y="385"/>
                    <a:pt x="2874" y="452"/>
                  </a:cubicBezTo>
                  <a:cubicBezTo>
                    <a:pt x="2941" y="502"/>
                    <a:pt x="2991" y="569"/>
                    <a:pt x="2991" y="652"/>
                  </a:cubicBezTo>
                  <a:cubicBezTo>
                    <a:pt x="3025" y="836"/>
                    <a:pt x="2874" y="987"/>
                    <a:pt x="2674" y="953"/>
                  </a:cubicBezTo>
                  <a:cubicBezTo>
                    <a:pt x="2657" y="936"/>
                    <a:pt x="2624" y="936"/>
                    <a:pt x="2607" y="920"/>
                  </a:cubicBezTo>
                  <a:cubicBezTo>
                    <a:pt x="2373" y="803"/>
                    <a:pt x="2122" y="736"/>
                    <a:pt x="1872" y="686"/>
                  </a:cubicBezTo>
                  <a:cubicBezTo>
                    <a:pt x="1538" y="602"/>
                    <a:pt x="1220" y="502"/>
                    <a:pt x="919" y="302"/>
                  </a:cubicBezTo>
                  <a:cubicBezTo>
                    <a:pt x="786" y="201"/>
                    <a:pt x="619" y="168"/>
                    <a:pt x="451" y="151"/>
                  </a:cubicBezTo>
                  <a:cubicBezTo>
                    <a:pt x="318" y="151"/>
                    <a:pt x="184" y="151"/>
                    <a:pt x="0" y="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3;p19">
              <a:extLst>
                <a:ext uri="{FF2B5EF4-FFF2-40B4-BE49-F238E27FC236}">
                  <a16:creationId xmlns:a16="http://schemas.microsoft.com/office/drawing/2014/main" id="{94CA894D-F41C-D4CC-BC62-BD3C5F1A8CE4}"/>
                </a:ext>
              </a:extLst>
            </p:cNvPr>
            <p:cNvSpPr/>
            <p:nvPr/>
          </p:nvSpPr>
          <p:spPr>
            <a:xfrm>
              <a:off x="1485825" y="3544825"/>
              <a:ext cx="56825" cy="33875"/>
            </a:xfrm>
            <a:custGeom>
              <a:avLst/>
              <a:gdLst/>
              <a:ahLst/>
              <a:cxnLst/>
              <a:rect l="l" t="t" r="r" b="b"/>
              <a:pathLst>
                <a:path w="2273" h="1355" extrusionOk="0">
                  <a:moveTo>
                    <a:pt x="2273" y="252"/>
                  </a:moveTo>
                  <a:cubicBezTo>
                    <a:pt x="2256" y="268"/>
                    <a:pt x="2239" y="335"/>
                    <a:pt x="2189" y="368"/>
                  </a:cubicBezTo>
                  <a:cubicBezTo>
                    <a:pt x="2139" y="419"/>
                    <a:pt x="2089" y="452"/>
                    <a:pt x="2022" y="485"/>
                  </a:cubicBezTo>
                  <a:cubicBezTo>
                    <a:pt x="1437" y="786"/>
                    <a:pt x="853" y="1070"/>
                    <a:pt x="251" y="1321"/>
                  </a:cubicBezTo>
                  <a:cubicBezTo>
                    <a:pt x="234" y="1321"/>
                    <a:pt x="218" y="1338"/>
                    <a:pt x="184" y="1338"/>
                  </a:cubicBezTo>
                  <a:cubicBezTo>
                    <a:pt x="134" y="1354"/>
                    <a:pt x="67" y="1321"/>
                    <a:pt x="34" y="1254"/>
                  </a:cubicBezTo>
                  <a:cubicBezTo>
                    <a:pt x="1" y="1204"/>
                    <a:pt x="17" y="1137"/>
                    <a:pt x="51" y="1104"/>
                  </a:cubicBezTo>
                  <a:cubicBezTo>
                    <a:pt x="251" y="886"/>
                    <a:pt x="452" y="669"/>
                    <a:pt x="736" y="536"/>
                  </a:cubicBezTo>
                  <a:cubicBezTo>
                    <a:pt x="1070" y="385"/>
                    <a:pt x="1404" y="218"/>
                    <a:pt x="1738" y="68"/>
                  </a:cubicBezTo>
                  <a:cubicBezTo>
                    <a:pt x="1872" y="1"/>
                    <a:pt x="1989" y="1"/>
                    <a:pt x="2122" y="51"/>
                  </a:cubicBezTo>
                  <a:cubicBezTo>
                    <a:pt x="2206" y="68"/>
                    <a:pt x="2273" y="151"/>
                    <a:pt x="2273" y="252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4;p19">
              <a:extLst>
                <a:ext uri="{FF2B5EF4-FFF2-40B4-BE49-F238E27FC236}">
                  <a16:creationId xmlns:a16="http://schemas.microsoft.com/office/drawing/2014/main" id="{6C674B8F-15FE-65F7-9743-8AF63C67901E}"/>
                </a:ext>
              </a:extLst>
            </p:cNvPr>
            <p:cNvSpPr/>
            <p:nvPr/>
          </p:nvSpPr>
          <p:spPr>
            <a:xfrm>
              <a:off x="1479975" y="3945000"/>
              <a:ext cx="55575" cy="43050"/>
            </a:xfrm>
            <a:custGeom>
              <a:avLst/>
              <a:gdLst/>
              <a:ahLst/>
              <a:cxnLst/>
              <a:rect l="l" t="t" r="r" b="b"/>
              <a:pathLst>
                <a:path w="2223" h="1722" extrusionOk="0">
                  <a:moveTo>
                    <a:pt x="1889" y="1705"/>
                  </a:moveTo>
                  <a:cubicBezTo>
                    <a:pt x="1822" y="1671"/>
                    <a:pt x="1705" y="1621"/>
                    <a:pt x="1605" y="1555"/>
                  </a:cubicBezTo>
                  <a:cubicBezTo>
                    <a:pt x="1287" y="1354"/>
                    <a:pt x="1003" y="1103"/>
                    <a:pt x="736" y="836"/>
                  </a:cubicBezTo>
                  <a:cubicBezTo>
                    <a:pt x="535" y="636"/>
                    <a:pt x="301" y="418"/>
                    <a:pt x="101" y="218"/>
                  </a:cubicBezTo>
                  <a:cubicBezTo>
                    <a:pt x="67" y="184"/>
                    <a:pt x="17" y="151"/>
                    <a:pt x="1" y="118"/>
                  </a:cubicBezTo>
                  <a:cubicBezTo>
                    <a:pt x="1" y="84"/>
                    <a:pt x="1" y="51"/>
                    <a:pt x="17" y="17"/>
                  </a:cubicBezTo>
                  <a:cubicBezTo>
                    <a:pt x="34" y="1"/>
                    <a:pt x="67" y="1"/>
                    <a:pt x="84" y="1"/>
                  </a:cubicBezTo>
                  <a:cubicBezTo>
                    <a:pt x="118" y="17"/>
                    <a:pt x="151" y="34"/>
                    <a:pt x="184" y="67"/>
                  </a:cubicBezTo>
                  <a:cubicBezTo>
                    <a:pt x="351" y="251"/>
                    <a:pt x="585" y="335"/>
                    <a:pt x="803" y="435"/>
                  </a:cubicBezTo>
                  <a:cubicBezTo>
                    <a:pt x="1204" y="602"/>
                    <a:pt x="1554" y="803"/>
                    <a:pt x="1905" y="1053"/>
                  </a:cubicBezTo>
                  <a:cubicBezTo>
                    <a:pt x="2039" y="1154"/>
                    <a:pt x="2139" y="1287"/>
                    <a:pt x="2173" y="1438"/>
                  </a:cubicBezTo>
                  <a:cubicBezTo>
                    <a:pt x="2223" y="1605"/>
                    <a:pt x="2106" y="1722"/>
                    <a:pt x="1889" y="1705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5;p19">
              <a:extLst>
                <a:ext uri="{FF2B5EF4-FFF2-40B4-BE49-F238E27FC236}">
                  <a16:creationId xmlns:a16="http://schemas.microsoft.com/office/drawing/2014/main" id="{5BEA00CE-909D-57DE-A9F3-202A7CE18CF3}"/>
                </a:ext>
              </a:extLst>
            </p:cNvPr>
            <p:cNvSpPr/>
            <p:nvPr/>
          </p:nvSpPr>
          <p:spPr>
            <a:xfrm>
              <a:off x="948225" y="3859800"/>
              <a:ext cx="50575" cy="28000"/>
            </a:xfrm>
            <a:custGeom>
              <a:avLst/>
              <a:gdLst/>
              <a:ahLst/>
              <a:cxnLst/>
              <a:rect l="l" t="t" r="r" b="b"/>
              <a:pathLst>
                <a:path w="2023" h="1120" extrusionOk="0">
                  <a:moveTo>
                    <a:pt x="301" y="1120"/>
                  </a:moveTo>
                  <a:cubicBezTo>
                    <a:pt x="168" y="1120"/>
                    <a:pt x="84" y="1086"/>
                    <a:pt x="51" y="1003"/>
                  </a:cubicBezTo>
                  <a:cubicBezTo>
                    <a:pt x="1" y="919"/>
                    <a:pt x="17" y="802"/>
                    <a:pt x="118" y="735"/>
                  </a:cubicBezTo>
                  <a:cubicBezTo>
                    <a:pt x="201" y="668"/>
                    <a:pt x="285" y="602"/>
                    <a:pt x="385" y="551"/>
                  </a:cubicBezTo>
                  <a:cubicBezTo>
                    <a:pt x="602" y="468"/>
                    <a:pt x="803" y="368"/>
                    <a:pt x="1020" y="284"/>
                  </a:cubicBezTo>
                  <a:cubicBezTo>
                    <a:pt x="1270" y="201"/>
                    <a:pt x="1538" y="117"/>
                    <a:pt x="1788" y="34"/>
                  </a:cubicBezTo>
                  <a:cubicBezTo>
                    <a:pt x="1872" y="0"/>
                    <a:pt x="1972" y="50"/>
                    <a:pt x="1989" y="117"/>
                  </a:cubicBezTo>
                  <a:cubicBezTo>
                    <a:pt x="2022" y="201"/>
                    <a:pt x="2006" y="301"/>
                    <a:pt x="1922" y="334"/>
                  </a:cubicBezTo>
                  <a:cubicBezTo>
                    <a:pt x="1638" y="451"/>
                    <a:pt x="1438" y="702"/>
                    <a:pt x="1153" y="819"/>
                  </a:cubicBezTo>
                  <a:cubicBezTo>
                    <a:pt x="953" y="902"/>
                    <a:pt x="752" y="1003"/>
                    <a:pt x="535" y="1086"/>
                  </a:cubicBezTo>
                  <a:cubicBezTo>
                    <a:pt x="452" y="1103"/>
                    <a:pt x="351" y="1120"/>
                    <a:pt x="301" y="112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6;p19">
              <a:extLst>
                <a:ext uri="{FF2B5EF4-FFF2-40B4-BE49-F238E27FC236}">
                  <a16:creationId xmlns:a16="http://schemas.microsoft.com/office/drawing/2014/main" id="{8A1610FA-1A35-38A5-DEF2-3A7E7E61A725}"/>
                </a:ext>
              </a:extLst>
            </p:cNvPr>
            <p:cNvSpPr/>
            <p:nvPr/>
          </p:nvSpPr>
          <p:spPr>
            <a:xfrm>
              <a:off x="994600" y="3546100"/>
              <a:ext cx="43875" cy="39275"/>
            </a:xfrm>
            <a:custGeom>
              <a:avLst/>
              <a:gdLst/>
              <a:ahLst/>
              <a:cxnLst/>
              <a:rect l="l" t="t" r="r" b="b"/>
              <a:pathLst>
                <a:path w="1755" h="1571" extrusionOk="0">
                  <a:moveTo>
                    <a:pt x="1755" y="1487"/>
                  </a:moveTo>
                  <a:cubicBezTo>
                    <a:pt x="1705" y="1520"/>
                    <a:pt x="1671" y="1554"/>
                    <a:pt x="1638" y="1554"/>
                  </a:cubicBezTo>
                  <a:cubicBezTo>
                    <a:pt x="1604" y="1571"/>
                    <a:pt x="1571" y="1537"/>
                    <a:pt x="1537" y="1537"/>
                  </a:cubicBezTo>
                  <a:cubicBezTo>
                    <a:pt x="1420" y="1487"/>
                    <a:pt x="1320" y="1437"/>
                    <a:pt x="1203" y="1404"/>
                  </a:cubicBezTo>
                  <a:cubicBezTo>
                    <a:pt x="953" y="1320"/>
                    <a:pt x="769" y="1186"/>
                    <a:pt x="585" y="1003"/>
                  </a:cubicBezTo>
                  <a:cubicBezTo>
                    <a:pt x="435" y="835"/>
                    <a:pt x="284" y="668"/>
                    <a:pt x="134" y="485"/>
                  </a:cubicBezTo>
                  <a:cubicBezTo>
                    <a:pt x="117" y="451"/>
                    <a:pt x="84" y="418"/>
                    <a:pt x="67" y="384"/>
                  </a:cubicBezTo>
                  <a:cubicBezTo>
                    <a:pt x="0" y="284"/>
                    <a:pt x="17" y="167"/>
                    <a:pt x="100" y="100"/>
                  </a:cubicBezTo>
                  <a:cubicBezTo>
                    <a:pt x="167" y="17"/>
                    <a:pt x="284" y="0"/>
                    <a:pt x="401" y="67"/>
                  </a:cubicBezTo>
                  <a:cubicBezTo>
                    <a:pt x="451" y="84"/>
                    <a:pt x="501" y="134"/>
                    <a:pt x="535" y="184"/>
                  </a:cubicBezTo>
                  <a:cubicBezTo>
                    <a:pt x="635" y="284"/>
                    <a:pt x="735" y="401"/>
                    <a:pt x="836" y="501"/>
                  </a:cubicBezTo>
                  <a:cubicBezTo>
                    <a:pt x="1019" y="718"/>
                    <a:pt x="1203" y="952"/>
                    <a:pt x="1404" y="1170"/>
                  </a:cubicBezTo>
                  <a:cubicBezTo>
                    <a:pt x="1471" y="1236"/>
                    <a:pt x="1571" y="1303"/>
                    <a:pt x="1654" y="1370"/>
                  </a:cubicBezTo>
                  <a:cubicBezTo>
                    <a:pt x="1688" y="1404"/>
                    <a:pt x="1705" y="1437"/>
                    <a:pt x="1755" y="14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7;p19">
              <a:extLst>
                <a:ext uri="{FF2B5EF4-FFF2-40B4-BE49-F238E27FC236}">
                  <a16:creationId xmlns:a16="http://schemas.microsoft.com/office/drawing/2014/main" id="{A317FEC3-C2FE-803B-C4C4-8892CD111D85}"/>
                </a:ext>
              </a:extLst>
            </p:cNvPr>
            <p:cNvSpPr/>
            <p:nvPr/>
          </p:nvSpPr>
          <p:spPr>
            <a:xfrm>
              <a:off x="1045975" y="3437825"/>
              <a:ext cx="442800" cy="508000"/>
            </a:xfrm>
            <a:custGeom>
              <a:avLst/>
              <a:gdLst/>
              <a:ahLst/>
              <a:cxnLst/>
              <a:rect l="l" t="t" r="r" b="b"/>
              <a:pathLst>
                <a:path w="17712" h="20320" extrusionOk="0">
                  <a:moveTo>
                    <a:pt x="7432" y="0"/>
                  </a:moveTo>
                  <a:cubicBezTo>
                    <a:pt x="6997" y="0"/>
                    <a:pt x="6573" y="52"/>
                    <a:pt x="6149" y="154"/>
                  </a:cubicBezTo>
                  <a:cubicBezTo>
                    <a:pt x="5882" y="237"/>
                    <a:pt x="5648" y="388"/>
                    <a:pt x="5431" y="572"/>
                  </a:cubicBezTo>
                  <a:cubicBezTo>
                    <a:pt x="5381" y="605"/>
                    <a:pt x="5347" y="672"/>
                    <a:pt x="5330" y="722"/>
                  </a:cubicBezTo>
                  <a:cubicBezTo>
                    <a:pt x="5230" y="1039"/>
                    <a:pt x="5130" y="1357"/>
                    <a:pt x="5130" y="1691"/>
                  </a:cubicBezTo>
                  <a:cubicBezTo>
                    <a:pt x="5130" y="1741"/>
                    <a:pt x="5130" y="1791"/>
                    <a:pt x="5113" y="1841"/>
                  </a:cubicBezTo>
                  <a:cubicBezTo>
                    <a:pt x="4996" y="2426"/>
                    <a:pt x="4762" y="2961"/>
                    <a:pt x="4495" y="3479"/>
                  </a:cubicBezTo>
                  <a:cubicBezTo>
                    <a:pt x="4395" y="3663"/>
                    <a:pt x="4278" y="3863"/>
                    <a:pt x="4194" y="4047"/>
                  </a:cubicBezTo>
                  <a:cubicBezTo>
                    <a:pt x="4010" y="4431"/>
                    <a:pt x="3793" y="4765"/>
                    <a:pt x="3526" y="5083"/>
                  </a:cubicBezTo>
                  <a:cubicBezTo>
                    <a:pt x="3075" y="5668"/>
                    <a:pt x="2607" y="6252"/>
                    <a:pt x="2139" y="6837"/>
                  </a:cubicBezTo>
                  <a:cubicBezTo>
                    <a:pt x="2039" y="6954"/>
                    <a:pt x="1939" y="7088"/>
                    <a:pt x="1822" y="7188"/>
                  </a:cubicBezTo>
                  <a:cubicBezTo>
                    <a:pt x="1554" y="7372"/>
                    <a:pt x="1370" y="7623"/>
                    <a:pt x="1153" y="7856"/>
                  </a:cubicBezTo>
                  <a:cubicBezTo>
                    <a:pt x="1036" y="7990"/>
                    <a:pt x="936" y="8141"/>
                    <a:pt x="853" y="8291"/>
                  </a:cubicBezTo>
                  <a:cubicBezTo>
                    <a:pt x="652" y="8642"/>
                    <a:pt x="485" y="8993"/>
                    <a:pt x="318" y="9360"/>
                  </a:cubicBezTo>
                  <a:cubicBezTo>
                    <a:pt x="251" y="9511"/>
                    <a:pt x="201" y="9694"/>
                    <a:pt x="167" y="9862"/>
                  </a:cubicBezTo>
                  <a:cubicBezTo>
                    <a:pt x="134" y="10179"/>
                    <a:pt x="34" y="10480"/>
                    <a:pt x="67" y="10814"/>
                  </a:cubicBezTo>
                  <a:cubicBezTo>
                    <a:pt x="67" y="10831"/>
                    <a:pt x="51" y="10864"/>
                    <a:pt x="51" y="10897"/>
                  </a:cubicBezTo>
                  <a:cubicBezTo>
                    <a:pt x="0" y="11065"/>
                    <a:pt x="0" y="11248"/>
                    <a:pt x="0" y="11432"/>
                  </a:cubicBezTo>
                  <a:cubicBezTo>
                    <a:pt x="0" y="11900"/>
                    <a:pt x="17" y="12385"/>
                    <a:pt x="17" y="12852"/>
                  </a:cubicBezTo>
                  <a:cubicBezTo>
                    <a:pt x="17" y="12936"/>
                    <a:pt x="17" y="13003"/>
                    <a:pt x="34" y="13070"/>
                  </a:cubicBezTo>
                  <a:cubicBezTo>
                    <a:pt x="101" y="13337"/>
                    <a:pt x="117" y="13604"/>
                    <a:pt x="134" y="13888"/>
                  </a:cubicBezTo>
                  <a:cubicBezTo>
                    <a:pt x="134" y="14089"/>
                    <a:pt x="167" y="14306"/>
                    <a:pt x="301" y="14490"/>
                  </a:cubicBezTo>
                  <a:cubicBezTo>
                    <a:pt x="435" y="14657"/>
                    <a:pt x="485" y="14857"/>
                    <a:pt x="552" y="15058"/>
                  </a:cubicBezTo>
                  <a:cubicBezTo>
                    <a:pt x="602" y="15242"/>
                    <a:pt x="669" y="15425"/>
                    <a:pt x="719" y="15609"/>
                  </a:cubicBezTo>
                  <a:cubicBezTo>
                    <a:pt x="752" y="15760"/>
                    <a:pt x="836" y="15893"/>
                    <a:pt x="936" y="16010"/>
                  </a:cubicBezTo>
                  <a:cubicBezTo>
                    <a:pt x="1036" y="16111"/>
                    <a:pt x="1103" y="16227"/>
                    <a:pt x="1153" y="16344"/>
                  </a:cubicBezTo>
                  <a:cubicBezTo>
                    <a:pt x="1237" y="16578"/>
                    <a:pt x="1370" y="16796"/>
                    <a:pt x="1504" y="16996"/>
                  </a:cubicBezTo>
                  <a:cubicBezTo>
                    <a:pt x="1738" y="17380"/>
                    <a:pt x="1989" y="17715"/>
                    <a:pt x="2340" y="17999"/>
                  </a:cubicBezTo>
                  <a:cubicBezTo>
                    <a:pt x="2724" y="18299"/>
                    <a:pt x="3158" y="18533"/>
                    <a:pt x="3543" y="18851"/>
                  </a:cubicBezTo>
                  <a:cubicBezTo>
                    <a:pt x="3593" y="18884"/>
                    <a:pt x="3643" y="18901"/>
                    <a:pt x="3693" y="18918"/>
                  </a:cubicBezTo>
                  <a:cubicBezTo>
                    <a:pt x="3994" y="19085"/>
                    <a:pt x="4294" y="19235"/>
                    <a:pt x="4579" y="19402"/>
                  </a:cubicBezTo>
                  <a:cubicBezTo>
                    <a:pt x="5046" y="19669"/>
                    <a:pt x="5548" y="19870"/>
                    <a:pt x="6066" y="20020"/>
                  </a:cubicBezTo>
                  <a:cubicBezTo>
                    <a:pt x="6183" y="20037"/>
                    <a:pt x="6316" y="20054"/>
                    <a:pt x="6450" y="20070"/>
                  </a:cubicBezTo>
                  <a:cubicBezTo>
                    <a:pt x="6751" y="20137"/>
                    <a:pt x="7051" y="20137"/>
                    <a:pt x="7369" y="20137"/>
                  </a:cubicBezTo>
                  <a:cubicBezTo>
                    <a:pt x="7519" y="20137"/>
                    <a:pt x="7686" y="20154"/>
                    <a:pt x="7820" y="20204"/>
                  </a:cubicBezTo>
                  <a:cubicBezTo>
                    <a:pt x="8020" y="20254"/>
                    <a:pt x="8221" y="20254"/>
                    <a:pt x="8422" y="20254"/>
                  </a:cubicBezTo>
                  <a:lnTo>
                    <a:pt x="9056" y="20254"/>
                  </a:lnTo>
                  <a:cubicBezTo>
                    <a:pt x="9157" y="20254"/>
                    <a:pt x="9257" y="20271"/>
                    <a:pt x="9357" y="20271"/>
                  </a:cubicBezTo>
                  <a:cubicBezTo>
                    <a:pt x="9588" y="20308"/>
                    <a:pt x="9824" y="20319"/>
                    <a:pt x="10060" y="20319"/>
                  </a:cubicBezTo>
                  <a:cubicBezTo>
                    <a:pt x="10250" y="20319"/>
                    <a:pt x="10440" y="20312"/>
                    <a:pt x="10627" y="20304"/>
                  </a:cubicBezTo>
                  <a:cubicBezTo>
                    <a:pt x="10811" y="20288"/>
                    <a:pt x="10995" y="20254"/>
                    <a:pt x="11145" y="20137"/>
                  </a:cubicBezTo>
                  <a:cubicBezTo>
                    <a:pt x="11212" y="20087"/>
                    <a:pt x="11279" y="20070"/>
                    <a:pt x="11346" y="20070"/>
                  </a:cubicBezTo>
                  <a:cubicBezTo>
                    <a:pt x="11412" y="20070"/>
                    <a:pt x="11479" y="20054"/>
                    <a:pt x="11529" y="20037"/>
                  </a:cubicBezTo>
                  <a:cubicBezTo>
                    <a:pt x="12081" y="19903"/>
                    <a:pt x="12599" y="19703"/>
                    <a:pt x="13066" y="19402"/>
                  </a:cubicBezTo>
                  <a:cubicBezTo>
                    <a:pt x="13133" y="19369"/>
                    <a:pt x="13200" y="19352"/>
                    <a:pt x="13267" y="19302"/>
                  </a:cubicBezTo>
                  <a:cubicBezTo>
                    <a:pt x="13568" y="19151"/>
                    <a:pt x="13868" y="18984"/>
                    <a:pt x="14186" y="18817"/>
                  </a:cubicBezTo>
                  <a:cubicBezTo>
                    <a:pt x="14236" y="18784"/>
                    <a:pt x="14270" y="18750"/>
                    <a:pt x="14320" y="18717"/>
                  </a:cubicBezTo>
                  <a:cubicBezTo>
                    <a:pt x="14470" y="18600"/>
                    <a:pt x="14620" y="18500"/>
                    <a:pt x="14771" y="18366"/>
                  </a:cubicBezTo>
                  <a:cubicBezTo>
                    <a:pt x="14854" y="18299"/>
                    <a:pt x="14938" y="18232"/>
                    <a:pt x="14988" y="18132"/>
                  </a:cubicBezTo>
                  <a:cubicBezTo>
                    <a:pt x="15055" y="17999"/>
                    <a:pt x="15155" y="17932"/>
                    <a:pt x="15289" y="17848"/>
                  </a:cubicBezTo>
                  <a:cubicBezTo>
                    <a:pt x="15556" y="17698"/>
                    <a:pt x="15757" y="17464"/>
                    <a:pt x="15907" y="17197"/>
                  </a:cubicBezTo>
                  <a:cubicBezTo>
                    <a:pt x="15957" y="17096"/>
                    <a:pt x="16024" y="17013"/>
                    <a:pt x="16091" y="16946"/>
                  </a:cubicBezTo>
                  <a:cubicBezTo>
                    <a:pt x="16224" y="16829"/>
                    <a:pt x="16291" y="16695"/>
                    <a:pt x="16375" y="16545"/>
                  </a:cubicBezTo>
                  <a:cubicBezTo>
                    <a:pt x="16475" y="16378"/>
                    <a:pt x="16575" y="16211"/>
                    <a:pt x="16709" y="16044"/>
                  </a:cubicBezTo>
                  <a:cubicBezTo>
                    <a:pt x="16826" y="15893"/>
                    <a:pt x="16926" y="15743"/>
                    <a:pt x="16976" y="15559"/>
                  </a:cubicBezTo>
                  <a:cubicBezTo>
                    <a:pt x="17077" y="15258"/>
                    <a:pt x="17160" y="14958"/>
                    <a:pt x="17260" y="14674"/>
                  </a:cubicBezTo>
                  <a:cubicBezTo>
                    <a:pt x="17277" y="14590"/>
                    <a:pt x="17294" y="14506"/>
                    <a:pt x="17344" y="14440"/>
                  </a:cubicBezTo>
                  <a:cubicBezTo>
                    <a:pt x="17511" y="14189"/>
                    <a:pt x="17595" y="13905"/>
                    <a:pt x="17611" y="13588"/>
                  </a:cubicBezTo>
                  <a:cubicBezTo>
                    <a:pt x="17611" y="13554"/>
                    <a:pt x="17611" y="13521"/>
                    <a:pt x="17628" y="13487"/>
                  </a:cubicBezTo>
                  <a:cubicBezTo>
                    <a:pt x="17711" y="13270"/>
                    <a:pt x="17711" y="13053"/>
                    <a:pt x="17695" y="12836"/>
                  </a:cubicBezTo>
                  <a:cubicBezTo>
                    <a:pt x="17695" y="12451"/>
                    <a:pt x="17661" y="12084"/>
                    <a:pt x="17678" y="11716"/>
                  </a:cubicBezTo>
                  <a:cubicBezTo>
                    <a:pt x="17711" y="11248"/>
                    <a:pt x="17595" y="10780"/>
                    <a:pt x="17595" y="10329"/>
                  </a:cubicBezTo>
                  <a:cubicBezTo>
                    <a:pt x="17595" y="10279"/>
                    <a:pt x="17561" y="10229"/>
                    <a:pt x="17561" y="10196"/>
                  </a:cubicBezTo>
                  <a:cubicBezTo>
                    <a:pt x="17544" y="10129"/>
                    <a:pt x="17528" y="10062"/>
                    <a:pt x="17528" y="9995"/>
                  </a:cubicBezTo>
                  <a:cubicBezTo>
                    <a:pt x="17511" y="9745"/>
                    <a:pt x="17444" y="9494"/>
                    <a:pt x="17327" y="9277"/>
                  </a:cubicBezTo>
                  <a:cubicBezTo>
                    <a:pt x="17194" y="9009"/>
                    <a:pt x="17060" y="8742"/>
                    <a:pt x="16943" y="8491"/>
                  </a:cubicBezTo>
                  <a:cubicBezTo>
                    <a:pt x="16709" y="8007"/>
                    <a:pt x="16358" y="7639"/>
                    <a:pt x="15974" y="7272"/>
                  </a:cubicBezTo>
                  <a:cubicBezTo>
                    <a:pt x="15823" y="7138"/>
                    <a:pt x="15673" y="7004"/>
                    <a:pt x="15556" y="6854"/>
                  </a:cubicBezTo>
                  <a:cubicBezTo>
                    <a:pt x="15105" y="6286"/>
                    <a:pt x="14654" y="5718"/>
                    <a:pt x="14203" y="5166"/>
                  </a:cubicBezTo>
                  <a:cubicBezTo>
                    <a:pt x="13902" y="4782"/>
                    <a:pt x="13635" y="4398"/>
                    <a:pt x="13451" y="3963"/>
                  </a:cubicBezTo>
                  <a:cubicBezTo>
                    <a:pt x="13401" y="3846"/>
                    <a:pt x="13334" y="3729"/>
                    <a:pt x="13267" y="3629"/>
                  </a:cubicBezTo>
                  <a:cubicBezTo>
                    <a:pt x="13033" y="3212"/>
                    <a:pt x="12833" y="2760"/>
                    <a:pt x="12682" y="2309"/>
                  </a:cubicBezTo>
                  <a:cubicBezTo>
                    <a:pt x="12632" y="2109"/>
                    <a:pt x="12565" y="1908"/>
                    <a:pt x="12549" y="1724"/>
                  </a:cubicBezTo>
                  <a:cubicBezTo>
                    <a:pt x="12549" y="1374"/>
                    <a:pt x="12448" y="1056"/>
                    <a:pt x="12365" y="739"/>
                  </a:cubicBezTo>
                  <a:cubicBezTo>
                    <a:pt x="12348" y="672"/>
                    <a:pt x="12315" y="622"/>
                    <a:pt x="12264" y="572"/>
                  </a:cubicBezTo>
                  <a:cubicBezTo>
                    <a:pt x="12081" y="404"/>
                    <a:pt x="11863" y="254"/>
                    <a:pt x="11613" y="187"/>
                  </a:cubicBezTo>
                  <a:cubicBezTo>
                    <a:pt x="11479" y="154"/>
                    <a:pt x="11346" y="120"/>
                    <a:pt x="11212" y="87"/>
                  </a:cubicBezTo>
                  <a:cubicBezTo>
                    <a:pt x="10928" y="20"/>
                    <a:pt x="10644" y="3"/>
                    <a:pt x="10343" y="3"/>
                  </a:cubicBezTo>
                  <a:lnTo>
                    <a:pt x="7619" y="3"/>
                  </a:lnTo>
                  <a:cubicBezTo>
                    <a:pt x="7557" y="1"/>
                    <a:pt x="7494" y="0"/>
                    <a:pt x="7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8;p19">
              <a:extLst>
                <a:ext uri="{FF2B5EF4-FFF2-40B4-BE49-F238E27FC236}">
                  <a16:creationId xmlns:a16="http://schemas.microsoft.com/office/drawing/2014/main" id="{87B68CED-043A-79B8-507B-B6EFB7F4C475}"/>
                </a:ext>
              </a:extLst>
            </p:cNvPr>
            <p:cNvSpPr/>
            <p:nvPr/>
          </p:nvSpPr>
          <p:spPr>
            <a:xfrm>
              <a:off x="1059350" y="3446850"/>
              <a:ext cx="426500" cy="490650"/>
            </a:xfrm>
            <a:custGeom>
              <a:avLst/>
              <a:gdLst/>
              <a:ahLst/>
              <a:cxnLst/>
              <a:rect l="l" t="t" r="r" b="b"/>
              <a:pathLst>
                <a:path w="17060" h="19626" extrusionOk="0">
                  <a:moveTo>
                    <a:pt x="6207" y="0"/>
                  </a:moveTo>
                  <a:cubicBezTo>
                    <a:pt x="5842" y="0"/>
                    <a:pt x="5508" y="112"/>
                    <a:pt x="5213" y="495"/>
                  </a:cubicBezTo>
                  <a:cubicBezTo>
                    <a:pt x="4612" y="1280"/>
                    <a:pt x="4461" y="2316"/>
                    <a:pt x="4144" y="3218"/>
                  </a:cubicBezTo>
                  <a:cubicBezTo>
                    <a:pt x="3676" y="4521"/>
                    <a:pt x="2774" y="5557"/>
                    <a:pt x="1905" y="6593"/>
                  </a:cubicBezTo>
                  <a:cubicBezTo>
                    <a:pt x="1170" y="7462"/>
                    <a:pt x="835" y="8197"/>
                    <a:pt x="518" y="9283"/>
                  </a:cubicBezTo>
                  <a:cubicBezTo>
                    <a:pt x="201" y="10436"/>
                    <a:pt x="0" y="11422"/>
                    <a:pt x="0" y="12625"/>
                  </a:cubicBezTo>
                  <a:cubicBezTo>
                    <a:pt x="0" y="13761"/>
                    <a:pt x="334" y="14613"/>
                    <a:pt x="869" y="15616"/>
                  </a:cubicBezTo>
                  <a:cubicBezTo>
                    <a:pt x="1420" y="16635"/>
                    <a:pt x="2139" y="17387"/>
                    <a:pt x="3024" y="18122"/>
                  </a:cubicBezTo>
                  <a:cubicBezTo>
                    <a:pt x="3893" y="18841"/>
                    <a:pt x="4779" y="19492"/>
                    <a:pt x="5932" y="19592"/>
                  </a:cubicBezTo>
                  <a:cubicBezTo>
                    <a:pt x="6205" y="19615"/>
                    <a:pt x="6474" y="19626"/>
                    <a:pt x="6740" y="19626"/>
                  </a:cubicBezTo>
                  <a:cubicBezTo>
                    <a:pt x="7646" y="19626"/>
                    <a:pt x="8520" y="19502"/>
                    <a:pt x="9424" y="19308"/>
                  </a:cubicBezTo>
                  <a:cubicBezTo>
                    <a:pt x="10660" y="19058"/>
                    <a:pt x="11780" y="18907"/>
                    <a:pt x="12832" y="18156"/>
                  </a:cubicBezTo>
                  <a:cubicBezTo>
                    <a:pt x="14620" y="16886"/>
                    <a:pt x="15673" y="14931"/>
                    <a:pt x="16508" y="12942"/>
                  </a:cubicBezTo>
                  <a:cubicBezTo>
                    <a:pt x="16892" y="12040"/>
                    <a:pt x="17060" y="10854"/>
                    <a:pt x="16876" y="9885"/>
                  </a:cubicBezTo>
                  <a:cubicBezTo>
                    <a:pt x="16692" y="8916"/>
                    <a:pt x="16090" y="8314"/>
                    <a:pt x="15405" y="7646"/>
                  </a:cubicBezTo>
                  <a:cubicBezTo>
                    <a:pt x="14520" y="6794"/>
                    <a:pt x="13467" y="5925"/>
                    <a:pt x="13033" y="4739"/>
                  </a:cubicBezTo>
                  <a:cubicBezTo>
                    <a:pt x="12615" y="3586"/>
                    <a:pt x="12465" y="2383"/>
                    <a:pt x="11780" y="1347"/>
                  </a:cubicBezTo>
                  <a:cubicBezTo>
                    <a:pt x="11111" y="328"/>
                    <a:pt x="10092" y="94"/>
                    <a:pt x="8956" y="43"/>
                  </a:cubicBezTo>
                  <a:cubicBezTo>
                    <a:pt x="8890" y="40"/>
                    <a:pt x="8822" y="38"/>
                    <a:pt x="8753" y="38"/>
                  </a:cubicBezTo>
                  <a:cubicBezTo>
                    <a:pt x="8279" y="38"/>
                    <a:pt x="7739" y="116"/>
                    <a:pt x="7235" y="116"/>
                  </a:cubicBezTo>
                  <a:cubicBezTo>
                    <a:pt x="7162" y="116"/>
                    <a:pt x="7089" y="114"/>
                    <a:pt x="7018" y="110"/>
                  </a:cubicBezTo>
                  <a:cubicBezTo>
                    <a:pt x="6735" y="55"/>
                    <a:pt x="6464" y="0"/>
                    <a:pt x="6207" y="0"/>
                  </a:cubicBezTo>
                  <a:close/>
                </a:path>
              </a:pathLst>
            </a:custGeom>
            <a:solidFill>
              <a:srgbClr val="EEBE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9;p19">
              <a:extLst>
                <a:ext uri="{FF2B5EF4-FFF2-40B4-BE49-F238E27FC236}">
                  <a16:creationId xmlns:a16="http://schemas.microsoft.com/office/drawing/2014/main" id="{65AE3A9C-D8DC-2C27-F546-CE0E1BC5A231}"/>
                </a:ext>
              </a:extLst>
            </p:cNvPr>
            <p:cNvSpPr/>
            <p:nvPr/>
          </p:nvSpPr>
          <p:spPr>
            <a:xfrm>
              <a:off x="1259850" y="2818850"/>
              <a:ext cx="11725" cy="467850"/>
            </a:xfrm>
            <a:custGeom>
              <a:avLst/>
              <a:gdLst/>
              <a:ahLst/>
              <a:cxnLst/>
              <a:rect l="l" t="t" r="r" b="b"/>
              <a:pathLst>
                <a:path w="469" h="18714" extrusionOk="0">
                  <a:moveTo>
                    <a:pt x="468" y="10460"/>
                  </a:moveTo>
                  <a:cubicBezTo>
                    <a:pt x="468" y="12749"/>
                    <a:pt x="468" y="15021"/>
                    <a:pt x="468" y="17310"/>
                  </a:cubicBezTo>
                  <a:cubicBezTo>
                    <a:pt x="468" y="17611"/>
                    <a:pt x="451" y="17912"/>
                    <a:pt x="435" y="18213"/>
                  </a:cubicBezTo>
                  <a:cubicBezTo>
                    <a:pt x="418" y="18346"/>
                    <a:pt x="368" y="18497"/>
                    <a:pt x="334" y="18630"/>
                  </a:cubicBezTo>
                  <a:cubicBezTo>
                    <a:pt x="318" y="18681"/>
                    <a:pt x="268" y="18714"/>
                    <a:pt x="217" y="18714"/>
                  </a:cubicBezTo>
                  <a:cubicBezTo>
                    <a:pt x="201" y="18697"/>
                    <a:pt x="151" y="18664"/>
                    <a:pt x="151" y="18630"/>
                  </a:cubicBezTo>
                  <a:cubicBezTo>
                    <a:pt x="100" y="18497"/>
                    <a:pt x="50" y="18346"/>
                    <a:pt x="34" y="18196"/>
                  </a:cubicBezTo>
                  <a:cubicBezTo>
                    <a:pt x="17" y="17812"/>
                    <a:pt x="0" y="17444"/>
                    <a:pt x="0" y="17060"/>
                  </a:cubicBezTo>
                  <a:cubicBezTo>
                    <a:pt x="0" y="14320"/>
                    <a:pt x="0" y="10009"/>
                    <a:pt x="0" y="7269"/>
                  </a:cubicBezTo>
                  <a:cubicBezTo>
                    <a:pt x="17" y="5447"/>
                    <a:pt x="34" y="2173"/>
                    <a:pt x="50" y="351"/>
                  </a:cubicBezTo>
                  <a:cubicBezTo>
                    <a:pt x="50" y="184"/>
                    <a:pt x="50" y="535"/>
                    <a:pt x="67" y="351"/>
                  </a:cubicBezTo>
                  <a:cubicBezTo>
                    <a:pt x="67" y="285"/>
                    <a:pt x="67" y="435"/>
                    <a:pt x="84" y="351"/>
                  </a:cubicBezTo>
                  <a:cubicBezTo>
                    <a:pt x="100" y="251"/>
                    <a:pt x="151" y="351"/>
                    <a:pt x="234" y="351"/>
                  </a:cubicBezTo>
                  <a:cubicBezTo>
                    <a:pt x="301" y="351"/>
                    <a:pt x="368" y="268"/>
                    <a:pt x="368" y="351"/>
                  </a:cubicBezTo>
                  <a:cubicBezTo>
                    <a:pt x="384" y="418"/>
                    <a:pt x="384" y="301"/>
                    <a:pt x="384" y="351"/>
                  </a:cubicBezTo>
                  <a:cubicBezTo>
                    <a:pt x="401" y="702"/>
                    <a:pt x="418" y="0"/>
                    <a:pt x="418" y="351"/>
                  </a:cubicBezTo>
                  <a:cubicBezTo>
                    <a:pt x="435" y="2557"/>
                    <a:pt x="451" y="8271"/>
                    <a:pt x="468" y="10460"/>
                  </a:cubicBezTo>
                  <a:cubicBezTo>
                    <a:pt x="468" y="10460"/>
                    <a:pt x="468" y="10460"/>
                    <a:pt x="468" y="1046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0;p19">
              <a:extLst>
                <a:ext uri="{FF2B5EF4-FFF2-40B4-BE49-F238E27FC236}">
                  <a16:creationId xmlns:a16="http://schemas.microsoft.com/office/drawing/2014/main" id="{6C4A782C-A38F-E4B1-E68E-F25A637BBC82}"/>
                </a:ext>
              </a:extLst>
            </p:cNvPr>
            <p:cNvSpPr/>
            <p:nvPr/>
          </p:nvSpPr>
          <p:spPr>
            <a:xfrm>
              <a:off x="1194675" y="3396800"/>
              <a:ext cx="144150" cy="36950"/>
            </a:xfrm>
            <a:custGeom>
              <a:avLst/>
              <a:gdLst/>
              <a:ahLst/>
              <a:cxnLst/>
              <a:rect l="l" t="t" r="r" b="b"/>
              <a:pathLst>
                <a:path w="5766" h="1478" extrusionOk="0">
                  <a:moveTo>
                    <a:pt x="2739" y="0"/>
                  </a:moveTo>
                  <a:cubicBezTo>
                    <a:pt x="2455" y="0"/>
                    <a:pt x="2172" y="15"/>
                    <a:pt x="1889" y="24"/>
                  </a:cubicBezTo>
                  <a:cubicBezTo>
                    <a:pt x="1797" y="32"/>
                    <a:pt x="1705" y="36"/>
                    <a:pt x="1613" y="36"/>
                  </a:cubicBezTo>
                  <a:cubicBezTo>
                    <a:pt x="1521" y="36"/>
                    <a:pt x="1429" y="32"/>
                    <a:pt x="1337" y="24"/>
                  </a:cubicBezTo>
                  <a:cubicBezTo>
                    <a:pt x="1260" y="13"/>
                    <a:pt x="1183" y="9"/>
                    <a:pt x="1108" y="9"/>
                  </a:cubicBezTo>
                  <a:cubicBezTo>
                    <a:pt x="942" y="9"/>
                    <a:pt x="780" y="29"/>
                    <a:pt x="619" y="40"/>
                  </a:cubicBezTo>
                  <a:cubicBezTo>
                    <a:pt x="468" y="191"/>
                    <a:pt x="335" y="341"/>
                    <a:pt x="184" y="475"/>
                  </a:cubicBezTo>
                  <a:cubicBezTo>
                    <a:pt x="118" y="558"/>
                    <a:pt x="34" y="642"/>
                    <a:pt x="34" y="759"/>
                  </a:cubicBezTo>
                  <a:cubicBezTo>
                    <a:pt x="17" y="943"/>
                    <a:pt x="17" y="1127"/>
                    <a:pt x="1" y="1310"/>
                  </a:cubicBezTo>
                  <a:cubicBezTo>
                    <a:pt x="1" y="1360"/>
                    <a:pt x="34" y="1411"/>
                    <a:pt x="51" y="1477"/>
                  </a:cubicBezTo>
                  <a:cubicBezTo>
                    <a:pt x="134" y="1461"/>
                    <a:pt x="201" y="1461"/>
                    <a:pt x="268" y="1427"/>
                  </a:cubicBezTo>
                  <a:cubicBezTo>
                    <a:pt x="602" y="1327"/>
                    <a:pt x="953" y="1294"/>
                    <a:pt x="1287" y="1294"/>
                  </a:cubicBezTo>
                  <a:cubicBezTo>
                    <a:pt x="1627" y="1299"/>
                    <a:pt x="1967" y="1301"/>
                    <a:pt x="2306" y="1301"/>
                  </a:cubicBezTo>
                  <a:cubicBezTo>
                    <a:pt x="2984" y="1301"/>
                    <a:pt x="3660" y="1294"/>
                    <a:pt x="4328" y="1294"/>
                  </a:cubicBezTo>
                  <a:cubicBezTo>
                    <a:pt x="4746" y="1294"/>
                    <a:pt x="5147" y="1310"/>
                    <a:pt x="5548" y="1444"/>
                  </a:cubicBezTo>
                  <a:cubicBezTo>
                    <a:pt x="5573" y="1461"/>
                    <a:pt x="5602" y="1465"/>
                    <a:pt x="5636" y="1465"/>
                  </a:cubicBezTo>
                  <a:cubicBezTo>
                    <a:pt x="5669" y="1465"/>
                    <a:pt x="5707" y="1461"/>
                    <a:pt x="5748" y="1461"/>
                  </a:cubicBezTo>
                  <a:cubicBezTo>
                    <a:pt x="5748" y="1377"/>
                    <a:pt x="5765" y="1310"/>
                    <a:pt x="5765" y="1243"/>
                  </a:cubicBezTo>
                  <a:cubicBezTo>
                    <a:pt x="5765" y="1093"/>
                    <a:pt x="5748" y="943"/>
                    <a:pt x="5748" y="809"/>
                  </a:cubicBezTo>
                  <a:cubicBezTo>
                    <a:pt x="5732" y="592"/>
                    <a:pt x="5598" y="441"/>
                    <a:pt x="5398" y="375"/>
                  </a:cubicBezTo>
                  <a:cubicBezTo>
                    <a:pt x="5197" y="308"/>
                    <a:pt x="4980" y="241"/>
                    <a:pt x="4779" y="208"/>
                  </a:cubicBezTo>
                  <a:cubicBezTo>
                    <a:pt x="4328" y="141"/>
                    <a:pt x="3894" y="91"/>
                    <a:pt x="3443" y="40"/>
                  </a:cubicBezTo>
                  <a:cubicBezTo>
                    <a:pt x="3208" y="10"/>
                    <a:pt x="2973" y="0"/>
                    <a:pt x="27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1;p19">
              <a:extLst>
                <a:ext uri="{FF2B5EF4-FFF2-40B4-BE49-F238E27FC236}">
                  <a16:creationId xmlns:a16="http://schemas.microsoft.com/office/drawing/2014/main" id="{7E8F6919-F457-3A3F-CFC4-6AF2F5C72BA1}"/>
                </a:ext>
              </a:extLst>
            </p:cNvPr>
            <p:cNvSpPr/>
            <p:nvPr/>
          </p:nvSpPr>
          <p:spPr>
            <a:xfrm>
              <a:off x="1207625" y="3358600"/>
              <a:ext cx="118650" cy="37550"/>
            </a:xfrm>
            <a:custGeom>
              <a:avLst/>
              <a:gdLst/>
              <a:ahLst/>
              <a:cxnLst/>
              <a:rect l="l" t="t" r="r" b="b"/>
              <a:pathLst>
                <a:path w="4746" h="1502" extrusionOk="0">
                  <a:moveTo>
                    <a:pt x="1397" y="0"/>
                  </a:moveTo>
                  <a:cubicBezTo>
                    <a:pt x="1132" y="0"/>
                    <a:pt x="867" y="20"/>
                    <a:pt x="602" y="31"/>
                  </a:cubicBezTo>
                  <a:cubicBezTo>
                    <a:pt x="335" y="48"/>
                    <a:pt x="218" y="265"/>
                    <a:pt x="34" y="399"/>
                  </a:cubicBezTo>
                  <a:cubicBezTo>
                    <a:pt x="17" y="416"/>
                    <a:pt x="17" y="432"/>
                    <a:pt x="17" y="449"/>
                  </a:cubicBezTo>
                  <a:cubicBezTo>
                    <a:pt x="17" y="616"/>
                    <a:pt x="1" y="783"/>
                    <a:pt x="34" y="950"/>
                  </a:cubicBezTo>
                  <a:cubicBezTo>
                    <a:pt x="84" y="1117"/>
                    <a:pt x="134" y="1284"/>
                    <a:pt x="134" y="1502"/>
                  </a:cubicBezTo>
                  <a:cubicBezTo>
                    <a:pt x="251" y="1468"/>
                    <a:pt x="351" y="1452"/>
                    <a:pt x="435" y="1435"/>
                  </a:cubicBezTo>
                  <a:cubicBezTo>
                    <a:pt x="719" y="1368"/>
                    <a:pt x="1003" y="1284"/>
                    <a:pt x="1304" y="1234"/>
                  </a:cubicBezTo>
                  <a:cubicBezTo>
                    <a:pt x="1612" y="1199"/>
                    <a:pt x="1926" y="1178"/>
                    <a:pt x="2241" y="1178"/>
                  </a:cubicBezTo>
                  <a:cubicBezTo>
                    <a:pt x="2523" y="1178"/>
                    <a:pt x="2807" y="1195"/>
                    <a:pt x="3092" y="1234"/>
                  </a:cubicBezTo>
                  <a:cubicBezTo>
                    <a:pt x="3560" y="1301"/>
                    <a:pt x="4044" y="1335"/>
                    <a:pt x="4495" y="1452"/>
                  </a:cubicBezTo>
                  <a:lnTo>
                    <a:pt x="4579" y="1452"/>
                  </a:lnTo>
                  <a:cubicBezTo>
                    <a:pt x="4595" y="1318"/>
                    <a:pt x="4612" y="1201"/>
                    <a:pt x="4646" y="1101"/>
                  </a:cubicBezTo>
                  <a:cubicBezTo>
                    <a:pt x="4746" y="900"/>
                    <a:pt x="4729" y="683"/>
                    <a:pt x="4712" y="482"/>
                  </a:cubicBezTo>
                  <a:cubicBezTo>
                    <a:pt x="4679" y="466"/>
                    <a:pt x="4646" y="432"/>
                    <a:pt x="4612" y="416"/>
                  </a:cubicBezTo>
                  <a:cubicBezTo>
                    <a:pt x="4495" y="382"/>
                    <a:pt x="4395" y="332"/>
                    <a:pt x="4278" y="299"/>
                  </a:cubicBezTo>
                  <a:cubicBezTo>
                    <a:pt x="3576" y="115"/>
                    <a:pt x="2858" y="15"/>
                    <a:pt x="2139" y="15"/>
                  </a:cubicBezTo>
                  <a:lnTo>
                    <a:pt x="1755" y="15"/>
                  </a:lnTo>
                  <a:cubicBezTo>
                    <a:pt x="1636" y="4"/>
                    <a:pt x="1517" y="0"/>
                    <a:pt x="1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2;p19">
              <a:extLst>
                <a:ext uri="{FF2B5EF4-FFF2-40B4-BE49-F238E27FC236}">
                  <a16:creationId xmlns:a16="http://schemas.microsoft.com/office/drawing/2014/main" id="{9FA1B468-E859-D901-43A9-0229C402D02C}"/>
                </a:ext>
              </a:extLst>
            </p:cNvPr>
            <p:cNvSpPr/>
            <p:nvPr/>
          </p:nvSpPr>
          <p:spPr>
            <a:xfrm>
              <a:off x="1218075" y="3307975"/>
              <a:ext cx="97775" cy="51000"/>
            </a:xfrm>
            <a:custGeom>
              <a:avLst/>
              <a:gdLst/>
              <a:ahLst/>
              <a:cxnLst/>
              <a:rect l="l" t="t" r="r" b="b"/>
              <a:pathLst>
                <a:path w="3911" h="2040" extrusionOk="0">
                  <a:moveTo>
                    <a:pt x="1880" y="0"/>
                  </a:moveTo>
                  <a:cubicBezTo>
                    <a:pt x="1706" y="0"/>
                    <a:pt x="1533" y="10"/>
                    <a:pt x="1370" y="85"/>
                  </a:cubicBezTo>
                  <a:cubicBezTo>
                    <a:pt x="1354" y="93"/>
                    <a:pt x="1333" y="93"/>
                    <a:pt x="1310" y="93"/>
                  </a:cubicBezTo>
                  <a:cubicBezTo>
                    <a:pt x="1287" y="93"/>
                    <a:pt x="1262" y="93"/>
                    <a:pt x="1237" y="101"/>
                  </a:cubicBezTo>
                  <a:cubicBezTo>
                    <a:pt x="986" y="168"/>
                    <a:pt x="719" y="218"/>
                    <a:pt x="535" y="419"/>
                  </a:cubicBezTo>
                  <a:cubicBezTo>
                    <a:pt x="451" y="519"/>
                    <a:pt x="351" y="603"/>
                    <a:pt x="251" y="669"/>
                  </a:cubicBezTo>
                  <a:cubicBezTo>
                    <a:pt x="84" y="786"/>
                    <a:pt x="34" y="937"/>
                    <a:pt x="34" y="1121"/>
                  </a:cubicBezTo>
                  <a:cubicBezTo>
                    <a:pt x="34" y="1338"/>
                    <a:pt x="34" y="1555"/>
                    <a:pt x="34" y="1772"/>
                  </a:cubicBezTo>
                  <a:cubicBezTo>
                    <a:pt x="34" y="1822"/>
                    <a:pt x="0" y="1889"/>
                    <a:pt x="67" y="1923"/>
                  </a:cubicBezTo>
                  <a:cubicBezTo>
                    <a:pt x="101" y="1923"/>
                    <a:pt x="151" y="1906"/>
                    <a:pt x="184" y="1906"/>
                  </a:cubicBezTo>
                  <a:cubicBezTo>
                    <a:pt x="451" y="1806"/>
                    <a:pt x="702" y="1789"/>
                    <a:pt x="969" y="1789"/>
                  </a:cubicBezTo>
                  <a:cubicBezTo>
                    <a:pt x="1220" y="1789"/>
                    <a:pt x="1471" y="1772"/>
                    <a:pt x="1705" y="1772"/>
                  </a:cubicBezTo>
                  <a:cubicBezTo>
                    <a:pt x="1766" y="1770"/>
                    <a:pt x="1828" y="1769"/>
                    <a:pt x="1889" y="1769"/>
                  </a:cubicBezTo>
                  <a:cubicBezTo>
                    <a:pt x="2295" y="1769"/>
                    <a:pt x="2702" y="1814"/>
                    <a:pt x="3108" y="1872"/>
                  </a:cubicBezTo>
                  <a:cubicBezTo>
                    <a:pt x="3359" y="1923"/>
                    <a:pt x="3626" y="1989"/>
                    <a:pt x="3910" y="2040"/>
                  </a:cubicBezTo>
                  <a:cubicBezTo>
                    <a:pt x="3893" y="1939"/>
                    <a:pt x="3877" y="1839"/>
                    <a:pt x="3877" y="1756"/>
                  </a:cubicBezTo>
                  <a:cubicBezTo>
                    <a:pt x="3893" y="1555"/>
                    <a:pt x="3776" y="1471"/>
                    <a:pt x="3626" y="1405"/>
                  </a:cubicBezTo>
                  <a:cubicBezTo>
                    <a:pt x="3559" y="1388"/>
                    <a:pt x="3509" y="1371"/>
                    <a:pt x="3442" y="1355"/>
                  </a:cubicBezTo>
                  <a:cubicBezTo>
                    <a:pt x="3075" y="1254"/>
                    <a:pt x="2724" y="1171"/>
                    <a:pt x="2340" y="1171"/>
                  </a:cubicBezTo>
                  <a:cubicBezTo>
                    <a:pt x="2223" y="1171"/>
                    <a:pt x="2101" y="1175"/>
                    <a:pt x="1982" y="1175"/>
                  </a:cubicBezTo>
                  <a:cubicBezTo>
                    <a:pt x="1863" y="1175"/>
                    <a:pt x="1746" y="1171"/>
                    <a:pt x="1638" y="1154"/>
                  </a:cubicBezTo>
                  <a:cubicBezTo>
                    <a:pt x="1442" y="1121"/>
                    <a:pt x="1246" y="1096"/>
                    <a:pt x="1050" y="1096"/>
                  </a:cubicBezTo>
                  <a:cubicBezTo>
                    <a:pt x="945" y="1096"/>
                    <a:pt x="840" y="1103"/>
                    <a:pt x="735" y="1121"/>
                  </a:cubicBezTo>
                  <a:cubicBezTo>
                    <a:pt x="713" y="1128"/>
                    <a:pt x="691" y="1136"/>
                    <a:pt x="670" y="1136"/>
                  </a:cubicBezTo>
                  <a:cubicBezTo>
                    <a:pt x="644" y="1136"/>
                    <a:pt x="620" y="1124"/>
                    <a:pt x="602" y="1087"/>
                  </a:cubicBezTo>
                  <a:cubicBezTo>
                    <a:pt x="619" y="1020"/>
                    <a:pt x="669" y="1020"/>
                    <a:pt x="719" y="1020"/>
                  </a:cubicBezTo>
                  <a:cubicBezTo>
                    <a:pt x="936" y="987"/>
                    <a:pt x="1136" y="954"/>
                    <a:pt x="1337" y="903"/>
                  </a:cubicBezTo>
                  <a:cubicBezTo>
                    <a:pt x="1504" y="870"/>
                    <a:pt x="1654" y="853"/>
                    <a:pt x="1805" y="853"/>
                  </a:cubicBezTo>
                  <a:cubicBezTo>
                    <a:pt x="1955" y="853"/>
                    <a:pt x="2089" y="837"/>
                    <a:pt x="2239" y="837"/>
                  </a:cubicBezTo>
                  <a:cubicBezTo>
                    <a:pt x="2284" y="835"/>
                    <a:pt x="2328" y="834"/>
                    <a:pt x="2372" y="834"/>
                  </a:cubicBezTo>
                  <a:cubicBezTo>
                    <a:pt x="2857" y="834"/>
                    <a:pt x="3317" y="919"/>
                    <a:pt x="3776" y="1087"/>
                  </a:cubicBezTo>
                  <a:cubicBezTo>
                    <a:pt x="3793" y="1104"/>
                    <a:pt x="3810" y="1104"/>
                    <a:pt x="3843" y="1104"/>
                  </a:cubicBezTo>
                  <a:cubicBezTo>
                    <a:pt x="3877" y="1004"/>
                    <a:pt x="3877" y="903"/>
                    <a:pt x="3810" y="837"/>
                  </a:cubicBezTo>
                  <a:cubicBezTo>
                    <a:pt x="3576" y="603"/>
                    <a:pt x="3359" y="369"/>
                    <a:pt x="3058" y="218"/>
                  </a:cubicBezTo>
                  <a:cubicBezTo>
                    <a:pt x="3041" y="202"/>
                    <a:pt x="3008" y="202"/>
                    <a:pt x="2974" y="185"/>
                  </a:cubicBezTo>
                  <a:cubicBezTo>
                    <a:pt x="2807" y="152"/>
                    <a:pt x="2624" y="118"/>
                    <a:pt x="2456" y="51"/>
                  </a:cubicBezTo>
                  <a:cubicBezTo>
                    <a:pt x="2323" y="18"/>
                    <a:pt x="2189" y="1"/>
                    <a:pt x="2055" y="1"/>
                  </a:cubicBezTo>
                  <a:cubicBezTo>
                    <a:pt x="1997" y="1"/>
                    <a:pt x="1939" y="0"/>
                    <a:pt x="18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3;p19">
              <a:extLst>
                <a:ext uri="{FF2B5EF4-FFF2-40B4-BE49-F238E27FC236}">
                  <a16:creationId xmlns:a16="http://schemas.microsoft.com/office/drawing/2014/main" id="{99D70C08-2ED2-A4E7-B5A3-55AB334D906F}"/>
                </a:ext>
              </a:extLst>
            </p:cNvPr>
            <p:cNvSpPr/>
            <p:nvPr/>
          </p:nvSpPr>
          <p:spPr>
            <a:xfrm>
              <a:off x="1237275" y="3285025"/>
              <a:ext cx="58925" cy="20475"/>
            </a:xfrm>
            <a:custGeom>
              <a:avLst/>
              <a:gdLst/>
              <a:ahLst/>
              <a:cxnLst/>
              <a:rect l="l" t="t" r="r" b="b"/>
              <a:pathLst>
                <a:path w="2357" h="819" extrusionOk="0">
                  <a:moveTo>
                    <a:pt x="1221" y="0"/>
                  </a:moveTo>
                  <a:cubicBezTo>
                    <a:pt x="1054" y="0"/>
                    <a:pt x="903" y="34"/>
                    <a:pt x="736" y="50"/>
                  </a:cubicBezTo>
                  <a:cubicBezTo>
                    <a:pt x="711" y="59"/>
                    <a:pt x="682" y="59"/>
                    <a:pt x="653" y="59"/>
                  </a:cubicBezTo>
                  <a:cubicBezTo>
                    <a:pt x="623" y="59"/>
                    <a:pt x="594" y="59"/>
                    <a:pt x="569" y="67"/>
                  </a:cubicBezTo>
                  <a:cubicBezTo>
                    <a:pt x="519" y="84"/>
                    <a:pt x="469" y="100"/>
                    <a:pt x="419" y="134"/>
                  </a:cubicBezTo>
                  <a:cubicBezTo>
                    <a:pt x="201" y="301"/>
                    <a:pt x="34" y="501"/>
                    <a:pt x="1" y="819"/>
                  </a:cubicBezTo>
                  <a:cubicBezTo>
                    <a:pt x="268" y="752"/>
                    <a:pt x="485" y="702"/>
                    <a:pt x="719" y="635"/>
                  </a:cubicBezTo>
                  <a:cubicBezTo>
                    <a:pt x="786" y="618"/>
                    <a:pt x="853" y="618"/>
                    <a:pt x="920" y="618"/>
                  </a:cubicBezTo>
                  <a:lnTo>
                    <a:pt x="1455" y="618"/>
                  </a:lnTo>
                  <a:cubicBezTo>
                    <a:pt x="1521" y="618"/>
                    <a:pt x="1572" y="618"/>
                    <a:pt x="1622" y="635"/>
                  </a:cubicBezTo>
                  <a:cubicBezTo>
                    <a:pt x="1839" y="685"/>
                    <a:pt x="2056" y="752"/>
                    <a:pt x="2290" y="802"/>
                  </a:cubicBezTo>
                  <a:cubicBezTo>
                    <a:pt x="2296" y="808"/>
                    <a:pt x="2303" y="810"/>
                    <a:pt x="2311" y="810"/>
                  </a:cubicBezTo>
                  <a:cubicBezTo>
                    <a:pt x="2327" y="810"/>
                    <a:pt x="2346" y="802"/>
                    <a:pt x="2357" y="802"/>
                  </a:cubicBezTo>
                  <a:cubicBezTo>
                    <a:pt x="2323" y="568"/>
                    <a:pt x="2223" y="368"/>
                    <a:pt x="2039" y="217"/>
                  </a:cubicBezTo>
                  <a:cubicBezTo>
                    <a:pt x="1956" y="117"/>
                    <a:pt x="1839" y="67"/>
                    <a:pt x="1705" y="50"/>
                  </a:cubicBezTo>
                  <a:cubicBezTo>
                    <a:pt x="1538" y="34"/>
                    <a:pt x="1388" y="0"/>
                    <a:pt x="12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4;p19">
              <a:extLst>
                <a:ext uri="{FF2B5EF4-FFF2-40B4-BE49-F238E27FC236}">
                  <a16:creationId xmlns:a16="http://schemas.microsoft.com/office/drawing/2014/main" id="{C432C2FD-67BC-1033-B67F-C8FF6AB98CE0}"/>
                </a:ext>
              </a:extLst>
            </p:cNvPr>
            <p:cNvSpPr/>
            <p:nvPr/>
          </p:nvSpPr>
          <p:spPr>
            <a:xfrm>
              <a:off x="1234725" y="3288325"/>
              <a:ext cx="58950" cy="22575"/>
            </a:xfrm>
            <a:custGeom>
              <a:avLst/>
              <a:gdLst/>
              <a:ahLst/>
              <a:cxnLst/>
              <a:rect l="l" t="t" r="r" b="b"/>
              <a:pathLst>
                <a:path w="2358" h="903" extrusionOk="0">
                  <a:moveTo>
                    <a:pt x="1376" y="0"/>
                  </a:moveTo>
                  <a:cubicBezTo>
                    <a:pt x="1283" y="0"/>
                    <a:pt x="1188" y="15"/>
                    <a:pt x="1105" y="35"/>
                  </a:cubicBezTo>
                  <a:cubicBezTo>
                    <a:pt x="788" y="85"/>
                    <a:pt x="487" y="202"/>
                    <a:pt x="237" y="386"/>
                  </a:cubicBezTo>
                  <a:cubicBezTo>
                    <a:pt x="1" y="552"/>
                    <a:pt x="145" y="903"/>
                    <a:pt x="363" y="903"/>
                  </a:cubicBezTo>
                  <a:cubicBezTo>
                    <a:pt x="408" y="903"/>
                    <a:pt x="456" y="888"/>
                    <a:pt x="504" y="854"/>
                  </a:cubicBezTo>
                  <a:cubicBezTo>
                    <a:pt x="738" y="687"/>
                    <a:pt x="988" y="570"/>
                    <a:pt x="1273" y="537"/>
                  </a:cubicBezTo>
                  <a:cubicBezTo>
                    <a:pt x="1293" y="534"/>
                    <a:pt x="1314" y="532"/>
                    <a:pt x="1335" y="532"/>
                  </a:cubicBezTo>
                  <a:cubicBezTo>
                    <a:pt x="1565" y="532"/>
                    <a:pt x="1795" y="688"/>
                    <a:pt x="2024" y="704"/>
                  </a:cubicBezTo>
                  <a:cubicBezTo>
                    <a:pt x="2039" y="706"/>
                    <a:pt x="2054" y="707"/>
                    <a:pt x="2067" y="707"/>
                  </a:cubicBezTo>
                  <a:cubicBezTo>
                    <a:pt x="2358" y="707"/>
                    <a:pt x="2344" y="218"/>
                    <a:pt x="2024" y="186"/>
                  </a:cubicBezTo>
                  <a:cubicBezTo>
                    <a:pt x="1857" y="169"/>
                    <a:pt x="1707" y="69"/>
                    <a:pt x="1540" y="19"/>
                  </a:cubicBezTo>
                  <a:cubicBezTo>
                    <a:pt x="1489" y="6"/>
                    <a:pt x="1433" y="0"/>
                    <a:pt x="1376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5;p19">
              <a:extLst>
                <a:ext uri="{FF2B5EF4-FFF2-40B4-BE49-F238E27FC236}">
                  <a16:creationId xmlns:a16="http://schemas.microsoft.com/office/drawing/2014/main" id="{59B7940F-803A-3180-B6FA-52273705733F}"/>
                </a:ext>
              </a:extLst>
            </p:cNvPr>
            <p:cNvSpPr/>
            <p:nvPr/>
          </p:nvSpPr>
          <p:spPr>
            <a:xfrm>
              <a:off x="1221825" y="3313650"/>
              <a:ext cx="90750" cy="26675"/>
            </a:xfrm>
            <a:custGeom>
              <a:avLst/>
              <a:gdLst/>
              <a:ahLst/>
              <a:cxnLst/>
              <a:rect l="l" t="t" r="r" b="b"/>
              <a:pathLst>
                <a:path w="3630" h="1067" extrusionOk="0">
                  <a:moveTo>
                    <a:pt x="1493" y="1"/>
                  </a:moveTo>
                  <a:cubicBezTo>
                    <a:pt x="1043" y="1"/>
                    <a:pt x="232" y="213"/>
                    <a:pt x="51" y="576"/>
                  </a:cubicBezTo>
                  <a:cubicBezTo>
                    <a:pt x="1" y="676"/>
                    <a:pt x="1" y="827"/>
                    <a:pt x="84" y="910"/>
                  </a:cubicBezTo>
                  <a:cubicBezTo>
                    <a:pt x="101" y="910"/>
                    <a:pt x="101" y="910"/>
                    <a:pt x="101" y="927"/>
                  </a:cubicBezTo>
                  <a:cubicBezTo>
                    <a:pt x="157" y="968"/>
                    <a:pt x="217" y="986"/>
                    <a:pt x="274" y="986"/>
                  </a:cubicBezTo>
                  <a:cubicBezTo>
                    <a:pt x="403" y="986"/>
                    <a:pt x="517" y="897"/>
                    <a:pt x="552" y="793"/>
                  </a:cubicBezTo>
                  <a:cubicBezTo>
                    <a:pt x="738" y="638"/>
                    <a:pt x="1326" y="541"/>
                    <a:pt x="1571" y="541"/>
                  </a:cubicBezTo>
                  <a:cubicBezTo>
                    <a:pt x="1590" y="541"/>
                    <a:pt x="1607" y="542"/>
                    <a:pt x="1621" y="543"/>
                  </a:cubicBezTo>
                  <a:cubicBezTo>
                    <a:pt x="1905" y="576"/>
                    <a:pt x="2941" y="643"/>
                    <a:pt x="3075" y="927"/>
                  </a:cubicBezTo>
                  <a:cubicBezTo>
                    <a:pt x="3117" y="1026"/>
                    <a:pt x="3190" y="1066"/>
                    <a:pt x="3268" y="1066"/>
                  </a:cubicBezTo>
                  <a:cubicBezTo>
                    <a:pt x="3440" y="1066"/>
                    <a:pt x="3630" y="867"/>
                    <a:pt x="3526" y="660"/>
                  </a:cubicBezTo>
                  <a:cubicBezTo>
                    <a:pt x="3292" y="108"/>
                    <a:pt x="2123" y="75"/>
                    <a:pt x="1621" y="8"/>
                  </a:cubicBezTo>
                  <a:cubicBezTo>
                    <a:pt x="1583" y="3"/>
                    <a:pt x="1540" y="1"/>
                    <a:pt x="14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6;p19">
              <a:extLst>
                <a:ext uri="{FF2B5EF4-FFF2-40B4-BE49-F238E27FC236}">
                  <a16:creationId xmlns:a16="http://schemas.microsoft.com/office/drawing/2014/main" id="{63E56F61-75D5-AAED-9C06-80722219D779}"/>
                </a:ext>
              </a:extLst>
            </p:cNvPr>
            <p:cNvSpPr/>
            <p:nvPr/>
          </p:nvSpPr>
          <p:spPr>
            <a:xfrm>
              <a:off x="1214725" y="3337450"/>
              <a:ext cx="95275" cy="20100"/>
            </a:xfrm>
            <a:custGeom>
              <a:avLst/>
              <a:gdLst/>
              <a:ahLst/>
              <a:cxnLst/>
              <a:rect l="l" t="t" r="r" b="b"/>
              <a:pathLst>
                <a:path w="3811" h="804" extrusionOk="0">
                  <a:moveTo>
                    <a:pt x="1705" y="1"/>
                  </a:moveTo>
                  <a:cubicBezTo>
                    <a:pt x="1201" y="1"/>
                    <a:pt x="705" y="71"/>
                    <a:pt x="201" y="242"/>
                  </a:cubicBezTo>
                  <a:cubicBezTo>
                    <a:pt x="101" y="276"/>
                    <a:pt x="1" y="376"/>
                    <a:pt x="17" y="510"/>
                  </a:cubicBezTo>
                  <a:cubicBezTo>
                    <a:pt x="17" y="510"/>
                    <a:pt x="17" y="526"/>
                    <a:pt x="17" y="543"/>
                  </a:cubicBezTo>
                  <a:cubicBezTo>
                    <a:pt x="39" y="712"/>
                    <a:pt x="187" y="801"/>
                    <a:pt x="323" y="801"/>
                  </a:cubicBezTo>
                  <a:cubicBezTo>
                    <a:pt x="401" y="801"/>
                    <a:pt x="476" y="771"/>
                    <a:pt x="519" y="710"/>
                  </a:cubicBezTo>
                  <a:cubicBezTo>
                    <a:pt x="909" y="593"/>
                    <a:pt x="1299" y="527"/>
                    <a:pt x="1705" y="527"/>
                  </a:cubicBezTo>
                  <a:cubicBezTo>
                    <a:pt x="1821" y="527"/>
                    <a:pt x="1937" y="532"/>
                    <a:pt x="2056" y="543"/>
                  </a:cubicBezTo>
                  <a:cubicBezTo>
                    <a:pt x="2306" y="577"/>
                    <a:pt x="3075" y="543"/>
                    <a:pt x="3309" y="693"/>
                  </a:cubicBezTo>
                  <a:cubicBezTo>
                    <a:pt x="3362" y="762"/>
                    <a:pt x="3455" y="803"/>
                    <a:pt x="3543" y="803"/>
                  </a:cubicBezTo>
                  <a:cubicBezTo>
                    <a:pt x="3649" y="803"/>
                    <a:pt x="3750" y="746"/>
                    <a:pt x="3777" y="610"/>
                  </a:cubicBezTo>
                  <a:cubicBezTo>
                    <a:pt x="3777" y="610"/>
                    <a:pt x="3777" y="610"/>
                    <a:pt x="3793" y="593"/>
                  </a:cubicBezTo>
                  <a:cubicBezTo>
                    <a:pt x="3810" y="510"/>
                    <a:pt x="3793" y="409"/>
                    <a:pt x="3727" y="343"/>
                  </a:cubicBezTo>
                  <a:cubicBezTo>
                    <a:pt x="3426" y="59"/>
                    <a:pt x="2774" y="92"/>
                    <a:pt x="2407" y="42"/>
                  </a:cubicBezTo>
                  <a:cubicBezTo>
                    <a:pt x="2170" y="16"/>
                    <a:pt x="1937" y="1"/>
                    <a:pt x="1705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7;p19">
              <a:extLst>
                <a:ext uri="{FF2B5EF4-FFF2-40B4-BE49-F238E27FC236}">
                  <a16:creationId xmlns:a16="http://schemas.microsoft.com/office/drawing/2014/main" id="{0E603AAD-DF35-A296-545E-8E7DF689E20C}"/>
                </a:ext>
              </a:extLst>
            </p:cNvPr>
            <p:cNvSpPr/>
            <p:nvPr/>
          </p:nvSpPr>
          <p:spPr>
            <a:xfrm>
              <a:off x="1208875" y="3370575"/>
              <a:ext cx="112900" cy="30000"/>
            </a:xfrm>
            <a:custGeom>
              <a:avLst/>
              <a:gdLst/>
              <a:ahLst/>
              <a:cxnLst/>
              <a:rect l="l" t="t" r="r" b="b"/>
              <a:pathLst>
                <a:path w="4516" h="1200" extrusionOk="0">
                  <a:moveTo>
                    <a:pt x="2393" y="1"/>
                  </a:moveTo>
                  <a:cubicBezTo>
                    <a:pt x="1770" y="1"/>
                    <a:pt x="1152" y="51"/>
                    <a:pt x="535" y="137"/>
                  </a:cubicBezTo>
                  <a:lnTo>
                    <a:pt x="519" y="137"/>
                  </a:lnTo>
                  <a:cubicBezTo>
                    <a:pt x="502" y="137"/>
                    <a:pt x="469" y="137"/>
                    <a:pt x="452" y="154"/>
                  </a:cubicBezTo>
                  <a:cubicBezTo>
                    <a:pt x="301" y="171"/>
                    <a:pt x="251" y="271"/>
                    <a:pt x="251" y="388"/>
                  </a:cubicBezTo>
                  <a:cubicBezTo>
                    <a:pt x="1" y="471"/>
                    <a:pt x="34" y="906"/>
                    <a:pt x="335" y="906"/>
                  </a:cubicBezTo>
                  <a:cubicBezTo>
                    <a:pt x="987" y="889"/>
                    <a:pt x="1638" y="856"/>
                    <a:pt x="2290" y="839"/>
                  </a:cubicBezTo>
                  <a:cubicBezTo>
                    <a:pt x="2908" y="839"/>
                    <a:pt x="3510" y="1023"/>
                    <a:pt x="4111" y="1190"/>
                  </a:cubicBezTo>
                  <a:cubicBezTo>
                    <a:pt x="4135" y="1196"/>
                    <a:pt x="4159" y="1199"/>
                    <a:pt x="4181" y="1199"/>
                  </a:cubicBezTo>
                  <a:cubicBezTo>
                    <a:pt x="4391" y="1199"/>
                    <a:pt x="4516" y="938"/>
                    <a:pt x="4395" y="772"/>
                  </a:cubicBezTo>
                  <a:cubicBezTo>
                    <a:pt x="4445" y="672"/>
                    <a:pt x="4462" y="555"/>
                    <a:pt x="4362" y="455"/>
                  </a:cubicBezTo>
                  <a:cubicBezTo>
                    <a:pt x="4044" y="104"/>
                    <a:pt x="3510" y="37"/>
                    <a:pt x="3058" y="20"/>
                  </a:cubicBezTo>
                  <a:cubicBezTo>
                    <a:pt x="2836" y="7"/>
                    <a:pt x="2614" y="1"/>
                    <a:pt x="2393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8;p19">
              <a:extLst>
                <a:ext uri="{FF2B5EF4-FFF2-40B4-BE49-F238E27FC236}">
                  <a16:creationId xmlns:a16="http://schemas.microsoft.com/office/drawing/2014/main" id="{229D407E-860B-2441-8741-23EE29BB10DC}"/>
                </a:ext>
              </a:extLst>
            </p:cNvPr>
            <p:cNvSpPr/>
            <p:nvPr/>
          </p:nvSpPr>
          <p:spPr>
            <a:xfrm>
              <a:off x="1200525" y="3399750"/>
              <a:ext cx="138550" cy="35150"/>
            </a:xfrm>
            <a:custGeom>
              <a:avLst/>
              <a:gdLst/>
              <a:ahLst/>
              <a:cxnLst/>
              <a:rect l="l" t="t" r="r" b="b"/>
              <a:pathLst>
                <a:path w="5542" h="1406" extrusionOk="0">
                  <a:moveTo>
                    <a:pt x="3363" y="0"/>
                  </a:moveTo>
                  <a:cubicBezTo>
                    <a:pt x="2944" y="0"/>
                    <a:pt x="2546" y="33"/>
                    <a:pt x="2273" y="39"/>
                  </a:cubicBezTo>
                  <a:cubicBezTo>
                    <a:pt x="2218" y="39"/>
                    <a:pt x="2123" y="38"/>
                    <a:pt x="2002" y="38"/>
                  </a:cubicBezTo>
                  <a:cubicBezTo>
                    <a:pt x="1384" y="38"/>
                    <a:pt x="106" y="84"/>
                    <a:pt x="301" y="658"/>
                  </a:cubicBezTo>
                  <a:cubicBezTo>
                    <a:pt x="251" y="674"/>
                    <a:pt x="218" y="691"/>
                    <a:pt x="184" y="724"/>
                  </a:cubicBezTo>
                  <a:cubicBezTo>
                    <a:pt x="17" y="825"/>
                    <a:pt x="1" y="1176"/>
                    <a:pt x="251" y="1209"/>
                  </a:cubicBezTo>
                  <a:cubicBezTo>
                    <a:pt x="1220" y="1343"/>
                    <a:pt x="2189" y="1376"/>
                    <a:pt x="3175" y="1393"/>
                  </a:cubicBezTo>
                  <a:cubicBezTo>
                    <a:pt x="3333" y="1399"/>
                    <a:pt x="3496" y="1405"/>
                    <a:pt x="3660" y="1405"/>
                  </a:cubicBezTo>
                  <a:cubicBezTo>
                    <a:pt x="3929" y="1405"/>
                    <a:pt x="4202" y="1388"/>
                    <a:pt x="4462" y="1326"/>
                  </a:cubicBezTo>
                  <a:lnTo>
                    <a:pt x="4796" y="1326"/>
                  </a:lnTo>
                  <a:cubicBezTo>
                    <a:pt x="4863" y="1326"/>
                    <a:pt x="4896" y="1309"/>
                    <a:pt x="4930" y="1293"/>
                  </a:cubicBezTo>
                  <a:cubicBezTo>
                    <a:pt x="4946" y="1293"/>
                    <a:pt x="4963" y="1309"/>
                    <a:pt x="4963" y="1309"/>
                  </a:cubicBezTo>
                  <a:cubicBezTo>
                    <a:pt x="5023" y="1362"/>
                    <a:pt x="5089" y="1384"/>
                    <a:pt x="5151" y="1384"/>
                  </a:cubicBezTo>
                  <a:cubicBezTo>
                    <a:pt x="5365" y="1384"/>
                    <a:pt x="5541" y="1123"/>
                    <a:pt x="5347" y="942"/>
                  </a:cubicBezTo>
                  <a:cubicBezTo>
                    <a:pt x="5314" y="908"/>
                    <a:pt x="5280" y="875"/>
                    <a:pt x="5230" y="858"/>
                  </a:cubicBezTo>
                  <a:cubicBezTo>
                    <a:pt x="5247" y="808"/>
                    <a:pt x="5230" y="741"/>
                    <a:pt x="5214" y="691"/>
                  </a:cubicBezTo>
                  <a:cubicBezTo>
                    <a:pt x="4944" y="110"/>
                    <a:pt x="4120" y="0"/>
                    <a:pt x="3363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9;p19">
              <a:extLst>
                <a:ext uri="{FF2B5EF4-FFF2-40B4-BE49-F238E27FC236}">
                  <a16:creationId xmlns:a16="http://schemas.microsoft.com/office/drawing/2014/main" id="{0B289256-108A-A361-2780-A583A223A09C}"/>
                </a:ext>
              </a:extLst>
            </p:cNvPr>
            <p:cNvSpPr/>
            <p:nvPr/>
          </p:nvSpPr>
          <p:spPr>
            <a:xfrm>
              <a:off x="1035525" y="3275825"/>
              <a:ext cx="462450" cy="679225"/>
            </a:xfrm>
            <a:custGeom>
              <a:avLst/>
              <a:gdLst/>
              <a:ahLst/>
              <a:cxnLst/>
              <a:rect l="l" t="t" r="r" b="b"/>
              <a:pathLst>
                <a:path w="18498" h="27169" extrusionOk="0">
                  <a:moveTo>
                    <a:pt x="12415" y="6433"/>
                  </a:moveTo>
                  <a:cubicBezTo>
                    <a:pt x="12582" y="6483"/>
                    <a:pt x="12716" y="6600"/>
                    <a:pt x="12900" y="6617"/>
                  </a:cubicBezTo>
                  <a:cubicBezTo>
                    <a:pt x="12950" y="6617"/>
                    <a:pt x="13033" y="6651"/>
                    <a:pt x="13050" y="6701"/>
                  </a:cubicBezTo>
                  <a:cubicBezTo>
                    <a:pt x="13150" y="6868"/>
                    <a:pt x="13301" y="7018"/>
                    <a:pt x="13301" y="7235"/>
                  </a:cubicBezTo>
                  <a:cubicBezTo>
                    <a:pt x="13301" y="7302"/>
                    <a:pt x="13317" y="7386"/>
                    <a:pt x="13301" y="7453"/>
                  </a:cubicBezTo>
                  <a:cubicBezTo>
                    <a:pt x="13301" y="7586"/>
                    <a:pt x="13317" y="7703"/>
                    <a:pt x="13384" y="7820"/>
                  </a:cubicBezTo>
                  <a:cubicBezTo>
                    <a:pt x="13434" y="7887"/>
                    <a:pt x="13434" y="7971"/>
                    <a:pt x="13451" y="8054"/>
                  </a:cubicBezTo>
                  <a:cubicBezTo>
                    <a:pt x="13451" y="8121"/>
                    <a:pt x="13451" y="8188"/>
                    <a:pt x="13451" y="8255"/>
                  </a:cubicBezTo>
                  <a:cubicBezTo>
                    <a:pt x="13418" y="8555"/>
                    <a:pt x="13535" y="8839"/>
                    <a:pt x="13652" y="9107"/>
                  </a:cubicBezTo>
                  <a:cubicBezTo>
                    <a:pt x="13685" y="9174"/>
                    <a:pt x="13718" y="9240"/>
                    <a:pt x="13735" y="9307"/>
                  </a:cubicBezTo>
                  <a:cubicBezTo>
                    <a:pt x="13802" y="9458"/>
                    <a:pt x="13869" y="9608"/>
                    <a:pt x="13936" y="9758"/>
                  </a:cubicBezTo>
                  <a:cubicBezTo>
                    <a:pt x="13969" y="9842"/>
                    <a:pt x="14002" y="9925"/>
                    <a:pt x="14069" y="9959"/>
                  </a:cubicBezTo>
                  <a:cubicBezTo>
                    <a:pt x="14220" y="10076"/>
                    <a:pt x="14303" y="10243"/>
                    <a:pt x="14370" y="10410"/>
                  </a:cubicBezTo>
                  <a:cubicBezTo>
                    <a:pt x="14403" y="10494"/>
                    <a:pt x="14454" y="10560"/>
                    <a:pt x="14487" y="10627"/>
                  </a:cubicBezTo>
                  <a:cubicBezTo>
                    <a:pt x="14520" y="10677"/>
                    <a:pt x="14571" y="10711"/>
                    <a:pt x="14587" y="10761"/>
                  </a:cubicBezTo>
                  <a:cubicBezTo>
                    <a:pt x="14704" y="11012"/>
                    <a:pt x="14905" y="11195"/>
                    <a:pt x="15105" y="11396"/>
                  </a:cubicBezTo>
                  <a:cubicBezTo>
                    <a:pt x="15155" y="11446"/>
                    <a:pt x="15205" y="11513"/>
                    <a:pt x="15256" y="11580"/>
                  </a:cubicBezTo>
                  <a:cubicBezTo>
                    <a:pt x="15339" y="11713"/>
                    <a:pt x="15406" y="11847"/>
                    <a:pt x="15473" y="11997"/>
                  </a:cubicBezTo>
                  <a:cubicBezTo>
                    <a:pt x="15606" y="12215"/>
                    <a:pt x="15757" y="12398"/>
                    <a:pt x="15941" y="12582"/>
                  </a:cubicBezTo>
                  <a:cubicBezTo>
                    <a:pt x="16342" y="12966"/>
                    <a:pt x="16726" y="13367"/>
                    <a:pt x="17077" y="13785"/>
                  </a:cubicBezTo>
                  <a:cubicBezTo>
                    <a:pt x="17344" y="14103"/>
                    <a:pt x="17578" y="14470"/>
                    <a:pt x="17779" y="14854"/>
                  </a:cubicBezTo>
                  <a:cubicBezTo>
                    <a:pt x="17929" y="15088"/>
                    <a:pt x="17996" y="15372"/>
                    <a:pt x="18096" y="15623"/>
                  </a:cubicBezTo>
                  <a:cubicBezTo>
                    <a:pt x="18180" y="15840"/>
                    <a:pt x="18246" y="16041"/>
                    <a:pt x="18330" y="16241"/>
                  </a:cubicBezTo>
                  <a:cubicBezTo>
                    <a:pt x="18397" y="16425"/>
                    <a:pt x="18430" y="16609"/>
                    <a:pt x="18430" y="16809"/>
                  </a:cubicBezTo>
                  <a:cubicBezTo>
                    <a:pt x="18430" y="17060"/>
                    <a:pt x="18414" y="17327"/>
                    <a:pt x="18414" y="17578"/>
                  </a:cubicBezTo>
                  <a:cubicBezTo>
                    <a:pt x="18414" y="17778"/>
                    <a:pt x="18414" y="17979"/>
                    <a:pt x="18430" y="18179"/>
                  </a:cubicBezTo>
                  <a:cubicBezTo>
                    <a:pt x="18497" y="18681"/>
                    <a:pt x="18497" y="19182"/>
                    <a:pt x="18447" y="19683"/>
                  </a:cubicBezTo>
                  <a:cubicBezTo>
                    <a:pt x="18414" y="20068"/>
                    <a:pt x="18330" y="20452"/>
                    <a:pt x="18213" y="20819"/>
                  </a:cubicBezTo>
                  <a:cubicBezTo>
                    <a:pt x="18113" y="21154"/>
                    <a:pt x="17979" y="21471"/>
                    <a:pt x="17829" y="21788"/>
                  </a:cubicBezTo>
                  <a:cubicBezTo>
                    <a:pt x="17645" y="22173"/>
                    <a:pt x="17411" y="22507"/>
                    <a:pt x="17277" y="22908"/>
                  </a:cubicBezTo>
                  <a:cubicBezTo>
                    <a:pt x="17277" y="22925"/>
                    <a:pt x="17261" y="22941"/>
                    <a:pt x="17261" y="22958"/>
                  </a:cubicBezTo>
                  <a:cubicBezTo>
                    <a:pt x="17094" y="23209"/>
                    <a:pt x="16926" y="23459"/>
                    <a:pt x="16743" y="23710"/>
                  </a:cubicBezTo>
                  <a:cubicBezTo>
                    <a:pt x="16726" y="23760"/>
                    <a:pt x="16676" y="23794"/>
                    <a:pt x="16642" y="23844"/>
                  </a:cubicBezTo>
                  <a:cubicBezTo>
                    <a:pt x="16342" y="24378"/>
                    <a:pt x="15907" y="24779"/>
                    <a:pt x="15439" y="25164"/>
                  </a:cubicBezTo>
                  <a:cubicBezTo>
                    <a:pt x="15289" y="25264"/>
                    <a:pt x="15155" y="25381"/>
                    <a:pt x="15005" y="25498"/>
                  </a:cubicBezTo>
                  <a:cubicBezTo>
                    <a:pt x="14938" y="25548"/>
                    <a:pt x="14871" y="25598"/>
                    <a:pt x="14804" y="25631"/>
                  </a:cubicBezTo>
                  <a:cubicBezTo>
                    <a:pt x="14487" y="25815"/>
                    <a:pt x="14170" y="25982"/>
                    <a:pt x="13852" y="26166"/>
                  </a:cubicBezTo>
                  <a:cubicBezTo>
                    <a:pt x="13652" y="26266"/>
                    <a:pt x="13451" y="26367"/>
                    <a:pt x="13267" y="26467"/>
                  </a:cubicBezTo>
                  <a:cubicBezTo>
                    <a:pt x="12866" y="26684"/>
                    <a:pt x="12415" y="26801"/>
                    <a:pt x="11981" y="26918"/>
                  </a:cubicBezTo>
                  <a:cubicBezTo>
                    <a:pt x="11914" y="26935"/>
                    <a:pt x="11847" y="26935"/>
                    <a:pt x="11797" y="26951"/>
                  </a:cubicBezTo>
                  <a:cubicBezTo>
                    <a:pt x="11747" y="26951"/>
                    <a:pt x="11713" y="26951"/>
                    <a:pt x="11680" y="26968"/>
                  </a:cubicBezTo>
                  <a:cubicBezTo>
                    <a:pt x="11413" y="27135"/>
                    <a:pt x="11095" y="27152"/>
                    <a:pt x="10794" y="27152"/>
                  </a:cubicBezTo>
                  <a:cubicBezTo>
                    <a:pt x="10026" y="27169"/>
                    <a:pt x="9257" y="27152"/>
                    <a:pt x="8489" y="27152"/>
                  </a:cubicBezTo>
                  <a:cubicBezTo>
                    <a:pt x="8322" y="27152"/>
                    <a:pt x="8154" y="27135"/>
                    <a:pt x="8004" y="27085"/>
                  </a:cubicBezTo>
                  <a:cubicBezTo>
                    <a:pt x="7820" y="27035"/>
                    <a:pt x="7636" y="27002"/>
                    <a:pt x="7436" y="26985"/>
                  </a:cubicBezTo>
                  <a:cubicBezTo>
                    <a:pt x="7336" y="26985"/>
                    <a:pt x="7219" y="26968"/>
                    <a:pt x="7119" y="26951"/>
                  </a:cubicBezTo>
                  <a:cubicBezTo>
                    <a:pt x="7035" y="26951"/>
                    <a:pt x="6951" y="26935"/>
                    <a:pt x="6868" y="26951"/>
                  </a:cubicBezTo>
                  <a:cubicBezTo>
                    <a:pt x="6684" y="26968"/>
                    <a:pt x="6517" y="26918"/>
                    <a:pt x="6333" y="26885"/>
                  </a:cubicBezTo>
                  <a:cubicBezTo>
                    <a:pt x="5815" y="26734"/>
                    <a:pt x="5314" y="26534"/>
                    <a:pt x="4846" y="26266"/>
                  </a:cubicBezTo>
                  <a:cubicBezTo>
                    <a:pt x="4529" y="26083"/>
                    <a:pt x="4211" y="25932"/>
                    <a:pt x="3910" y="25765"/>
                  </a:cubicBezTo>
                  <a:cubicBezTo>
                    <a:pt x="3743" y="25682"/>
                    <a:pt x="3593" y="25581"/>
                    <a:pt x="3443" y="25464"/>
                  </a:cubicBezTo>
                  <a:cubicBezTo>
                    <a:pt x="3326" y="25364"/>
                    <a:pt x="3209" y="25264"/>
                    <a:pt x="3075" y="25180"/>
                  </a:cubicBezTo>
                  <a:cubicBezTo>
                    <a:pt x="2691" y="24896"/>
                    <a:pt x="2373" y="24562"/>
                    <a:pt x="2073" y="24178"/>
                  </a:cubicBezTo>
                  <a:cubicBezTo>
                    <a:pt x="1989" y="24094"/>
                    <a:pt x="1939" y="23994"/>
                    <a:pt x="1872" y="23894"/>
                  </a:cubicBezTo>
                  <a:cubicBezTo>
                    <a:pt x="1855" y="23860"/>
                    <a:pt x="1855" y="23844"/>
                    <a:pt x="1839" y="23827"/>
                  </a:cubicBezTo>
                  <a:cubicBezTo>
                    <a:pt x="1621" y="23626"/>
                    <a:pt x="1504" y="23359"/>
                    <a:pt x="1337" y="23125"/>
                  </a:cubicBezTo>
                  <a:cubicBezTo>
                    <a:pt x="1287" y="23042"/>
                    <a:pt x="1237" y="22958"/>
                    <a:pt x="1204" y="22875"/>
                  </a:cubicBezTo>
                  <a:cubicBezTo>
                    <a:pt x="1137" y="22674"/>
                    <a:pt x="1020" y="22507"/>
                    <a:pt x="936" y="22323"/>
                  </a:cubicBezTo>
                  <a:cubicBezTo>
                    <a:pt x="585" y="21672"/>
                    <a:pt x="268" y="21003"/>
                    <a:pt x="134" y="20268"/>
                  </a:cubicBezTo>
                  <a:cubicBezTo>
                    <a:pt x="34" y="19783"/>
                    <a:pt x="1" y="19299"/>
                    <a:pt x="17" y="18798"/>
                  </a:cubicBezTo>
                  <a:cubicBezTo>
                    <a:pt x="17" y="18564"/>
                    <a:pt x="51" y="18313"/>
                    <a:pt x="68" y="18062"/>
                  </a:cubicBezTo>
                  <a:cubicBezTo>
                    <a:pt x="84" y="17929"/>
                    <a:pt x="84" y="17795"/>
                    <a:pt x="84" y="17661"/>
                  </a:cubicBezTo>
                  <a:cubicBezTo>
                    <a:pt x="84" y="17411"/>
                    <a:pt x="68" y="17144"/>
                    <a:pt x="68" y="16893"/>
                  </a:cubicBezTo>
                  <a:cubicBezTo>
                    <a:pt x="68" y="16642"/>
                    <a:pt x="101" y="16408"/>
                    <a:pt x="201" y="16174"/>
                  </a:cubicBezTo>
                  <a:cubicBezTo>
                    <a:pt x="335" y="15824"/>
                    <a:pt x="452" y="15473"/>
                    <a:pt x="585" y="15122"/>
                  </a:cubicBezTo>
                  <a:cubicBezTo>
                    <a:pt x="619" y="15038"/>
                    <a:pt x="652" y="14971"/>
                    <a:pt x="686" y="14905"/>
                  </a:cubicBezTo>
                  <a:cubicBezTo>
                    <a:pt x="920" y="14487"/>
                    <a:pt x="1170" y="14086"/>
                    <a:pt x="1471" y="13718"/>
                  </a:cubicBezTo>
                  <a:cubicBezTo>
                    <a:pt x="1805" y="13351"/>
                    <a:pt x="2139" y="13017"/>
                    <a:pt x="2474" y="12666"/>
                  </a:cubicBezTo>
                  <a:cubicBezTo>
                    <a:pt x="2507" y="12632"/>
                    <a:pt x="2524" y="12582"/>
                    <a:pt x="2574" y="12565"/>
                  </a:cubicBezTo>
                  <a:cubicBezTo>
                    <a:pt x="2758" y="12448"/>
                    <a:pt x="2858" y="12265"/>
                    <a:pt x="2958" y="12081"/>
                  </a:cubicBezTo>
                  <a:cubicBezTo>
                    <a:pt x="3058" y="11930"/>
                    <a:pt x="3142" y="11747"/>
                    <a:pt x="3242" y="11596"/>
                  </a:cubicBezTo>
                  <a:cubicBezTo>
                    <a:pt x="3309" y="11496"/>
                    <a:pt x="3376" y="11413"/>
                    <a:pt x="3459" y="11346"/>
                  </a:cubicBezTo>
                  <a:cubicBezTo>
                    <a:pt x="3777" y="11028"/>
                    <a:pt x="4027" y="10661"/>
                    <a:pt x="4211" y="10243"/>
                  </a:cubicBezTo>
                  <a:cubicBezTo>
                    <a:pt x="4228" y="10193"/>
                    <a:pt x="4261" y="10126"/>
                    <a:pt x="4311" y="10093"/>
                  </a:cubicBezTo>
                  <a:cubicBezTo>
                    <a:pt x="4529" y="9925"/>
                    <a:pt x="4629" y="9675"/>
                    <a:pt x="4729" y="9424"/>
                  </a:cubicBezTo>
                  <a:cubicBezTo>
                    <a:pt x="4813" y="9207"/>
                    <a:pt x="4896" y="8973"/>
                    <a:pt x="4997" y="8739"/>
                  </a:cubicBezTo>
                  <a:cubicBezTo>
                    <a:pt x="5030" y="8639"/>
                    <a:pt x="5047" y="8555"/>
                    <a:pt x="5047" y="8455"/>
                  </a:cubicBezTo>
                  <a:cubicBezTo>
                    <a:pt x="5047" y="8338"/>
                    <a:pt x="5047" y="8204"/>
                    <a:pt x="5047" y="8088"/>
                  </a:cubicBezTo>
                  <a:cubicBezTo>
                    <a:pt x="5063" y="8004"/>
                    <a:pt x="5063" y="7904"/>
                    <a:pt x="5113" y="7837"/>
                  </a:cubicBezTo>
                  <a:cubicBezTo>
                    <a:pt x="5180" y="7720"/>
                    <a:pt x="5197" y="7586"/>
                    <a:pt x="5180" y="7469"/>
                  </a:cubicBezTo>
                  <a:cubicBezTo>
                    <a:pt x="5147" y="7202"/>
                    <a:pt x="5281" y="6985"/>
                    <a:pt x="5398" y="6768"/>
                  </a:cubicBezTo>
                  <a:cubicBezTo>
                    <a:pt x="5431" y="6684"/>
                    <a:pt x="5514" y="6634"/>
                    <a:pt x="5615" y="6634"/>
                  </a:cubicBezTo>
                  <a:cubicBezTo>
                    <a:pt x="5782" y="6617"/>
                    <a:pt x="5916" y="6483"/>
                    <a:pt x="6099" y="6450"/>
                  </a:cubicBezTo>
                  <a:cubicBezTo>
                    <a:pt x="6016" y="6166"/>
                    <a:pt x="6016" y="5882"/>
                    <a:pt x="5999" y="5598"/>
                  </a:cubicBezTo>
                  <a:cubicBezTo>
                    <a:pt x="5966" y="5364"/>
                    <a:pt x="6049" y="5164"/>
                    <a:pt x="6216" y="4996"/>
                  </a:cubicBezTo>
                  <a:cubicBezTo>
                    <a:pt x="6317" y="4896"/>
                    <a:pt x="6433" y="4813"/>
                    <a:pt x="6484" y="4679"/>
                  </a:cubicBezTo>
                  <a:cubicBezTo>
                    <a:pt x="6484" y="4646"/>
                    <a:pt x="6484" y="4629"/>
                    <a:pt x="6484" y="4612"/>
                  </a:cubicBezTo>
                  <a:cubicBezTo>
                    <a:pt x="6317" y="4311"/>
                    <a:pt x="6333" y="3977"/>
                    <a:pt x="6350" y="3660"/>
                  </a:cubicBezTo>
                  <a:cubicBezTo>
                    <a:pt x="6350" y="3509"/>
                    <a:pt x="6433" y="3376"/>
                    <a:pt x="6550" y="3292"/>
                  </a:cubicBezTo>
                  <a:cubicBezTo>
                    <a:pt x="6584" y="3275"/>
                    <a:pt x="6617" y="3242"/>
                    <a:pt x="6651" y="3225"/>
                  </a:cubicBezTo>
                  <a:cubicBezTo>
                    <a:pt x="6734" y="3175"/>
                    <a:pt x="6768" y="3092"/>
                    <a:pt x="6768" y="2991"/>
                  </a:cubicBezTo>
                  <a:cubicBezTo>
                    <a:pt x="6768" y="2858"/>
                    <a:pt x="6768" y="2724"/>
                    <a:pt x="6768" y="2590"/>
                  </a:cubicBezTo>
                  <a:cubicBezTo>
                    <a:pt x="6768" y="2473"/>
                    <a:pt x="6751" y="2340"/>
                    <a:pt x="6768" y="2223"/>
                  </a:cubicBezTo>
                  <a:cubicBezTo>
                    <a:pt x="6801" y="1939"/>
                    <a:pt x="6918" y="1705"/>
                    <a:pt x="7169" y="1554"/>
                  </a:cubicBezTo>
                  <a:cubicBezTo>
                    <a:pt x="7352" y="1454"/>
                    <a:pt x="7536" y="1354"/>
                    <a:pt x="7737" y="1254"/>
                  </a:cubicBezTo>
                  <a:cubicBezTo>
                    <a:pt x="7753" y="1153"/>
                    <a:pt x="7787" y="1037"/>
                    <a:pt x="7804" y="920"/>
                  </a:cubicBezTo>
                  <a:cubicBezTo>
                    <a:pt x="7870" y="552"/>
                    <a:pt x="8104" y="301"/>
                    <a:pt x="8422" y="118"/>
                  </a:cubicBezTo>
                  <a:cubicBezTo>
                    <a:pt x="8539" y="51"/>
                    <a:pt x="8656" y="17"/>
                    <a:pt x="8806" y="17"/>
                  </a:cubicBezTo>
                  <a:cubicBezTo>
                    <a:pt x="8956" y="34"/>
                    <a:pt x="9090" y="34"/>
                    <a:pt x="9241" y="17"/>
                  </a:cubicBezTo>
                  <a:cubicBezTo>
                    <a:pt x="9508" y="1"/>
                    <a:pt x="9742" y="51"/>
                    <a:pt x="9992" y="134"/>
                  </a:cubicBezTo>
                  <a:cubicBezTo>
                    <a:pt x="10360" y="235"/>
                    <a:pt x="10560" y="485"/>
                    <a:pt x="10677" y="819"/>
                  </a:cubicBezTo>
                  <a:cubicBezTo>
                    <a:pt x="10711" y="953"/>
                    <a:pt x="10744" y="1103"/>
                    <a:pt x="10778" y="1254"/>
                  </a:cubicBezTo>
                  <a:cubicBezTo>
                    <a:pt x="10928" y="1337"/>
                    <a:pt x="11095" y="1438"/>
                    <a:pt x="11262" y="1521"/>
                  </a:cubicBezTo>
                  <a:cubicBezTo>
                    <a:pt x="11580" y="1688"/>
                    <a:pt x="11713" y="1989"/>
                    <a:pt x="11730" y="2323"/>
                  </a:cubicBezTo>
                  <a:cubicBezTo>
                    <a:pt x="11747" y="2473"/>
                    <a:pt x="11730" y="2607"/>
                    <a:pt x="11730" y="2741"/>
                  </a:cubicBezTo>
                  <a:cubicBezTo>
                    <a:pt x="11730" y="2808"/>
                    <a:pt x="11730" y="2874"/>
                    <a:pt x="11730" y="2925"/>
                  </a:cubicBezTo>
                  <a:cubicBezTo>
                    <a:pt x="11713" y="3075"/>
                    <a:pt x="11764" y="3192"/>
                    <a:pt x="11914" y="3275"/>
                  </a:cubicBezTo>
                  <a:cubicBezTo>
                    <a:pt x="12081" y="3376"/>
                    <a:pt x="12148" y="3526"/>
                    <a:pt x="12148" y="3727"/>
                  </a:cubicBezTo>
                  <a:cubicBezTo>
                    <a:pt x="12148" y="3844"/>
                    <a:pt x="12148" y="3944"/>
                    <a:pt x="12148" y="4061"/>
                  </a:cubicBezTo>
                  <a:cubicBezTo>
                    <a:pt x="12148" y="4228"/>
                    <a:pt x="12131" y="4395"/>
                    <a:pt x="12048" y="4529"/>
                  </a:cubicBezTo>
                  <a:cubicBezTo>
                    <a:pt x="11997" y="4646"/>
                    <a:pt x="12014" y="4729"/>
                    <a:pt x="12098" y="4813"/>
                  </a:cubicBezTo>
                  <a:cubicBezTo>
                    <a:pt x="12165" y="4879"/>
                    <a:pt x="12248" y="4963"/>
                    <a:pt x="12315" y="5047"/>
                  </a:cubicBezTo>
                  <a:cubicBezTo>
                    <a:pt x="12465" y="5197"/>
                    <a:pt x="12532" y="5381"/>
                    <a:pt x="12499" y="5598"/>
                  </a:cubicBezTo>
                  <a:cubicBezTo>
                    <a:pt x="12482" y="5865"/>
                    <a:pt x="12449" y="6133"/>
                    <a:pt x="12415" y="6433"/>
                  </a:cubicBezTo>
                  <a:close/>
                  <a:moveTo>
                    <a:pt x="9257" y="6483"/>
                  </a:moveTo>
                  <a:cubicBezTo>
                    <a:pt x="9257" y="6483"/>
                    <a:pt x="9257" y="6483"/>
                    <a:pt x="9257" y="6483"/>
                  </a:cubicBezTo>
                  <a:cubicBezTo>
                    <a:pt x="8856" y="6483"/>
                    <a:pt x="8438" y="6483"/>
                    <a:pt x="8021" y="6483"/>
                  </a:cubicBezTo>
                  <a:cubicBezTo>
                    <a:pt x="7536" y="6467"/>
                    <a:pt x="7052" y="6517"/>
                    <a:pt x="6567" y="6634"/>
                  </a:cubicBezTo>
                  <a:cubicBezTo>
                    <a:pt x="6283" y="6717"/>
                    <a:pt x="6049" y="6868"/>
                    <a:pt x="5832" y="7052"/>
                  </a:cubicBezTo>
                  <a:cubicBezTo>
                    <a:pt x="5799" y="7085"/>
                    <a:pt x="5748" y="7152"/>
                    <a:pt x="5732" y="7202"/>
                  </a:cubicBezTo>
                  <a:cubicBezTo>
                    <a:pt x="5648" y="7519"/>
                    <a:pt x="5548" y="7837"/>
                    <a:pt x="5548" y="8171"/>
                  </a:cubicBezTo>
                  <a:cubicBezTo>
                    <a:pt x="5548" y="8221"/>
                    <a:pt x="5531" y="8271"/>
                    <a:pt x="5531" y="8321"/>
                  </a:cubicBezTo>
                  <a:cubicBezTo>
                    <a:pt x="5398" y="8906"/>
                    <a:pt x="5180" y="9441"/>
                    <a:pt x="4913" y="9959"/>
                  </a:cubicBezTo>
                  <a:cubicBezTo>
                    <a:pt x="4813" y="10143"/>
                    <a:pt x="4696" y="10343"/>
                    <a:pt x="4596" y="10527"/>
                  </a:cubicBezTo>
                  <a:cubicBezTo>
                    <a:pt x="4428" y="10911"/>
                    <a:pt x="4195" y="11245"/>
                    <a:pt x="3944" y="11563"/>
                  </a:cubicBezTo>
                  <a:cubicBezTo>
                    <a:pt x="3476" y="12148"/>
                    <a:pt x="3008" y="12732"/>
                    <a:pt x="2540" y="13317"/>
                  </a:cubicBezTo>
                  <a:cubicBezTo>
                    <a:pt x="2440" y="13434"/>
                    <a:pt x="2357" y="13568"/>
                    <a:pt x="2223" y="13668"/>
                  </a:cubicBezTo>
                  <a:cubicBezTo>
                    <a:pt x="1972" y="13852"/>
                    <a:pt x="1772" y="14103"/>
                    <a:pt x="1555" y="14336"/>
                  </a:cubicBezTo>
                  <a:cubicBezTo>
                    <a:pt x="1438" y="14470"/>
                    <a:pt x="1337" y="14604"/>
                    <a:pt x="1254" y="14771"/>
                  </a:cubicBezTo>
                  <a:cubicBezTo>
                    <a:pt x="1070" y="15122"/>
                    <a:pt x="886" y="15473"/>
                    <a:pt x="719" y="15840"/>
                  </a:cubicBezTo>
                  <a:cubicBezTo>
                    <a:pt x="652" y="15991"/>
                    <a:pt x="602" y="16174"/>
                    <a:pt x="585" y="16342"/>
                  </a:cubicBezTo>
                  <a:cubicBezTo>
                    <a:pt x="535" y="16659"/>
                    <a:pt x="452" y="16960"/>
                    <a:pt x="469" y="17294"/>
                  </a:cubicBezTo>
                  <a:cubicBezTo>
                    <a:pt x="469" y="17311"/>
                    <a:pt x="469" y="17344"/>
                    <a:pt x="469" y="17361"/>
                  </a:cubicBezTo>
                  <a:cubicBezTo>
                    <a:pt x="402" y="17545"/>
                    <a:pt x="418" y="17728"/>
                    <a:pt x="418" y="17912"/>
                  </a:cubicBezTo>
                  <a:cubicBezTo>
                    <a:pt x="418" y="18380"/>
                    <a:pt x="418" y="18865"/>
                    <a:pt x="435" y="19332"/>
                  </a:cubicBezTo>
                  <a:cubicBezTo>
                    <a:pt x="435" y="19399"/>
                    <a:pt x="418" y="19483"/>
                    <a:pt x="452" y="19550"/>
                  </a:cubicBezTo>
                  <a:cubicBezTo>
                    <a:pt x="519" y="19817"/>
                    <a:pt x="535" y="20084"/>
                    <a:pt x="535" y="20368"/>
                  </a:cubicBezTo>
                  <a:cubicBezTo>
                    <a:pt x="552" y="20569"/>
                    <a:pt x="585" y="20786"/>
                    <a:pt x="702" y="20970"/>
                  </a:cubicBezTo>
                  <a:cubicBezTo>
                    <a:pt x="836" y="21137"/>
                    <a:pt x="903" y="21337"/>
                    <a:pt x="953" y="21538"/>
                  </a:cubicBezTo>
                  <a:cubicBezTo>
                    <a:pt x="1020" y="21722"/>
                    <a:pt x="1070" y="21905"/>
                    <a:pt x="1120" y="22089"/>
                  </a:cubicBezTo>
                  <a:cubicBezTo>
                    <a:pt x="1170" y="22240"/>
                    <a:pt x="1237" y="22373"/>
                    <a:pt x="1354" y="22490"/>
                  </a:cubicBezTo>
                  <a:cubicBezTo>
                    <a:pt x="1454" y="22591"/>
                    <a:pt x="1521" y="22707"/>
                    <a:pt x="1571" y="22824"/>
                  </a:cubicBezTo>
                  <a:cubicBezTo>
                    <a:pt x="1655" y="23058"/>
                    <a:pt x="1772" y="23276"/>
                    <a:pt x="1905" y="23476"/>
                  </a:cubicBezTo>
                  <a:cubicBezTo>
                    <a:pt x="2139" y="23860"/>
                    <a:pt x="2407" y="24195"/>
                    <a:pt x="2758" y="24479"/>
                  </a:cubicBezTo>
                  <a:cubicBezTo>
                    <a:pt x="3142" y="24779"/>
                    <a:pt x="3576" y="25013"/>
                    <a:pt x="3961" y="25331"/>
                  </a:cubicBezTo>
                  <a:cubicBezTo>
                    <a:pt x="3994" y="25364"/>
                    <a:pt x="4044" y="25381"/>
                    <a:pt x="4094" y="25398"/>
                  </a:cubicBezTo>
                  <a:cubicBezTo>
                    <a:pt x="4395" y="25565"/>
                    <a:pt x="4696" y="25715"/>
                    <a:pt x="4997" y="25882"/>
                  </a:cubicBezTo>
                  <a:cubicBezTo>
                    <a:pt x="5464" y="26149"/>
                    <a:pt x="5949" y="26350"/>
                    <a:pt x="6484" y="26500"/>
                  </a:cubicBezTo>
                  <a:cubicBezTo>
                    <a:pt x="6601" y="26517"/>
                    <a:pt x="6734" y="26534"/>
                    <a:pt x="6851" y="26550"/>
                  </a:cubicBezTo>
                  <a:cubicBezTo>
                    <a:pt x="7152" y="26617"/>
                    <a:pt x="7469" y="26617"/>
                    <a:pt x="7770" y="26617"/>
                  </a:cubicBezTo>
                  <a:cubicBezTo>
                    <a:pt x="7937" y="26617"/>
                    <a:pt x="8088" y="26634"/>
                    <a:pt x="8238" y="26684"/>
                  </a:cubicBezTo>
                  <a:cubicBezTo>
                    <a:pt x="8438" y="26734"/>
                    <a:pt x="8639" y="26734"/>
                    <a:pt x="8840" y="26734"/>
                  </a:cubicBezTo>
                  <a:cubicBezTo>
                    <a:pt x="9040" y="26734"/>
                    <a:pt x="9257" y="26734"/>
                    <a:pt x="9458" y="26734"/>
                  </a:cubicBezTo>
                  <a:cubicBezTo>
                    <a:pt x="9558" y="26734"/>
                    <a:pt x="9658" y="26751"/>
                    <a:pt x="9758" y="26751"/>
                  </a:cubicBezTo>
                  <a:cubicBezTo>
                    <a:pt x="10193" y="26818"/>
                    <a:pt x="10611" y="26801"/>
                    <a:pt x="11045" y="26784"/>
                  </a:cubicBezTo>
                  <a:cubicBezTo>
                    <a:pt x="11229" y="26768"/>
                    <a:pt x="11413" y="26734"/>
                    <a:pt x="11563" y="26617"/>
                  </a:cubicBezTo>
                  <a:cubicBezTo>
                    <a:pt x="11613" y="26567"/>
                    <a:pt x="11680" y="26550"/>
                    <a:pt x="11764" y="26550"/>
                  </a:cubicBezTo>
                  <a:cubicBezTo>
                    <a:pt x="11814" y="26550"/>
                    <a:pt x="11880" y="26534"/>
                    <a:pt x="11947" y="26517"/>
                  </a:cubicBezTo>
                  <a:cubicBezTo>
                    <a:pt x="12482" y="26383"/>
                    <a:pt x="13000" y="26183"/>
                    <a:pt x="13484" y="25882"/>
                  </a:cubicBezTo>
                  <a:cubicBezTo>
                    <a:pt x="13551" y="25849"/>
                    <a:pt x="13618" y="25832"/>
                    <a:pt x="13685" y="25782"/>
                  </a:cubicBezTo>
                  <a:cubicBezTo>
                    <a:pt x="13986" y="25631"/>
                    <a:pt x="14286" y="25464"/>
                    <a:pt x="14587" y="25297"/>
                  </a:cubicBezTo>
                  <a:cubicBezTo>
                    <a:pt x="14637" y="25264"/>
                    <a:pt x="14688" y="25230"/>
                    <a:pt x="14721" y="25197"/>
                  </a:cubicBezTo>
                  <a:cubicBezTo>
                    <a:pt x="14871" y="25080"/>
                    <a:pt x="15038" y="24980"/>
                    <a:pt x="15172" y="24846"/>
                  </a:cubicBezTo>
                  <a:cubicBezTo>
                    <a:pt x="15256" y="24779"/>
                    <a:pt x="15356" y="24712"/>
                    <a:pt x="15406" y="24612"/>
                  </a:cubicBezTo>
                  <a:cubicBezTo>
                    <a:pt x="15473" y="24479"/>
                    <a:pt x="15573" y="24412"/>
                    <a:pt x="15690" y="24328"/>
                  </a:cubicBezTo>
                  <a:cubicBezTo>
                    <a:pt x="15957" y="24178"/>
                    <a:pt x="16175" y="23944"/>
                    <a:pt x="16325" y="23677"/>
                  </a:cubicBezTo>
                  <a:cubicBezTo>
                    <a:pt x="16375" y="23576"/>
                    <a:pt x="16425" y="23493"/>
                    <a:pt x="16509" y="23426"/>
                  </a:cubicBezTo>
                  <a:cubicBezTo>
                    <a:pt x="16626" y="23309"/>
                    <a:pt x="16709" y="23175"/>
                    <a:pt x="16793" y="23025"/>
                  </a:cubicBezTo>
                  <a:cubicBezTo>
                    <a:pt x="16893" y="22858"/>
                    <a:pt x="16993" y="22691"/>
                    <a:pt x="17110" y="22524"/>
                  </a:cubicBezTo>
                  <a:cubicBezTo>
                    <a:pt x="17244" y="22373"/>
                    <a:pt x="17344" y="22223"/>
                    <a:pt x="17394" y="22039"/>
                  </a:cubicBezTo>
                  <a:cubicBezTo>
                    <a:pt x="17478" y="21738"/>
                    <a:pt x="17578" y="21438"/>
                    <a:pt x="17662" y="21154"/>
                  </a:cubicBezTo>
                  <a:cubicBezTo>
                    <a:pt x="17695" y="21070"/>
                    <a:pt x="17712" y="20986"/>
                    <a:pt x="17762" y="20920"/>
                  </a:cubicBezTo>
                  <a:cubicBezTo>
                    <a:pt x="17929" y="20669"/>
                    <a:pt x="18013" y="20385"/>
                    <a:pt x="18029" y="20068"/>
                  </a:cubicBezTo>
                  <a:cubicBezTo>
                    <a:pt x="18029" y="20034"/>
                    <a:pt x="18029" y="20001"/>
                    <a:pt x="18046" y="19967"/>
                  </a:cubicBezTo>
                  <a:cubicBezTo>
                    <a:pt x="18129" y="19750"/>
                    <a:pt x="18113" y="19533"/>
                    <a:pt x="18113" y="19316"/>
                  </a:cubicBezTo>
                  <a:cubicBezTo>
                    <a:pt x="18113" y="18948"/>
                    <a:pt x="18079" y="18564"/>
                    <a:pt x="18096" y="18196"/>
                  </a:cubicBezTo>
                  <a:cubicBezTo>
                    <a:pt x="18113" y="17728"/>
                    <a:pt x="18013" y="17277"/>
                    <a:pt x="17996" y="16809"/>
                  </a:cubicBezTo>
                  <a:cubicBezTo>
                    <a:pt x="17996" y="16759"/>
                    <a:pt x="17979" y="16726"/>
                    <a:pt x="17979" y="16676"/>
                  </a:cubicBezTo>
                  <a:cubicBezTo>
                    <a:pt x="17962" y="16609"/>
                    <a:pt x="17946" y="16559"/>
                    <a:pt x="17946" y="16492"/>
                  </a:cubicBezTo>
                  <a:cubicBezTo>
                    <a:pt x="17929" y="16225"/>
                    <a:pt x="17845" y="15991"/>
                    <a:pt x="17745" y="15757"/>
                  </a:cubicBezTo>
                  <a:cubicBezTo>
                    <a:pt x="17612" y="15489"/>
                    <a:pt x="17478" y="15239"/>
                    <a:pt x="17344" y="14971"/>
                  </a:cubicBezTo>
                  <a:cubicBezTo>
                    <a:pt x="17127" y="14487"/>
                    <a:pt x="16759" y="14119"/>
                    <a:pt x="16375" y="13768"/>
                  </a:cubicBezTo>
                  <a:cubicBezTo>
                    <a:pt x="16241" y="13635"/>
                    <a:pt x="16091" y="13484"/>
                    <a:pt x="15974" y="13334"/>
                  </a:cubicBezTo>
                  <a:cubicBezTo>
                    <a:pt x="15506" y="12783"/>
                    <a:pt x="15072" y="12215"/>
                    <a:pt x="14621" y="11646"/>
                  </a:cubicBezTo>
                  <a:cubicBezTo>
                    <a:pt x="14320" y="11279"/>
                    <a:pt x="14053" y="10895"/>
                    <a:pt x="13852" y="10443"/>
                  </a:cubicBezTo>
                  <a:cubicBezTo>
                    <a:pt x="13802" y="10326"/>
                    <a:pt x="13752" y="10226"/>
                    <a:pt x="13685" y="10109"/>
                  </a:cubicBezTo>
                  <a:cubicBezTo>
                    <a:pt x="13434" y="9692"/>
                    <a:pt x="13234" y="9257"/>
                    <a:pt x="13100" y="8789"/>
                  </a:cubicBezTo>
                  <a:cubicBezTo>
                    <a:pt x="13050" y="8605"/>
                    <a:pt x="12967" y="8405"/>
                    <a:pt x="12967" y="8204"/>
                  </a:cubicBezTo>
                  <a:cubicBezTo>
                    <a:pt x="12950" y="7870"/>
                    <a:pt x="12866" y="7553"/>
                    <a:pt x="12783" y="7219"/>
                  </a:cubicBezTo>
                  <a:cubicBezTo>
                    <a:pt x="12766" y="7169"/>
                    <a:pt x="12716" y="7102"/>
                    <a:pt x="12682" y="7068"/>
                  </a:cubicBezTo>
                  <a:cubicBezTo>
                    <a:pt x="12482" y="6884"/>
                    <a:pt x="12281" y="6751"/>
                    <a:pt x="12031" y="6667"/>
                  </a:cubicBezTo>
                  <a:cubicBezTo>
                    <a:pt x="11897" y="6634"/>
                    <a:pt x="11764" y="6600"/>
                    <a:pt x="11630" y="6584"/>
                  </a:cubicBezTo>
                  <a:cubicBezTo>
                    <a:pt x="11346" y="6500"/>
                    <a:pt x="11045" y="6500"/>
                    <a:pt x="10761" y="6483"/>
                  </a:cubicBezTo>
                  <a:cubicBezTo>
                    <a:pt x="10260" y="6483"/>
                    <a:pt x="9758" y="6483"/>
                    <a:pt x="9257" y="6483"/>
                  </a:cubicBezTo>
                  <a:close/>
                  <a:moveTo>
                    <a:pt x="6985" y="4879"/>
                  </a:moveTo>
                  <a:cubicBezTo>
                    <a:pt x="6834" y="5030"/>
                    <a:pt x="6701" y="5180"/>
                    <a:pt x="6550" y="5314"/>
                  </a:cubicBezTo>
                  <a:cubicBezTo>
                    <a:pt x="6484" y="5397"/>
                    <a:pt x="6400" y="5481"/>
                    <a:pt x="6400" y="5598"/>
                  </a:cubicBezTo>
                  <a:cubicBezTo>
                    <a:pt x="6383" y="5782"/>
                    <a:pt x="6383" y="5966"/>
                    <a:pt x="6367" y="6149"/>
                  </a:cubicBezTo>
                  <a:cubicBezTo>
                    <a:pt x="6367" y="6199"/>
                    <a:pt x="6400" y="6250"/>
                    <a:pt x="6417" y="6316"/>
                  </a:cubicBezTo>
                  <a:cubicBezTo>
                    <a:pt x="6500" y="6300"/>
                    <a:pt x="6567" y="6300"/>
                    <a:pt x="6634" y="6266"/>
                  </a:cubicBezTo>
                  <a:cubicBezTo>
                    <a:pt x="6968" y="6166"/>
                    <a:pt x="7302" y="6133"/>
                    <a:pt x="7653" y="6133"/>
                  </a:cubicBezTo>
                  <a:cubicBezTo>
                    <a:pt x="8672" y="6133"/>
                    <a:pt x="9675" y="6133"/>
                    <a:pt x="10694" y="6133"/>
                  </a:cubicBezTo>
                  <a:cubicBezTo>
                    <a:pt x="11112" y="6133"/>
                    <a:pt x="11513" y="6133"/>
                    <a:pt x="11897" y="6283"/>
                  </a:cubicBezTo>
                  <a:cubicBezTo>
                    <a:pt x="11964" y="6300"/>
                    <a:pt x="12031" y="6300"/>
                    <a:pt x="12098" y="6300"/>
                  </a:cubicBezTo>
                  <a:cubicBezTo>
                    <a:pt x="12114" y="6216"/>
                    <a:pt x="12131" y="6149"/>
                    <a:pt x="12131" y="6082"/>
                  </a:cubicBezTo>
                  <a:cubicBezTo>
                    <a:pt x="12131" y="5932"/>
                    <a:pt x="12114" y="5782"/>
                    <a:pt x="12098" y="5631"/>
                  </a:cubicBezTo>
                  <a:cubicBezTo>
                    <a:pt x="12098" y="5414"/>
                    <a:pt x="11964" y="5280"/>
                    <a:pt x="11764" y="5214"/>
                  </a:cubicBezTo>
                  <a:cubicBezTo>
                    <a:pt x="11563" y="5147"/>
                    <a:pt x="11346" y="5080"/>
                    <a:pt x="11129" y="5047"/>
                  </a:cubicBezTo>
                  <a:cubicBezTo>
                    <a:pt x="10694" y="4980"/>
                    <a:pt x="10260" y="4930"/>
                    <a:pt x="9809" y="4879"/>
                  </a:cubicBezTo>
                  <a:cubicBezTo>
                    <a:pt x="9291" y="4813"/>
                    <a:pt x="8773" y="4846"/>
                    <a:pt x="8255" y="4863"/>
                  </a:cubicBezTo>
                  <a:cubicBezTo>
                    <a:pt x="8071" y="4879"/>
                    <a:pt x="7887" y="4879"/>
                    <a:pt x="7703" y="4863"/>
                  </a:cubicBezTo>
                  <a:cubicBezTo>
                    <a:pt x="7469" y="4829"/>
                    <a:pt x="7219" y="4863"/>
                    <a:pt x="6985" y="4879"/>
                  </a:cubicBezTo>
                  <a:close/>
                  <a:moveTo>
                    <a:pt x="11596" y="3793"/>
                  </a:moveTo>
                  <a:cubicBezTo>
                    <a:pt x="11563" y="3777"/>
                    <a:pt x="11530" y="3743"/>
                    <a:pt x="11496" y="3727"/>
                  </a:cubicBezTo>
                  <a:cubicBezTo>
                    <a:pt x="11379" y="3693"/>
                    <a:pt x="11279" y="3643"/>
                    <a:pt x="11162" y="3610"/>
                  </a:cubicBezTo>
                  <a:cubicBezTo>
                    <a:pt x="10460" y="3426"/>
                    <a:pt x="9742" y="3326"/>
                    <a:pt x="9023" y="3326"/>
                  </a:cubicBezTo>
                  <a:cubicBezTo>
                    <a:pt x="8890" y="3326"/>
                    <a:pt x="8773" y="3326"/>
                    <a:pt x="8639" y="3326"/>
                  </a:cubicBezTo>
                  <a:cubicBezTo>
                    <a:pt x="8255" y="3292"/>
                    <a:pt x="7870" y="3326"/>
                    <a:pt x="7503" y="3342"/>
                  </a:cubicBezTo>
                  <a:cubicBezTo>
                    <a:pt x="7219" y="3359"/>
                    <a:pt x="7102" y="3576"/>
                    <a:pt x="6918" y="3727"/>
                  </a:cubicBezTo>
                  <a:cubicBezTo>
                    <a:pt x="6901" y="3727"/>
                    <a:pt x="6901" y="3760"/>
                    <a:pt x="6901" y="3777"/>
                  </a:cubicBezTo>
                  <a:cubicBezTo>
                    <a:pt x="6901" y="3927"/>
                    <a:pt x="6885" y="4111"/>
                    <a:pt x="6918" y="4261"/>
                  </a:cubicBezTo>
                  <a:cubicBezTo>
                    <a:pt x="6968" y="4428"/>
                    <a:pt x="7018" y="4612"/>
                    <a:pt x="7018" y="4813"/>
                  </a:cubicBezTo>
                  <a:cubicBezTo>
                    <a:pt x="7135" y="4779"/>
                    <a:pt x="7235" y="4763"/>
                    <a:pt x="7319" y="4746"/>
                  </a:cubicBezTo>
                  <a:cubicBezTo>
                    <a:pt x="7603" y="4679"/>
                    <a:pt x="7887" y="4595"/>
                    <a:pt x="8171" y="4562"/>
                  </a:cubicBezTo>
                  <a:cubicBezTo>
                    <a:pt x="8773" y="4478"/>
                    <a:pt x="9374" y="4462"/>
                    <a:pt x="9976" y="4545"/>
                  </a:cubicBezTo>
                  <a:cubicBezTo>
                    <a:pt x="10444" y="4612"/>
                    <a:pt x="10911" y="4646"/>
                    <a:pt x="11379" y="4763"/>
                  </a:cubicBezTo>
                  <a:cubicBezTo>
                    <a:pt x="11413" y="4763"/>
                    <a:pt x="11429" y="4763"/>
                    <a:pt x="11463" y="4763"/>
                  </a:cubicBezTo>
                  <a:cubicBezTo>
                    <a:pt x="11479" y="4629"/>
                    <a:pt x="11496" y="4512"/>
                    <a:pt x="11530" y="4412"/>
                  </a:cubicBezTo>
                  <a:cubicBezTo>
                    <a:pt x="11630" y="4211"/>
                    <a:pt x="11613" y="4011"/>
                    <a:pt x="11596" y="3793"/>
                  </a:cubicBezTo>
                  <a:close/>
                  <a:moveTo>
                    <a:pt x="11212" y="3326"/>
                  </a:moveTo>
                  <a:cubicBezTo>
                    <a:pt x="11195" y="3209"/>
                    <a:pt x="11179" y="3125"/>
                    <a:pt x="11179" y="3042"/>
                  </a:cubicBezTo>
                  <a:cubicBezTo>
                    <a:pt x="11195" y="2841"/>
                    <a:pt x="11078" y="2757"/>
                    <a:pt x="10928" y="2691"/>
                  </a:cubicBezTo>
                  <a:cubicBezTo>
                    <a:pt x="10861" y="2674"/>
                    <a:pt x="10811" y="2641"/>
                    <a:pt x="10744" y="2624"/>
                  </a:cubicBezTo>
                  <a:cubicBezTo>
                    <a:pt x="10377" y="2540"/>
                    <a:pt x="10026" y="2457"/>
                    <a:pt x="9642" y="2457"/>
                  </a:cubicBezTo>
                  <a:cubicBezTo>
                    <a:pt x="9408" y="2457"/>
                    <a:pt x="9157" y="2473"/>
                    <a:pt x="8940" y="2440"/>
                  </a:cubicBezTo>
                  <a:cubicBezTo>
                    <a:pt x="8639" y="2390"/>
                    <a:pt x="8338" y="2356"/>
                    <a:pt x="8037" y="2407"/>
                  </a:cubicBezTo>
                  <a:cubicBezTo>
                    <a:pt x="7987" y="2423"/>
                    <a:pt x="7937" y="2440"/>
                    <a:pt x="7904" y="2373"/>
                  </a:cubicBezTo>
                  <a:cubicBezTo>
                    <a:pt x="7921" y="2290"/>
                    <a:pt x="7971" y="2306"/>
                    <a:pt x="8021" y="2306"/>
                  </a:cubicBezTo>
                  <a:cubicBezTo>
                    <a:pt x="8238" y="2273"/>
                    <a:pt x="8438" y="2240"/>
                    <a:pt x="8639" y="2189"/>
                  </a:cubicBezTo>
                  <a:cubicBezTo>
                    <a:pt x="8806" y="2156"/>
                    <a:pt x="8956" y="2123"/>
                    <a:pt x="9107" y="2123"/>
                  </a:cubicBezTo>
                  <a:cubicBezTo>
                    <a:pt x="9257" y="2123"/>
                    <a:pt x="9391" y="2123"/>
                    <a:pt x="9541" y="2123"/>
                  </a:cubicBezTo>
                  <a:cubicBezTo>
                    <a:pt x="10076" y="2106"/>
                    <a:pt x="10577" y="2189"/>
                    <a:pt x="11078" y="2373"/>
                  </a:cubicBezTo>
                  <a:cubicBezTo>
                    <a:pt x="11095" y="2390"/>
                    <a:pt x="11112" y="2373"/>
                    <a:pt x="11145" y="2390"/>
                  </a:cubicBezTo>
                  <a:cubicBezTo>
                    <a:pt x="11179" y="2290"/>
                    <a:pt x="11179" y="2189"/>
                    <a:pt x="11112" y="2123"/>
                  </a:cubicBezTo>
                  <a:cubicBezTo>
                    <a:pt x="10878" y="1889"/>
                    <a:pt x="10661" y="1655"/>
                    <a:pt x="10360" y="1504"/>
                  </a:cubicBezTo>
                  <a:cubicBezTo>
                    <a:pt x="10343" y="1488"/>
                    <a:pt x="10310" y="1471"/>
                    <a:pt x="10276" y="1471"/>
                  </a:cubicBezTo>
                  <a:cubicBezTo>
                    <a:pt x="10109" y="1421"/>
                    <a:pt x="9926" y="1387"/>
                    <a:pt x="9758" y="1337"/>
                  </a:cubicBezTo>
                  <a:cubicBezTo>
                    <a:pt x="9625" y="1304"/>
                    <a:pt x="9491" y="1287"/>
                    <a:pt x="9357" y="1287"/>
                  </a:cubicBezTo>
                  <a:cubicBezTo>
                    <a:pt x="9124" y="1287"/>
                    <a:pt x="8890" y="1270"/>
                    <a:pt x="8672" y="1371"/>
                  </a:cubicBezTo>
                  <a:cubicBezTo>
                    <a:pt x="8639" y="1387"/>
                    <a:pt x="8589" y="1371"/>
                    <a:pt x="8539" y="1387"/>
                  </a:cubicBezTo>
                  <a:cubicBezTo>
                    <a:pt x="8288" y="1438"/>
                    <a:pt x="8021" y="1504"/>
                    <a:pt x="7837" y="1705"/>
                  </a:cubicBezTo>
                  <a:cubicBezTo>
                    <a:pt x="7753" y="1805"/>
                    <a:pt x="7653" y="1889"/>
                    <a:pt x="7553" y="1955"/>
                  </a:cubicBezTo>
                  <a:cubicBezTo>
                    <a:pt x="7386" y="2072"/>
                    <a:pt x="7336" y="2223"/>
                    <a:pt x="7336" y="2407"/>
                  </a:cubicBezTo>
                  <a:cubicBezTo>
                    <a:pt x="7336" y="2624"/>
                    <a:pt x="7336" y="2841"/>
                    <a:pt x="7336" y="3058"/>
                  </a:cubicBezTo>
                  <a:cubicBezTo>
                    <a:pt x="7336" y="3108"/>
                    <a:pt x="7302" y="3175"/>
                    <a:pt x="7369" y="3209"/>
                  </a:cubicBezTo>
                  <a:cubicBezTo>
                    <a:pt x="7403" y="3209"/>
                    <a:pt x="7453" y="3192"/>
                    <a:pt x="7486" y="3175"/>
                  </a:cubicBezTo>
                  <a:cubicBezTo>
                    <a:pt x="7753" y="3092"/>
                    <a:pt x="8004" y="3075"/>
                    <a:pt x="8271" y="3075"/>
                  </a:cubicBezTo>
                  <a:cubicBezTo>
                    <a:pt x="8522" y="3058"/>
                    <a:pt x="8773" y="3058"/>
                    <a:pt x="9007" y="3058"/>
                  </a:cubicBezTo>
                  <a:cubicBezTo>
                    <a:pt x="9474" y="3042"/>
                    <a:pt x="9942" y="3092"/>
                    <a:pt x="10410" y="3158"/>
                  </a:cubicBezTo>
                  <a:cubicBezTo>
                    <a:pt x="10661" y="3209"/>
                    <a:pt x="10928" y="3275"/>
                    <a:pt x="11212" y="3326"/>
                  </a:cubicBezTo>
                  <a:close/>
                  <a:moveTo>
                    <a:pt x="8071" y="1187"/>
                  </a:moveTo>
                  <a:cubicBezTo>
                    <a:pt x="8338" y="1120"/>
                    <a:pt x="8572" y="1070"/>
                    <a:pt x="8789" y="1003"/>
                  </a:cubicBezTo>
                  <a:cubicBezTo>
                    <a:pt x="8856" y="986"/>
                    <a:pt x="8923" y="986"/>
                    <a:pt x="8990" y="986"/>
                  </a:cubicBezTo>
                  <a:cubicBezTo>
                    <a:pt x="9174" y="986"/>
                    <a:pt x="9357" y="986"/>
                    <a:pt x="9541" y="986"/>
                  </a:cubicBezTo>
                  <a:cubicBezTo>
                    <a:pt x="9591" y="986"/>
                    <a:pt x="9642" y="986"/>
                    <a:pt x="9692" y="1003"/>
                  </a:cubicBezTo>
                  <a:cubicBezTo>
                    <a:pt x="9926" y="1053"/>
                    <a:pt x="10126" y="1120"/>
                    <a:pt x="10360" y="1170"/>
                  </a:cubicBezTo>
                  <a:cubicBezTo>
                    <a:pt x="10377" y="1187"/>
                    <a:pt x="10410" y="1170"/>
                    <a:pt x="10427" y="1170"/>
                  </a:cubicBezTo>
                  <a:cubicBezTo>
                    <a:pt x="10393" y="936"/>
                    <a:pt x="10293" y="736"/>
                    <a:pt x="10126" y="585"/>
                  </a:cubicBezTo>
                  <a:cubicBezTo>
                    <a:pt x="10026" y="485"/>
                    <a:pt x="9909" y="435"/>
                    <a:pt x="9775" y="418"/>
                  </a:cubicBezTo>
                  <a:cubicBezTo>
                    <a:pt x="9625" y="402"/>
                    <a:pt x="9458" y="368"/>
                    <a:pt x="9291" y="368"/>
                  </a:cubicBezTo>
                  <a:cubicBezTo>
                    <a:pt x="9124" y="368"/>
                    <a:pt x="8973" y="402"/>
                    <a:pt x="8806" y="418"/>
                  </a:cubicBezTo>
                  <a:cubicBezTo>
                    <a:pt x="8756" y="435"/>
                    <a:pt x="8689" y="418"/>
                    <a:pt x="8639" y="435"/>
                  </a:cubicBezTo>
                  <a:cubicBezTo>
                    <a:pt x="8589" y="452"/>
                    <a:pt x="8539" y="468"/>
                    <a:pt x="8489" y="502"/>
                  </a:cubicBezTo>
                  <a:cubicBezTo>
                    <a:pt x="8271" y="669"/>
                    <a:pt x="8104" y="869"/>
                    <a:pt x="8071" y="1187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0;p19">
              <a:extLst>
                <a:ext uri="{FF2B5EF4-FFF2-40B4-BE49-F238E27FC236}">
                  <a16:creationId xmlns:a16="http://schemas.microsoft.com/office/drawing/2014/main" id="{463D8432-6F3D-53DD-48B4-DA591B9F7194}"/>
                </a:ext>
              </a:extLst>
            </p:cNvPr>
            <p:cNvSpPr/>
            <p:nvPr/>
          </p:nvSpPr>
          <p:spPr>
            <a:xfrm>
              <a:off x="1146350" y="3481650"/>
              <a:ext cx="232150" cy="313950"/>
            </a:xfrm>
            <a:custGeom>
              <a:avLst/>
              <a:gdLst/>
              <a:ahLst/>
              <a:cxnLst/>
              <a:rect l="l" t="t" r="r" b="b"/>
              <a:pathLst>
                <a:path w="9286" h="12558" extrusionOk="0">
                  <a:moveTo>
                    <a:pt x="3157" y="8363"/>
                  </a:moveTo>
                  <a:cubicBezTo>
                    <a:pt x="3303" y="8363"/>
                    <a:pt x="3481" y="8506"/>
                    <a:pt x="3688" y="8794"/>
                  </a:cubicBezTo>
                  <a:cubicBezTo>
                    <a:pt x="3688" y="8944"/>
                    <a:pt x="3688" y="9078"/>
                    <a:pt x="3655" y="9211"/>
                  </a:cubicBezTo>
                  <a:cubicBezTo>
                    <a:pt x="3604" y="9713"/>
                    <a:pt x="3488" y="10097"/>
                    <a:pt x="3153" y="10481"/>
                  </a:cubicBezTo>
                  <a:cubicBezTo>
                    <a:pt x="3103" y="10531"/>
                    <a:pt x="3053" y="10598"/>
                    <a:pt x="2986" y="10665"/>
                  </a:cubicBezTo>
                  <a:cubicBezTo>
                    <a:pt x="2669" y="10030"/>
                    <a:pt x="2585" y="9278"/>
                    <a:pt x="2853" y="8677"/>
                  </a:cubicBezTo>
                  <a:cubicBezTo>
                    <a:pt x="2930" y="8468"/>
                    <a:pt x="3032" y="8363"/>
                    <a:pt x="3157" y="8363"/>
                  </a:cubicBezTo>
                  <a:close/>
                  <a:moveTo>
                    <a:pt x="5867" y="8862"/>
                  </a:moveTo>
                  <a:cubicBezTo>
                    <a:pt x="5973" y="8862"/>
                    <a:pt x="6055" y="8950"/>
                    <a:pt x="6111" y="9128"/>
                  </a:cubicBezTo>
                  <a:cubicBezTo>
                    <a:pt x="6261" y="9378"/>
                    <a:pt x="6295" y="9646"/>
                    <a:pt x="6295" y="9930"/>
                  </a:cubicBezTo>
                  <a:cubicBezTo>
                    <a:pt x="6311" y="10297"/>
                    <a:pt x="6144" y="10698"/>
                    <a:pt x="5960" y="11033"/>
                  </a:cubicBezTo>
                  <a:cubicBezTo>
                    <a:pt x="5726" y="10682"/>
                    <a:pt x="5593" y="10247"/>
                    <a:pt x="5543" y="9896"/>
                  </a:cubicBezTo>
                  <a:cubicBezTo>
                    <a:pt x="5509" y="9612"/>
                    <a:pt x="5509" y="9312"/>
                    <a:pt x="5576" y="9027"/>
                  </a:cubicBezTo>
                  <a:cubicBezTo>
                    <a:pt x="5687" y="8917"/>
                    <a:pt x="5784" y="8862"/>
                    <a:pt x="5867" y="8862"/>
                  </a:cubicBezTo>
                  <a:close/>
                  <a:moveTo>
                    <a:pt x="6242" y="1"/>
                  </a:moveTo>
                  <a:cubicBezTo>
                    <a:pt x="6141" y="1"/>
                    <a:pt x="6043" y="57"/>
                    <a:pt x="6011" y="189"/>
                  </a:cubicBezTo>
                  <a:cubicBezTo>
                    <a:pt x="5860" y="840"/>
                    <a:pt x="5944" y="1459"/>
                    <a:pt x="6044" y="2110"/>
                  </a:cubicBezTo>
                  <a:cubicBezTo>
                    <a:pt x="6178" y="2879"/>
                    <a:pt x="6211" y="3681"/>
                    <a:pt x="6328" y="4449"/>
                  </a:cubicBezTo>
                  <a:cubicBezTo>
                    <a:pt x="6512" y="5786"/>
                    <a:pt x="6946" y="7006"/>
                    <a:pt x="7798" y="8042"/>
                  </a:cubicBezTo>
                  <a:cubicBezTo>
                    <a:pt x="8366" y="8743"/>
                    <a:pt x="8801" y="9228"/>
                    <a:pt x="8567" y="10180"/>
                  </a:cubicBezTo>
                  <a:cubicBezTo>
                    <a:pt x="8417" y="10882"/>
                    <a:pt x="7882" y="11634"/>
                    <a:pt x="7113" y="11701"/>
                  </a:cubicBezTo>
                  <a:cubicBezTo>
                    <a:pt x="7091" y="11702"/>
                    <a:pt x="7070" y="11703"/>
                    <a:pt x="7048" y="11703"/>
                  </a:cubicBezTo>
                  <a:cubicBezTo>
                    <a:pt x="6774" y="11703"/>
                    <a:pt x="6529" y="11605"/>
                    <a:pt x="6328" y="11450"/>
                  </a:cubicBezTo>
                  <a:cubicBezTo>
                    <a:pt x="6696" y="10849"/>
                    <a:pt x="6929" y="10130"/>
                    <a:pt x="6796" y="9428"/>
                  </a:cubicBezTo>
                  <a:cubicBezTo>
                    <a:pt x="6679" y="8894"/>
                    <a:pt x="6311" y="8259"/>
                    <a:pt x="5710" y="8242"/>
                  </a:cubicBezTo>
                  <a:cubicBezTo>
                    <a:pt x="5706" y="8242"/>
                    <a:pt x="5702" y="8242"/>
                    <a:pt x="5698" y="8242"/>
                  </a:cubicBezTo>
                  <a:cubicBezTo>
                    <a:pt x="4378" y="8242"/>
                    <a:pt x="5160" y="10950"/>
                    <a:pt x="5593" y="11434"/>
                  </a:cubicBezTo>
                  <a:cubicBezTo>
                    <a:pt x="5610" y="11467"/>
                    <a:pt x="5643" y="11484"/>
                    <a:pt x="5660" y="11500"/>
                  </a:cubicBezTo>
                  <a:cubicBezTo>
                    <a:pt x="5387" y="11860"/>
                    <a:pt x="5076" y="12022"/>
                    <a:pt x="4734" y="12022"/>
                  </a:cubicBezTo>
                  <a:cubicBezTo>
                    <a:pt x="4489" y="12022"/>
                    <a:pt x="4228" y="11938"/>
                    <a:pt x="3955" y="11784"/>
                  </a:cubicBezTo>
                  <a:cubicBezTo>
                    <a:pt x="3688" y="11634"/>
                    <a:pt x="3454" y="11400"/>
                    <a:pt x="3254" y="11133"/>
                  </a:cubicBezTo>
                  <a:cubicBezTo>
                    <a:pt x="3588" y="10849"/>
                    <a:pt x="3855" y="10498"/>
                    <a:pt x="3989" y="10164"/>
                  </a:cubicBezTo>
                  <a:cubicBezTo>
                    <a:pt x="4189" y="9629"/>
                    <a:pt x="4457" y="8526"/>
                    <a:pt x="4022" y="8042"/>
                  </a:cubicBezTo>
                  <a:cubicBezTo>
                    <a:pt x="3831" y="7811"/>
                    <a:pt x="3610" y="7713"/>
                    <a:pt x="3384" y="7713"/>
                  </a:cubicBezTo>
                  <a:cubicBezTo>
                    <a:pt x="3135" y="7713"/>
                    <a:pt x="2880" y="7832"/>
                    <a:pt x="2652" y="8025"/>
                  </a:cubicBezTo>
                  <a:cubicBezTo>
                    <a:pt x="1967" y="8626"/>
                    <a:pt x="2151" y="9829"/>
                    <a:pt x="2385" y="10581"/>
                  </a:cubicBezTo>
                  <a:cubicBezTo>
                    <a:pt x="2435" y="10715"/>
                    <a:pt x="2485" y="10849"/>
                    <a:pt x="2552" y="10982"/>
                  </a:cubicBezTo>
                  <a:cubicBezTo>
                    <a:pt x="2272" y="11153"/>
                    <a:pt x="1949" y="11281"/>
                    <a:pt x="1646" y="11281"/>
                  </a:cubicBezTo>
                  <a:cubicBezTo>
                    <a:pt x="1443" y="11281"/>
                    <a:pt x="1249" y="11223"/>
                    <a:pt x="1081" y="11083"/>
                  </a:cubicBezTo>
                  <a:cubicBezTo>
                    <a:pt x="731" y="10782"/>
                    <a:pt x="664" y="10231"/>
                    <a:pt x="630" y="9813"/>
                  </a:cubicBezTo>
                  <a:cubicBezTo>
                    <a:pt x="564" y="8911"/>
                    <a:pt x="714" y="7992"/>
                    <a:pt x="948" y="7123"/>
                  </a:cubicBezTo>
                  <a:cubicBezTo>
                    <a:pt x="1148" y="6337"/>
                    <a:pt x="1650" y="5669"/>
                    <a:pt x="2017" y="4934"/>
                  </a:cubicBezTo>
                  <a:cubicBezTo>
                    <a:pt x="2585" y="3764"/>
                    <a:pt x="3003" y="2093"/>
                    <a:pt x="2752" y="790"/>
                  </a:cubicBezTo>
                  <a:cubicBezTo>
                    <a:pt x="2725" y="655"/>
                    <a:pt x="2625" y="597"/>
                    <a:pt x="2519" y="597"/>
                  </a:cubicBezTo>
                  <a:cubicBezTo>
                    <a:pt x="2363" y="597"/>
                    <a:pt x="2195" y="725"/>
                    <a:pt x="2234" y="924"/>
                  </a:cubicBezTo>
                  <a:cubicBezTo>
                    <a:pt x="2485" y="2194"/>
                    <a:pt x="1984" y="3798"/>
                    <a:pt x="1432" y="4917"/>
                  </a:cubicBezTo>
                  <a:cubicBezTo>
                    <a:pt x="864" y="6070"/>
                    <a:pt x="363" y="6939"/>
                    <a:pt x="179" y="8242"/>
                  </a:cubicBezTo>
                  <a:cubicBezTo>
                    <a:pt x="0" y="9510"/>
                    <a:pt x="74" y="11842"/>
                    <a:pt x="1636" y="11842"/>
                  </a:cubicBezTo>
                  <a:cubicBezTo>
                    <a:pt x="1824" y="11842"/>
                    <a:pt x="2034" y="11808"/>
                    <a:pt x="2268" y="11734"/>
                  </a:cubicBezTo>
                  <a:cubicBezTo>
                    <a:pt x="2452" y="11667"/>
                    <a:pt x="2652" y="11567"/>
                    <a:pt x="2853" y="11450"/>
                  </a:cubicBezTo>
                  <a:cubicBezTo>
                    <a:pt x="3331" y="12081"/>
                    <a:pt x="4057" y="12557"/>
                    <a:pt x="4764" y="12557"/>
                  </a:cubicBezTo>
                  <a:cubicBezTo>
                    <a:pt x="5217" y="12557"/>
                    <a:pt x="5662" y="12361"/>
                    <a:pt x="6027" y="11885"/>
                  </a:cubicBezTo>
                  <a:cubicBezTo>
                    <a:pt x="6044" y="11885"/>
                    <a:pt x="6044" y="11868"/>
                    <a:pt x="6044" y="11851"/>
                  </a:cubicBezTo>
                  <a:cubicBezTo>
                    <a:pt x="6372" y="12077"/>
                    <a:pt x="6715" y="12181"/>
                    <a:pt x="7049" y="12181"/>
                  </a:cubicBezTo>
                  <a:cubicBezTo>
                    <a:pt x="7803" y="12181"/>
                    <a:pt x="8513" y="11650"/>
                    <a:pt x="8918" y="10782"/>
                  </a:cubicBezTo>
                  <a:cubicBezTo>
                    <a:pt x="9135" y="10331"/>
                    <a:pt x="9285" y="9662"/>
                    <a:pt x="9152" y="9161"/>
                  </a:cubicBezTo>
                  <a:cubicBezTo>
                    <a:pt x="8935" y="8359"/>
                    <a:pt x="8249" y="7824"/>
                    <a:pt x="7782" y="7156"/>
                  </a:cubicBezTo>
                  <a:cubicBezTo>
                    <a:pt x="7113" y="6187"/>
                    <a:pt x="6913" y="4934"/>
                    <a:pt x="6762" y="3798"/>
                  </a:cubicBezTo>
                  <a:cubicBezTo>
                    <a:pt x="6629" y="2745"/>
                    <a:pt x="6278" y="1358"/>
                    <a:pt x="6528" y="339"/>
                  </a:cubicBezTo>
                  <a:cubicBezTo>
                    <a:pt x="6569" y="136"/>
                    <a:pt x="6400" y="1"/>
                    <a:pt x="6242" y="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12287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793;p37">
            <a:extLst>
              <a:ext uri="{FF2B5EF4-FFF2-40B4-BE49-F238E27FC236}">
                <a16:creationId xmlns:a16="http://schemas.microsoft.com/office/drawing/2014/main" id="{46AB1A20-5794-790C-0294-7C6BEDF83810}"/>
              </a:ext>
            </a:extLst>
          </p:cNvPr>
          <p:cNvSpPr/>
          <p:nvPr/>
        </p:nvSpPr>
        <p:spPr>
          <a:xfrm>
            <a:off x="439838" y="591730"/>
            <a:ext cx="777693" cy="740372"/>
          </a:xfrm>
          <a:prstGeom prst="ellipse">
            <a:avLst/>
          </a:prstGeom>
          <a:solidFill>
            <a:schemeClr val="accent3"/>
          </a:solidFill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9.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A7CE3A-2C49-A387-B784-0175EA052209}"/>
              </a:ext>
            </a:extLst>
          </p:cNvPr>
          <p:cNvSpPr txBox="1"/>
          <p:nvPr/>
        </p:nvSpPr>
        <p:spPr>
          <a:xfrm>
            <a:off x="1564641" y="640458"/>
            <a:ext cx="6969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Kuriame atsakymo variante išvardyti tik dirbtiniai šviesos šaltiniai?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A2B743-2E8C-C08E-FA87-1D9C9D6B69CB}"/>
              </a:ext>
            </a:extLst>
          </p:cNvPr>
          <p:cNvSpPr txBox="1"/>
          <p:nvPr/>
        </p:nvSpPr>
        <p:spPr>
          <a:xfrm>
            <a:off x="1564641" y="1971585"/>
            <a:ext cx="61494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arenR"/>
            </a:pPr>
            <a:r>
              <a:rPr lang="lt-LT" sz="1800" dirty="0">
                <a:latin typeface="Cavolini" panose="03000502040302020204" pitchFamily="66" charset="0"/>
                <a:cs typeface="Cavolini" panose="03000502040302020204" pitchFamily="66" charset="0"/>
              </a:rPr>
              <a:t>Stalinė lempa, šviesoforas, žaibas</a:t>
            </a:r>
          </a:p>
          <a:p>
            <a:pPr marL="342900" indent="-342900">
              <a:buAutoNum type="alphaLcParenR"/>
            </a:pPr>
            <a:r>
              <a:rPr lang="lt-LT" sz="1800" dirty="0">
                <a:latin typeface="Cavolini" panose="03000502040302020204" pitchFamily="66" charset="0"/>
                <a:cs typeface="Cavolini" panose="03000502040302020204" pitchFamily="66" charset="0"/>
              </a:rPr>
              <a:t>Elektros lemputė, švyturys, </a:t>
            </a: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fejervekai</a:t>
            </a:r>
            <a:r>
              <a:rPr lang="lt-LT" sz="18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</a:p>
          <a:p>
            <a:pPr marL="342900" indent="-342900">
              <a:buAutoNum type="alphaLcParenR"/>
            </a:pPr>
            <a:r>
              <a:rPr lang="lt-LT" sz="1800" dirty="0">
                <a:latin typeface="Cavolini" panose="03000502040302020204" pitchFamily="66" charset="0"/>
                <a:cs typeface="Cavolini" panose="03000502040302020204" pitchFamily="66" charset="0"/>
              </a:rPr>
              <a:t>Veidrodis, laužas, </a:t>
            </a: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autombilio</a:t>
            </a:r>
            <a:r>
              <a:rPr lang="lt-LT" sz="1800" dirty="0">
                <a:latin typeface="Cavolini" panose="03000502040302020204" pitchFamily="66" charset="0"/>
                <a:cs typeface="Cavolini" panose="03000502040302020204" pitchFamily="66" charset="0"/>
              </a:rPr>
              <a:t> posūkio lempa</a:t>
            </a:r>
          </a:p>
          <a:p>
            <a:pPr marL="342900" indent="-342900">
              <a:buAutoNum type="alphaLcParenR"/>
            </a:pPr>
            <a:r>
              <a:rPr lang="lt-LT" sz="1800" dirty="0">
                <a:latin typeface="Cavolini" panose="03000502040302020204" pitchFamily="66" charset="0"/>
                <a:cs typeface="Cavolini" panose="03000502040302020204" pitchFamily="66" charset="0"/>
              </a:rPr>
              <a:t>Atšvaitas, meteoras, žvakė</a:t>
            </a:r>
          </a:p>
        </p:txBody>
      </p:sp>
      <p:grpSp>
        <p:nvGrpSpPr>
          <p:cNvPr id="12" name="Google Shape;114;p19">
            <a:extLst>
              <a:ext uri="{FF2B5EF4-FFF2-40B4-BE49-F238E27FC236}">
                <a16:creationId xmlns:a16="http://schemas.microsoft.com/office/drawing/2014/main" id="{3A954A22-FC60-093D-F290-350EFE9AF6C0}"/>
              </a:ext>
            </a:extLst>
          </p:cNvPr>
          <p:cNvGrpSpPr/>
          <p:nvPr/>
        </p:nvGrpSpPr>
        <p:grpSpPr>
          <a:xfrm>
            <a:off x="7803550" y="-688806"/>
            <a:ext cx="1177890" cy="3629642"/>
            <a:chOff x="1569775" y="2825125"/>
            <a:chExt cx="618250" cy="1893100"/>
          </a:xfrm>
        </p:grpSpPr>
        <p:sp>
          <p:nvSpPr>
            <p:cNvPr id="13" name="Google Shape;115;p19">
              <a:extLst>
                <a:ext uri="{FF2B5EF4-FFF2-40B4-BE49-F238E27FC236}">
                  <a16:creationId xmlns:a16="http://schemas.microsoft.com/office/drawing/2014/main" id="{B90E88F6-C0AF-95DC-DD3A-382C84A9F93A}"/>
                </a:ext>
              </a:extLst>
            </p:cNvPr>
            <p:cNvSpPr/>
            <p:nvPr/>
          </p:nvSpPr>
          <p:spPr>
            <a:xfrm>
              <a:off x="1658750" y="4099550"/>
              <a:ext cx="442800" cy="508350"/>
            </a:xfrm>
            <a:custGeom>
              <a:avLst/>
              <a:gdLst/>
              <a:ahLst/>
              <a:cxnLst/>
              <a:rect l="l" t="t" r="r" b="b"/>
              <a:pathLst>
                <a:path w="17712" h="20334" extrusionOk="0">
                  <a:moveTo>
                    <a:pt x="7620" y="1"/>
                  </a:moveTo>
                  <a:cubicBezTo>
                    <a:pt x="7119" y="1"/>
                    <a:pt x="6634" y="34"/>
                    <a:pt x="6166" y="168"/>
                  </a:cubicBezTo>
                  <a:cubicBezTo>
                    <a:pt x="5882" y="235"/>
                    <a:pt x="5648" y="385"/>
                    <a:pt x="5431" y="569"/>
                  </a:cubicBezTo>
                  <a:cubicBezTo>
                    <a:pt x="5381" y="619"/>
                    <a:pt x="5348" y="669"/>
                    <a:pt x="5331" y="736"/>
                  </a:cubicBezTo>
                  <a:cubicBezTo>
                    <a:pt x="5231" y="1053"/>
                    <a:pt x="5130" y="1354"/>
                    <a:pt x="5147" y="1688"/>
                  </a:cubicBezTo>
                  <a:cubicBezTo>
                    <a:pt x="5147" y="1738"/>
                    <a:pt x="5130" y="1805"/>
                    <a:pt x="5114" y="1855"/>
                  </a:cubicBezTo>
                  <a:cubicBezTo>
                    <a:pt x="4997" y="2424"/>
                    <a:pt x="4780" y="2958"/>
                    <a:pt x="4495" y="3476"/>
                  </a:cubicBezTo>
                  <a:cubicBezTo>
                    <a:pt x="4395" y="3677"/>
                    <a:pt x="4295" y="3860"/>
                    <a:pt x="4195" y="4061"/>
                  </a:cubicBezTo>
                  <a:cubicBezTo>
                    <a:pt x="4028" y="4429"/>
                    <a:pt x="3794" y="4779"/>
                    <a:pt x="3543" y="5097"/>
                  </a:cubicBezTo>
                  <a:cubicBezTo>
                    <a:pt x="3075" y="5682"/>
                    <a:pt x="2607" y="6266"/>
                    <a:pt x="2140" y="6851"/>
                  </a:cubicBezTo>
                  <a:cubicBezTo>
                    <a:pt x="2039" y="6968"/>
                    <a:pt x="1939" y="7102"/>
                    <a:pt x="1822" y="7185"/>
                  </a:cubicBezTo>
                  <a:cubicBezTo>
                    <a:pt x="1571" y="7386"/>
                    <a:pt x="1371" y="7637"/>
                    <a:pt x="1154" y="7871"/>
                  </a:cubicBezTo>
                  <a:cubicBezTo>
                    <a:pt x="1037" y="8004"/>
                    <a:pt x="937" y="8138"/>
                    <a:pt x="853" y="8288"/>
                  </a:cubicBezTo>
                  <a:cubicBezTo>
                    <a:pt x="669" y="8639"/>
                    <a:pt x="485" y="9007"/>
                    <a:pt x="318" y="9374"/>
                  </a:cubicBezTo>
                  <a:cubicBezTo>
                    <a:pt x="251" y="9525"/>
                    <a:pt x="201" y="9692"/>
                    <a:pt x="185" y="9859"/>
                  </a:cubicBezTo>
                  <a:cubicBezTo>
                    <a:pt x="135" y="10176"/>
                    <a:pt x="51" y="10494"/>
                    <a:pt x="68" y="10811"/>
                  </a:cubicBezTo>
                  <a:cubicBezTo>
                    <a:pt x="68" y="10845"/>
                    <a:pt x="68" y="10861"/>
                    <a:pt x="68" y="10895"/>
                  </a:cubicBezTo>
                  <a:cubicBezTo>
                    <a:pt x="1" y="11079"/>
                    <a:pt x="1" y="11262"/>
                    <a:pt x="18" y="11446"/>
                  </a:cubicBezTo>
                  <a:lnTo>
                    <a:pt x="18" y="12866"/>
                  </a:lnTo>
                  <a:cubicBezTo>
                    <a:pt x="18" y="12933"/>
                    <a:pt x="18" y="13017"/>
                    <a:pt x="34" y="13084"/>
                  </a:cubicBezTo>
                  <a:cubicBezTo>
                    <a:pt x="118" y="13351"/>
                    <a:pt x="118" y="13618"/>
                    <a:pt x="135" y="13886"/>
                  </a:cubicBezTo>
                  <a:cubicBezTo>
                    <a:pt x="151" y="14103"/>
                    <a:pt x="185" y="14320"/>
                    <a:pt x="302" y="14487"/>
                  </a:cubicBezTo>
                  <a:cubicBezTo>
                    <a:pt x="435" y="14671"/>
                    <a:pt x="485" y="14855"/>
                    <a:pt x="552" y="15055"/>
                  </a:cubicBezTo>
                  <a:cubicBezTo>
                    <a:pt x="602" y="15239"/>
                    <a:pt x="669" y="15423"/>
                    <a:pt x="719" y="15607"/>
                  </a:cubicBezTo>
                  <a:cubicBezTo>
                    <a:pt x="769" y="15757"/>
                    <a:pt x="836" y="15891"/>
                    <a:pt x="953" y="16008"/>
                  </a:cubicBezTo>
                  <a:cubicBezTo>
                    <a:pt x="1053" y="16108"/>
                    <a:pt x="1120" y="16225"/>
                    <a:pt x="1154" y="16358"/>
                  </a:cubicBezTo>
                  <a:cubicBezTo>
                    <a:pt x="1254" y="16592"/>
                    <a:pt x="1371" y="16793"/>
                    <a:pt x="1505" y="17010"/>
                  </a:cubicBezTo>
                  <a:cubicBezTo>
                    <a:pt x="1739" y="17378"/>
                    <a:pt x="2006" y="17712"/>
                    <a:pt x="2357" y="17996"/>
                  </a:cubicBezTo>
                  <a:cubicBezTo>
                    <a:pt x="2741" y="18297"/>
                    <a:pt x="3175" y="18547"/>
                    <a:pt x="3543" y="18848"/>
                  </a:cubicBezTo>
                  <a:cubicBezTo>
                    <a:pt x="3593" y="18881"/>
                    <a:pt x="3643" y="18898"/>
                    <a:pt x="3693" y="18932"/>
                  </a:cubicBezTo>
                  <a:cubicBezTo>
                    <a:pt x="3994" y="19082"/>
                    <a:pt x="4295" y="19232"/>
                    <a:pt x="4596" y="19399"/>
                  </a:cubicBezTo>
                  <a:cubicBezTo>
                    <a:pt x="5064" y="19683"/>
                    <a:pt x="5548" y="19884"/>
                    <a:pt x="6066" y="20018"/>
                  </a:cubicBezTo>
                  <a:cubicBezTo>
                    <a:pt x="6200" y="20051"/>
                    <a:pt x="6317" y="20068"/>
                    <a:pt x="6450" y="20084"/>
                  </a:cubicBezTo>
                  <a:cubicBezTo>
                    <a:pt x="6751" y="20135"/>
                    <a:pt x="7069" y="20151"/>
                    <a:pt x="7369" y="20151"/>
                  </a:cubicBezTo>
                  <a:cubicBezTo>
                    <a:pt x="7520" y="20151"/>
                    <a:pt x="7687" y="20168"/>
                    <a:pt x="7837" y="20201"/>
                  </a:cubicBezTo>
                  <a:cubicBezTo>
                    <a:pt x="8038" y="20252"/>
                    <a:pt x="8221" y="20268"/>
                    <a:pt x="8422" y="20268"/>
                  </a:cubicBezTo>
                  <a:lnTo>
                    <a:pt x="9057" y="20268"/>
                  </a:lnTo>
                  <a:cubicBezTo>
                    <a:pt x="9157" y="20268"/>
                    <a:pt x="9257" y="20268"/>
                    <a:pt x="9358" y="20285"/>
                  </a:cubicBezTo>
                  <a:cubicBezTo>
                    <a:pt x="9589" y="20322"/>
                    <a:pt x="9825" y="20333"/>
                    <a:pt x="10063" y="20333"/>
                  </a:cubicBezTo>
                  <a:cubicBezTo>
                    <a:pt x="10256" y="20333"/>
                    <a:pt x="10450" y="20326"/>
                    <a:pt x="10644" y="20318"/>
                  </a:cubicBezTo>
                  <a:cubicBezTo>
                    <a:pt x="10828" y="20302"/>
                    <a:pt x="10995" y="20268"/>
                    <a:pt x="11145" y="20151"/>
                  </a:cubicBezTo>
                  <a:cubicBezTo>
                    <a:pt x="11212" y="20101"/>
                    <a:pt x="11279" y="20084"/>
                    <a:pt x="11346" y="20084"/>
                  </a:cubicBezTo>
                  <a:cubicBezTo>
                    <a:pt x="11413" y="20084"/>
                    <a:pt x="11480" y="20051"/>
                    <a:pt x="11546" y="20051"/>
                  </a:cubicBezTo>
                  <a:cubicBezTo>
                    <a:pt x="12081" y="19901"/>
                    <a:pt x="12599" y="19700"/>
                    <a:pt x="13084" y="19416"/>
                  </a:cubicBezTo>
                  <a:cubicBezTo>
                    <a:pt x="13134" y="19383"/>
                    <a:pt x="13201" y="19349"/>
                    <a:pt x="13267" y="19316"/>
                  </a:cubicBezTo>
                  <a:cubicBezTo>
                    <a:pt x="13585" y="19149"/>
                    <a:pt x="13886" y="18998"/>
                    <a:pt x="14186" y="18831"/>
                  </a:cubicBezTo>
                  <a:cubicBezTo>
                    <a:pt x="14237" y="18798"/>
                    <a:pt x="14287" y="18764"/>
                    <a:pt x="14320" y="18731"/>
                  </a:cubicBezTo>
                  <a:cubicBezTo>
                    <a:pt x="14470" y="18614"/>
                    <a:pt x="14621" y="18497"/>
                    <a:pt x="14771" y="18380"/>
                  </a:cubicBezTo>
                  <a:cubicBezTo>
                    <a:pt x="14855" y="18313"/>
                    <a:pt x="14955" y="18230"/>
                    <a:pt x="15005" y="18146"/>
                  </a:cubicBezTo>
                  <a:cubicBezTo>
                    <a:pt x="15072" y="18013"/>
                    <a:pt x="15172" y="17929"/>
                    <a:pt x="15289" y="17862"/>
                  </a:cubicBezTo>
                  <a:cubicBezTo>
                    <a:pt x="15557" y="17695"/>
                    <a:pt x="15757" y="17461"/>
                    <a:pt x="15924" y="17194"/>
                  </a:cubicBezTo>
                  <a:cubicBezTo>
                    <a:pt x="15974" y="17110"/>
                    <a:pt x="16024" y="17027"/>
                    <a:pt x="16091" y="16960"/>
                  </a:cubicBezTo>
                  <a:cubicBezTo>
                    <a:pt x="16225" y="16843"/>
                    <a:pt x="16308" y="16709"/>
                    <a:pt x="16392" y="16559"/>
                  </a:cubicBezTo>
                  <a:cubicBezTo>
                    <a:pt x="16492" y="16392"/>
                    <a:pt x="16592" y="16208"/>
                    <a:pt x="16709" y="16058"/>
                  </a:cubicBezTo>
                  <a:cubicBezTo>
                    <a:pt x="16826" y="15907"/>
                    <a:pt x="16927" y="15757"/>
                    <a:pt x="16993" y="15556"/>
                  </a:cubicBezTo>
                  <a:cubicBezTo>
                    <a:pt x="17077" y="15272"/>
                    <a:pt x="17177" y="14972"/>
                    <a:pt x="17261" y="14671"/>
                  </a:cubicBezTo>
                  <a:cubicBezTo>
                    <a:pt x="17294" y="14604"/>
                    <a:pt x="17311" y="14520"/>
                    <a:pt x="17344" y="14454"/>
                  </a:cubicBezTo>
                  <a:cubicBezTo>
                    <a:pt x="17528" y="14186"/>
                    <a:pt x="17612" y="13902"/>
                    <a:pt x="17612" y="13602"/>
                  </a:cubicBezTo>
                  <a:cubicBezTo>
                    <a:pt x="17628" y="13568"/>
                    <a:pt x="17628" y="13535"/>
                    <a:pt x="17628" y="13501"/>
                  </a:cubicBezTo>
                  <a:cubicBezTo>
                    <a:pt x="17712" y="13284"/>
                    <a:pt x="17712" y="13067"/>
                    <a:pt x="17712" y="12850"/>
                  </a:cubicBezTo>
                  <a:cubicBezTo>
                    <a:pt x="17695" y="12465"/>
                    <a:pt x="17679" y="12081"/>
                    <a:pt x="17695" y="11713"/>
                  </a:cubicBezTo>
                  <a:cubicBezTo>
                    <a:pt x="17712" y="11246"/>
                    <a:pt x="17595" y="10794"/>
                    <a:pt x="17595" y="10327"/>
                  </a:cubicBezTo>
                  <a:cubicBezTo>
                    <a:pt x="17595" y="10277"/>
                    <a:pt x="17578" y="10243"/>
                    <a:pt x="17562" y="10193"/>
                  </a:cubicBezTo>
                  <a:cubicBezTo>
                    <a:pt x="17545" y="10126"/>
                    <a:pt x="17528" y="10076"/>
                    <a:pt x="17528" y="10009"/>
                  </a:cubicBezTo>
                  <a:cubicBezTo>
                    <a:pt x="17528" y="9742"/>
                    <a:pt x="17445" y="9508"/>
                    <a:pt x="17328" y="9274"/>
                  </a:cubicBezTo>
                  <a:cubicBezTo>
                    <a:pt x="17211" y="9007"/>
                    <a:pt x="17060" y="8756"/>
                    <a:pt x="16943" y="8489"/>
                  </a:cubicBezTo>
                  <a:cubicBezTo>
                    <a:pt x="16726" y="8004"/>
                    <a:pt x="16359" y="7637"/>
                    <a:pt x="15974" y="7286"/>
                  </a:cubicBezTo>
                  <a:cubicBezTo>
                    <a:pt x="15824" y="7152"/>
                    <a:pt x="15690" y="7002"/>
                    <a:pt x="15557" y="6851"/>
                  </a:cubicBezTo>
                  <a:cubicBezTo>
                    <a:pt x="15105" y="6300"/>
                    <a:pt x="14654" y="5732"/>
                    <a:pt x="14203" y="5164"/>
                  </a:cubicBezTo>
                  <a:cubicBezTo>
                    <a:pt x="13919" y="4796"/>
                    <a:pt x="13652" y="4412"/>
                    <a:pt x="13451" y="3961"/>
                  </a:cubicBezTo>
                  <a:cubicBezTo>
                    <a:pt x="13401" y="3844"/>
                    <a:pt x="13334" y="3743"/>
                    <a:pt x="13284" y="3627"/>
                  </a:cubicBezTo>
                  <a:cubicBezTo>
                    <a:pt x="13034" y="3209"/>
                    <a:pt x="12833" y="2774"/>
                    <a:pt x="12699" y="2307"/>
                  </a:cubicBezTo>
                  <a:cubicBezTo>
                    <a:pt x="12633" y="2123"/>
                    <a:pt x="12566" y="1922"/>
                    <a:pt x="12566" y="1722"/>
                  </a:cubicBezTo>
                  <a:cubicBezTo>
                    <a:pt x="12549" y="1388"/>
                    <a:pt x="12465" y="1070"/>
                    <a:pt x="12365" y="736"/>
                  </a:cubicBezTo>
                  <a:cubicBezTo>
                    <a:pt x="12348" y="686"/>
                    <a:pt x="12315" y="619"/>
                    <a:pt x="12265" y="586"/>
                  </a:cubicBezTo>
                  <a:cubicBezTo>
                    <a:pt x="12081" y="402"/>
                    <a:pt x="11864" y="268"/>
                    <a:pt x="11613" y="185"/>
                  </a:cubicBezTo>
                  <a:cubicBezTo>
                    <a:pt x="11480" y="151"/>
                    <a:pt x="11346" y="118"/>
                    <a:pt x="11229" y="101"/>
                  </a:cubicBezTo>
                  <a:cubicBezTo>
                    <a:pt x="10928" y="17"/>
                    <a:pt x="10644" y="17"/>
                    <a:pt x="10360" y="1"/>
                  </a:cubicBezTo>
                  <a:lnTo>
                    <a:pt x="8856" y="1"/>
                  </a:lnTo>
                  <a:cubicBezTo>
                    <a:pt x="8578" y="1"/>
                    <a:pt x="8299" y="8"/>
                    <a:pt x="8026" y="8"/>
                  </a:cubicBezTo>
                  <a:cubicBezTo>
                    <a:pt x="7889" y="8"/>
                    <a:pt x="7754" y="6"/>
                    <a:pt x="7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16;p19">
              <a:extLst>
                <a:ext uri="{FF2B5EF4-FFF2-40B4-BE49-F238E27FC236}">
                  <a16:creationId xmlns:a16="http://schemas.microsoft.com/office/drawing/2014/main" id="{A6A12551-5BFD-56ED-3513-6D78C7F90EB1}"/>
                </a:ext>
              </a:extLst>
            </p:cNvPr>
            <p:cNvSpPr/>
            <p:nvPr/>
          </p:nvSpPr>
          <p:spPr>
            <a:xfrm>
              <a:off x="1672550" y="4108625"/>
              <a:ext cx="426075" cy="490550"/>
            </a:xfrm>
            <a:custGeom>
              <a:avLst/>
              <a:gdLst/>
              <a:ahLst/>
              <a:cxnLst/>
              <a:rect l="l" t="t" r="r" b="b"/>
              <a:pathLst>
                <a:path w="17043" h="19622" extrusionOk="0">
                  <a:moveTo>
                    <a:pt x="6215" y="0"/>
                  </a:moveTo>
                  <a:cubicBezTo>
                    <a:pt x="5844" y="0"/>
                    <a:pt x="5502" y="112"/>
                    <a:pt x="5213" y="490"/>
                  </a:cubicBezTo>
                  <a:cubicBezTo>
                    <a:pt x="4612" y="1275"/>
                    <a:pt x="4445" y="2311"/>
                    <a:pt x="4127" y="3230"/>
                  </a:cubicBezTo>
                  <a:cubicBezTo>
                    <a:pt x="3659" y="4517"/>
                    <a:pt x="2757" y="5569"/>
                    <a:pt x="1888" y="6589"/>
                  </a:cubicBezTo>
                  <a:cubicBezTo>
                    <a:pt x="1153" y="7457"/>
                    <a:pt x="819" y="8193"/>
                    <a:pt x="518" y="9295"/>
                  </a:cubicBezTo>
                  <a:cubicBezTo>
                    <a:pt x="201" y="10431"/>
                    <a:pt x="0" y="11434"/>
                    <a:pt x="0" y="12620"/>
                  </a:cubicBezTo>
                  <a:cubicBezTo>
                    <a:pt x="0" y="13773"/>
                    <a:pt x="318" y="14625"/>
                    <a:pt x="852" y="15611"/>
                  </a:cubicBezTo>
                  <a:cubicBezTo>
                    <a:pt x="1404" y="16647"/>
                    <a:pt x="2122" y="17382"/>
                    <a:pt x="3024" y="18117"/>
                  </a:cubicBezTo>
                  <a:cubicBezTo>
                    <a:pt x="3877" y="18836"/>
                    <a:pt x="4779" y="19488"/>
                    <a:pt x="5915" y="19588"/>
                  </a:cubicBezTo>
                  <a:cubicBezTo>
                    <a:pt x="6191" y="19611"/>
                    <a:pt x="6462" y="19621"/>
                    <a:pt x="6731" y="19621"/>
                  </a:cubicBezTo>
                  <a:cubicBezTo>
                    <a:pt x="7635" y="19621"/>
                    <a:pt x="8510" y="19501"/>
                    <a:pt x="9424" y="19320"/>
                  </a:cubicBezTo>
                  <a:cubicBezTo>
                    <a:pt x="10660" y="19053"/>
                    <a:pt x="11763" y="18919"/>
                    <a:pt x="12816" y="18168"/>
                  </a:cubicBezTo>
                  <a:cubicBezTo>
                    <a:pt x="14604" y="16881"/>
                    <a:pt x="15673" y="14926"/>
                    <a:pt x="16508" y="12954"/>
                  </a:cubicBezTo>
                  <a:cubicBezTo>
                    <a:pt x="16893" y="12052"/>
                    <a:pt x="17043" y="10849"/>
                    <a:pt x="16859" y="9880"/>
                  </a:cubicBezTo>
                  <a:cubicBezTo>
                    <a:pt x="16692" y="8911"/>
                    <a:pt x="16074" y="8310"/>
                    <a:pt x="15389" y="7641"/>
                  </a:cubicBezTo>
                  <a:cubicBezTo>
                    <a:pt x="14520" y="6789"/>
                    <a:pt x="13451" y="5920"/>
                    <a:pt x="13016" y="4734"/>
                  </a:cubicBezTo>
                  <a:cubicBezTo>
                    <a:pt x="12599" y="3581"/>
                    <a:pt x="12465" y="2395"/>
                    <a:pt x="11780" y="1342"/>
                  </a:cubicBezTo>
                  <a:cubicBezTo>
                    <a:pt x="11111" y="323"/>
                    <a:pt x="10092" y="106"/>
                    <a:pt x="8956" y="39"/>
                  </a:cubicBezTo>
                  <a:cubicBezTo>
                    <a:pt x="8895" y="35"/>
                    <a:pt x="8832" y="34"/>
                    <a:pt x="8769" y="34"/>
                  </a:cubicBezTo>
                  <a:cubicBezTo>
                    <a:pt x="8300" y="34"/>
                    <a:pt x="7776" y="116"/>
                    <a:pt x="7282" y="116"/>
                  </a:cubicBezTo>
                  <a:cubicBezTo>
                    <a:pt x="7187" y="116"/>
                    <a:pt x="7093" y="113"/>
                    <a:pt x="7001" y="106"/>
                  </a:cubicBezTo>
                  <a:cubicBezTo>
                    <a:pt x="6731" y="52"/>
                    <a:pt x="6466" y="0"/>
                    <a:pt x="6215" y="0"/>
                  </a:cubicBezTo>
                  <a:close/>
                </a:path>
              </a:pathLst>
            </a:custGeom>
            <a:solidFill>
              <a:srgbClr val="AAC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17;p19">
              <a:extLst>
                <a:ext uri="{FF2B5EF4-FFF2-40B4-BE49-F238E27FC236}">
                  <a16:creationId xmlns:a16="http://schemas.microsoft.com/office/drawing/2014/main" id="{010F34DC-8CC0-2C4E-9590-1FCFFE645E90}"/>
                </a:ext>
              </a:extLst>
            </p:cNvPr>
            <p:cNvSpPr/>
            <p:nvPr/>
          </p:nvSpPr>
          <p:spPr>
            <a:xfrm>
              <a:off x="1872625" y="2825125"/>
              <a:ext cx="12150" cy="1123650"/>
            </a:xfrm>
            <a:custGeom>
              <a:avLst/>
              <a:gdLst/>
              <a:ahLst/>
              <a:cxnLst/>
              <a:rect l="l" t="t" r="r" b="b"/>
              <a:pathLst>
                <a:path w="486" h="44946" extrusionOk="0">
                  <a:moveTo>
                    <a:pt x="485" y="21136"/>
                  </a:moveTo>
                  <a:lnTo>
                    <a:pt x="468" y="21136"/>
                  </a:lnTo>
                  <a:cubicBezTo>
                    <a:pt x="452" y="18948"/>
                    <a:pt x="452" y="2556"/>
                    <a:pt x="435" y="368"/>
                  </a:cubicBezTo>
                  <a:cubicBezTo>
                    <a:pt x="435" y="0"/>
                    <a:pt x="418" y="719"/>
                    <a:pt x="402" y="368"/>
                  </a:cubicBezTo>
                  <a:cubicBezTo>
                    <a:pt x="402" y="301"/>
                    <a:pt x="385" y="418"/>
                    <a:pt x="385" y="368"/>
                  </a:cubicBezTo>
                  <a:cubicBezTo>
                    <a:pt x="368" y="267"/>
                    <a:pt x="301" y="351"/>
                    <a:pt x="235" y="368"/>
                  </a:cubicBezTo>
                  <a:cubicBezTo>
                    <a:pt x="168" y="368"/>
                    <a:pt x="118" y="267"/>
                    <a:pt x="101" y="368"/>
                  </a:cubicBezTo>
                  <a:cubicBezTo>
                    <a:pt x="84" y="435"/>
                    <a:pt x="84" y="284"/>
                    <a:pt x="67" y="368"/>
                  </a:cubicBezTo>
                  <a:cubicBezTo>
                    <a:pt x="67" y="535"/>
                    <a:pt x="51" y="184"/>
                    <a:pt x="51" y="368"/>
                  </a:cubicBezTo>
                  <a:cubicBezTo>
                    <a:pt x="34" y="2189"/>
                    <a:pt x="17" y="17711"/>
                    <a:pt x="17" y="19532"/>
                  </a:cubicBezTo>
                  <a:cubicBezTo>
                    <a:pt x="1" y="22256"/>
                    <a:pt x="1" y="37678"/>
                    <a:pt x="1" y="40418"/>
                  </a:cubicBezTo>
                  <a:cubicBezTo>
                    <a:pt x="1" y="40786"/>
                    <a:pt x="17" y="44044"/>
                    <a:pt x="51" y="44411"/>
                  </a:cubicBezTo>
                  <a:cubicBezTo>
                    <a:pt x="51" y="44562"/>
                    <a:pt x="101" y="44712"/>
                    <a:pt x="151" y="44862"/>
                  </a:cubicBezTo>
                  <a:cubicBezTo>
                    <a:pt x="151" y="44896"/>
                    <a:pt x="201" y="44913"/>
                    <a:pt x="235" y="44929"/>
                  </a:cubicBezTo>
                  <a:cubicBezTo>
                    <a:pt x="285" y="44946"/>
                    <a:pt x="318" y="44913"/>
                    <a:pt x="335" y="44846"/>
                  </a:cubicBezTo>
                  <a:cubicBezTo>
                    <a:pt x="368" y="44712"/>
                    <a:pt x="418" y="44578"/>
                    <a:pt x="435" y="44428"/>
                  </a:cubicBezTo>
                  <a:cubicBezTo>
                    <a:pt x="468" y="44127"/>
                    <a:pt x="485" y="40969"/>
                    <a:pt x="485" y="406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18;p19">
              <a:extLst>
                <a:ext uri="{FF2B5EF4-FFF2-40B4-BE49-F238E27FC236}">
                  <a16:creationId xmlns:a16="http://schemas.microsoft.com/office/drawing/2014/main" id="{66CA26D0-5CF2-BEC2-29CC-C30BCA4BCE05}"/>
                </a:ext>
              </a:extLst>
            </p:cNvPr>
            <p:cNvSpPr/>
            <p:nvPr/>
          </p:nvSpPr>
          <p:spPr>
            <a:xfrm>
              <a:off x="1807875" y="4058675"/>
              <a:ext cx="143725" cy="36725"/>
            </a:xfrm>
            <a:custGeom>
              <a:avLst/>
              <a:gdLst/>
              <a:ahLst/>
              <a:cxnLst/>
              <a:rect l="l" t="t" r="r" b="b"/>
              <a:pathLst>
                <a:path w="5749" h="1469" extrusionOk="0">
                  <a:moveTo>
                    <a:pt x="2725" y="0"/>
                  </a:moveTo>
                  <a:cubicBezTo>
                    <a:pt x="2440" y="0"/>
                    <a:pt x="2156" y="13"/>
                    <a:pt x="1872" y="32"/>
                  </a:cubicBezTo>
                  <a:cubicBezTo>
                    <a:pt x="1780" y="32"/>
                    <a:pt x="1688" y="36"/>
                    <a:pt x="1596" y="36"/>
                  </a:cubicBezTo>
                  <a:cubicBezTo>
                    <a:pt x="1505" y="36"/>
                    <a:pt x="1413" y="32"/>
                    <a:pt x="1321" y="15"/>
                  </a:cubicBezTo>
                  <a:cubicBezTo>
                    <a:pt x="1258" y="11"/>
                    <a:pt x="1194" y="9"/>
                    <a:pt x="1130" y="9"/>
                  </a:cubicBezTo>
                  <a:cubicBezTo>
                    <a:pt x="954" y="9"/>
                    <a:pt x="774" y="24"/>
                    <a:pt x="602" y="48"/>
                  </a:cubicBezTo>
                  <a:cubicBezTo>
                    <a:pt x="452" y="199"/>
                    <a:pt x="318" y="349"/>
                    <a:pt x="168" y="483"/>
                  </a:cubicBezTo>
                  <a:cubicBezTo>
                    <a:pt x="101" y="566"/>
                    <a:pt x="34" y="650"/>
                    <a:pt x="18" y="767"/>
                  </a:cubicBezTo>
                  <a:cubicBezTo>
                    <a:pt x="1" y="951"/>
                    <a:pt x="1" y="1135"/>
                    <a:pt x="1" y="1302"/>
                  </a:cubicBezTo>
                  <a:cubicBezTo>
                    <a:pt x="1" y="1352"/>
                    <a:pt x="18" y="1419"/>
                    <a:pt x="34" y="1469"/>
                  </a:cubicBezTo>
                  <a:cubicBezTo>
                    <a:pt x="118" y="1452"/>
                    <a:pt x="201" y="1452"/>
                    <a:pt x="268" y="1435"/>
                  </a:cubicBezTo>
                  <a:cubicBezTo>
                    <a:pt x="535" y="1337"/>
                    <a:pt x="826" y="1298"/>
                    <a:pt x="1121" y="1298"/>
                  </a:cubicBezTo>
                  <a:cubicBezTo>
                    <a:pt x="1176" y="1298"/>
                    <a:pt x="1232" y="1299"/>
                    <a:pt x="1287" y="1302"/>
                  </a:cubicBezTo>
                  <a:lnTo>
                    <a:pt x="4312" y="1302"/>
                  </a:lnTo>
                  <a:cubicBezTo>
                    <a:pt x="4393" y="1298"/>
                    <a:pt x="4473" y="1296"/>
                    <a:pt x="4553" y="1296"/>
                  </a:cubicBezTo>
                  <a:cubicBezTo>
                    <a:pt x="4885" y="1296"/>
                    <a:pt x="5208" y="1331"/>
                    <a:pt x="5531" y="1452"/>
                  </a:cubicBezTo>
                  <a:cubicBezTo>
                    <a:pt x="5556" y="1460"/>
                    <a:pt x="5586" y="1460"/>
                    <a:pt x="5619" y="1460"/>
                  </a:cubicBezTo>
                  <a:cubicBezTo>
                    <a:pt x="5652" y="1460"/>
                    <a:pt x="5690" y="1460"/>
                    <a:pt x="5732" y="1469"/>
                  </a:cubicBezTo>
                  <a:cubicBezTo>
                    <a:pt x="5732" y="1385"/>
                    <a:pt x="5749" y="1302"/>
                    <a:pt x="5749" y="1235"/>
                  </a:cubicBezTo>
                  <a:cubicBezTo>
                    <a:pt x="5749" y="1084"/>
                    <a:pt x="5732" y="951"/>
                    <a:pt x="5732" y="800"/>
                  </a:cubicBezTo>
                  <a:cubicBezTo>
                    <a:pt x="5715" y="583"/>
                    <a:pt x="5581" y="449"/>
                    <a:pt x="5381" y="383"/>
                  </a:cubicBezTo>
                  <a:cubicBezTo>
                    <a:pt x="5180" y="316"/>
                    <a:pt x="4963" y="249"/>
                    <a:pt x="4763" y="216"/>
                  </a:cubicBezTo>
                  <a:cubicBezTo>
                    <a:pt x="4312" y="149"/>
                    <a:pt x="3877" y="99"/>
                    <a:pt x="3426" y="32"/>
                  </a:cubicBezTo>
                  <a:cubicBezTo>
                    <a:pt x="3192" y="9"/>
                    <a:pt x="2958" y="0"/>
                    <a:pt x="27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9;p19">
              <a:extLst>
                <a:ext uri="{FF2B5EF4-FFF2-40B4-BE49-F238E27FC236}">
                  <a16:creationId xmlns:a16="http://schemas.microsoft.com/office/drawing/2014/main" id="{2A8A8A95-5C25-925E-091C-7A929E351B3A}"/>
                </a:ext>
              </a:extLst>
            </p:cNvPr>
            <p:cNvSpPr/>
            <p:nvPr/>
          </p:nvSpPr>
          <p:spPr>
            <a:xfrm>
              <a:off x="1820425" y="4020325"/>
              <a:ext cx="118650" cy="37475"/>
            </a:xfrm>
            <a:custGeom>
              <a:avLst/>
              <a:gdLst/>
              <a:ahLst/>
              <a:cxnLst/>
              <a:rect l="l" t="t" r="r" b="b"/>
              <a:pathLst>
                <a:path w="4746" h="1499" extrusionOk="0">
                  <a:moveTo>
                    <a:pt x="1494" y="1"/>
                  </a:moveTo>
                  <a:cubicBezTo>
                    <a:pt x="1202" y="1"/>
                    <a:pt x="910" y="33"/>
                    <a:pt x="618" y="45"/>
                  </a:cubicBezTo>
                  <a:cubicBezTo>
                    <a:pt x="334" y="45"/>
                    <a:pt x="217" y="279"/>
                    <a:pt x="50" y="413"/>
                  </a:cubicBezTo>
                  <a:cubicBezTo>
                    <a:pt x="33" y="413"/>
                    <a:pt x="17" y="446"/>
                    <a:pt x="17" y="463"/>
                  </a:cubicBezTo>
                  <a:cubicBezTo>
                    <a:pt x="33" y="630"/>
                    <a:pt x="0" y="797"/>
                    <a:pt x="50" y="948"/>
                  </a:cubicBezTo>
                  <a:cubicBezTo>
                    <a:pt x="84" y="1115"/>
                    <a:pt x="150" y="1298"/>
                    <a:pt x="134" y="1499"/>
                  </a:cubicBezTo>
                  <a:cubicBezTo>
                    <a:pt x="251" y="1482"/>
                    <a:pt x="351" y="1449"/>
                    <a:pt x="451" y="1432"/>
                  </a:cubicBezTo>
                  <a:cubicBezTo>
                    <a:pt x="735" y="1365"/>
                    <a:pt x="1019" y="1282"/>
                    <a:pt x="1303" y="1248"/>
                  </a:cubicBezTo>
                  <a:cubicBezTo>
                    <a:pt x="1634" y="1202"/>
                    <a:pt x="1964" y="1177"/>
                    <a:pt x="2292" y="1177"/>
                  </a:cubicBezTo>
                  <a:cubicBezTo>
                    <a:pt x="2561" y="1177"/>
                    <a:pt x="2828" y="1194"/>
                    <a:pt x="3091" y="1232"/>
                  </a:cubicBezTo>
                  <a:cubicBezTo>
                    <a:pt x="3559" y="1298"/>
                    <a:pt x="4044" y="1332"/>
                    <a:pt x="4495" y="1449"/>
                  </a:cubicBezTo>
                  <a:lnTo>
                    <a:pt x="4578" y="1449"/>
                  </a:lnTo>
                  <a:cubicBezTo>
                    <a:pt x="4612" y="1332"/>
                    <a:pt x="4612" y="1215"/>
                    <a:pt x="4662" y="1098"/>
                  </a:cubicBezTo>
                  <a:cubicBezTo>
                    <a:pt x="4745" y="897"/>
                    <a:pt x="4729" y="697"/>
                    <a:pt x="4712" y="480"/>
                  </a:cubicBezTo>
                  <a:cubicBezTo>
                    <a:pt x="4678" y="463"/>
                    <a:pt x="4645" y="446"/>
                    <a:pt x="4612" y="430"/>
                  </a:cubicBezTo>
                  <a:cubicBezTo>
                    <a:pt x="4495" y="379"/>
                    <a:pt x="4394" y="346"/>
                    <a:pt x="4277" y="313"/>
                  </a:cubicBezTo>
                  <a:cubicBezTo>
                    <a:pt x="3576" y="112"/>
                    <a:pt x="2874" y="29"/>
                    <a:pt x="2139" y="12"/>
                  </a:cubicBezTo>
                  <a:cubicBezTo>
                    <a:pt x="2061" y="12"/>
                    <a:pt x="1975" y="19"/>
                    <a:pt x="1892" y="19"/>
                  </a:cubicBezTo>
                  <a:cubicBezTo>
                    <a:pt x="1851" y="19"/>
                    <a:pt x="1810" y="17"/>
                    <a:pt x="1771" y="12"/>
                  </a:cubicBezTo>
                  <a:cubicBezTo>
                    <a:pt x="1679" y="4"/>
                    <a:pt x="1586" y="1"/>
                    <a:pt x="14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0;p19">
              <a:extLst>
                <a:ext uri="{FF2B5EF4-FFF2-40B4-BE49-F238E27FC236}">
                  <a16:creationId xmlns:a16="http://schemas.microsoft.com/office/drawing/2014/main" id="{C2A11FE2-2F1E-EF43-636E-66269C47D895}"/>
                </a:ext>
              </a:extLst>
            </p:cNvPr>
            <p:cNvSpPr/>
            <p:nvPr/>
          </p:nvSpPr>
          <p:spPr>
            <a:xfrm>
              <a:off x="1830850" y="3970025"/>
              <a:ext cx="97775" cy="51025"/>
            </a:xfrm>
            <a:custGeom>
              <a:avLst/>
              <a:gdLst/>
              <a:ahLst/>
              <a:cxnLst/>
              <a:rect l="l" t="t" r="r" b="b"/>
              <a:pathLst>
                <a:path w="3911" h="2041" extrusionOk="0">
                  <a:moveTo>
                    <a:pt x="1866" y="1"/>
                  </a:moveTo>
                  <a:cubicBezTo>
                    <a:pt x="1706" y="1"/>
                    <a:pt x="1543" y="9"/>
                    <a:pt x="1388" y="69"/>
                  </a:cubicBezTo>
                  <a:cubicBezTo>
                    <a:pt x="1337" y="86"/>
                    <a:pt x="1287" y="86"/>
                    <a:pt x="1254" y="86"/>
                  </a:cubicBezTo>
                  <a:cubicBezTo>
                    <a:pt x="987" y="153"/>
                    <a:pt x="736" y="203"/>
                    <a:pt x="535" y="420"/>
                  </a:cubicBezTo>
                  <a:cubicBezTo>
                    <a:pt x="452" y="503"/>
                    <a:pt x="352" y="587"/>
                    <a:pt x="251" y="670"/>
                  </a:cubicBezTo>
                  <a:cubicBezTo>
                    <a:pt x="101" y="771"/>
                    <a:pt x="34" y="921"/>
                    <a:pt x="34" y="1105"/>
                  </a:cubicBezTo>
                  <a:cubicBezTo>
                    <a:pt x="51" y="1339"/>
                    <a:pt x="34" y="1556"/>
                    <a:pt x="34" y="1773"/>
                  </a:cubicBezTo>
                  <a:cubicBezTo>
                    <a:pt x="34" y="1823"/>
                    <a:pt x="1" y="1874"/>
                    <a:pt x="68" y="1924"/>
                  </a:cubicBezTo>
                  <a:cubicBezTo>
                    <a:pt x="118" y="1907"/>
                    <a:pt x="151" y="1907"/>
                    <a:pt x="201" y="1890"/>
                  </a:cubicBezTo>
                  <a:cubicBezTo>
                    <a:pt x="452" y="1807"/>
                    <a:pt x="719" y="1790"/>
                    <a:pt x="970" y="1773"/>
                  </a:cubicBezTo>
                  <a:cubicBezTo>
                    <a:pt x="1221" y="1773"/>
                    <a:pt x="1471" y="1773"/>
                    <a:pt x="1722" y="1757"/>
                  </a:cubicBezTo>
                  <a:cubicBezTo>
                    <a:pt x="1782" y="1754"/>
                    <a:pt x="1842" y="1753"/>
                    <a:pt x="1902" y="1753"/>
                  </a:cubicBezTo>
                  <a:cubicBezTo>
                    <a:pt x="2306" y="1753"/>
                    <a:pt x="2701" y="1801"/>
                    <a:pt x="3109" y="1874"/>
                  </a:cubicBezTo>
                  <a:cubicBezTo>
                    <a:pt x="3359" y="1924"/>
                    <a:pt x="3627" y="1974"/>
                    <a:pt x="3911" y="2041"/>
                  </a:cubicBezTo>
                  <a:cubicBezTo>
                    <a:pt x="3894" y="1924"/>
                    <a:pt x="3877" y="1840"/>
                    <a:pt x="3877" y="1740"/>
                  </a:cubicBezTo>
                  <a:cubicBezTo>
                    <a:pt x="3894" y="1556"/>
                    <a:pt x="3777" y="1456"/>
                    <a:pt x="3627" y="1406"/>
                  </a:cubicBezTo>
                  <a:cubicBezTo>
                    <a:pt x="3576" y="1389"/>
                    <a:pt x="3510" y="1356"/>
                    <a:pt x="3443" y="1339"/>
                  </a:cubicBezTo>
                  <a:cubicBezTo>
                    <a:pt x="3092" y="1255"/>
                    <a:pt x="2724" y="1172"/>
                    <a:pt x="2340" y="1172"/>
                  </a:cubicBezTo>
                  <a:cubicBezTo>
                    <a:pt x="2106" y="1172"/>
                    <a:pt x="1872" y="1172"/>
                    <a:pt x="1638" y="1138"/>
                  </a:cubicBezTo>
                  <a:cubicBezTo>
                    <a:pt x="1446" y="1117"/>
                    <a:pt x="1253" y="1089"/>
                    <a:pt x="1060" y="1089"/>
                  </a:cubicBezTo>
                  <a:cubicBezTo>
                    <a:pt x="952" y="1089"/>
                    <a:pt x="844" y="1098"/>
                    <a:pt x="736" y="1122"/>
                  </a:cubicBezTo>
                  <a:cubicBezTo>
                    <a:pt x="719" y="1122"/>
                    <a:pt x="703" y="1123"/>
                    <a:pt x="686" y="1123"/>
                  </a:cubicBezTo>
                  <a:cubicBezTo>
                    <a:pt x="654" y="1123"/>
                    <a:pt x="625" y="1116"/>
                    <a:pt x="602" y="1071"/>
                  </a:cubicBezTo>
                  <a:cubicBezTo>
                    <a:pt x="619" y="1005"/>
                    <a:pt x="686" y="1021"/>
                    <a:pt x="736" y="1005"/>
                  </a:cubicBezTo>
                  <a:cubicBezTo>
                    <a:pt x="936" y="971"/>
                    <a:pt x="1154" y="955"/>
                    <a:pt x="1354" y="904"/>
                  </a:cubicBezTo>
                  <a:cubicBezTo>
                    <a:pt x="1505" y="871"/>
                    <a:pt x="1655" y="838"/>
                    <a:pt x="1805" y="838"/>
                  </a:cubicBezTo>
                  <a:lnTo>
                    <a:pt x="2240" y="838"/>
                  </a:lnTo>
                  <a:cubicBezTo>
                    <a:pt x="2284" y="836"/>
                    <a:pt x="2329" y="835"/>
                    <a:pt x="2373" y="835"/>
                  </a:cubicBezTo>
                  <a:cubicBezTo>
                    <a:pt x="2858" y="835"/>
                    <a:pt x="3317" y="920"/>
                    <a:pt x="3777" y="1088"/>
                  </a:cubicBezTo>
                  <a:lnTo>
                    <a:pt x="3860" y="1088"/>
                  </a:lnTo>
                  <a:cubicBezTo>
                    <a:pt x="3877" y="988"/>
                    <a:pt x="3877" y="888"/>
                    <a:pt x="3810" y="821"/>
                  </a:cubicBezTo>
                  <a:cubicBezTo>
                    <a:pt x="3593" y="587"/>
                    <a:pt x="3359" y="353"/>
                    <a:pt x="3058" y="203"/>
                  </a:cubicBezTo>
                  <a:cubicBezTo>
                    <a:pt x="3042" y="186"/>
                    <a:pt x="3008" y="186"/>
                    <a:pt x="2992" y="186"/>
                  </a:cubicBezTo>
                  <a:cubicBezTo>
                    <a:pt x="2808" y="136"/>
                    <a:pt x="2641" y="102"/>
                    <a:pt x="2457" y="52"/>
                  </a:cubicBezTo>
                  <a:cubicBezTo>
                    <a:pt x="2323" y="2"/>
                    <a:pt x="2190" y="2"/>
                    <a:pt x="2056" y="2"/>
                  </a:cubicBezTo>
                  <a:cubicBezTo>
                    <a:pt x="1994" y="2"/>
                    <a:pt x="1930" y="1"/>
                    <a:pt x="18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1;p19">
              <a:extLst>
                <a:ext uri="{FF2B5EF4-FFF2-40B4-BE49-F238E27FC236}">
                  <a16:creationId xmlns:a16="http://schemas.microsoft.com/office/drawing/2014/main" id="{1812158D-809A-F9BB-C3F3-2D31405681E7}"/>
                </a:ext>
              </a:extLst>
            </p:cNvPr>
            <p:cNvSpPr/>
            <p:nvPr/>
          </p:nvSpPr>
          <p:spPr>
            <a:xfrm>
              <a:off x="1834625" y="3975400"/>
              <a:ext cx="90850" cy="26650"/>
            </a:xfrm>
            <a:custGeom>
              <a:avLst/>
              <a:gdLst/>
              <a:ahLst/>
              <a:cxnLst/>
              <a:rect l="l" t="t" r="r" b="b"/>
              <a:pathLst>
                <a:path w="3634" h="1066" extrusionOk="0">
                  <a:moveTo>
                    <a:pt x="1546" y="1"/>
                  </a:moveTo>
                  <a:cubicBezTo>
                    <a:pt x="1093" y="1"/>
                    <a:pt x="237" y="215"/>
                    <a:pt x="50" y="589"/>
                  </a:cubicBezTo>
                  <a:cubicBezTo>
                    <a:pt x="0" y="689"/>
                    <a:pt x="0" y="823"/>
                    <a:pt x="100" y="907"/>
                  </a:cubicBezTo>
                  <a:cubicBezTo>
                    <a:pt x="100" y="907"/>
                    <a:pt x="100" y="907"/>
                    <a:pt x="117" y="923"/>
                  </a:cubicBezTo>
                  <a:cubicBezTo>
                    <a:pt x="171" y="972"/>
                    <a:pt x="231" y="993"/>
                    <a:pt x="288" y="993"/>
                  </a:cubicBezTo>
                  <a:cubicBezTo>
                    <a:pt x="409" y="993"/>
                    <a:pt x="523" y="903"/>
                    <a:pt x="568" y="790"/>
                  </a:cubicBezTo>
                  <a:cubicBezTo>
                    <a:pt x="754" y="635"/>
                    <a:pt x="1328" y="537"/>
                    <a:pt x="1570" y="537"/>
                  </a:cubicBezTo>
                  <a:cubicBezTo>
                    <a:pt x="1589" y="537"/>
                    <a:pt x="1606" y="538"/>
                    <a:pt x="1621" y="539"/>
                  </a:cubicBezTo>
                  <a:cubicBezTo>
                    <a:pt x="1905" y="572"/>
                    <a:pt x="2958" y="639"/>
                    <a:pt x="3075" y="923"/>
                  </a:cubicBezTo>
                  <a:cubicBezTo>
                    <a:pt x="3122" y="1024"/>
                    <a:pt x="3200" y="1066"/>
                    <a:pt x="3280" y="1066"/>
                  </a:cubicBezTo>
                  <a:cubicBezTo>
                    <a:pt x="3452" y="1066"/>
                    <a:pt x="3634" y="873"/>
                    <a:pt x="3542" y="656"/>
                  </a:cubicBezTo>
                  <a:cubicBezTo>
                    <a:pt x="3292" y="121"/>
                    <a:pt x="2122" y="71"/>
                    <a:pt x="1638" y="4"/>
                  </a:cubicBezTo>
                  <a:cubicBezTo>
                    <a:pt x="1610" y="2"/>
                    <a:pt x="1579" y="1"/>
                    <a:pt x="1546" y="1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2;p19">
              <a:extLst>
                <a:ext uri="{FF2B5EF4-FFF2-40B4-BE49-F238E27FC236}">
                  <a16:creationId xmlns:a16="http://schemas.microsoft.com/office/drawing/2014/main" id="{C3352240-D896-E36D-DF56-B01AEFE4DD4D}"/>
                </a:ext>
              </a:extLst>
            </p:cNvPr>
            <p:cNvSpPr/>
            <p:nvPr/>
          </p:nvSpPr>
          <p:spPr>
            <a:xfrm>
              <a:off x="1827925" y="3999450"/>
              <a:ext cx="94850" cy="19950"/>
            </a:xfrm>
            <a:custGeom>
              <a:avLst/>
              <a:gdLst/>
              <a:ahLst/>
              <a:cxnLst/>
              <a:rect l="l" t="t" r="r" b="b"/>
              <a:pathLst>
                <a:path w="3794" h="798" extrusionOk="0">
                  <a:moveTo>
                    <a:pt x="1652" y="0"/>
                  </a:moveTo>
                  <a:cubicBezTo>
                    <a:pt x="1167" y="0"/>
                    <a:pt x="691" y="67"/>
                    <a:pt x="201" y="245"/>
                  </a:cubicBezTo>
                  <a:cubicBezTo>
                    <a:pt x="101" y="279"/>
                    <a:pt x="1" y="379"/>
                    <a:pt x="1" y="496"/>
                  </a:cubicBezTo>
                  <a:cubicBezTo>
                    <a:pt x="1" y="513"/>
                    <a:pt x="18" y="529"/>
                    <a:pt x="18" y="546"/>
                  </a:cubicBezTo>
                  <a:cubicBezTo>
                    <a:pt x="28" y="711"/>
                    <a:pt x="165" y="793"/>
                    <a:pt x="296" y="793"/>
                  </a:cubicBezTo>
                  <a:cubicBezTo>
                    <a:pt x="378" y="793"/>
                    <a:pt x="457" y="761"/>
                    <a:pt x="502" y="697"/>
                  </a:cubicBezTo>
                  <a:cubicBezTo>
                    <a:pt x="905" y="576"/>
                    <a:pt x="1319" y="520"/>
                    <a:pt x="1735" y="520"/>
                  </a:cubicBezTo>
                  <a:cubicBezTo>
                    <a:pt x="1836" y="520"/>
                    <a:pt x="1938" y="523"/>
                    <a:pt x="2039" y="529"/>
                  </a:cubicBezTo>
                  <a:cubicBezTo>
                    <a:pt x="2307" y="563"/>
                    <a:pt x="3075" y="546"/>
                    <a:pt x="3309" y="680"/>
                  </a:cubicBezTo>
                  <a:cubicBezTo>
                    <a:pt x="3363" y="756"/>
                    <a:pt x="3451" y="798"/>
                    <a:pt x="3538" y="798"/>
                  </a:cubicBezTo>
                  <a:cubicBezTo>
                    <a:pt x="3641" y="798"/>
                    <a:pt x="3741" y="740"/>
                    <a:pt x="3777" y="613"/>
                  </a:cubicBezTo>
                  <a:cubicBezTo>
                    <a:pt x="3777" y="596"/>
                    <a:pt x="3777" y="596"/>
                    <a:pt x="3777" y="596"/>
                  </a:cubicBezTo>
                  <a:cubicBezTo>
                    <a:pt x="3794" y="496"/>
                    <a:pt x="3777" y="396"/>
                    <a:pt x="3710" y="329"/>
                  </a:cubicBezTo>
                  <a:cubicBezTo>
                    <a:pt x="3426" y="62"/>
                    <a:pt x="2774" y="78"/>
                    <a:pt x="2390" y="45"/>
                  </a:cubicBezTo>
                  <a:cubicBezTo>
                    <a:pt x="2140" y="17"/>
                    <a:pt x="1894" y="0"/>
                    <a:pt x="1652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3;p19">
              <a:extLst>
                <a:ext uri="{FF2B5EF4-FFF2-40B4-BE49-F238E27FC236}">
                  <a16:creationId xmlns:a16="http://schemas.microsoft.com/office/drawing/2014/main" id="{766F482F-BF02-3C1A-4CE5-457832B4AE69}"/>
                </a:ext>
              </a:extLst>
            </p:cNvPr>
            <p:cNvSpPr/>
            <p:nvPr/>
          </p:nvSpPr>
          <p:spPr>
            <a:xfrm>
              <a:off x="1822075" y="4032475"/>
              <a:ext cx="112500" cy="29750"/>
            </a:xfrm>
            <a:custGeom>
              <a:avLst/>
              <a:gdLst/>
              <a:ahLst/>
              <a:cxnLst/>
              <a:rect l="l" t="t" r="r" b="b"/>
              <a:pathLst>
                <a:path w="4500" h="1190" extrusionOk="0">
                  <a:moveTo>
                    <a:pt x="2510" y="0"/>
                  </a:moveTo>
                  <a:cubicBezTo>
                    <a:pt x="1841" y="0"/>
                    <a:pt x="1180" y="48"/>
                    <a:pt x="519" y="127"/>
                  </a:cubicBezTo>
                  <a:lnTo>
                    <a:pt x="502" y="127"/>
                  </a:lnTo>
                  <a:cubicBezTo>
                    <a:pt x="485" y="144"/>
                    <a:pt x="469" y="144"/>
                    <a:pt x="435" y="144"/>
                  </a:cubicBezTo>
                  <a:cubicBezTo>
                    <a:pt x="302" y="161"/>
                    <a:pt x="252" y="261"/>
                    <a:pt x="252" y="378"/>
                  </a:cubicBezTo>
                  <a:cubicBezTo>
                    <a:pt x="1" y="462"/>
                    <a:pt x="18" y="896"/>
                    <a:pt x="335" y="896"/>
                  </a:cubicBezTo>
                  <a:cubicBezTo>
                    <a:pt x="987" y="896"/>
                    <a:pt x="1622" y="846"/>
                    <a:pt x="2273" y="846"/>
                  </a:cubicBezTo>
                  <a:cubicBezTo>
                    <a:pt x="2300" y="845"/>
                    <a:pt x="2327" y="845"/>
                    <a:pt x="2354" y="845"/>
                  </a:cubicBezTo>
                  <a:cubicBezTo>
                    <a:pt x="2958" y="845"/>
                    <a:pt x="3519" y="1020"/>
                    <a:pt x="4095" y="1180"/>
                  </a:cubicBezTo>
                  <a:cubicBezTo>
                    <a:pt x="4119" y="1187"/>
                    <a:pt x="4142" y="1190"/>
                    <a:pt x="4165" y="1190"/>
                  </a:cubicBezTo>
                  <a:cubicBezTo>
                    <a:pt x="4375" y="1190"/>
                    <a:pt x="4499" y="928"/>
                    <a:pt x="4379" y="762"/>
                  </a:cubicBezTo>
                  <a:cubicBezTo>
                    <a:pt x="4445" y="679"/>
                    <a:pt x="4445" y="545"/>
                    <a:pt x="4345" y="445"/>
                  </a:cubicBezTo>
                  <a:cubicBezTo>
                    <a:pt x="4028" y="111"/>
                    <a:pt x="3493" y="44"/>
                    <a:pt x="3042" y="10"/>
                  </a:cubicBezTo>
                  <a:cubicBezTo>
                    <a:pt x="2864" y="3"/>
                    <a:pt x="2687" y="0"/>
                    <a:pt x="2510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4;p19">
              <a:extLst>
                <a:ext uri="{FF2B5EF4-FFF2-40B4-BE49-F238E27FC236}">
                  <a16:creationId xmlns:a16="http://schemas.microsoft.com/office/drawing/2014/main" id="{3A89E6DC-40F9-E668-7D52-B84228EBEEE7}"/>
                </a:ext>
              </a:extLst>
            </p:cNvPr>
            <p:cNvSpPr/>
            <p:nvPr/>
          </p:nvSpPr>
          <p:spPr>
            <a:xfrm>
              <a:off x="1813725" y="4061500"/>
              <a:ext cx="138125" cy="35175"/>
            </a:xfrm>
            <a:custGeom>
              <a:avLst/>
              <a:gdLst/>
              <a:ahLst/>
              <a:cxnLst/>
              <a:rect l="l" t="t" r="r" b="b"/>
              <a:pathLst>
                <a:path w="5525" h="1407" extrusionOk="0">
                  <a:moveTo>
                    <a:pt x="3319" y="0"/>
                  </a:moveTo>
                  <a:cubicBezTo>
                    <a:pt x="2913" y="0"/>
                    <a:pt x="2527" y="30"/>
                    <a:pt x="2256" y="36"/>
                  </a:cubicBezTo>
                  <a:cubicBezTo>
                    <a:pt x="2202" y="36"/>
                    <a:pt x="2106" y="34"/>
                    <a:pt x="1986" y="34"/>
                  </a:cubicBezTo>
                  <a:cubicBezTo>
                    <a:pt x="1367" y="34"/>
                    <a:pt x="89" y="81"/>
                    <a:pt x="285" y="654"/>
                  </a:cubicBezTo>
                  <a:cubicBezTo>
                    <a:pt x="251" y="671"/>
                    <a:pt x="218" y="704"/>
                    <a:pt x="168" y="721"/>
                  </a:cubicBezTo>
                  <a:cubicBezTo>
                    <a:pt x="1" y="821"/>
                    <a:pt x="1" y="1172"/>
                    <a:pt x="235" y="1205"/>
                  </a:cubicBezTo>
                  <a:cubicBezTo>
                    <a:pt x="1204" y="1339"/>
                    <a:pt x="2173" y="1372"/>
                    <a:pt x="3159" y="1406"/>
                  </a:cubicBezTo>
                  <a:cubicBezTo>
                    <a:pt x="3263" y="1406"/>
                    <a:pt x="3371" y="1407"/>
                    <a:pt x="3480" y="1407"/>
                  </a:cubicBezTo>
                  <a:cubicBezTo>
                    <a:pt x="3807" y="1407"/>
                    <a:pt x="4149" y="1397"/>
                    <a:pt x="4462" y="1322"/>
                  </a:cubicBezTo>
                  <a:cubicBezTo>
                    <a:pt x="4512" y="1331"/>
                    <a:pt x="4566" y="1335"/>
                    <a:pt x="4623" y="1335"/>
                  </a:cubicBezTo>
                  <a:cubicBezTo>
                    <a:pt x="4679" y="1335"/>
                    <a:pt x="4738" y="1331"/>
                    <a:pt x="4796" y="1322"/>
                  </a:cubicBezTo>
                  <a:cubicBezTo>
                    <a:pt x="4846" y="1322"/>
                    <a:pt x="4896" y="1306"/>
                    <a:pt x="4930" y="1289"/>
                  </a:cubicBezTo>
                  <a:cubicBezTo>
                    <a:pt x="4930" y="1289"/>
                    <a:pt x="4946" y="1306"/>
                    <a:pt x="4963" y="1306"/>
                  </a:cubicBezTo>
                  <a:cubicBezTo>
                    <a:pt x="5020" y="1358"/>
                    <a:pt x="5082" y="1380"/>
                    <a:pt x="5142" y="1380"/>
                  </a:cubicBezTo>
                  <a:cubicBezTo>
                    <a:pt x="5348" y="1380"/>
                    <a:pt x="5525" y="1119"/>
                    <a:pt x="5331" y="938"/>
                  </a:cubicBezTo>
                  <a:cubicBezTo>
                    <a:pt x="5297" y="905"/>
                    <a:pt x="5264" y="888"/>
                    <a:pt x="5231" y="854"/>
                  </a:cubicBezTo>
                  <a:cubicBezTo>
                    <a:pt x="5231" y="804"/>
                    <a:pt x="5231" y="754"/>
                    <a:pt x="5197" y="687"/>
                  </a:cubicBezTo>
                  <a:cubicBezTo>
                    <a:pt x="4934" y="107"/>
                    <a:pt x="4091" y="0"/>
                    <a:pt x="3319" y="0"/>
                  </a:cubicBezTo>
                  <a:close/>
                </a:path>
              </a:pathLst>
            </a:custGeom>
            <a:solidFill>
              <a:srgbClr val="BFCC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5;p19">
              <a:extLst>
                <a:ext uri="{FF2B5EF4-FFF2-40B4-BE49-F238E27FC236}">
                  <a16:creationId xmlns:a16="http://schemas.microsoft.com/office/drawing/2014/main" id="{69E9DF16-37D0-9CAE-BEC3-7B3AA54068D2}"/>
                </a:ext>
              </a:extLst>
            </p:cNvPr>
            <p:cNvSpPr/>
            <p:nvPr/>
          </p:nvSpPr>
          <p:spPr>
            <a:xfrm>
              <a:off x="1648325" y="3937475"/>
              <a:ext cx="462850" cy="679225"/>
            </a:xfrm>
            <a:custGeom>
              <a:avLst/>
              <a:gdLst/>
              <a:ahLst/>
              <a:cxnLst/>
              <a:rect l="l" t="t" r="r" b="b"/>
              <a:pathLst>
                <a:path w="18514" h="27169" extrusionOk="0">
                  <a:moveTo>
                    <a:pt x="12431" y="6434"/>
                  </a:moveTo>
                  <a:cubicBezTo>
                    <a:pt x="12582" y="6500"/>
                    <a:pt x="12715" y="6601"/>
                    <a:pt x="12899" y="6617"/>
                  </a:cubicBezTo>
                  <a:cubicBezTo>
                    <a:pt x="12949" y="6634"/>
                    <a:pt x="13033" y="6668"/>
                    <a:pt x="13066" y="6701"/>
                  </a:cubicBezTo>
                  <a:cubicBezTo>
                    <a:pt x="13166" y="6868"/>
                    <a:pt x="13300" y="7035"/>
                    <a:pt x="13300" y="7236"/>
                  </a:cubicBezTo>
                  <a:cubicBezTo>
                    <a:pt x="13317" y="7319"/>
                    <a:pt x="13317" y="7386"/>
                    <a:pt x="13317" y="7453"/>
                  </a:cubicBezTo>
                  <a:cubicBezTo>
                    <a:pt x="13300" y="7587"/>
                    <a:pt x="13317" y="7704"/>
                    <a:pt x="13384" y="7820"/>
                  </a:cubicBezTo>
                  <a:cubicBezTo>
                    <a:pt x="13434" y="7887"/>
                    <a:pt x="13434" y="7988"/>
                    <a:pt x="13451" y="8054"/>
                  </a:cubicBezTo>
                  <a:cubicBezTo>
                    <a:pt x="13467" y="8121"/>
                    <a:pt x="13467" y="8188"/>
                    <a:pt x="13451" y="8255"/>
                  </a:cubicBezTo>
                  <a:cubicBezTo>
                    <a:pt x="13417" y="8572"/>
                    <a:pt x="13534" y="8840"/>
                    <a:pt x="13668" y="9107"/>
                  </a:cubicBezTo>
                  <a:cubicBezTo>
                    <a:pt x="13684" y="9174"/>
                    <a:pt x="13718" y="9241"/>
                    <a:pt x="13751" y="9308"/>
                  </a:cubicBezTo>
                  <a:cubicBezTo>
                    <a:pt x="13801" y="9458"/>
                    <a:pt x="13868" y="9625"/>
                    <a:pt x="13935" y="9759"/>
                  </a:cubicBezTo>
                  <a:cubicBezTo>
                    <a:pt x="13969" y="9842"/>
                    <a:pt x="14019" y="9926"/>
                    <a:pt x="14069" y="9976"/>
                  </a:cubicBezTo>
                  <a:cubicBezTo>
                    <a:pt x="14236" y="10093"/>
                    <a:pt x="14303" y="10243"/>
                    <a:pt x="14370" y="10410"/>
                  </a:cubicBezTo>
                  <a:cubicBezTo>
                    <a:pt x="14403" y="10494"/>
                    <a:pt x="14453" y="10561"/>
                    <a:pt x="14486" y="10628"/>
                  </a:cubicBezTo>
                  <a:cubicBezTo>
                    <a:pt x="14520" y="10678"/>
                    <a:pt x="14570" y="10711"/>
                    <a:pt x="14587" y="10761"/>
                  </a:cubicBezTo>
                  <a:cubicBezTo>
                    <a:pt x="14720" y="11012"/>
                    <a:pt x="14904" y="11196"/>
                    <a:pt x="15105" y="11396"/>
                  </a:cubicBezTo>
                  <a:cubicBezTo>
                    <a:pt x="15172" y="11446"/>
                    <a:pt x="15222" y="11513"/>
                    <a:pt x="15255" y="11580"/>
                  </a:cubicBezTo>
                  <a:cubicBezTo>
                    <a:pt x="15339" y="11714"/>
                    <a:pt x="15405" y="11864"/>
                    <a:pt x="15489" y="11998"/>
                  </a:cubicBezTo>
                  <a:cubicBezTo>
                    <a:pt x="15606" y="12215"/>
                    <a:pt x="15756" y="12415"/>
                    <a:pt x="15957" y="12582"/>
                  </a:cubicBezTo>
                  <a:cubicBezTo>
                    <a:pt x="16341" y="12967"/>
                    <a:pt x="16725" y="13368"/>
                    <a:pt x="17076" y="13785"/>
                  </a:cubicBezTo>
                  <a:cubicBezTo>
                    <a:pt x="17344" y="14120"/>
                    <a:pt x="17578" y="14487"/>
                    <a:pt x="17795" y="14855"/>
                  </a:cubicBezTo>
                  <a:cubicBezTo>
                    <a:pt x="17928" y="15089"/>
                    <a:pt x="18012" y="15373"/>
                    <a:pt x="18112" y="15640"/>
                  </a:cubicBezTo>
                  <a:cubicBezTo>
                    <a:pt x="18196" y="15841"/>
                    <a:pt x="18263" y="16041"/>
                    <a:pt x="18329" y="16258"/>
                  </a:cubicBezTo>
                  <a:cubicBezTo>
                    <a:pt x="18396" y="16425"/>
                    <a:pt x="18446" y="16626"/>
                    <a:pt x="18430" y="16810"/>
                  </a:cubicBezTo>
                  <a:cubicBezTo>
                    <a:pt x="18430" y="17077"/>
                    <a:pt x="18430" y="17328"/>
                    <a:pt x="18430" y="17578"/>
                  </a:cubicBezTo>
                  <a:cubicBezTo>
                    <a:pt x="18430" y="17779"/>
                    <a:pt x="18430" y="17979"/>
                    <a:pt x="18446" y="18180"/>
                  </a:cubicBezTo>
                  <a:cubicBezTo>
                    <a:pt x="18513" y="18681"/>
                    <a:pt x="18497" y="19182"/>
                    <a:pt x="18463" y="19684"/>
                  </a:cubicBezTo>
                  <a:cubicBezTo>
                    <a:pt x="18430" y="20068"/>
                    <a:pt x="18346" y="20452"/>
                    <a:pt x="18229" y="20836"/>
                  </a:cubicBezTo>
                  <a:cubicBezTo>
                    <a:pt x="18129" y="21154"/>
                    <a:pt x="17995" y="21471"/>
                    <a:pt x="17845" y="21789"/>
                  </a:cubicBezTo>
                  <a:cubicBezTo>
                    <a:pt x="17661" y="22173"/>
                    <a:pt x="17427" y="22524"/>
                    <a:pt x="17277" y="22925"/>
                  </a:cubicBezTo>
                  <a:cubicBezTo>
                    <a:pt x="17277" y="22942"/>
                    <a:pt x="17277" y="22958"/>
                    <a:pt x="17260" y="22975"/>
                  </a:cubicBezTo>
                  <a:cubicBezTo>
                    <a:pt x="17093" y="23209"/>
                    <a:pt x="16926" y="23460"/>
                    <a:pt x="16759" y="23710"/>
                  </a:cubicBezTo>
                  <a:cubicBezTo>
                    <a:pt x="16725" y="23760"/>
                    <a:pt x="16692" y="23794"/>
                    <a:pt x="16659" y="23844"/>
                  </a:cubicBezTo>
                  <a:cubicBezTo>
                    <a:pt x="16358" y="24379"/>
                    <a:pt x="15923" y="24780"/>
                    <a:pt x="15439" y="25164"/>
                  </a:cubicBezTo>
                  <a:cubicBezTo>
                    <a:pt x="15305" y="25281"/>
                    <a:pt x="15155" y="25398"/>
                    <a:pt x="15004" y="25498"/>
                  </a:cubicBezTo>
                  <a:cubicBezTo>
                    <a:pt x="14954" y="25548"/>
                    <a:pt x="14887" y="25598"/>
                    <a:pt x="14821" y="25648"/>
                  </a:cubicBezTo>
                  <a:cubicBezTo>
                    <a:pt x="14486" y="25816"/>
                    <a:pt x="14169" y="25999"/>
                    <a:pt x="13852" y="26166"/>
                  </a:cubicBezTo>
                  <a:cubicBezTo>
                    <a:pt x="13668" y="26267"/>
                    <a:pt x="13467" y="26367"/>
                    <a:pt x="13267" y="26467"/>
                  </a:cubicBezTo>
                  <a:cubicBezTo>
                    <a:pt x="12866" y="26684"/>
                    <a:pt x="12431" y="26818"/>
                    <a:pt x="11980" y="26935"/>
                  </a:cubicBezTo>
                  <a:cubicBezTo>
                    <a:pt x="11930" y="26952"/>
                    <a:pt x="11863" y="26952"/>
                    <a:pt x="11796" y="26952"/>
                  </a:cubicBezTo>
                  <a:cubicBezTo>
                    <a:pt x="11763" y="26968"/>
                    <a:pt x="11730" y="26952"/>
                    <a:pt x="11696" y="26968"/>
                  </a:cubicBezTo>
                  <a:cubicBezTo>
                    <a:pt x="11412" y="27136"/>
                    <a:pt x="11095" y="27152"/>
                    <a:pt x="10794" y="27169"/>
                  </a:cubicBezTo>
                  <a:cubicBezTo>
                    <a:pt x="10025" y="27169"/>
                    <a:pt x="9257" y="27169"/>
                    <a:pt x="8488" y="27169"/>
                  </a:cubicBezTo>
                  <a:cubicBezTo>
                    <a:pt x="8338" y="27169"/>
                    <a:pt x="8171" y="27152"/>
                    <a:pt x="8004" y="27085"/>
                  </a:cubicBezTo>
                  <a:cubicBezTo>
                    <a:pt x="7836" y="27035"/>
                    <a:pt x="7636" y="27002"/>
                    <a:pt x="7452" y="27002"/>
                  </a:cubicBezTo>
                  <a:cubicBezTo>
                    <a:pt x="7335" y="27002"/>
                    <a:pt x="7235" y="26968"/>
                    <a:pt x="7118" y="26968"/>
                  </a:cubicBezTo>
                  <a:cubicBezTo>
                    <a:pt x="7034" y="26952"/>
                    <a:pt x="6951" y="26952"/>
                    <a:pt x="6884" y="26952"/>
                  </a:cubicBezTo>
                  <a:cubicBezTo>
                    <a:pt x="6684" y="26968"/>
                    <a:pt x="6516" y="26935"/>
                    <a:pt x="6333" y="26885"/>
                  </a:cubicBezTo>
                  <a:cubicBezTo>
                    <a:pt x="5815" y="26735"/>
                    <a:pt x="5313" y="26534"/>
                    <a:pt x="4846" y="26267"/>
                  </a:cubicBezTo>
                  <a:cubicBezTo>
                    <a:pt x="4545" y="26100"/>
                    <a:pt x="4227" y="25933"/>
                    <a:pt x="3910" y="25765"/>
                  </a:cubicBezTo>
                  <a:cubicBezTo>
                    <a:pt x="3743" y="25682"/>
                    <a:pt x="3592" y="25582"/>
                    <a:pt x="3459" y="25465"/>
                  </a:cubicBezTo>
                  <a:cubicBezTo>
                    <a:pt x="3342" y="25364"/>
                    <a:pt x="3208" y="25281"/>
                    <a:pt x="3091" y="25181"/>
                  </a:cubicBezTo>
                  <a:cubicBezTo>
                    <a:pt x="2707" y="24897"/>
                    <a:pt x="2373" y="24562"/>
                    <a:pt x="2072" y="24195"/>
                  </a:cubicBezTo>
                  <a:cubicBezTo>
                    <a:pt x="2005" y="24095"/>
                    <a:pt x="1938" y="23994"/>
                    <a:pt x="1888" y="23894"/>
                  </a:cubicBezTo>
                  <a:cubicBezTo>
                    <a:pt x="1872" y="23877"/>
                    <a:pt x="1855" y="23844"/>
                    <a:pt x="1838" y="23827"/>
                  </a:cubicBezTo>
                  <a:cubicBezTo>
                    <a:pt x="1638" y="23627"/>
                    <a:pt x="1521" y="23359"/>
                    <a:pt x="1354" y="23142"/>
                  </a:cubicBezTo>
                  <a:cubicBezTo>
                    <a:pt x="1303" y="23059"/>
                    <a:pt x="1237" y="22975"/>
                    <a:pt x="1203" y="22875"/>
                  </a:cubicBezTo>
                  <a:cubicBezTo>
                    <a:pt x="1136" y="22691"/>
                    <a:pt x="1036" y="22507"/>
                    <a:pt x="936" y="22340"/>
                  </a:cubicBezTo>
                  <a:cubicBezTo>
                    <a:pt x="602" y="21689"/>
                    <a:pt x="267" y="21020"/>
                    <a:pt x="134" y="20285"/>
                  </a:cubicBezTo>
                  <a:cubicBezTo>
                    <a:pt x="34" y="19800"/>
                    <a:pt x="0" y="19299"/>
                    <a:pt x="17" y="18815"/>
                  </a:cubicBezTo>
                  <a:cubicBezTo>
                    <a:pt x="34" y="18564"/>
                    <a:pt x="67" y="18313"/>
                    <a:pt x="84" y="18080"/>
                  </a:cubicBezTo>
                  <a:cubicBezTo>
                    <a:pt x="100" y="17946"/>
                    <a:pt x="100" y="17795"/>
                    <a:pt x="100" y="17662"/>
                  </a:cubicBezTo>
                  <a:cubicBezTo>
                    <a:pt x="100" y="17411"/>
                    <a:pt x="84" y="17161"/>
                    <a:pt x="84" y="16893"/>
                  </a:cubicBezTo>
                  <a:cubicBezTo>
                    <a:pt x="67" y="16659"/>
                    <a:pt x="117" y="16409"/>
                    <a:pt x="201" y="16175"/>
                  </a:cubicBezTo>
                  <a:cubicBezTo>
                    <a:pt x="351" y="15841"/>
                    <a:pt x="468" y="15473"/>
                    <a:pt x="602" y="15122"/>
                  </a:cubicBezTo>
                  <a:cubicBezTo>
                    <a:pt x="618" y="15055"/>
                    <a:pt x="652" y="14972"/>
                    <a:pt x="685" y="14905"/>
                  </a:cubicBezTo>
                  <a:cubicBezTo>
                    <a:pt x="919" y="14487"/>
                    <a:pt x="1170" y="14086"/>
                    <a:pt x="1487" y="13719"/>
                  </a:cubicBezTo>
                  <a:cubicBezTo>
                    <a:pt x="1805" y="13368"/>
                    <a:pt x="2139" y="13017"/>
                    <a:pt x="2473" y="12666"/>
                  </a:cubicBezTo>
                  <a:cubicBezTo>
                    <a:pt x="2506" y="12633"/>
                    <a:pt x="2540" y="12599"/>
                    <a:pt x="2573" y="12566"/>
                  </a:cubicBezTo>
                  <a:cubicBezTo>
                    <a:pt x="2757" y="12449"/>
                    <a:pt x="2857" y="12265"/>
                    <a:pt x="2974" y="12098"/>
                  </a:cubicBezTo>
                  <a:cubicBezTo>
                    <a:pt x="3075" y="11931"/>
                    <a:pt x="3158" y="11764"/>
                    <a:pt x="3258" y="11597"/>
                  </a:cubicBezTo>
                  <a:cubicBezTo>
                    <a:pt x="3308" y="11496"/>
                    <a:pt x="3375" y="11413"/>
                    <a:pt x="3459" y="11346"/>
                  </a:cubicBezTo>
                  <a:cubicBezTo>
                    <a:pt x="3793" y="11029"/>
                    <a:pt x="4027" y="10661"/>
                    <a:pt x="4211" y="10243"/>
                  </a:cubicBezTo>
                  <a:cubicBezTo>
                    <a:pt x="4227" y="10193"/>
                    <a:pt x="4261" y="10126"/>
                    <a:pt x="4311" y="10093"/>
                  </a:cubicBezTo>
                  <a:cubicBezTo>
                    <a:pt x="4545" y="9926"/>
                    <a:pt x="4628" y="9675"/>
                    <a:pt x="4729" y="9424"/>
                  </a:cubicBezTo>
                  <a:cubicBezTo>
                    <a:pt x="4829" y="9207"/>
                    <a:pt x="4896" y="8973"/>
                    <a:pt x="4996" y="8739"/>
                  </a:cubicBezTo>
                  <a:cubicBezTo>
                    <a:pt x="5029" y="8656"/>
                    <a:pt x="5063" y="8556"/>
                    <a:pt x="5063" y="8455"/>
                  </a:cubicBezTo>
                  <a:cubicBezTo>
                    <a:pt x="5046" y="8338"/>
                    <a:pt x="5046" y="8221"/>
                    <a:pt x="5063" y="8105"/>
                  </a:cubicBezTo>
                  <a:cubicBezTo>
                    <a:pt x="5063" y="8004"/>
                    <a:pt x="5080" y="7904"/>
                    <a:pt x="5113" y="7837"/>
                  </a:cubicBezTo>
                  <a:cubicBezTo>
                    <a:pt x="5197" y="7720"/>
                    <a:pt x="5213" y="7587"/>
                    <a:pt x="5197" y="7470"/>
                  </a:cubicBezTo>
                  <a:cubicBezTo>
                    <a:pt x="5163" y="7202"/>
                    <a:pt x="5280" y="6985"/>
                    <a:pt x="5397" y="6785"/>
                  </a:cubicBezTo>
                  <a:cubicBezTo>
                    <a:pt x="5447" y="6701"/>
                    <a:pt x="5531" y="6634"/>
                    <a:pt x="5614" y="6634"/>
                  </a:cubicBezTo>
                  <a:cubicBezTo>
                    <a:pt x="5798" y="6617"/>
                    <a:pt x="5932" y="6484"/>
                    <a:pt x="6115" y="6450"/>
                  </a:cubicBezTo>
                  <a:cubicBezTo>
                    <a:pt x="6032" y="6166"/>
                    <a:pt x="6032" y="5882"/>
                    <a:pt x="5999" y="5598"/>
                  </a:cubicBezTo>
                  <a:cubicBezTo>
                    <a:pt x="5982" y="5364"/>
                    <a:pt x="6049" y="5164"/>
                    <a:pt x="6216" y="5013"/>
                  </a:cubicBezTo>
                  <a:cubicBezTo>
                    <a:pt x="6316" y="4913"/>
                    <a:pt x="6433" y="4813"/>
                    <a:pt x="6500" y="4679"/>
                  </a:cubicBezTo>
                  <a:cubicBezTo>
                    <a:pt x="6500" y="4663"/>
                    <a:pt x="6500" y="4629"/>
                    <a:pt x="6500" y="4612"/>
                  </a:cubicBezTo>
                  <a:cubicBezTo>
                    <a:pt x="6316" y="4312"/>
                    <a:pt x="6349" y="3994"/>
                    <a:pt x="6366" y="3660"/>
                  </a:cubicBezTo>
                  <a:cubicBezTo>
                    <a:pt x="6366" y="3510"/>
                    <a:pt x="6433" y="3376"/>
                    <a:pt x="6567" y="3292"/>
                  </a:cubicBezTo>
                  <a:cubicBezTo>
                    <a:pt x="6600" y="3276"/>
                    <a:pt x="6633" y="3242"/>
                    <a:pt x="6667" y="3226"/>
                  </a:cubicBezTo>
                  <a:cubicBezTo>
                    <a:pt x="6734" y="3176"/>
                    <a:pt x="6784" y="3092"/>
                    <a:pt x="6784" y="2992"/>
                  </a:cubicBezTo>
                  <a:cubicBezTo>
                    <a:pt x="6784" y="2858"/>
                    <a:pt x="6767" y="2724"/>
                    <a:pt x="6767" y="2591"/>
                  </a:cubicBezTo>
                  <a:cubicBezTo>
                    <a:pt x="6767" y="2457"/>
                    <a:pt x="6767" y="2340"/>
                    <a:pt x="6784" y="2223"/>
                  </a:cubicBezTo>
                  <a:cubicBezTo>
                    <a:pt x="6817" y="1939"/>
                    <a:pt x="6934" y="1705"/>
                    <a:pt x="7185" y="1555"/>
                  </a:cubicBezTo>
                  <a:cubicBezTo>
                    <a:pt x="7369" y="1455"/>
                    <a:pt x="7552" y="1354"/>
                    <a:pt x="7736" y="1237"/>
                  </a:cubicBezTo>
                  <a:cubicBezTo>
                    <a:pt x="7770" y="1137"/>
                    <a:pt x="7786" y="1037"/>
                    <a:pt x="7820" y="920"/>
                  </a:cubicBezTo>
                  <a:cubicBezTo>
                    <a:pt x="7887" y="552"/>
                    <a:pt x="8121" y="302"/>
                    <a:pt x="8421" y="118"/>
                  </a:cubicBezTo>
                  <a:cubicBezTo>
                    <a:pt x="8538" y="51"/>
                    <a:pt x="8672" y="18"/>
                    <a:pt x="8822" y="18"/>
                  </a:cubicBezTo>
                  <a:cubicBezTo>
                    <a:pt x="8956" y="18"/>
                    <a:pt x="9106" y="34"/>
                    <a:pt x="9257" y="18"/>
                  </a:cubicBezTo>
                  <a:cubicBezTo>
                    <a:pt x="9507" y="1"/>
                    <a:pt x="9758" y="51"/>
                    <a:pt x="10009" y="118"/>
                  </a:cubicBezTo>
                  <a:cubicBezTo>
                    <a:pt x="10359" y="235"/>
                    <a:pt x="10560" y="485"/>
                    <a:pt x="10677" y="820"/>
                  </a:cubicBezTo>
                  <a:cubicBezTo>
                    <a:pt x="10727" y="953"/>
                    <a:pt x="10744" y="1104"/>
                    <a:pt x="10777" y="1254"/>
                  </a:cubicBezTo>
                  <a:cubicBezTo>
                    <a:pt x="10944" y="1338"/>
                    <a:pt x="11111" y="1421"/>
                    <a:pt x="11278" y="1521"/>
                  </a:cubicBezTo>
                  <a:cubicBezTo>
                    <a:pt x="11596" y="1688"/>
                    <a:pt x="11730" y="1972"/>
                    <a:pt x="11746" y="2323"/>
                  </a:cubicBezTo>
                  <a:cubicBezTo>
                    <a:pt x="11746" y="2457"/>
                    <a:pt x="11746" y="2607"/>
                    <a:pt x="11746" y="2741"/>
                  </a:cubicBezTo>
                  <a:cubicBezTo>
                    <a:pt x="11746" y="2808"/>
                    <a:pt x="11746" y="2858"/>
                    <a:pt x="11746" y="2925"/>
                  </a:cubicBezTo>
                  <a:cubicBezTo>
                    <a:pt x="11730" y="3075"/>
                    <a:pt x="11780" y="3192"/>
                    <a:pt x="11913" y="3276"/>
                  </a:cubicBezTo>
                  <a:cubicBezTo>
                    <a:pt x="12097" y="3376"/>
                    <a:pt x="12164" y="3526"/>
                    <a:pt x="12164" y="3727"/>
                  </a:cubicBezTo>
                  <a:cubicBezTo>
                    <a:pt x="12147" y="3844"/>
                    <a:pt x="12147" y="3944"/>
                    <a:pt x="12164" y="4061"/>
                  </a:cubicBezTo>
                  <a:cubicBezTo>
                    <a:pt x="12164" y="4228"/>
                    <a:pt x="12131" y="4379"/>
                    <a:pt x="12064" y="4529"/>
                  </a:cubicBezTo>
                  <a:cubicBezTo>
                    <a:pt x="11997" y="4629"/>
                    <a:pt x="12014" y="4729"/>
                    <a:pt x="12097" y="4796"/>
                  </a:cubicBezTo>
                  <a:cubicBezTo>
                    <a:pt x="12181" y="4880"/>
                    <a:pt x="12248" y="4963"/>
                    <a:pt x="12331" y="5047"/>
                  </a:cubicBezTo>
                  <a:cubicBezTo>
                    <a:pt x="12481" y="5197"/>
                    <a:pt x="12532" y="5381"/>
                    <a:pt x="12515" y="5582"/>
                  </a:cubicBezTo>
                  <a:cubicBezTo>
                    <a:pt x="12481" y="5866"/>
                    <a:pt x="12465" y="6150"/>
                    <a:pt x="12431" y="6434"/>
                  </a:cubicBezTo>
                  <a:close/>
                  <a:moveTo>
                    <a:pt x="9257" y="6484"/>
                  </a:moveTo>
                  <a:lnTo>
                    <a:pt x="9257" y="6484"/>
                  </a:lnTo>
                  <a:cubicBezTo>
                    <a:pt x="8856" y="6484"/>
                    <a:pt x="8438" y="6484"/>
                    <a:pt x="8037" y="6484"/>
                  </a:cubicBezTo>
                  <a:cubicBezTo>
                    <a:pt x="7536" y="6484"/>
                    <a:pt x="7051" y="6517"/>
                    <a:pt x="6567" y="6651"/>
                  </a:cubicBezTo>
                  <a:cubicBezTo>
                    <a:pt x="6283" y="6718"/>
                    <a:pt x="6049" y="6868"/>
                    <a:pt x="5848" y="7052"/>
                  </a:cubicBezTo>
                  <a:cubicBezTo>
                    <a:pt x="5798" y="7102"/>
                    <a:pt x="5765" y="7152"/>
                    <a:pt x="5748" y="7219"/>
                  </a:cubicBezTo>
                  <a:cubicBezTo>
                    <a:pt x="5648" y="7520"/>
                    <a:pt x="5547" y="7837"/>
                    <a:pt x="5547" y="8171"/>
                  </a:cubicBezTo>
                  <a:cubicBezTo>
                    <a:pt x="5547" y="8221"/>
                    <a:pt x="5547" y="8288"/>
                    <a:pt x="5531" y="8338"/>
                  </a:cubicBezTo>
                  <a:cubicBezTo>
                    <a:pt x="5414" y="8907"/>
                    <a:pt x="5180" y="9441"/>
                    <a:pt x="4912" y="9959"/>
                  </a:cubicBezTo>
                  <a:cubicBezTo>
                    <a:pt x="4812" y="10160"/>
                    <a:pt x="4695" y="10343"/>
                    <a:pt x="4612" y="10544"/>
                  </a:cubicBezTo>
                  <a:cubicBezTo>
                    <a:pt x="4428" y="10912"/>
                    <a:pt x="4211" y="11246"/>
                    <a:pt x="3943" y="11580"/>
                  </a:cubicBezTo>
                  <a:cubicBezTo>
                    <a:pt x="3492" y="12165"/>
                    <a:pt x="3024" y="12749"/>
                    <a:pt x="2557" y="13334"/>
                  </a:cubicBezTo>
                  <a:cubicBezTo>
                    <a:pt x="2456" y="13451"/>
                    <a:pt x="2356" y="13585"/>
                    <a:pt x="2239" y="13668"/>
                  </a:cubicBezTo>
                  <a:cubicBezTo>
                    <a:pt x="1972" y="13869"/>
                    <a:pt x="1788" y="14120"/>
                    <a:pt x="1571" y="14354"/>
                  </a:cubicBezTo>
                  <a:cubicBezTo>
                    <a:pt x="1454" y="14470"/>
                    <a:pt x="1354" y="14621"/>
                    <a:pt x="1270" y="14771"/>
                  </a:cubicBezTo>
                  <a:cubicBezTo>
                    <a:pt x="1086" y="15122"/>
                    <a:pt x="902" y="15490"/>
                    <a:pt x="735" y="15857"/>
                  </a:cubicBezTo>
                  <a:cubicBezTo>
                    <a:pt x="668" y="16008"/>
                    <a:pt x="618" y="16175"/>
                    <a:pt x="585" y="16342"/>
                  </a:cubicBezTo>
                  <a:cubicBezTo>
                    <a:pt x="552" y="16659"/>
                    <a:pt x="451" y="16977"/>
                    <a:pt x="485" y="17294"/>
                  </a:cubicBezTo>
                  <a:cubicBezTo>
                    <a:pt x="485" y="17328"/>
                    <a:pt x="485" y="17344"/>
                    <a:pt x="468" y="17378"/>
                  </a:cubicBezTo>
                  <a:cubicBezTo>
                    <a:pt x="418" y="17545"/>
                    <a:pt x="418" y="17729"/>
                    <a:pt x="418" y="17912"/>
                  </a:cubicBezTo>
                  <a:lnTo>
                    <a:pt x="435" y="19333"/>
                  </a:lnTo>
                  <a:cubicBezTo>
                    <a:pt x="435" y="19416"/>
                    <a:pt x="435" y="19483"/>
                    <a:pt x="451" y="19550"/>
                  </a:cubicBezTo>
                  <a:cubicBezTo>
                    <a:pt x="518" y="19817"/>
                    <a:pt x="535" y="20101"/>
                    <a:pt x="552" y="20369"/>
                  </a:cubicBezTo>
                  <a:cubicBezTo>
                    <a:pt x="568" y="20586"/>
                    <a:pt x="602" y="20803"/>
                    <a:pt x="719" y="20970"/>
                  </a:cubicBezTo>
                  <a:cubicBezTo>
                    <a:pt x="852" y="21154"/>
                    <a:pt x="902" y="21338"/>
                    <a:pt x="969" y="21538"/>
                  </a:cubicBezTo>
                  <a:cubicBezTo>
                    <a:pt x="1019" y="21722"/>
                    <a:pt x="1086" y="21906"/>
                    <a:pt x="1136" y="22090"/>
                  </a:cubicBezTo>
                  <a:cubicBezTo>
                    <a:pt x="1186" y="22240"/>
                    <a:pt x="1253" y="22374"/>
                    <a:pt x="1354" y="22491"/>
                  </a:cubicBezTo>
                  <a:cubicBezTo>
                    <a:pt x="1454" y="22591"/>
                    <a:pt x="1521" y="22708"/>
                    <a:pt x="1571" y="22841"/>
                  </a:cubicBezTo>
                  <a:cubicBezTo>
                    <a:pt x="1654" y="23059"/>
                    <a:pt x="1788" y="23276"/>
                    <a:pt x="1922" y="23493"/>
                  </a:cubicBezTo>
                  <a:cubicBezTo>
                    <a:pt x="2156" y="23861"/>
                    <a:pt x="2406" y="24195"/>
                    <a:pt x="2757" y="24479"/>
                  </a:cubicBezTo>
                  <a:cubicBezTo>
                    <a:pt x="3141" y="24780"/>
                    <a:pt x="3576" y="25014"/>
                    <a:pt x="3960" y="25331"/>
                  </a:cubicBezTo>
                  <a:cubicBezTo>
                    <a:pt x="4010" y="25364"/>
                    <a:pt x="4060" y="25381"/>
                    <a:pt x="4110" y="25415"/>
                  </a:cubicBezTo>
                  <a:cubicBezTo>
                    <a:pt x="4411" y="25565"/>
                    <a:pt x="4712" y="25715"/>
                    <a:pt x="4996" y="25882"/>
                  </a:cubicBezTo>
                  <a:cubicBezTo>
                    <a:pt x="5464" y="26150"/>
                    <a:pt x="5965" y="26367"/>
                    <a:pt x="6483" y="26501"/>
                  </a:cubicBezTo>
                  <a:cubicBezTo>
                    <a:pt x="6600" y="26534"/>
                    <a:pt x="6734" y="26551"/>
                    <a:pt x="6867" y="26567"/>
                  </a:cubicBezTo>
                  <a:cubicBezTo>
                    <a:pt x="7168" y="26618"/>
                    <a:pt x="7469" y="26634"/>
                    <a:pt x="7786" y="26634"/>
                  </a:cubicBezTo>
                  <a:cubicBezTo>
                    <a:pt x="7937" y="26634"/>
                    <a:pt x="8104" y="26651"/>
                    <a:pt x="8237" y="26684"/>
                  </a:cubicBezTo>
                  <a:cubicBezTo>
                    <a:pt x="8438" y="26735"/>
                    <a:pt x="8638" y="26751"/>
                    <a:pt x="8839" y="26751"/>
                  </a:cubicBezTo>
                  <a:cubicBezTo>
                    <a:pt x="9056" y="26751"/>
                    <a:pt x="9257" y="26751"/>
                    <a:pt x="9474" y="26751"/>
                  </a:cubicBezTo>
                  <a:cubicBezTo>
                    <a:pt x="9574" y="26751"/>
                    <a:pt x="9674" y="26751"/>
                    <a:pt x="9775" y="26768"/>
                  </a:cubicBezTo>
                  <a:cubicBezTo>
                    <a:pt x="10192" y="26835"/>
                    <a:pt x="10627" y="26818"/>
                    <a:pt x="11045" y="26785"/>
                  </a:cubicBezTo>
                  <a:cubicBezTo>
                    <a:pt x="11228" y="26785"/>
                    <a:pt x="11412" y="26735"/>
                    <a:pt x="11562" y="26634"/>
                  </a:cubicBezTo>
                  <a:cubicBezTo>
                    <a:pt x="11629" y="26584"/>
                    <a:pt x="11696" y="26567"/>
                    <a:pt x="11763" y="26567"/>
                  </a:cubicBezTo>
                  <a:cubicBezTo>
                    <a:pt x="11830" y="26551"/>
                    <a:pt x="11897" y="26534"/>
                    <a:pt x="11947" y="26517"/>
                  </a:cubicBezTo>
                  <a:cubicBezTo>
                    <a:pt x="12498" y="26384"/>
                    <a:pt x="13016" y="26183"/>
                    <a:pt x="13484" y="25899"/>
                  </a:cubicBezTo>
                  <a:cubicBezTo>
                    <a:pt x="13551" y="25866"/>
                    <a:pt x="13618" y="25832"/>
                    <a:pt x="13684" y="25799"/>
                  </a:cubicBezTo>
                  <a:cubicBezTo>
                    <a:pt x="13985" y="25632"/>
                    <a:pt x="14303" y="25465"/>
                    <a:pt x="14603" y="25314"/>
                  </a:cubicBezTo>
                  <a:cubicBezTo>
                    <a:pt x="14654" y="25281"/>
                    <a:pt x="14687" y="25247"/>
                    <a:pt x="14737" y="25214"/>
                  </a:cubicBezTo>
                  <a:cubicBezTo>
                    <a:pt x="14887" y="25097"/>
                    <a:pt x="15038" y="24980"/>
                    <a:pt x="15188" y="24863"/>
                  </a:cubicBezTo>
                  <a:cubicBezTo>
                    <a:pt x="15272" y="24796"/>
                    <a:pt x="15355" y="24713"/>
                    <a:pt x="15405" y="24629"/>
                  </a:cubicBezTo>
                  <a:cubicBezTo>
                    <a:pt x="15489" y="24496"/>
                    <a:pt x="15589" y="24412"/>
                    <a:pt x="15706" y="24345"/>
                  </a:cubicBezTo>
                  <a:cubicBezTo>
                    <a:pt x="15974" y="24178"/>
                    <a:pt x="16174" y="23944"/>
                    <a:pt x="16341" y="23677"/>
                  </a:cubicBezTo>
                  <a:cubicBezTo>
                    <a:pt x="16391" y="23593"/>
                    <a:pt x="16441" y="23510"/>
                    <a:pt x="16508" y="23443"/>
                  </a:cubicBezTo>
                  <a:cubicBezTo>
                    <a:pt x="16642" y="23326"/>
                    <a:pt x="16709" y="23176"/>
                    <a:pt x="16792" y="23042"/>
                  </a:cubicBezTo>
                  <a:cubicBezTo>
                    <a:pt x="16893" y="22875"/>
                    <a:pt x="16993" y="22691"/>
                    <a:pt x="17126" y="22541"/>
                  </a:cubicBezTo>
                  <a:cubicBezTo>
                    <a:pt x="17243" y="22390"/>
                    <a:pt x="17344" y="22223"/>
                    <a:pt x="17410" y="22039"/>
                  </a:cubicBezTo>
                  <a:cubicBezTo>
                    <a:pt x="17494" y="21755"/>
                    <a:pt x="17578" y="21455"/>
                    <a:pt x="17678" y="21154"/>
                  </a:cubicBezTo>
                  <a:cubicBezTo>
                    <a:pt x="17695" y="21070"/>
                    <a:pt x="17711" y="20987"/>
                    <a:pt x="17761" y="20937"/>
                  </a:cubicBezTo>
                  <a:cubicBezTo>
                    <a:pt x="17945" y="20669"/>
                    <a:pt x="18012" y="20385"/>
                    <a:pt x="18029" y="20085"/>
                  </a:cubicBezTo>
                  <a:cubicBezTo>
                    <a:pt x="18029" y="20051"/>
                    <a:pt x="18029" y="20001"/>
                    <a:pt x="18045" y="19968"/>
                  </a:cubicBezTo>
                  <a:cubicBezTo>
                    <a:pt x="18129" y="19767"/>
                    <a:pt x="18129" y="19550"/>
                    <a:pt x="18129" y="19333"/>
                  </a:cubicBezTo>
                  <a:cubicBezTo>
                    <a:pt x="18112" y="18948"/>
                    <a:pt x="18079" y="18581"/>
                    <a:pt x="18112" y="18213"/>
                  </a:cubicBezTo>
                  <a:cubicBezTo>
                    <a:pt x="18129" y="17745"/>
                    <a:pt x="18012" y="17277"/>
                    <a:pt x="18012" y="16826"/>
                  </a:cubicBezTo>
                  <a:cubicBezTo>
                    <a:pt x="18012" y="16776"/>
                    <a:pt x="17995" y="16726"/>
                    <a:pt x="17979" y="16693"/>
                  </a:cubicBezTo>
                  <a:cubicBezTo>
                    <a:pt x="17962" y="16626"/>
                    <a:pt x="17945" y="16559"/>
                    <a:pt x="17945" y="16492"/>
                  </a:cubicBezTo>
                  <a:cubicBezTo>
                    <a:pt x="17945" y="16242"/>
                    <a:pt x="17862" y="15991"/>
                    <a:pt x="17745" y="15774"/>
                  </a:cubicBezTo>
                  <a:cubicBezTo>
                    <a:pt x="17628" y="15506"/>
                    <a:pt x="17477" y="15239"/>
                    <a:pt x="17360" y="14988"/>
                  </a:cubicBezTo>
                  <a:cubicBezTo>
                    <a:pt x="17143" y="14504"/>
                    <a:pt x="16776" y="14136"/>
                    <a:pt x="16391" y="13769"/>
                  </a:cubicBezTo>
                  <a:cubicBezTo>
                    <a:pt x="16241" y="13635"/>
                    <a:pt x="16107" y="13501"/>
                    <a:pt x="15974" y="13351"/>
                  </a:cubicBezTo>
                  <a:cubicBezTo>
                    <a:pt x="15522" y="12783"/>
                    <a:pt x="15071" y="12215"/>
                    <a:pt x="14620" y="11663"/>
                  </a:cubicBezTo>
                  <a:cubicBezTo>
                    <a:pt x="14336" y="11279"/>
                    <a:pt x="14069" y="10895"/>
                    <a:pt x="13868" y="10460"/>
                  </a:cubicBezTo>
                  <a:cubicBezTo>
                    <a:pt x="13818" y="10343"/>
                    <a:pt x="13751" y="10226"/>
                    <a:pt x="13701" y="10126"/>
                  </a:cubicBezTo>
                  <a:cubicBezTo>
                    <a:pt x="13451" y="9709"/>
                    <a:pt x="13250" y="9257"/>
                    <a:pt x="13116" y="8806"/>
                  </a:cubicBezTo>
                  <a:cubicBezTo>
                    <a:pt x="13050" y="8606"/>
                    <a:pt x="12983" y="8405"/>
                    <a:pt x="12983" y="8221"/>
                  </a:cubicBezTo>
                  <a:cubicBezTo>
                    <a:pt x="12966" y="7871"/>
                    <a:pt x="12882" y="7553"/>
                    <a:pt x="12782" y="7236"/>
                  </a:cubicBezTo>
                  <a:cubicBezTo>
                    <a:pt x="12765" y="7169"/>
                    <a:pt x="12732" y="7119"/>
                    <a:pt x="12682" y="7069"/>
                  </a:cubicBezTo>
                  <a:cubicBezTo>
                    <a:pt x="12498" y="6902"/>
                    <a:pt x="12281" y="6751"/>
                    <a:pt x="12030" y="6684"/>
                  </a:cubicBezTo>
                  <a:cubicBezTo>
                    <a:pt x="11897" y="6651"/>
                    <a:pt x="11763" y="6617"/>
                    <a:pt x="11646" y="6584"/>
                  </a:cubicBezTo>
                  <a:cubicBezTo>
                    <a:pt x="11345" y="6517"/>
                    <a:pt x="11061" y="6500"/>
                    <a:pt x="10777" y="6500"/>
                  </a:cubicBezTo>
                  <a:cubicBezTo>
                    <a:pt x="10259" y="6484"/>
                    <a:pt x="9758" y="6484"/>
                    <a:pt x="9257" y="6484"/>
                  </a:cubicBezTo>
                  <a:close/>
                  <a:moveTo>
                    <a:pt x="7001" y="4896"/>
                  </a:moveTo>
                  <a:cubicBezTo>
                    <a:pt x="6851" y="5047"/>
                    <a:pt x="6700" y="5181"/>
                    <a:pt x="6567" y="5331"/>
                  </a:cubicBezTo>
                  <a:cubicBezTo>
                    <a:pt x="6483" y="5414"/>
                    <a:pt x="6416" y="5498"/>
                    <a:pt x="6400" y="5615"/>
                  </a:cubicBezTo>
                  <a:cubicBezTo>
                    <a:pt x="6400" y="5782"/>
                    <a:pt x="6383" y="5966"/>
                    <a:pt x="6383" y="6150"/>
                  </a:cubicBezTo>
                  <a:cubicBezTo>
                    <a:pt x="6383" y="6200"/>
                    <a:pt x="6400" y="6250"/>
                    <a:pt x="6416" y="6317"/>
                  </a:cubicBezTo>
                  <a:cubicBezTo>
                    <a:pt x="6500" y="6300"/>
                    <a:pt x="6583" y="6300"/>
                    <a:pt x="6650" y="6283"/>
                  </a:cubicBezTo>
                  <a:cubicBezTo>
                    <a:pt x="6968" y="6166"/>
                    <a:pt x="7318" y="6133"/>
                    <a:pt x="7669" y="6133"/>
                  </a:cubicBezTo>
                  <a:cubicBezTo>
                    <a:pt x="8672" y="6150"/>
                    <a:pt x="9691" y="6150"/>
                    <a:pt x="10694" y="6133"/>
                  </a:cubicBezTo>
                  <a:cubicBezTo>
                    <a:pt x="11111" y="6133"/>
                    <a:pt x="11512" y="6150"/>
                    <a:pt x="11913" y="6300"/>
                  </a:cubicBezTo>
                  <a:cubicBezTo>
                    <a:pt x="11963" y="6317"/>
                    <a:pt x="12030" y="6300"/>
                    <a:pt x="12114" y="6300"/>
                  </a:cubicBezTo>
                  <a:cubicBezTo>
                    <a:pt x="12114" y="6216"/>
                    <a:pt x="12131" y="6150"/>
                    <a:pt x="12131" y="6083"/>
                  </a:cubicBezTo>
                  <a:cubicBezTo>
                    <a:pt x="12131" y="5932"/>
                    <a:pt x="12114" y="5799"/>
                    <a:pt x="12114" y="5648"/>
                  </a:cubicBezTo>
                  <a:cubicBezTo>
                    <a:pt x="12097" y="5431"/>
                    <a:pt x="11963" y="5297"/>
                    <a:pt x="11763" y="5231"/>
                  </a:cubicBezTo>
                  <a:cubicBezTo>
                    <a:pt x="11562" y="5164"/>
                    <a:pt x="11345" y="5097"/>
                    <a:pt x="11145" y="5064"/>
                  </a:cubicBezTo>
                  <a:cubicBezTo>
                    <a:pt x="10694" y="4980"/>
                    <a:pt x="10259" y="4930"/>
                    <a:pt x="9808" y="4880"/>
                  </a:cubicBezTo>
                  <a:cubicBezTo>
                    <a:pt x="9290" y="4830"/>
                    <a:pt x="8772" y="4846"/>
                    <a:pt x="8254" y="4880"/>
                  </a:cubicBezTo>
                  <a:cubicBezTo>
                    <a:pt x="8070" y="4880"/>
                    <a:pt x="7887" y="4880"/>
                    <a:pt x="7703" y="4863"/>
                  </a:cubicBezTo>
                  <a:cubicBezTo>
                    <a:pt x="7469" y="4830"/>
                    <a:pt x="7218" y="4863"/>
                    <a:pt x="7001" y="4896"/>
                  </a:cubicBezTo>
                  <a:close/>
                  <a:moveTo>
                    <a:pt x="11596" y="3794"/>
                  </a:moveTo>
                  <a:cubicBezTo>
                    <a:pt x="11562" y="3777"/>
                    <a:pt x="11529" y="3760"/>
                    <a:pt x="11496" y="3744"/>
                  </a:cubicBezTo>
                  <a:cubicBezTo>
                    <a:pt x="11395" y="3693"/>
                    <a:pt x="11278" y="3660"/>
                    <a:pt x="11161" y="3627"/>
                  </a:cubicBezTo>
                  <a:cubicBezTo>
                    <a:pt x="10460" y="3443"/>
                    <a:pt x="9758" y="3343"/>
                    <a:pt x="9039" y="3343"/>
                  </a:cubicBezTo>
                  <a:cubicBezTo>
                    <a:pt x="8906" y="3343"/>
                    <a:pt x="8772" y="3343"/>
                    <a:pt x="8655" y="3326"/>
                  </a:cubicBezTo>
                  <a:cubicBezTo>
                    <a:pt x="8271" y="3309"/>
                    <a:pt x="7887" y="3343"/>
                    <a:pt x="7502" y="3359"/>
                  </a:cubicBezTo>
                  <a:cubicBezTo>
                    <a:pt x="7218" y="3359"/>
                    <a:pt x="7118" y="3593"/>
                    <a:pt x="6934" y="3727"/>
                  </a:cubicBezTo>
                  <a:cubicBezTo>
                    <a:pt x="6917" y="3744"/>
                    <a:pt x="6917" y="3760"/>
                    <a:pt x="6917" y="3777"/>
                  </a:cubicBezTo>
                  <a:cubicBezTo>
                    <a:pt x="6917" y="3944"/>
                    <a:pt x="6884" y="4111"/>
                    <a:pt x="6934" y="4262"/>
                  </a:cubicBezTo>
                  <a:cubicBezTo>
                    <a:pt x="6968" y="4445"/>
                    <a:pt x="7034" y="4612"/>
                    <a:pt x="7018" y="4813"/>
                  </a:cubicBezTo>
                  <a:cubicBezTo>
                    <a:pt x="7135" y="4796"/>
                    <a:pt x="7235" y="4763"/>
                    <a:pt x="7335" y="4746"/>
                  </a:cubicBezTo>
                  <a:cubicBezTo>
                    <a:pt x="7619" y="4679"/>
                    <a:pt x="7903" y="4596"/>
                    <a:pt x="8187" y="4562"/>
                  </a:cubicBezTo>
                  <a:cubicBezTo>
                    <a:pt x="8789" y="4479"/>
                    <a:pt x="9390" y="4479"/>
                    <a:pt x="9975" y="4562"/>
                  </a:cubicBezTo>
                  <a:cubicBezTo>
                    <a:pt x="10443" y="4629"/>
                    <a:pt x="10928" y="4663"/>
                    <a:pt x="11379" y="4763"/>
                  </a:cubicBezTo>
                  <a:cubicBezTo>
                    <a:pt x="11412" y="4780"/>
                    <a:pt x="11446" y="4763"/>
                    <a:pt x="11462" y="4763"/>
                  </a:cubicBezTo>
                  <a:cubicBezTo>
                    <a:pt x="11496" y="4646"/>
                    <a:pt x="11496" y="4529"/>
                    <a:pt x="11546" y="4412"/>
                  </a:cubicBezTo>
                  <a:cubicBezTo>
                    <a:pt x="11629" y="4211"/>
                    <a:pt x="11613" y="4011"/>
                    <a:pt x="11596" y="3794"/>
                  </a:cubicBezTo>
                  <a:close/>
                  <a:moveTo>
                    <a:pt x="11212" y="3343"/>
                  </a:moveTo>
                  <a:cubicBezTo>
                    <a:pt x="11195" y="3226"/>
                    <a:pt x="11178" y="3125"/>
                    <a:pt x="11178" y="3042"/>
                  </a:cubicBezTo>
                  <a:cubicBezTo>
                    <a:pt x="11195" y="2858"/>
                    <a:pt x="11078" y="2758"/>
                    <a:pt x="10928" y="2708"/>
                  </a:cubicBezTo>
                  <a:cubicBezTo>
                    <a:pt x="10877" y="2674"/>
                    <a:pt x="10811" y="2658"/>
                    <a:pt x="10744" y="2641"/>
                  </a:cubicBezTo>
                  <a:cubicBezTo>
                    <a:pt x="10393" y="2541"/>
                    <a:pt x="10025" y="2474"/>
                    <a:pt x="9641" y="2474"/>
                  </a:cubicBezTo>
                  <a:cubicBezTo>
                    <a:pt x="9407" y="2474"/>
                    <a:pt x="9173" y="2474"/>
                    <a:pt x="8939" y="2440"/>
                  </a:cubicBezTo>
                  <a:cubicBezTo>
                    <a:pt x="8638" y="2407"/>
                    <a:pt x="8338" y="2357"/>
                    <a:pt x="8037" y="2424"/>
                  </a:cubicBezTo>
                  <a:cubicBezTo>
                    <a:pt x="7987" y="2424"/>
                    <a:pt x="7937" y="2440"/>
                    <a:pt x="7903" y="2373"/>
                  </a:cubicBezTo>
                  <a:cubicBezTo>
                    <a:pt x="7920" y="2307"/>
                    <a:pt x="7987" y="2323"/>
                    <a:pt x="8037" y="2307"/>
                  </a:cubicBezTo>
                  <a:cubicBezTo>
                    <a:pt x="8237" y="2273"/>
                    <a:pt x="8455" y="2257"/>
                    <a:pt x="8655" y="2206"/>
                  </a:cubicBezTo>
                  <a:cubicBezTo>
                    <a:pt x="8806" y="2173"/>
                    <a:pt x="8956" y="2140"/>
                    <a:pt x="9106" y="2140"/>
                  </a:cubicBezTo>
                  <a:cubicBezTo>
                    <a:pt x="9257" y="2140"/>
                    <a:pt x="9407" y="2140"/>
                    <a:pt x="9541" y="2123"/>
                  </a:cubicBezTo>
                  <a:cubicBezTo>
                    <a:pt x="10075" y="2123"/>
                    <a:pt x="10577" y="2206"/>
                    <a:pt x="11078" y="2390"/>
                  </a:cubicBezTo>
                  <a:cubicBezTo>
                    <a:pt x="11095" y="2390"/>
                    <a:pt x="11128" y="2390"/>
                    <a:pt x="11161" y="2390"/>
                  </a:cubicBezTo>
                  <a:cubicBezTo>
                    <a:pt x="11178" y="2290"/>
                    <a:pt x="11178" y="2190"/>
                    <a:pt x="11111" y="2123"/>
                  </a:cubicBezTo>
                  <a:cubicBezTo>
                    <a:pt x="10894" y="1889"/>
                    <a:pt x="10660" y="1655"/>
                    <a:pt x="10359" y="1505"/>
                  </a:cubicBezTo>
                  <a:cubicBezTo>
                    <a:pt x="10343" y="1488"/>
                    <a:pt x="10309" y="1488"/>
                    <a:pt x="10293" y="1488"/>
                  </a:cubicBezTo>
                  <a:cubicBezTo>
                    <a:pt x="10109" y="1438"/>
                    <a:pt x="9925" y="1404"/>
                    <a:pt x="9758" y="1354"/>
                  </a:cubicBezTo>
                  <a:cubicBezTo>
                    <a:pt x="9624" y="1304"/>
                    <a:pt x="9491" y="1287"/>
                    <a:pt x="9357" y="1304"/>
                  </a:cubicBezTo>
                  <a:cubicBezTo>
                    <a:pt x="9123" y="1304"/>
                    <a:pt x="8906" y="1287"/>
                    <a:pt x="8689" y="1371"/>
                  </a:cubicBezTo>
                  <a:cubicBezTo>
                    <a:pt x="8638" y="1388"/>
                    <a:pt x="8588" y="1371"/>
                    <a:pt x="8555" y="1388"/>
                  </a:cubicBezTo>
                  <a:cubicBezTo>
                    <a:pt x="8288" y="1455"/>
                    <a:pt x="8037" y="1505"/>
                    <a:pt x="7836" y="1722"/>
                  </a:cubicBezTo>
                  <a:cubicBezTo>
                    <a:pt x="7753" y="1805"/>
                    <a:pt x="7653" y="1889"/>
                    <a:pt x="7552" y="1972"/>
                  </a:cubicBezTo>
                  <a:cubicBezTo>
                    <a:pt x="7402" y="2073"/>
                    <a:pt x="7335" y="2223"/>
                    <a:pt x="7335" y="2407"/>
                  </a:cubicBezTo>
                  <a:cubicBezTo>
                    <a:pt x="7352" y="2624"/>
                    <a:pt x="7335" y="2858"/>
                    <a:pt x="7335" y="3075"/>
                  </a:cubicBezTo>
                  <a:cubicBezTo>
                    <a:pt x="7335" y="3125"/>
                    <a:pt x="7318" y="3176"/>
                    <a:pt x="7385" y="3226"/>
                  </a:cubicBezTo>
                  <a:cubicBezTo>
                    <a:pt x="7419" y="3209"/>
                    <a:pt x="7452" y="3209"/>
                    <a:pt x="7502" y="3192"/>
                  </a:cubicBezTo>
                  <a:cubicBezTo>
                    <a:pt x="7753" y="3109"/>
                    <a:pt x="8020" y="3075"/>
                    <a:pt x="8288" y="3075"/>
                  </a:cubicBezTo>
                  <a:cubicBezTo>
                    <a:pt x="8538" y="3075"/>
                    <a:pt x="8772" y="3075"/>
                    <a:pt x="9023" y="3059"/>
                  </a:cubicBezTo>
                  <a:cubicBezTo>
                    <a:pt x="9491" y="3042"/>
                    <a:pt x="9958" y="3092"/>
                    <a:pt x="10410" y="3176"/>
                  </a:cubicBezTo>
                  <a:cubicBezTo>
                    <a:pt x="10660" y="3209"/>
                    <a:pt x="10928" y="3276"/>
                    <a:pt x="11212" y="3343"/>
                  </a:cubicBezTo>
                  <a:close/>
                  <a:moveTo>
                    <a:pt x="8087" y="1204"/>
                  </a:moveTo>
                  <a:cubicBezTo>
                    <a:pt x="8338" y="1137"/>
                    <a:pt x="8572" y="1070"/>
                    <a:pt x="8806" y="1020"/>
                  </a:cubicBezTo>
                  <a:cubicBezTo>
                    <a:pt x="8856" y="1003"/>
                    <a:pt x="8923" y="987"/>
                    <a:pt x="8989" y="987"/>
                  </a:cubicBezTo>
                  <a:cubicBezTo>
                    <a:pt x="9173" y="987"/>
                    <a:pt x="9357" y="987"/>
                    <a:pt x="9541" y="987"/>
                  </a:cubicBezTo>
                  <a:cubicBezTo>
                    <a:pt x="9591" y="987"/>
                    <a:pt x="9641" y="1003"/>
                    <a:pt x="9708" y="1003"/>
                  </a:cubicBezTo>
                  <a:cubicBezTo>
                    <a:pt x="9925" y="1070"/>
                    <a:pt x="10142" y="1120"/>
                    <a:pt x="10359" y="1187"/>
                  </a:cubicBezTo>
                  <a:cubicBezTo>
                    <a:pt x="10376" y="1187"/>
                    <a:pt x="10410" y="1187"/>
                    <a:pt x="10443" y="1170"/>
                  </a:cubicBezTo>
                  <a:cubicBezTo>
                    <a:pt x="10410" y="937"/>
                    <a:pt x="10293" y="753"/>
                    <a:pt x="10126" y="586"/>
                  </a:cubicBezTo>
                  <a:cubicBezTo>
                    <a:pt x="10025" y="485"/>
                    <a:pt x="9925" y="435"/>
                    <a:pt x="9791" y="435"/>
                  </a:cubicBezTo>
                  <a:cubicBezTo>
                    <a:pt x="9624" y="419"/>
                    <a:pt x="9457" y="368"/>
                    <a:pt x="9290" y="368"/>
                  </a:cubicBezTo>
                  <a:cubicBezTo>
                    <a:pt x="9140" y="368"/>
                    <a:pt x="8973" y="402"/>
                    <a:pt x="8806" y="435"/>
                  </a:cubicBezTo>
                  <a:cubicBezTo>
                    <a:pt x="8755" y="435"/>
                    <a:pt x="8705" y="435"/>
                    <a:pt x="8655" y="452"/>
                  </a:cubicBezTo>
                  <a:cubicBezTo>
                    <a:pt x="8588" y="452"/>
                    <a:pt x="8538" y="469"/>
                    <a:pt x="8505" y="502"/>
                  </a:cubicBezTo>
                  <a:cubicBezTo>
                    <a:pt x="8271" y="669"/>
                    <a:pt x="8121" y="886"/>
                    <a:pt x="8087" y="120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6;p19">
              <a:extLst>
                <a:ext uri="{FF2B5EF4-FFF2-40B4-BE49-F238E27FC236}">
                  <a16:creationId xmlns:a16="http://schemas.microsoft.com/office/drawing/2014/main" id="{6BF4092E-7573-C163-DED1-97E42874F7C0}"/>
                </a:ext>
              </a:extLst>
            </p:cNvPr>
            <p:cNvSpPr/>
            <p:nvPr/>
          </p:nvSpPr>
          <p:spPr>
            <a:xfrm>
              <a:off x="1593600" y="4519350"/>
              <a:ext cx="60175" cy="33875"/>
            </a:xfrm>
            <a:custGeom>
              <a:avLst/>
              <a:gdLst/>
              <a:ahLst/>
              <a:cxnLst/>
              <a:rect l="l" t="t" r="r" b="b"/>
              <a:pathLst>
                <a:path w="2407" h="1355" extrusionOk="0">
                  <a:moveTo>
                    <a:pt x="2139" y="18"/>
                  </a:moveTo>
                  <a:cubicBezTo>
                    <a:pt x="1454" y="135"/>
                    <a:pt x="852" y="669"/>
                    <a:pt x="218" y="953"/>
                  </a:cubicBezTo>
                  <a:cubicBezTo>
                    <a:pt x="0" y="1070"/>
                    <a:pt x="167" y="1354"/>
                    <a:pt x="385" y="1321"/>
                  </a:cubicBezTo>
                  <a:cubicBezTo>
                    <a:pt x="1070" y="1204"/>
                    <a:pt x="1755" y="686"/>
                    <a:pt x="2289" y="268"/>
                  </a:cubicBezTo>
                  <a:cubicBezTo>
                    <a:pt x="2406" y="168"/>
                    <a:pt x="2273" y="1"/>
                    <a:pt x="2139" y="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7;p19">
              <a:extLst>
                <a:ext uri="{FF2B5EF4-FFF2-40B4-BE49-F238E27FC236}">
                  <a16:creationId xmlns:a16="http://schemas.microsoft.com/office/drawing/2014/main" id="{915A8244-B920-EE9C-8D94-C2A6B532631D}"/>
                </a:ext>
              </a:extLst>
            </p:cNvPr>
            <p:cNvSpPr/>
            <p:nvPr/>
          </p:nvSpPr>
          <p:spPr>
            <a:xfrm>
              <a:off x="1713050" y="4615850"/>
              <a:ext cx="28450" cy="50575"/>
            </a:xfrm>
            <a:custGeom>
              <a:avLst/>
              <a:gdLst/>
              <a:ahLst/>
              <a:cxnLst/>
              <a:rect l="l" t="t" r="r" b="b"/>
              <a:pathLst>
                <a:path w="1138" h="2023" extrusionOk="0">
                  <a:moveTo>
                    <a:pt x="836" y="84"/>
                  </a:moveTo>
                  <a:cubicBezTo>
                    <a:pt x="602" y="301"/>
                    <a:pt x="452" y="569"/>
                    <a:pt x="335" y="869"/>
                  </a:cubicBezTo>
                  <a:cubicBezTo>
                    <a:pt x="201" y="1170"/>
                    <a:pt x="1" y="1538"/>
                    <a:pt x="34" y="1872"/>
                  </a:cubicBezTo>
                  <a:cubicBezTo>
                    <a:pt x="51" y="1955"/>
                    <a:pt x="135" y="2022"/>
                    <a:pt x="201" y="1972"/>
                  </a:cubicBezTo>
                  <a:cubicBezTo>
                    <a:pt x="452" y="1822"/>
                    <a:pt x="569" y="1521"/>
                    <a:pt x="669" y="1254"/>
                  </a:cubicBezTo>
                  <a:cubicBezTo>
                    <a:pt x="820" y="919"/>
                    <a:pt x="987" y="585"/>
                    <a:pt x="1087" y="234"/>
                  </a:cubicBezTo>
                  <a:cubicBezTo>
                    <a:pt x="1137" y="84"/>
                    <a:pt x="953" y="1"/>
                    <a:pt x="836" y="8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8;p19">
              <a:extLst>
                <a:ext uri="{FF2B5EF4-FFF2-40B4-BE49-F238E27FC236}">
                  <a16:creationId xmlns:a16="http://schemas.microsoft.com/office/drawing/2014/main" id="{D2A85A3C-B617-D1FE-B668-7C327ED7866F}"/>
                </a:ext>
              </a:extLst>
            </p:cNvPr>
            <p:cNvSpPr/>
            <p:nvPr/>
          </p:nvSpPr>
          <p:spPr>
            <a:xfrm>
              <a:off x="1893100" y="4653025"/>
              <a:ext cx="17150" cy="65200"/>
            </a:xfrm>
            <a:custGeom>
              <a:avLst/>
              <a:gdLst/>
              <a:ahLst/>
              <a:cxnLst/>
              <a:rect l="l" t="t" r="r" b="b"/>
              <a:pathLst>
                <a:path w="686" h="2608" extrusionOk="0">
                  <a:moveTo>
                    <a:pt x="335" y="134"/>
                  </a:moveTo>
                  <a:cubicBezTo>
                    <a:pt x="251" y="1"/>
                    <a:pt x="67" y="67"/>
                    <a:pt x="50" y="218"/>
                  </a:cubicBezTo>
                  <a:cubicBezTo>
                    <a:pt x="17" y="803"/>
                    <a:pt x="0" y="1454"/>
                    <a:pt x="34" y="2056"/>
                  </a:cubicBezTo>
                  <a:cubicBezTo>
                    <a:pt x="17" y="2123"/>
                    <a:pt x="17" y="2189"/>
                    <a:pt x="50" y="2256"/>
                  </a:cubicBezTo>
                  <a:cubicBezTo>
                    <a:pt x="67" y="2473"/>
                    <a:pt x="485" y="2607"/>
                    <a:pt x="535" y="2240"/>
                  </a:cubicBezTo>
                  <a:cubicBezTo>
                    <a:pt x="602" y="1554"/>
                    <a:pt x="685" y="752"/>
                    <a:pt x="335" y="1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9;p19">
              <a:extLst>
                <a:ext uri="{FF2B5EF4-FFF2-40B4-BE49-F238E27FC236}">
                  <a16:creationId xmlns:a16="http://schemas.microsoft.com/office/drawing/2014/main" id="{DB314EAB-7F47-BAB8-573C-0029A0A843BB}"/>
                </a:ext>
              </a:extLst>
            </p:cNvPr>
            <p:cNvSpPr/>
            <p:nvPr/>
          </p:nvSpPr>
          <p:spPr>
            <a:xfrm>
              <a:off x="2032625" y="4615850"/>
              <a:ext cx="48875" cy="39700"/>
            </a:xfrm>
            <a:custGeom>
              <a:avLst/>
              <a:gdLst/>
              <a:ahLst/>
              <a:cxnLst/>
              <a:rect l="l" t="t" r="r" b="b"/>
              <a:pathLst>
                <a:path w="1955" h="1588" extrusionOk="0">
                  <a:moveTo>
                    <a:pt x="1270" y="569"/>
                  </a:moveTo>
                  <a:cubicBezTo>
                    <a:pt x="952" y="351"/>
                    <a:pt x="602" y="134"/>
                    <a:pt x="234" y="51"/>
                  </a:cubicBezTo>
                  <a:cubicBezTo>
                    <a:pt x="67" y="1"/>
                    <a:pt x="0" y="184"/>
                    <a:pt x="84" y="301"/>
                  </a:cubicBezTo>
                  <a:cubicBezTo>
                    <a:pt x="251" y="518"/>
                    <a:pt x="518" y="686"/>
                    <a:pt x="752" y="853"/>
                  </a:cubicBezTo>
                  <a:cubicBezTo>
                    <a:pt x="902" y="953"/>
                    <a:pt x="1053" y="1053"/>
                    <a:pt x="1203" y="1153"/>
                  </a:cubicBezTo>
                  <a:cubicBezTo>
                    <a:pt x="1236" y="1187"/>
                    <a:pt x="1287" y="1220"/>
                    <a:pt x="1337" y="1254"/>
                  </a:cubicBezTo>
                  <a:cubicBezTo>
                    <a:pt x="1454" y="1354"/>
                    <a:pt x="1370" y="1337"/>
                    <a:pt x="1387" y="1187"/>
                  </a:cubicBezTo>
                  <a:cubicBezTo>
                    <a:pt x="1337" y="1488"/>
                    <a:pt x="1721" y="1588"/>
                    <a:pt x="1838" y="1320"/>
                  </a:cubicBezTo>
                  <a:cubicBezTo>
                    <a:pt x="1955" y="1003"/>
                    <a:pt x="1470" y="702"/>
                    <a:pt x="1270" y="569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30;p19">
              <a:extLst>
                <a:ext uri="{FF2B5EF4-FFF2-40B4-BE49-F238E27FC236}">
                  <a16:creationId xmlns:a16="http://schemas.microsoft.com/office/drawing/2014/main" id="{B2EA35D5-3A1B-4312-5110-090631275E7B}"/>
                </a:ext>
              </a:extLst>
            </p:cNvPr>
            <p:cNvSpPr/>
            <p:nvPr/>
          </p:nvSpPr>
          <p:spPr>
            <a:xfrm>
              <a:off x="2137875" y="4454200"/>
              <a:ext cx="50150" cy="17150"/>
            </a:xfrm>
            <a:custGeom>
              <a:avLst/>
              <a:gdLst/>
              <a:ahLst/>
              <a:cxnLst/>
              <a:rect l="l" t="t" r="r" b="b"/>
              <a:pathLst>
                <a:path w="2006" h="686" extrusionOk="0">
                  <a:moveTo>
                    <a:pt x="1855" y="334"/>
                  </a:moveTo>
                  <a:cubicBezTo>
                    <a:pt x="1571" y="268"/>
                    <a:pt x="1270" y="234"/>
                    <a:pt x="986" y="151"/>
                  </a:cubicBezTo>
                  <a:cubicBezTo>
                    <a:pt x="702" y="84"/>
                    <a:pt x="435" y="0"/>
                    <a:pt x="151" y="0"/>
                  </a:cubicBezTo>
                  <a:cubicBezTo>
                    <a:pt x="17" y="0"/>
                    <a:pt x="1" y="151"/>
                    <a:pt x="84" y="218"/>
                  </a:cubicBezTo>
                  <a:cubicBezTo>
                    <a:pt x="535" y="535"/>
                    <a:pt x="1321" y="685"/>
                    <a:pt x="1855" y="602"/>
                  </a:cubicBezTo>
                  <a:cubicBezTo>
                    <a:pt x="2006" y="568"/>
                    <a:pt x="1989" y="351"/>
                    <a:pt x="1855" y="334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31;p19">
              <a:extLst>
                <a:ext uri="{FF2B5EF4-FFF2-40B4-BE49-F238E27FC236}">
                  <a16:creationId xmlns:a16="http://schemas.microsoft.com/office/drawing/2014/main" id="{73B21D52-7D40-134A-F0BF-BC53B104E9F5}"/>
                </a:ext>
              </a:extLst>
            </p:cNvPr>
            <p:cNvSpPr/>
            <p:nvPr/>
          </p:nvSpPr>
          <p:spPr>
            <a:xfrm>
              <a:off x="2093175" y="4234050"/>
              <a:ext cx="40975" cy="33875"/>
            </a:xfrm>
            <a:custGeom>
              <a:avLst/>
              <a:gdLst/>
              <a:ahLst/>
              <a:cxnLst/>
              <a:rect l="l" t="t" r="r" b="b"/>
              <a:pathLst>
                <a:path w="1639" h="1355" extrusionOk="0">
                  <a:moveTo>
                    <a:pt x="1505" y="151"/>
                  </a:moveTo>
                  <a:cubicBezTo>
                    <a:pt x="1354" y="1"/>
                    <a:pt x="1104" y="68"/>
                    <a:pt x="1053" y="268"/>
                  </a:cubicBezTo>
                  <a:cubicBezTo>
                    <a:pt x="1053" y="285"/>
                    <a:pt x="886" y="402"/>
                    <a:pt x="853" y="435"/>
                  </a:cubicBezTo>
                  <a:cubicBezTo>
                    <a:pt x="753" y="519"/>
                    <a:pt x="636" y="602"/>
                    <a:pt x="519" y="669"/>
                  </a:cubicBezTo>
                  <a:cubicBezTo>
                    <a:pt x="335" y="786"/>
                    <a:pt x="101" y="870"/>
                    <a:pt x="17" y="1087"/>
                  </a:cubicBezTo>
                  <a:cubicBezTo>
                    <a:pt x="1" y="1137"/>
                    <a:pt x="34" y="1221"/>
                    <a:pt x="84" y="1254"/>
                  </a:cubicBezTo>
                  <a:cubicBezTo>
                    <a:pt x="318" y="1354"/>
                    <a:pt x="552" y="1204"/>
                    <a:pt x="753" y="1070"/>
                  </a:cubicBezTo>
                  <a:cubicBezTo>
                    <a:pt x="886" y="987"/>
                    <a:pt x="1003" y="903"/>
                    <a:pt x="1120" y="803"/>
                  </a:cubicBezTo>
                  <a:cubicBezTo>
                    <a:pt x="1187" y="753"/>
                    <a:pt x="1321" y="602"/>
                    <a:pt x="1388" y="586"/>
                  </a:cubicBezTo>
                  <a:cubicBezTo>
                    <a:pt x="1571" y="536"/>
                    <a:pt x="1638" y="285"/>
                    <a:pt x="1505" y="151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32;p19">
              <a:extLst>
                <a:ext uri="{FF2B5EF4-FFF2-40B4-BE49-F238E27FC236}">
                  <a16:creationId xmlns:a16="http://schemas.microsoft.com/office/drawing/2014/main" id="{81D5AD84-4B30-267B-2695-5E0543C6729A}"/>
                </a:ext>
              </a:extLst>
            </p:cNvPr>
            <p:cNvSpPr/>
            <p:nvPr/>
          </p:nvSpPr>
          <p:spPr>
            <a:xfrm>
              <a:off x="1628275" y="4234900"/>
              <a:ext cx="30100" cy="26325"/>
            </a:xfrm>
            <a:custGeom>
              <a:avLst/>
              <a:gdLst/>
              <a:ahLst/>
              <a:cxnLst/>
              <a:rect l="l" t="t" r="r" b="b"/>
              <a:pathLst>
                <a:path w="1204" h="1053" extrusionOk="0">
                  <a:moveTo>
                    <a:pt x="719" y="318"/>
                  </a:moveTo>
                  <a:cubicBezTo>
                    <a:pt x="568" y="184"/>
                    <a:pt x="318" y="0"/>
                    <a:pt x="134" y="167"/>
                  </a:cubicBezTo>
                  <a:cubicBezTo>
                    <a:pt x="0" y="284"/>
                    <a:pt x="117" y="468"/>
                    <a:pt x="267" y="468"/>
                  </a:cubicBezTo>
                  <a:cubicBezTo>
                    <a:pt x="267" y="485"/>
                    <a:pt x="267" y="485"/>
                    <a:pt x="284" y="485"/>
                  </a:cubicBezTo>
                  <a:cubicBezTo>
                    <a:pt x="318" y="502"/>
                    <a:pt x="334" y="535"/>
                    <a:pt x="368" y="552"/>
                  </a:cubicBezTo>
                  <a:cubicBezTo>
                    <a:pt x="435" y="602"/>
                    <a:pt x="501" y="669"/>
                    <a:pt x="568" y="736"/>
                  </a:cubicBezTo>
                  <a:cubicBezTo>
                    <a:pt x="702" y="852"/>
                    <a:pt x="852" y="1020"/>
                    <a:pt x="1019" y="1053"/>
                  </a:cubicBezTo>
                  <a:cubicBezTo>
                    <a:pt x="1136" y="1053"/>
                    <a:pt x="1203" y="986"/>
                    <a:pt x="1186" y="886"/>
                  </a:cubicBezTo>
                  <a:cubicBezTo>
                    <a:pt x="1153" y="652"/>
                    <a:pt x="886" y="451"/>
                    <a:pt x="719" y="3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33;p19">
              <a:extLst>
                <a:ext uri="{FF2B5EF4-FFF2-40B4-BE49-F238E27FC236}">
                  <a16:creationId xmlns:a16="http://schemas.microsoft.com/office/drawing/2014/main" id="{BDE7F090-EFDF-572C-DE5E-B41845F2737D}"/>
                </a:ext>
              </a:extLst>
            </p:cNvPr>
            <p:cNvSpPr/>
            <p:nvPr/>
          </p:nvSpPr>
          <p:spPr>
            <a:xfrm>
              <a:off x="1569775" y="4343075"/>
              <a:ext cx="44325" cy="18000"/>
            </a:xfrm>
            <a:custGeom>
              <a:avLst/>
              <a:gdLst/>
              <a:ahLst/>
              <a:cxnLst/>
              <a:rect l="l" t="t" r="r" b="b"/>
              <a:pathLst>
                <a:path w="1773" h="720" extrusionOk="0">
                  <a:moveTo>
                    <a:pt x="1722" y="218"/>
                  </a:moveTo>
                  <a:cubicBezTo>
                    <a:pt x="1555" y="101"/>
                    <a:pt x="1304" y="118"/>
                    <a:pt x="1120" y="101"/>
                  </a:cubicBezTo>
                  <a:cubicBezTo>
                    <a:pt x="1003" y="101"/>
                    <a:pt x="870" y="101"/>
                    <a:pt x="753" y="101"/>
                  </a:cubicBezTo>
                  <a:cubicBezTo>
                    <a:pt x="686" y="101"/>
                    <a:pt x="636" y="101"/>
                    <a:pt x="569" y="101"/>
                  </a:cubicBezTo>
                  <a:cubicBezTo>
                    <a:pt x="569" y="101"/>
                    <a:pt x="552" y="101"/>
                    <a:pt x="536" y="101"/>
                  </a:cubicBezTo>
                  <a:cubicBezTo>
                    <a:pt x="452" y="1"/>
                    <a:pt x="268" y="1"/>
                    <a:pt x="201" y="168"/>
                  </a:cubicBezTo>
                  <a:cubicBezTo>
                    <a:pt x="1" y="719"/>
                    <a:pt x="1488" y="586"/>
                    <a:pt x="1722" y="402"/>
                  </a:cubicBezTo>
                  <a:cubicBezTo>
                    <a:pt x="1772" y="352"/>
                    <a:pt x="1772" y="268"/>
                    <a:pt x="1722" y="218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34;p19">
              <a:extLst>
                <a:ext uri="{FF2B5EF4-FFF2-40B4-BE49-F238E27FC236}">
                  <a16:creationId xmlns:a16="http://schemas.microsoft.com/office/drawing/2014/main" id="{CDCB98DA-8F0B-8EBE-1270-016B83678C66}"/>
                </a:ext>
              </a:extLst>
            </p:cNvPr>
            <p:cNvSpPr/>
            <p:nvPr/>
          </p:nvSpPr>
          <p:spPr>
            <a:xfrm>
              <a:off x="1759550" y="4143600"/>
              <a:ext cx="232150" cy="313650"/>
            </a:xfrm>
            <a:custGeom>
              <a:avLst/>
              <a:gdLst/>
              <a:ahLst/>
              <a:cxnLst/>
              <a:rect l="l" t="t" r="r" b="b"/>
              <a:pathLst>
                <a:path w="9286" h="12546" extrusionOk="0">
                  <a:moveTo>
                    <a:pt x="3138" y="8366"/>
                  </a:moveTo>
                  <a:cubicBezTo>
                    <a:pt x="3287" y="8366"/>
                    <a:pt x="3470" y="8508"/>
                    <a:pt x="3688" y="8799"/>
                  </a:cubicBezTo>
                  <a:cubicBezTo>
                    <a:pt x="3688" y="8932"/>
                    <a:pt x="3672" y="9083"/>
                    <a:pt x="3655" y="9216"/>
                  </a:cubicBezTo>
                  <a:cubicBezTo>
                    <a:pt x="3605" y="9701"/>
                    <a:pt x="3471" y="10102"/>
                    <a:pt x="3154" y="10469"/>
                  </a:cubicBezTo>
                  <a:cubicBezTo>
                    <a:pt x="3103" y="10536"/>
                    <a:pt x="3037" y="10603"/>
                    <a:pt x="2970" y="10653"/>
                  </a:cubicBezTo>
                  <a:cubicBezTo>
                    <a:pt x="2669" y="10018"/>
                    <a:pt x="2585" y="9266"/>
                    <a:pt x="2836" y="8665"/>
                  </a:cubicBezTo>
                  <a:cubicBezTo>
                    <a:pt x="2912" y="8466"/>
                    <a:pt x="3013" y="8366"/>
                    <a:pt x="3138" y="8366"/>
                  </a:cubicBezTo>
                  <a:close/>
                  <a:moveTo>
                    <a:pt x="5863" y="8853"/>
                  </a:moveTo>
                  <a:cubicBezTo>
                    <a:pt x="5964" y="8853"/>
                    <a:pt x="6039" y="8941"/>
                    <a:pt x="6094" y="9116"/>
                  </a:cubicBezTo>
                  <a:cubicBezTo>
                    <a:pt x="6245" y="9383"/>
                    <a:pt x="6278" y="9634"/>
                    <a:pt x="6295" y="9935"/>
                  </a:cubicBezTo>
                  <a:cubicBezTo>
                    <a:pt x="6295" y="10302"/>
                    <a:pt x="6144" y="10687"/>
                    <a:pt x="5944" y="11038"/>
                  </a:cubicBezTo>
                  <a:cubicBezTo>
                    <a:pt x="5727" y="10687"/>
                    <a:pt x="5576" y="10252"/>
                    <a:pt x="5543" y="9885"/>
                  </a:cubicBezTo>
                  <a:cubicBezTo>
                    <a:pt x="5493" y="9601"/>
                    <a:pt x="5509" y="9317"/>
                    <a:pt x="5560" y="9032"/>
                  </a:cubicBezTo>
                  <a:cubicBezTo>
                    <a:pt x="5680" y="8912"/>
                    <a:pt x="5780" y="8853"/>
                    <a:pt x="5863" y="8853"/>
                  </a:cubicBezTo>
                  <a:close/>
                  <a:moveTo>
                    <a:pt x="6235" y="0"/>
                  </a:moveTo>
                  <a:cubicBezTo>
                    <a:pt x="6130" y="0"/>
                    <a:pt x="6028" y="59"/>
                    <a:pt x="5994" y="194"/>
                  </a:cubicBezTo>
                  <a:cubicBezTo>
                    <a:pt x="5844" y="845"/>
                    <a:pt x="5927" y="1447"/>
                    <a:pt x="6044" y="2098"/>
                  </a:cubicBezTo>
                  <a:cubicBezTo>
                    <a:pt x="6161" y="2884"/>
                    <a:pt x="6211" y="3669"/>
                    <a:pt x="6311" y="4454"/>
                  </a:cubicBezTo>
                  <a:cubicBezTo>
                    <a:pt x="6495" y="5791"/>
                    <a:pt x="6930" y="6994"/>
                    <a:pt x="7782" y="8047"/>
                  </a:cubicBezTo>
                  <a:cubicBezTo>
                    <a:pt x="8350" y="8732"/>
                    <a:pt x="8784" y="9216"/>
                    <a:pt x="8550" y="10169"/>
                  </a:cubicBezTo>
                  <a:cubicBezTo>
                    <a:pt x="8383" y="10870"/>
                    <a:pt x="7865" y="11622"/>
                    <a:pt x="7097" y="11689"/>
                  </a:cubicBezTo>
                  <a:cubicBezTo>
                    <a:pt x="7058" y="11693"/>
                    <a:pt x="7020" y="11696"/>
                    <a:pt x="6983" y="11696"/>
                  </a:cubicBezTo>
                  <a:cubicBezTo>
                    <a:pt x="6728" y="11696"/>
                    <a:pt x="6501" y="11599"/>
                    <a:pt x="6311" y="11439"/>
                  </a:cubicBezTo>
                  <a:cubicBezTo>
                    <a:pt x="6679" y="10837"/>
                    <a:pt x="6913" y="10135"/>
                    <a:pt x="6779" y="9433"/>
                  </a:cubicBezTo>
                  <a:cubicBezTo>
                    <a:pt x="6662" y="8882"/>
                    <a:pt x="6295" y="8247"/>
                    <a:pt x="5693" y="8247"/>
                  </a:cubicBezTo>
                  <a:cubicBezTo>
                    <a:pt x="5689" y="8247"/>
                    <a:pt x="5685" y="8247"/>
                    <a:pt x="5681" y="8247"/>
                  </a:cubicBezTo>
                  <a:cubicBezTo>
                    <a:pt x="4361" y="8247"/>
                    <a:pt x="5143" y="10939"/>
                    <a:pt x="5576" y="11439"/>
                  </a:cubicBezTo>
                  <a:cubicBezTo>
                    <a:pt x="5593" y="11455"/>
                    <a:pt x="5626" y="11472"/>
                    <a:pt x="5643" y="11505"/>
                  </a:cubicBezTo>
                  <a:cubicBezTo>
                    <a:pt x="5372" y="11853"/>
                    <a:pt x="5063" y="12011"/>
                    <a:pt x="4723" y="12011"/>
                  </a:cubicBezTo>
                  <a:cubicBezTo>
                    <a:pt x="4476" y="12011"/>
                    <a:pt x="4213" y="11928"/>
                    <a:pt x="3939" y="11773"/>
                  </a:cubicBezTo>
                  <a:cubicBezTo>
                    <a:pt x="3688" y="11622"/>
                    <a:pt x="3438" y="11388"/>
                    <a:pt x="3237" y="11138"/>
                  </a:cubicBezTo>
                  <a:cubicBezTo>
                    <a:pt x="3571" y="10837"/>
                    <a:pt x="3839" y="10503"/>
                    <a:pt x="3972" y="10152"/>
                  </a:cubicBezTo>
                  <a:cubicBezTo>
                    <a:pt x="4173" y="9617"/>
                    <a:pt x="4440" y="8515"/>
                    <a:pt x="4006" y="8030"/>
                  </a:cubicBezTo>
                  <a:cubicBezTo>
                    <a:pt x="3817" y="7802"/>
                    <a:pt x="3598" y="7703"/>
                    <a:pt x="3374" y="7703"/>
                  </a:cubicBezTo>
                  <a:cubicBezTo>
                    <a:pt x="3123" y="7703"/>
                    <a:pt x="2865" y="7827"/>
                    <a:pt x="2636" y="8030"/>
                  </a:cubicBezTo>
                  <a:cubicBezTo>
                    <a:pt x="1951" y="8615"/>
                    <a:pt x="2134" y="9818"/>
                    <a:pt x="2368" y="10570"/>
                  </a:cubicBezTo>
                  <a:cubicBezTo>
                    <a:pt x="2418" y="10703"/>
                    <a:pt x="2468" y="10837"/>
                    <a:pt x="2535" y="10971"/>
                  </a:cubicBezTo>
                  <a:cubicBezTo>
                    <a:pt x="2255" y="11141"/>
                    <a:pt x="1933" y="11269"/>
                    <a:pt x="1630" y="11269"/>
                  </a:cubicBezTo>
                  <a:cubicBezTo>
                    <a:pt x="1427" y="11269"/>
                    <a:pt x="1232" y="11212"/>
                    <a:pt x="1065" y="11071"/>
                  </a:cubicBezTo>
                  <a:cubicBezTo>
                    <a:pt x="714" y="10770"/>
                    <a:pt x="647" y="10219"/>
                    <a:pt x="614" y="9801"/>
                  </a:cubicBezTo>
                  <a:cubicBezTo>
                    <a:pt x="564" y="8899"/>
                    <a:pt x="697" y="7980"/>
                    <a:pt x="931" y="7111"/>
                  </a:cubicBezTo>
                  <a:cubicBezTo>
                    <a:pt x="1132" y="6326"/>
                    <a:pt x="1650" y="5657"/>
                    <a:pt x="2001" y="4939"/>
                  </a:cubicBezTo>
                  <a:cubicBezTo>
                    <a:pt x="2569" y="3753"/>
                    <a:pt x="2986" y="2082"/>
                    <a:pt x="2736" y="778"/>
                  </a:cubicBezTo>
                  <a:cubicBezTo>
                    <a:pt x="2709" y="644"/>
                    <a:pt x="2608" y="585"/>
                    <a:pt x="2502" y="585"/>
                  </a:cubicBezTo>
                  <a:cubicBezTo>
                    <a:pt x="2346" y="585"/>
                    <a:pt x="2178" y="713"/>
                    <a:pt x="2218" y="912"/>
                  </a:cubicBezTo>
                  <a:cubicBezTo>
                    <a:pt x="2468" y="2182"/>
                    <a:pt x="1967" y="3786"/>
                    <a:pt x="1416" y="4905"/>
                  </a:cubicBezTo>
                  <a:cubicBezTo>
                    <a:pt x="864" y="6058"/>
                    <a:pt x="347" y="6927"/>
                    <a:pt x="179" y="8230"/>
                  </a:cubicBezTo>
                  <a:cubicBezTo>
                    <a:pt x="0" y="9498"/>
                    <a:pt x="61" y="11830"/>
                    <a:pt x="1620" y="11830"/>
                  </a:cubicBezTo>
                  <a:cubicBezTo>
                    <a:pt x="1808" y="11830"/>
                    <a:pt x="2018" y="11796"/>
                    <a:pt x="2251" y="11723"/>
                  </a:cubicBezTo>
                  <a:cubicBezTo>
                    <a:pt x="2452" y="11656"/>
                    <a:pt x="2636" y="11555"/>
                    <a:pt x="2836" y="11439"/>
                  </a:cubicBezTo>
                  <a:cubicBezTo>
                    <a:pt x="3314" y="12070"/>
                    <a:pt x="4041" y="12546"/>
                    <a:pt x="4747" y="12546"/>
                  </a:cubicBezTo>
                  <a:cubicBezTo>
                    <a:pt x="5200" y="12546"/>
                    <a:pt x="5645" y="12350"/>
                    <a:pt x="6011" y="11873"/>
                  </a:cubicBezTo>
                  <a:cubicBezTo>
                    <a:pt x="6027" y="11873"/>
                    <a:pt x="6027" y="11856"/>
                    <a:pt x="6044" y="11856"/>
                  </a:cubicBezTo>
                  <a:cubicBezTo>
                    <a:pt x="6364" y="12080"/>
                    <a:pt x="6701" y="12183"/>
                    <a:pt x="7031" y="12183"/>
                  </a:cubicBezTo>
                  <a:cubicBezTo>
                    <a:pt x="7787" y="12183"/>
                    <a:pt x="8506" y="11642"/>
                    <a:pt x="8901" y="10770"/>
                  </a:cubicBezTo>
                  <a:cubicBezTo>
                    <a:pt x="9119" y="10319"/>
                    <a:pt x="9286" y="9651"/>
                    <a:pt x="9135" y="9149"/>
                  </a:cubicBezTo>
                  <a:cubicBezTo>
                    <a:pt x="8918" y="8347"/>
                    <a:pt x="8233" y="7813"/>
                    <a:pt x="7765" y="7161"/>
                  </a:cubicBezTo>
                  <a:cubicBezTo>
                    <a:pt x="7097" y="6175"/>
                    <a:pt x="6896" y="4939"/>
                    <a:pt x="6746" y="3786"/>
                  </a:cubicBezTo>
                  <a:cubicBezTo>
                    <a:pt x="6629" y="2733"/>
                    <a:pt x="6261" y="1363"/>
                    <a:pt x="6512" y="327"/>
                  </a:cubicBezTo>
                  <a:cubicBezTo>
                    <a:pt x="6552" y="128"/>
                    <a:pt x="6390" y="0"/>
                    <a:pt x="6235" y="0"/>
                  </a:cubicBezTo>
                  <a:close/>
                </a:path>
              </a:pathLst>
            </a:custGeom>
            <a:solidFill>
              <a:srgbClr val="36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6978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93;p37">
            <a:extLst>
              <a:ext uri="{FF2B5EF4-FFF2-40B4-BE49-F238E27FC236}">
                <a16:creationId xmlns:a16="http://schemas.microsoft.com/office/drawing/2014/main" id="{511EB7B6-4AC0-7820-150D-5D3698B1C4A4}"/>
              </a:ext>
            </a:extLst>
          </p:cNvPr>
          <p:cNvSpPr/>
          <p:nvPr/>
        </p:nvSpPr>
        <p:spPr>
          <a:xfrm>
            <a:off x="439838" y="591730"/>
            <a:ext cx="777693" cy="740372"/>
          </a:xfrm>
          <a:prstGeom prst="ellipse">
            <a:avLst/>
          </a:prstGeom>
          <a:solidFill>
            <a:schemeClr val="accent4"/>
          </a:solidFill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10.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EDA9C9-5690-D3A2-0F49-8A172A1A9A63}"/>
              </a:ext>
            </a:extLst>
          </p:cNvPr>
          <p:cNvSpPr txBox="1"/>
          <p:nvPr/>
        </p:nvSpPr>
        <p:spPr>
          <a:xfrm>
            <a:off x="1788160" y="808027"/>
            <a:ext cx="3804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Kas yra kūno šešėlis?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45AD5A-04CA-135A-1346-D43D48BE3668}"/>
              </a:ext>
            </a:extLst>
          </p:cNvPr>
          <p:cNvSpPr txBox="1"/>
          <p:nvPr/>
        </p:nvSpPr>
        <p:spPr>
          <a:xfrm>
            <a:off x="1391920" y="1899920"/>
            <a:ext cx="70916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AutoNum type="alphaLcParenR"/>
            </a:pP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Už neskaidraus apšviesto kūno esanti apšviesta erdvė </a:t>
            </a:r>
          </a:p>
          <a:p>
            <a:pPr marL="342900" indent="-342900">
              <a:buAutoNum type="alphaLcParenR"/>
            </a:pP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Tokio pat dydžio kūno atvaizdas ekrane</a:t>
            </a:r>
          </a:p>
          <a:p>
            <a:pPr marL="342900" indent="-342900">
              <a:buFont typeface="Arial"/>
              <a:buAutoNum type="alphaLcParenR"/>
            </a:pP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Už neskaidraus apšviesto kūno esanti neapšviesta                 erdvė</a:t>
            </a:r>
          </a:p>
          <a:p>
            <a:pPr marL="342900" indent="-342900">
              <a:buAutoNum type="alphaLcParenR"/>
            </a:pPr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Skaidraus kūno atvaizdas ekrane</a:t>
            </a:r>
          </a:p>
          <a:p>
            <a:endParaRPr lang="lt-LT" sz="180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grpSp>
        <p:nvGrpSpPr>
          <p:cNvPr id="8" name="Google Shape;1093;p26">
            <a:extLst>
              <a:ext uri="{FF2B5EF4-FFF2-40B4-BE49-F238E27FC236}">
                <a16:creationId xmlns:a16="http://schemas.microsoft.com/office/drawing/2014/main" id="{B59073AC-FE95-DB40-A539-BD2E76049CDE}"/>
              </a:ext>
            </a:extLst>
          </p:cNvPr>
          <p:cNvGrpSpPr/>
          <p:nvPr/>
        </p:nvGrpSpPr>
        <p:grpSpPr>
          <a:xfrm>
            <a:off x="7473217" y="3368324"/>
            <a:ext cx="913200" cy="1476539"/>
            <a:chOff x="4114817" y="1723334"/>
            <a:chExt cx="913200" cy="1476539"/>
          </a:xfrm>
        </p:grpSpPr>
        <p:sp>
          <p:nvSpPr>
            <p:cNvPr id="9" name="Google Shape;1094;p26">
              <a:extLst>
                <a:ext uri="{FF2B5EF4-FFF2-40B4-BE49-F238E27FC236}">
                  <a16:creationId xmlns:a16="http://schemas.microsoft.com/office/drawing/2014/main" id="{0B507E04-27DD-6757-00AD-CC4CE5B38315}"/>
                </a:ext>
              </a:extLst>
            </p:cNvPr>
            <p:cNvSpPr/>
            <p:nvPr/>
          </p:nvSpPr>
          <p:spPr>
            <a:xfrm>
              <a:off x="4166908" y="2333411"/>
              <a:ext cx="802385" cy="376545"/>
            </a:xfrm>
            <a:custGeom>
              <a:avLst/>
              <a:gdLst/>
              <a:ahLst/>
              <a:cxnLst/>
              <a:rect l="l" t="t" r="r" b="b"/>
              <a:pathLst>
                <a:path w="10043" h="4713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753"/>
                    <a:pt x="385" y="1488"/>
                    <a:pt x="735" y="2173"/>
                  </a:cubicBezTo>
                  <a:cubicBezTo>
                    <a:pt x="1070" y="2774"/>
                    <a:pt x="1387" y="3392"/>
                    <a:pt x="1872" y="3894"/>
                  </a:cubicBezTo>
                  <a:cubicBezTo>
                    <a:pt x="2390" y="4445"/>
                    <a:pt x="2423" y="4712"/>
                    <a:pt x="3242" y="4712"/>
                  </a:cubicBezTo>
                  <a:lnTo>
                    <a:pt x="6517" y="4462"/>
                  </a:lnTo>
                  <a:cubicBezTo>
                    <a:pt x="7001" y="4412"/>
                    <a:pt x="8004" y="4512"/>
                    <a:pt x="8304" y="4078"/>
                  </a:cubicBezTo>
                  <a:cubicBezTo>
                    <a:pt x="8739" y="3459"/>
                    <a:pt x="9140" y="2824"/>
                    <a:pt x="9424" y="2123"/>
                  </a:cubicBezTo>
                  <a:cubicBezTo>
                    <a:pt x="9675" y="1504"/>
                    <a:pt x="9892" y="836"/>
                    <a:pt x="10042" y="168"/>
                  </a:cubicBezTo>
                  <a:lnTo>
                    <a:pt x="10042" y="168"/>
                  </a:lnTo>
                  <a:cubicBezTo>
                    <a:pt x="10025" y="201"/>
                    <a:pt x="9975" y="218"/>
                    <a:pt x="9942" y="218"/>
                  </a:cubicBezTo>
                  <a:cubicBezTo>
                    <a:pt x="8655" y="218"/>
                    <a:pt x="7368" y="233"/>
                    <a:pt x="6083" y="233"/>
                  </a:cubicBezTo>
                  <a:cubicBezTo>
                    <a:pt x="4048" y="233"/>
                    <a:pt x="2018" y="1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95;p26">
              <a:extLst>
                <a:ext uri="{FF2B5EF4-FFF2-40B4-BE49-F238E27FC236}">
                  <a16:creationId xmlns:a16="http://schemas.microsoft.com/office/drawing/2014/main" id="{F0305D94-0C89-B37B-EAB0-BE28D302FC65}"/>
                </a:ext>
              </a:extLst>
            </p:cNvPr>
            <p:cNvSpPr/>
            <p:nvPr/>
          </p:nvSpPr>
          <p:spPr>
            <a:xfrm>
              <a:off x="4114817" y="1723334"/>
              <a:ext cx="913200" cy="1476539"/>
            </a:xfrm>
            <a:custGeom>
              <a:avLst/>
              <a:gdLst/>
              <a:ahLst/>
              <a:cxnLst/>
              <a:rect l="l" t="t" r="r" b="b"/>
              <a:pathLst>
                <a:path w="11430" h="18481" extrusionOk="0">
                  <a:moveTo>
                    <a:pt x="9775" y="13535"/>
                  </a:moveTo>
                  <a:cubicBezTo>
                    <a:pt x="9859" y="13802"/>
                    <a:pt x="9892" y="14103"/>
                    <a:pt x="9775" y="14387"/>
                  </a:cubicBezTo>
                  <a:cubicBezTo>
                    <a:pt x="9608" y="14771"/>
                    <a:pt x="9725" y="14771"/>
                    <a:pt x="9758" y="15189"/>
                  </a:cubicBezTo>
                  <a:cubicBezTo>
                    <a:pt x="9825" y="16108"/>
                    <a:pt x="8689" y="15857"/>
                    <a:pt x="8438" y="16509"/>
                  </a:cubicBezTo>
                  <a:cubicBezTo>
                    <a:pt x="7870" y="18046"/>
                    <a:pt x="5849" y="18480"/>
                    <a:pt x="4378" y="17896"/>
                  </a:cubicBezTo>
                  <a:cubicBezTo>
                    <a:pt x="3693" y="17628"/>
                    <a:pt x="3526" y="17127"/>
                    <a:pt x="3292" y="16475"/>
                  </a:cubicBezTo>
                  <a:cubicBezTo>
                    <a:pt x="2691" y="16308"/>
                    <a:pt x="2123" y="16074"/>
                    <a:pt x="2123" y="15323"/>
                  </a:cubicBezTo>
                  <a:cubicBezTo>
                    <a:pt x="2139" y="15005"/>
                    <a:pt x="2373" y="14888"/>
                    <a:pt x="2206" y="14587"/>
                  </a:cubicBezTo>
                  <a:cubicBezTo>
                    <a:pt x="2056" y="14303"/>
                    <a:pt x="1855" y="14036"/>
                    <a:pt x="2123" y="13735"/>
                  </a:cubicBezTo>
                  <a:cubicBezTo>
                    <a:pt x="1705" y="13050"/>
                    <a:pt x="1688" y="12566"/>
                    <a:pt x="2540" y="12365"/>
                  </a:cubicBezTo>
                  <a:cubicBezTo>
                    <a:pt x="1839" y="11162"/>
                    <a:pt x="1003" y="10126"/>
                    <a:pt x="535" y="8790"/>
                  </a:cubicBezTo>
                  <a:cubicBezTo>
                    <a:pt x="1" y="7286"/>
                    <a:pt x="17" y="5565"/>
                    <a:pt x="468" y="4044"/>
                  </a:cubicBezTo>
                  <a:cubicBezTo>
                    <a:pt x="1354" y="1120"/>
                    <a:pt x="5581" y="1"/>
                    <a:pt x="8171" y="669"/>
                  </a:cubicBezTo>
                  <a:cubicBezTo>
                    <a:pt x="9408" y="987"/>
                    <a:pt x="10360" y="1822"/>
                    <a:pt x="10928" y="2958"/>
                  </a:cubicBezTo>
                  <a:cubicBezTo>
                    <a:pt x="11229" y="3543"/>
                    <a:pt x="11429" y="4161"/>
                    <a:pt x="11413" y="4813"/>
                  </a:cubicBezTo>
                  <a:cubicBezTo>
                    <a:pt x="11396" y="5481"/>
                    <a:pt x="11413" y="6417"/>
                    <a:pt x="11245" y="7052"/>
                  </a:cubicBezTo>
                  <a:cubicBezTo>
                    <a:pt x="10811" y="8589"/>
                    <a:pt x="10393" y="9959"/>
                    <a:pt x="9658" y="11379"/>
                  </a:cubicBezTo>
                  <a:cubicBezTo>
                    <a:pt x="9240" y="12181"/>
                    <a:pt x="9441" y="11864"/>
                    <a:pt x="9909" y="12332"/>
                  </a:cubicBezTo>
                  <a:cubicBezTo>
                    <a:pt x="10343" y="12749"/>
                    <a:pt x="9959" y="13167"/>
                    <a:pt x="9775" y="13535"/>
                  </a:cubicBezTo>
                  <a:cubicBezTo>
                    <a:pt x="9909" y="13936"/>
                    <a:pt x="9775" y="13535"/>
                    <a:pt x="9775" y="13535"/>
                  </a:cubicBezTo>
                  <a:close/>
                  <a:moveTo>
                    <a:pt x="7169" y="12098"/>
                  </a:moveTo>
                  <a:cubicBezTo>
                    <a:pt x="7653" y="12048"/>
                    <a:pt x="8639" y="12165"/>
                    <a:pt x="8956" y="11714"/>
                  </a:cubicBezTo>
                  <a:cubicBezTo>
                    <a:pt x="9391" y="11112"/>
                    <a:pt x="9792" y="10460"/>
                    <a:pt x="10076" y="9759"/>
                  </a:cubicBezTo>
                  <a:cubicBezTo>
                    <a:pt x="10661" y="8355"/>
                    <a:pt x="10995" y="6801"/>
                    <a:pt x="11045" y="5264"/>
                  </a:cubicBezTo>
                  <a:cubicBezTo>
                    <a:pt x="11112" y="2490"/>
                    <a:pt x="8739" y="636"/>
                    <a:pt x="6049" y="920"/>
                  </a:cubicBezTo>
                  <a:cubicBezTo>
                    <a:pt x="4712" y="1070"/>
                    <a:pt x="3392" y="1488"/>
                    <a:pt x="2357" y="2340"/>
                  </a:cubicBezTo>
                  <a:cubicBezTo>
                    <a:pt x="1204" y="3309"/>
                    <a:pt x="736" y="4228"/>
                    <a:pt x="569" y="5732"/>
                  </a:cubicBezTo>
                  <a:cubicBezTo>
                    <a:pt x="418" y="7135"/>
                    <a:pt x="719" y="8572"/>
                    <a:pt x="1387" y="9809"/>
                  </a:cubicBezTo>
                  <a:cubicBezTo>
                    <a:pt x="1722" y="10410"/>
                    <a:pt x="2039" y="11028"/>
                    <a:pt x="2524" y="11530"/>
                  </a:cubicBezTo>
                  <a:cubicBezTo>
                    <a:pt x="3042" y="12081"/>
                    <a:pt x="3058" y="12348"/>
                    <a:pt x="3894" y="12348"/>
                  </a:cubicBezTo>
                  <a:moveTo>
                    <a:pt x="3810" y="12733"/>
                  </a:moveTo>
                  <a:cubicBezTo>
                    <a:pt x="3493" y="12749"/>
                    <a:pt x="1354" y="12950"/>
                    <a:pt x="2624" y="13485"/>
                  </a:cubicBezTo>
                  <a:cubicBezTo>
                    <a:pt x="3576" y="13886"/>
                    <a:pt x="5214" y="13602"/>
                    <a:pt x="6216" y="13551"/>
                  </a:cubicBezTo>
                  <a:cubicBezTo>
                    <a:pt x="6717" y="13535"/>
                    <a:pt x="9357" y="13635"/>
                    <a:pt x="9541" y="13067"/>
                  </a:cubicBezTo>
                  <a:cubicBezTo>
                    <a:pt x="9875" y="12031"/>
                    <a:pt x="7202" y="12499"/>
                    <a:pt x="6818" y="12549"/>
                  </a:cubicBezTo>
                  <a:moveTo>
                    <a:pt x="6751" y="16074"/>
                  </a:moveTo>
                  <a:cubicBezTo>
                    <a:pt x="7118" y="16108"/>
                    <a:pt x="10126" y="15506"/>
                    <a:pt x="9190" y="14938"/>
                  </a:cubicBezTo>
                  <a:cubicBezTo>
                    <a:pt x="8839" y="14721"/>
                    <a:pt x="7553" y="15055"/>
                    <a:pt x="7135" y="15089"/>
                  </a:cubicBezTo>
                  <a:cubicBezTo>
                    <a:pt x="6333" y="15155"/>
                    <a:pt x="5514" y="15206"/>
                    <a:pt x="4712" y="15256"/>
                  </a:cubicBezTo>
                  <a:cubicBezTo>
                    <a:pt x="4161" y="15289"/>
                    <a:pt x="3593" y="15339"/>
                    <a:pt x="3058" y="15155"/>
                  </a:cubicBezTo>
                  <a:cubicBezTo>
                    <a:pt x="2323" y="14888"/>
                    <a:pt x="2407" y="15857"/>
                    <a:pt x="2958" y="16024"/>
                  </a:cubicBezTo>
                  <a:cubicBezTo>
                    <a:pt x="4144" y="16375"/>
                    <a:pt x="5548" y="16108"/>
                    <a:pt x="6751" y="16074"/>
                  </a:cubicBezTo>
                  <a:cubicBezTo>
                    <a:pt x="7302" y="16125"/>
                    <a:pt x="6751" y="16074"/>
                    <a:pt x="6751" y="16074"/>
                  </a:cubicBezTo>
                  <a:close/>
                  <a:moveTo>
                    <a:pt x="6300" y="14788"/>
                  </a:moveTo>
                  <a:cubicBezTo>
                    <a:pt x="6851" y="14754"/>
                    <a:pt x="9207" y="14771"/>
                    <a:pt x="9374" y="14069"/>
                  </a:cubicBezTo>
                  <a:cubicBezTo>
                    <a:pt x="9508" y="13451"/>
                    <a:pt x="6684" y="13869"/>
                    <a:pt x="6233" y="13902"/>
                  </a:cubicBezTo>
                  <a:cubicBezTo>
                    <a:pt x="5782" y="13919"/>
                    <a:pt x="2457" y="13819"/>
                    <a:pt x="2407" y="14069"/>
                  </a:cubicBezTo>
                  <a:cubicBezTo>
                    <a:pt x="2189" y="15222"/>
                    <a:pt x="4880" y="14821"/>
                    <a:pt x="5397" y="14771"/>
                  </a:cubicBezTo>
                  <a:moveTo>
                    <a:pt x="3827" y="16542"/>
                  </a:moveTo>
                  <a:cubicBezTo>
                    <a:pt x="4228" y="18146"/>
                    <a:pt x="8088" y="18063"/>
                    <a:pt x="7971" y="16392"/>
                  </a:cubicBezTo>
                  <a:cubicBezTo>
                    <a:pt x="6584" y="16442"/>
                    <a:pt x="5197" y="16492"/>
                    <a:pt x="3827" y="16542"/>
                  </a:cubicBezTo>
                  <a:cubicBezTo>
                    <a:pt x="3827" y="16542"/>
                    <a:pt x="5247" y="16492"/>
                    <a:pt x="3827" y="165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096;p26">
              <a:extLst>
                <a:ext uri="{FF2B5EF4-FFF2-40B4-BE49-F238E27FC236}">
                  <a16:creationId xmlns:a16="http://schemas.microsoft.com/office/drawing/2014/main" id="{1ADF0775-3474-6262-B70F-248F5E70B03E}"/>
                </a:ext>
              </a:extLst>
            </p:cNvPr>
            <p:cNvSpPr/>
            <p:nvPr/>
          </p:nvSpPr>
          <p:spPr>
            <a:xfrm>
              <a:off x="4272370" y="2106510"/>
              <a:ext cx="630132" cy="508691"/>
            </a:xfrm>
            <a:custGeom>
              <a:avLst/>
              <a:gdLst/>
              <a:ahLst/>
              <a:cxnLst/>
              <a:rect l="l" t="t" r="r" b="b"/>
              <a:pathLst>
                <a:path w="7887" h="6367" extrusionOk="0">
                  <a:moveTo>
                    <a:pt x="5280" y="1387"/>
                  </a:moveTo>
                  <a:cubicBezTo>
                    <a:pt x="5380" y="1738"/>
                    <a:pt x="5397" y="2189"/>
                    <a:pt x="5263" y="2406"/>
                  </a:cubicBezTo>
                  <a:cubicBezTo>
                    <a:pt x="5230" y="2456"/>
                    <a:pt x="5197" y="2490"/>
                    <a:pt x="5180" y="2506"/>
                  </a:cubicBezTo>
                  <a:cubicBezTo>
                    <a:pt x="5130" y="2456"/>
                    <a:pt x="5063" y="2306"/>
                    <a:pt x="5063" y="2122"/>
                  </a:cubicBezTo>
                  <a:cubicBezTo>
                    <a:pt x="5063" y="1855"/>
                    <a:pt x="5146" y="1604"/>
                    <a:pt x="5280" y="1387"/>
                  </a:cubicBezTo>
                  <a:close/>
                  <a:moveTo>
                    <a:pt x="2824" y="1420"/>
                  </a:moveTo>
                  <a:cubicBezTo>
                    <a:pt x="3008" y="1688"/>
                    <a:pt x="3141" y="1972"/>
                    <a:pt x="3158" y="2206"/>
                  </a:cubicBezTo>
                  <a:cubicBezTo>
                    <a:pt x="3158" y="2356"/>
                    <a:pt x="3108" y="2456"/>
                    <a:pt x="2941" y="2506"/>
                  </a:cubicBezTo>
                  <a:cubicBezTo>
                    <a:pt x="2929" y="2518"/>
                    <a:pt x="2892" y="2530"/>
                    <a:pt x="2866" y="2530"/>
                  </a:cubicBezTo>
                  <a:cubicBezTo>
                    <a:pt x="2855" y="2530"/>
                    <a:pt x="2846" y="2528"/>
                    <a:pt x="2841" y="2523"/>
                  </a:cubicBezTo>
                  <a:cubicBezTo>
                    <a:pt x="2740" y="2440"/>
                    <a:pt x="2707" y="2022"/>
                    <a:pt x="2774" y="1621"/>
                  </a:cubicBezTo>
                  <a:cubicBezTo>
                    <a:pt x="2791" y="1554"/>
                    <a:pt x="2807" y="1487"/>
                    <a:pt x="2824" y="1420"/>
                  </a:cubicBezTo>
                  <a:close/>
                  <a:moveTo>
                    <a:pt x="1578" y="0"/>
                  </a:moveTo>
                  <a:cubicBezTo>
                    <a:pt x="1213" y="0"/>
                    <a:pt x="945" y="138"/>
                    <a:pt x="769" y="268"/>
                  </a:cubicBezTo>
                  <a:cubicBezTo>
                    <a:pt x="167" y="752"/>
                    <a:pt x="0" y="1654"/>
                    <a:pt x="50" y="2289"/>
                  </a:cubicBezTo>
                  <a:cubicBezTo>
                    <a:pt x="100" y="3242"/>
                    <a:pt x="401" y="4211"/>
                    <a:pt x="852" y="5029"/>
                  </a:cubicBezTo>
                  <a:cubicBezTo>
                    <a:pt x="1036" y="5380"/>
                    <a:pt x="1270" y="5614"/>
                    <a:pt x="1487" y="5848"/>
                  </a:cubicBezTo>
                  <a:cubicBezTo>
                    <a:pt x="1604" y="5982"/>
                    <a:pt x="1738" y="6116"/>
                    <a:pt x="1855" y="6266"/>
                  </a:cubicBezTo>
                  <a:cubicBezTo>
                    <a:pt x="1905" y="6333"/>
                    <a:pt x="1972" y="6366"/>
                    <a:pt x="2055" y="6366"/>
                  </a:cubicBezTo>
                  <a:cubicBezTo>
                    <a:pt x="2106" y="6366"/>
                    <a:pt x="2156" y="6349"/>
                    <a:pt x="2206" y="6299"/>
                  </a:cubicBezTo>
                  <a:cubicBezTo>
                    <a:pt x="2306" y="6216"/>
                    <a:pt x="2339" y="6065"/>
                    <a:pt x="2239" y="5948"/>
                  </a:cubicBezTo>
                  <a:cubicBezTo>
                    <a:pt x="2106" y="5781"/>
                    <a:pt x="1972" y="5648"/>
                    <a:pt x="1838" y="5497"/>
                  </a:cubicBezTo>
                  <a:cubicBezTo>
                    <a:pt x="1621" y="5280"/>
                    <a:pt x="1437" y="5080"/>
                    <a:pt x="1287" y="4796"/>
                  </a:cubicBezTo>
                  <a:cubicBezTo>
                    <a:pt x="869" y="4027"/>
                    <a:pt x="602" y="3125"/>
                    <a:pt x="535" y="2256"/>
                  </a:cubicBezTo>
                  <a:cubicBezTo>
                    <a:pt x="501" y="1721"/>
                    <a:pt x="652" y="1003"/>
                    <a:pt x="1070" y="669"/>
                  </a:cubicBezTo>
                  <a:cubicBezTo>
                    <a:pt x="1217" y="563"/>
                    <a:pt x="1384" y="505"/>
                    <a:pt x="1575" y="505"/>
                  </a:cubicBezTo>
                  <a:cubicBezTo>
                    <a:pt x="1688" y="505"/>
                    <a:pt x="1808" y="525"/>
                    <a:pt x="1938" y="568"/>
                  </a:cubicBezTo>
                  <a:cubicBezTo>
                    <a:pt x="2055" y="602"/>
                    <a:pt x="2256" y="769"/>
                    <a:pt x="2473" y="986"/>
                  </a:cubicBezTo>
                  <a:cubicBezTo>
                    <a:pt x="2373" y="1153"/>
                    <a:pt x="2306" y="1337"/>
                    <a:pt x="2273" y="1537"/>
                  </a:cubicBezTo>
                  <a:cubicBezTo>
                    <a:pt x="2239" y="1788"/>
                    <a:pt x="2139" y="2590"/>
                    <a:pt x="2507" y="2907"/>
                  </a:cubicBezTo>
                  <a:cubicBezTo>
                    <a:pt x="2589" y="2966"/>
                    <a:pt x="2704" y="3033"/>
                    <a:pt x="2869" y="3033"/>
                  </a:cubicBezTo>
                  <a:cubicBezTo>
                    <a:pt x="2939" y="3033"/>
                    <a:pt x="3018" y="3021"/>
                    <a:pt x="3108" y="2991"/>
                  </a:cubicBezTo>
                  <a:cubicBezTo>
                    <a:pt x="3476" y="2841"/>
                    <a:pt x="3659" y="2573"/>
                    <a:pt x="3659" y="2189"/>
                  </a:cubicBezTo>
                  <a:cubicBezTo>
                    <a:pt x="3643" y="1805"/>
                    <a:pt x="3409" y="1370"/>
                    <a:pt x="3125" y="986"/>
                  </a:cubicBezTo>
                  <a:cubicBezTo>
                    <a:pt x="3225" y="886"/>
                    <a:pt x="3359" y="819"/>
                    <a:pt x="3526" y="752"/>
                  </a:cubicBezTo>
                  <a:cubicBezTo>
                    <a:pt x="3713" y="676"/>
                    <a:pt x="3925" y="631"/>
                    <a:pt x="4139" y="631"/>
                  </a:cubicBezTo>
                  <a:cubicBezTo>
                    <a:pt x="4441" y="631"/>
                    <a:pt x="4744" y="721"/>
                    <a:pt x="4979" y="936"/>
                  </a:cubicBezTo>
                  <a:cubicBezTo>
                    <a:pt x="4712" y="1253"/>
                    <a:pt x="4562" y="1671"/>
                    <a:pt x="4562" y="2122"/>
                  </a:cubicBezTo>
                  <a:cubicBezTo>
                    <a:pt x="4562" y="2490"/>
                    <a:pt x="4745" y="2924"/>
                    <a:pt x="5063" y="3008"/>
                  </a:cubicBezTo>
                  <a:cubicBezTo>
                    <a:pt x="5102" y="3021"/>
                    <a:pt x="5148" y="3030"/>
                    <a:pt x="5199" y="3030"/>
                  </a:cubicBezTo>
                  <a:cubicBezTo>
                    <a:pt x="5342" y="3030"/>
                    <a:pt x="5521" y="2953"/>
                    <a:pt x="5681" y="2657"/>
                  </a:cubicBezTo>
                  <a:cubicBezTo>
                    <a:pt x="5965" y="2222"/>
                    <a:pt x="5882" y="1471"/>
                    <a:pt x="5648" y="1003"/>
                  </a:cubicBezTo>
                  <a:cubicBezTo>
                    <a:pt x="5681" y="986"/>
                    <a:pt x="5698" y="969"/>
                    <a:pt x="5715" y="953"/>
                  </a:cubicBezTo>
                  <a:cubicBezTo>
                    <a:pt x="6006" y="792"/>
                    <a:pt x="6285" y="710"/>
                    <a:pt x="6527" y="710"/>
                  </a:cubicBezTo>
                  <a:cubicBezTo>
                    <a:pt x="6687" y="710"/>
                    <a:pt x="6831" y="746"/>
                    <a:pt x="6951" y="819"/>
                  </a:cubicBezTo>
                  <a:cubicBezTo>
                    <a:pt x="7202" y="969"/>
                    <a:pt x="7352" y="1237"/>
                    <a:pt x="7352" y="1587"/>
                  </a:cubicBezTo>
                  <a:cubicBezTo>
                    <a:pt x="7385" y="2540"/>
                    <a:pt x="6834" y="3743"/>
                    <a:pt x="6349" y="4679"/>
                  </a:cubicBezTo>
                  <a:cubicBezTo>
                    <a:pt x="6149" y="5046"/>
                    <a:pt x="5932" y="5397"/>
                    <a:pt x="5614" y="5798"/>
                  </a:cubicBezTo>
                  <a:cubicBezTo>
                    <a:pt x="5531" y="5915"/>
                    <a:pt x="5564" y="6065"/>
                    <a:pt x="5664" y="6149"/>
                  </a:cubicBezTo>
                  <a:cubicBezTo>
                    <a:pt x="5713" y="6184"/>
                    <a:pt x="5768" y="6201"/>
                    <a:pt x="5821" y="6201"/>
                  </a:cubicBezTo>
                  <a:cubicBezTo>
                    <a:pt x="5895" y="6201"/>
                    <a:pt x="5967" y="6167"/>
                    <a:pt x="6015" y="6099"/>
                  </a:cubicBezTo>
                  <a:cubicBezTo>
                    <a:pt x="6333" y="5681"/>
                    <a:pt x="6583" y="5297"/>
                    <a:pt x="6801" y="4912"/>
                  </a:cubicBezTo>
                  <a:cubicBezTo>
                    <a:pt x="7335" y="3860"/>
                    <a:pt x="7887" y="2640"/>
                    <a:pt x="7870" y="1571"/>
                  </a:cubicBezTo>
                  <a:cubicBezTo>
                    <a:pt x="7853" y="1053"/>
                    <a:pt x="7603" y="618"/>
                    <a:pt x="7202" y="384"/>
                  </a:cubicBezTo>
                  <a:cubicBezTo>
                    <a:pt x="7002" y="271"/>
                    <a:pt x="6773" y="214"/>
                    <a:pt x="6527" y="214"/>
                  </a:cubicBezTo>
                  <a:cubicBezTo>
                    <a:pt x="6196" y="214"/>
                    <a:pt x="5836" y="317"/>
                    <a:pt x="5481" y="518"/>
                  </a:cubicBezTo>
                  <a:cubicBezTo>
                    <a:pt x="5431" y="535"/>
                    <a:pt x="5397" y="568"/>
                    <a:pt x="5364" y="602"/>
                  </a:cubicBezTo>
                  <a:cubicBezTo>
                    <a:pt x="5028" y="266"/>
                    <a:pt x="4582" y="129"/>
                    <a:pt x="4144" y="129"/>
                  </a:cubicBezTo>
                  <a:cubicBezTo>
                    <a:pt x="3862" y="129"/>
                    <a:pt x="3584" y="186"/>
                    <a:pt x="3342" y="284"/>
                  </a:cubicBezTo>
                  <a:cubicBezTo>
                    <a:pt x="3125" y="368"/>
                    <a:pt x="2941" y="468"/>
                    <a:pt x="2791" y="602"/>
                  </a:cubicBezTo>
                  <a:cubicBezTo>
                    <a:pt x="2540" y="334"/>
                    <a:pt x="2273" y="134"/>
                    <a:pt x="2089" y="84"/>
                  </a:cubicBezTo>
                  <a:cubicBezTo>
                    <a:pt x="1901" y="24"/>
                    <a:pt x="1731" y="0"/>
                    <a:pt x="1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549181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117E5-C47D-2B98-8297-02646F04A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8817" y="454875"/>
            <a:ext cx="3429000" cy="481200"/>
          </a:xfrm>
        </p:spPr>
        <p:txBody>
          <a:bodyPr/>
          <a:lstStyle/>
          <a:p>
            <a:r>
              <a:rPr lang="lt-LT" sz="5000"/>
              <a:t>Teisingi atsakymai</a:t>
            </a:r>
          </a:p>
        </p:txBody>
      </p:sp>
      <p:sp>
        <p:nvSpPr>
          <p:cNvPr id="3" name="Google Shape;1793;p37">
            <a:extLst>
              <a:ext uri="{FF2B5EF4-FFF2-40B4-BE49-F238E27FC236}">
                <a16:creationId xmlns:a16="http://schemas.microsoft.com/office/drawing/2014/main" id="{40526C1B-9AC3-62F1-25C2-B657660D9B38}"/>
              </a:ext>
            </a:extLst>
          </p:cNvPr>
          <p:cNvSpPr/>
          <p:nvPr/>
        </p:nvSpPr>
        <p:spPr>
          <a:xfrm>
            <a:off x="311575" y="1481089"/>
            <a:ext cx="632560" cy="598063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Google Shape;1793;p37">
            <a:extLst>
              <a:ext uri="{FF2B5EF4-FFF2-40B4-BE49-F238E27FC236}">
                <a16:creationId xmlns:a16="http://schemas.microsoft.com/office/drawing/2014/main" id="{E693A3A2-1E67-66EC-70E3-F099E15705EE}"/>
              </a:ext>
            </a:extLst>
          </p:cNvPr>
          <p:cNvSpPr/>
          <p:nvPr/>
        </p:nvSpPr>
        <p:spPr>
          <a:xfrm>
            <a:off x="311575" y="2413339"/>
            <a:ext cx="632560" cy="598063"/>
          </a:xfrm>
          <a:prstGeom prst="ellipse">
            <a:avLst/>
          </a:prstGeom>
          <a:solidFill>
            <a:schemeClr val="accent2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Google Shape;1793;p37">
            <a:extLst>
              <a:ext uri="{FF2B5EF4-FFF2-40B4-BE49-F238E27FC236}">
                <a16:creationId xmlns:a16="http://schemas.microsoft.com/office/drawing/2014/main" id="{F5B45760-1C47-81D0-F1A0-BD0425889E28}"/>
              </a:ext>
            </a:extLst>
          </p:cNvPr>
          <p:cNvSpPr/>
          <p:nvPr/>
        </p:nvSpPr>
        <p:spPr>
          <a:xfrm>
            <a:off x="311575" y="3345589"/>
            <a:ext cx="632560" cy="598063"/>
          </a:xfrm>
          <a:prstGeom prst="ellipse">
            <a:avLst/>
          </a:prstGeom>
          <a:solidFill>
            <a:schemeClr val="accent3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Google Shape;1793;p37">
            <a:extLst>
              <a:ext uri="{FF2B5EF4-FFF2-40B4-BE49-F238E27FC236}">
                <a16:creationId xmlns:a16="http://schemas.microsoft.com/office/drawing/2014/main" id="{76113F13-0FCB-CCA3-F7B5-3AC7EBD6084F}"/>
              </a:ext>
            </a:extLst>
          </p:cNvPr>
          <p:cNvSpPr/>
          <p:nvPr/>
        </p:nvSpPr>
        <p:spPr>
          <a:xfrm>
            <a:off x="311575" y="4277839"/>
            <a:ext cx="632560" cy="598063"/>
          </a:xfrm>
          <a:prstGeom prst="ellipse">
            <a:avLst/>
          </a:prstGeom>
          <a:solidFill>
            <a:schemeClr val="accent4"/>
          </a:solidFill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21EC850B-BFDE-442E-6D00-E381C7CE5243}"/>
              </a:ext>
            </a:extLst>
          </p:cNvPr>
          <p:cNvSpPr txBox="1"/>
          <p:nvPr/>
        </p:nvSpPr>
        <p:spPr>
          <a:xfrm>
            <a:off x="1421619" y="1549287"/>
            <a:ext cx="505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d) </a:t>
            </a:r>
          </a:p>
        </p:txBody>
      </p:sp>
      <p:sp>
        <p:nvSpPr>
          <p:cNvPr id="8" name="Google Shape;1793;p37">
            <a:extLst>
              <a:ext uri="{FF2B5EF4-FFF2-40B4-BE49-F238E27FC236}">
                <a16:creationId xmlns:a16="http://schemas.microsoft.com/office/drawing/2014/main" id="{DFEA6084-9D79-4E78-B9B8-35E70579FF69}"/>
              </a:ext>
            </a:extLst>
          </p:cNvPr>
          <p:cNvSpPr/>
          <p:nvPr/>
        </p:nvSpPr>
        <p:spPr>
          <a:xfrm>
            <a:off x="3519245" y="1481089"/>
            <a:ext cx="632560" cy="598063"/>
          </a:xfrm>
          <a:prstGeom prst="ellipse">
            <a:avLst/>
          </a:prstGeom>
          <a:solidFill>
            <a:schemeClr val="accent5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8161DB92-A4B5-06B9-9621-AE26E57DB93B}"/>
              </a:ext>
            </a:extLst>
          </p:cNvPr>
          <p:cNvSpPr txBox="1"/>
          <p:nvPr/>
        </p:nvSpPr>
        <p:spPr>
          <a:xfrm>
            <a:off x="1421620" y="2481537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d)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9CE7B1-71CB-CBEA-71E7-4E1A3547EF8A}"/>
              </a:ext>
            </a:extLst>
          </p:cNvPr>
          <p:cNvSpPr txBox="1"/>
          <p:nvPr/>
        </p:nvSpPr>
        <p:spPr>
          <a:xfrm>
            <a:off x="1418413" y="3413787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5EB5E0-AE36-DDD1-078E-F198F23CC09C}"/>
              </a:ext>
            </a:extLst>
          </p:cNvPr>
          <p:cNvSpPr txBox="1"/>
          <p:nvPr/>
        </p:nvSpPr>
        <p:spPr>
          <a:xfrm>
            <a:off x="1421619" y="4346037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b)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5CF7AF-58C9-67CA-D889-18CE431804E3}"/>
              </a:ext>
            </a:extLst>
          </p:cNvPr>
          <p:cNvSpPr txBox="1"/>
          <p:nvPr/>
        </p:nvSpPr>
        <p:spPr>
          <a:xfrm>
            <a:off x="4745975" y="154928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c)</a:t>
            </a:r>
          </a:p>
        </p:txBody>
      </p:sp>
      <p:sp>
        <p:nvSpPr>
          <p:cNvPr id="13" name="Google Shape;1793;p37">
            <a:extLst>
              <a:ext uri="{FF2B5EF4-FFF2-40B4-BE49-F238E27FC236}">
                <a16:creationId xmlns:a16="http://schemas.microsoft.com/office/drawing/2014/main" id="{44D57AAC-C82F-1DD2-8E62-1DA72FBA583B}"/>
              </a:ext>
            </a:extLst>
          </p:cNvPr>
          <p:cNvSpPr/>
          <p:nvPr/>
        </p:nvSpPr>
        <p:spPr>
          <a:xfrm>
            <a:off x="3519245" y="2413339"/>
            <a:ext cx="632560" cy="597600"/>
          </a:xfrm>
          <a:prstGeom prst="ellipse">
            <a:avLst/>
          </a:prstGeom>
          <a:solidFill>
            <a:schemeClr val="accent6"/>
          </a:soli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BAF694-1B32-EF6F-D14E-656BAFBA9DFF}"/>
              </a:ext>
            </a:extLst>
          </p:cNvPr>
          <p:cNvSpPr txBox="1"/>
          <p:nvPr/>
        </p:nvSpPr>
        <p:spPr>
          <a:xfrm>
            <a:off x="4745975" y="2492475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a)</a:t>
            </a:r>
          </a:p>
        </p:txBody>
      </p:sp>
      <p:sp>
        <p:nvSpPr>
          <p:cNvPr id="15" name="Google Shape;1793;p37">
            <a:extLst>
              <a:ext uri="{FF2B5EF4-FFF2-40B4-BE49-F238E27FC236}">
                <a16:creationId xmlns:a16="http://schemas.microsoft.com/office/drawing/2014/main" id="{BC2F8A3E-A5DD-0291-A769-0D129653FA8A}"/>
              </a:ext>
            </a:extLst>
          </p:cNvPr>
          <p:cNvSpPr/>
          <p:nvPr/>
        </p:nvSpPr>
        <p:spPr>
          <a:xfrm>
            <a:off x="3519245" y="3345587"/>
            <a:ext cx="632560" cy="598063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7.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C82F8C1E-649A-4315-C615-D27E6F50CCF0}"/>
              </a:ext>
            </a:extLst>
          </p:cNvPr>
          <p:cNvSpPr txBox="1"/>
          <p:nvPr/>
        </p:nvSpPr>
        <p:spPr>
          <a:xfrm>
            <a:off x="4739562" y="3413785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d)</a:t>
            </a:r>
          </a:p>
        </p:txBody>
      </p:sp>
      <p:sp>
        <p:nvSpPr>
          <p:cNvPr id="17" name="Google Shape;1793;p37">
            <a:extLst>
              <a:ext uri="{FF2B5EF4-FFF2-40B4-BE49-F238E27FC236}">
                <a16:creationId xmlns:a16="http://schemas.microsoft.com/office/drawing/2014/main" id="{0AC31AE7-7368-29FA-8E4C-E39F583F24EF}"/>
              </a:ext>
            </a:extLst>
          </p:cNvPr>
          <p:cNvSpPr/>
          <p:nvPr/>
        </p:nvSpPr>
        <p:spPr>
          <a:xfrm>
            <a:off x="3512766" y="4251236"/>
            <a:ext cx="632560" cy="598063"/>
          </a:xfrm>
          <a:prstGeom prst="ellipse">
            <a:avLst/>
          </a:prstGeom>
          <a:solidFill>
            <a:schemeClr val="accent2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8.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2189E35-3192-7542-C729-5411288010E9}"/>
              </a:ext>
            </a:extLst>
          </p:cNvPr>
          <p:cNvSpPr txBox="1"/>
          <p:nvPr/>
        </p:nvSpPr>
        <p:spPr>
          <a:xfrm>
            <a:off x="4745973" y="431943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c)</a:t>
            </a:r>
          </a:p>
        </p:txBody>
      </p:sp>
      <p:sp>
        <p:nvSpPr>
          <p:cNvPr id="19" name="Google Shape;1793;p37">
            <a:extLst>
              <a:ext uri="{FF2B5EF4-FFF2-40B4-BE49-F238E27FC236}">
                <a16:creationId xmlns:a16="http://schemas.microsoft.com/office/drawing/2014/main" id="{4EF2983F-5114-530C-ED5D-84C1F7F5C13C}"/>
              </a:ext>
            </a:extLst>
          </p:cNvPr>
          <p:cNvSpPr/>
          <p:nvPr/>
        </p:nvSpPr>
        <p:spPr>
          <a:xfrm>
            <a:off x="6137817" y="1481086"/>
            <a:ext cx="632560" cy="598063"/>
          </a:xfrm>
          <a:prstGeom prst="ellipse">
            <a:avLst/>
          </a:prstGeom>
          <a:solidFill>
            <a:schemeClr val="accent3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9.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" name="Google Shape;1793;p37">
            <a:extLst>
              <a:ext uri="{FF2B5EF4-FFF2-40B4-BE49-F238E27FC236}">
                <a16:creationId xmlns:a16="http://schemas.microsoft.com/office/drawing/2014/main" id="{C6C07580-CFE2-A182-95F5-EB927FBD32D1}"/>
              </a:ext>
            </a:extLst>
          </p:cNvPr>
          <p:cNvSpPr/>
          <p:nvPr/>
        </p:nvSpPr>
        <p:spPr>
          <a:xfrm>
            <a:off x="6086377" y="2399307"/>
            <a:ext cx="684000" cy="648000"/>
          </a:xfrm>
          <a:prstGeom prst="ellipse">
            <a:avLst/>
          </a:prstGeom>
          <a:solidFill>
            <a:schemeClr val="accent4"/>
          </a:solidFill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10.</a:t>
            </a:r>
            <a:endParaRPr sz="16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CDF12D-6587-35F2-3076-E113597DD14B}"/>
              </a:ext>
            </a:extLst>
          </p:cNvPr>
          <p:cNvSpPr txBox="1"/>
          <p:nvPr/>
        </p:nvSpPr>
        <p:spPr>
          <a:xfrm>
            <a:off x="7217114" y="1549286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b)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F1A4D04-44F8-05F3-B4E4-FF9EF7D68CA7}"/>
              </a:ext>
            </a:extLst>
          </p:cNvPr>
          <p:cNvSpPr txBox="1"/>
          <p:nvPr/>
        </p:nvSpPr>
        <p:spPr>
          <a:xfrm>
            <a:off x="7223525" y="248130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>
                <a:latin typeface="Cavolini" panose="03000502040302020204" pitchFamily="66" charset="0"/>
                <a:cs typeface="Cavolini" panose="03000502040302020204" pitchFamily="66" charset="0"/>
              </a:rPr>
              <a:t>c)</a:t>
            </a:r>
          </a:p>
        </p:txBody>
      </p:sp>
    </p:spTree>
    <p:extLst>
      <p:ext uri="{BB962C8B-B14F-4D97-AF65-F5344CB8AC3E}">
        <p14:creationId xmlns:p14="http://schemas.microsoft.com/office/powerpoint/2010/main" val="2219592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96715-92EA-4023-0D88-13D5F716F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5852" y="1494332"/>
            <a:ext cx="4267200" cy="1521110"/>
          </a:xfrm>
        </p:spPr>
        <p:txBody>
          <a:bodyPr/>
          <a:lstStyle/>
          <a:p>
            <a:r>
              <a:rPr lang="lt-LT" sz="5400" dirty="0">
                <a:solidFill>
                  <a:schemeClr val="accent2"/>
                </a:solidFill>
              </a:rPr>
              <a:t>Švytėkit</a:t>
            </a:r>
            <a:r>
              <a:rPr lang="lt-LT" sz="5400" dirty="0"/>
              <a:t> </a:t>
            </a:r>
            <a:r>
              <a:rPr lang="lt-LT" sz="5400" dirty="0">
                <a:solidFill>
                  <a:schemeClr val="accent1"/>
                </a:solidFill>
              </a:rPr>
              <a:t>kaip</a:t>
            </a:r>
            <a:r>
              <a:rPr lang="lt-LT" sz="5400" dirty="0"/>
              <a:t> </a:t>
            </a:r>
            <a:r>
              <a:rPr lang="lt-LT" sz="5400" dirty="0">
                <a:solidFill>
                  <a:schemeClr val="accent6"/>
                </a:solidFill>
              </a:rPr>
              <a:t>saulytė</a:t>
            </a:r>
            <a:r>
              <a:rPr lang="lt-LT" sz="5400" dirty="0"/>
              <a:t> </a:t>
            </a:r>
            <a:r>
              <a:rPr lang="lt-LT" sz="5400" dirty="0">
                <a:solidFill>
                  <a:schemeClr val="accent5"/>
                </a:solidFill>
              </a:rPr>
              <a:t>ir</a:t>
            </a:r>
            <a:r>
              <a:rPr lang="lt-LT" sz="5400" dirty="0"/>
              <a:t> </a:t>
            </a:r>
            <a:r>
              <a:rPr lang="lt-LT" sz="5400" dirty="0">
                <a:solidFill>
                  <a:schemeClr val="accent4"/>
                </a:solidFill>
              </a:rPr>
              <a:t>aukit</a:t>
            </a:r>
            <a:r>
              <a:rPr lang="lt-LT" sz="5400" dirty="0"/>
              <a:t> </a:t>
            </a:r>
            <a:r>
              <a:rPr lang="lt-LT" sz="5400" dirty="0">
                <a:solidFill>
                  <a:schemeClr val="accent3"/>
                </a:solidFill>
              </a:rPr>
              <a:t>kaip</a:t>
            </a:r>
            <a:r>
              <a:rPr lang="lt-LT" sz="5400" dirty="0"/>
              <a:t> </a:t>
            </a:r>
            <a:r>
              <a:rPr lang="lt-LT" sz="5400" dirty="0">
                <a:solidFill>
                  <a:srgbClr val="8EDA53"/>
                </a:solidFill>
              </a:rPr>
              <a:t>gėlytės!!</a:t>
            </a:r>
          </a:p>
        </p:txBody>
      </p:sp>
      <p:pic>
        <p:nvPicPr>
          <p:cNvPr id="1026" name="Picture 2" descr="Open photo">
            <a:extLst>
              <a:ext uri="{FF2B5EF4-FFF2-40B4-BE49-F238E27FC236}">
                <a16:creationId xmlns:a16="http://schemas.microsoft.com/office/drawing/2014/main" id="{E6CC8E4E-A5C2-4743-CF86-5B003B24B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8517" cy="513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221F8D-001E-BF6F-2B3D-143699424DE0}"/>
              </a:ext>
            </a:extLst>
          </p:cNvPr>
          <p:cNvSpPr txBox="1"/>
          <p:nvPr/>
        </p:nvSpPr>
        <p:spPr>
          <a:xfrm>
            <a:off x="4970506" y="3635666"/>
            <a:ext cx="3277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800">
                <a:latin typeface="Cavolini" panose="03000502040302020204" pitchFamily="66" charset="0"/>
                <a:cs typeface="Cavolini" panose="03000502040302020204" pitchFamily="66" charset="0"/>
              </a:rPr>
              <a:t>Nes jei nebūtų jų, nebūtų ir tavęs :)</a:t>
            </a:r>
          </a:p>
        </p:txBody>
      </p:sp>
    </p:spTree>
    <p:extLst>
      <p:ext uri="{BB962C8B-B14F-4D97-AF65-F5344CB8AC3E}">
        <p14:creationId xmlns:p14="http://schemas.microsoft.com/office/powerpoint/2010/main" val="2017042185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Bulb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0719E"/>
      </a:accent1>
      <a:accent2>
        <a:srgbClr val="EEBED3"/>
      </a:accent2>
      <a:accent3>
        <a:srgbClr val="6491E9"/>
      </a:accent3>
      <a:accent4>
        <a:srgbClr val="AAC6FC"/>
      </a:accent4>
      <a:accent5>
        <a:srgbClr val="FCBD24"/>
      </a:accent5>
      <a:accent6>
        <a:srgbClr val="F6E049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982</Words>
  <Application>Microsoft Office PowerPoint</Application>
  <PresentationFormat>On-screen Show (16:9)</PresentationFormat>
  <Paragraphs>170</Paragraphs>
  <Slides>31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Cavolini</vt:lpstr>
      <vt:lpstr>Roboto</vt:lpstr>
      <vt:lpstr>Fira Sans Extra Condensed Medium</vt:lpstr>
      <vt:lpstr>Light Bulb Infographics by Slidesgo</vt:lpstr>
      <vt:lpstr>Šviesa ir jos šaltiniai</vt:lpstr>
      <vt:lpstr>Turinys</vt:lpstr>
      <vt:lpstr>Tikslas</vt:lpstr>
      <vt:lpstr>Šviesos reikšmė mūsų planetoje</vt:lpstr>
      <vt:lpstr>Kas yra šviesa?</vt:lpstr>
      <vt:lpstr>Šviesos greitis</vt:lpstr>
      <vt:lpstr>Kaip sklinda šviesa?</vt:lpstr>
      <vt:lpstr>Šviesos spindulys</vt:lpstr>
      <vt:lpstr>Šviesos šaltiniai</vt:lpstr>
      <vt:lpstr>Gamtinių šviesos šaltinių pavyzdžiai:</vt:lpstr>
      <vt:lpstr>Gamtinių šviesos šaltinių pavyzdžiai:</vt:lpstr>
      <vt:lpstr>Dirbtinių šviesos šaltinių pavyzdžiai:</vt:lpstr>
      <vt:lpstr>Dirbtinių šviesos šaltinių pavyzdžiai:</vt:lpstr>
      <vt:lpstr>Nesumaišykite, tai nėra šviesos šaltiniai! Jie atspindi šviesą!</vt:lpstr>
      <vt:lpstr>Šešėlis</vt:lpstr>
      <vt:lpstr>PowerPoint Presentation</vt:lpstr>
      <vt:lpstr>Bandymas</vt:lpstr>
      <vt:lpstr>Išvada</vt:lpstr>
      <vt:lpstr>Klausimynas</vt:lpstr>
      <vt:lpstr>PowerPoint Presentation</vt:lpstr>
      <vt:lpstr>Koks šviesos greitis vakuume?</vt:lpstr>
      <vt:lpstr>PowerPoint Presentation</vt:lpstr>
      <vt:lpstr>PowerPoint Presentation</vt:lpstr>
      <vt:lpstr>Kurie kūnai meta šešėlį? </vt:lpstr>
      <vt:lpstr>PowerPoint Presentation</vt:lpstr>
      <vt:lpstr>Kurie iš šių teiginių apie pusšešėlį yra teisingi?</vt:lpstr>
      <vt:lpstr>PowerPoint Presentation</vt:lpstr>
      <vt:lpstr>PowerPoint Presentation</vt:lpstr>
      <vt:lpstr>PowerPoint Presentation</vt:lpstr>
      <vt:lpstr>Teisingi atsakymai</vt:lpstr>
      <vt:lpstr>Švytėkit kaip saulytė ir aukit kaip gėlytės!!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Bulb Infographics</dc:title>
  <cp:lastModifiedBy>ADELĖ UTKAITĖ</cp:lastModifiedBy>
  <cp:revision>1</cp:revision>
  <dcterms:modified xsi:type="dcterms:W3CDTF">2023-05-09T15:55:00Z</dcterms:modified>
</cp:coreProperties>
</file>