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</p:sldIdLst>
  <p:sldSz cy="5143500" cx="9144000"/>
  <p:notesSz cx="6858000" cy="9144000"/>
  <p:embeddedFontLst>
    <p:embeddedFont>
      <p:font typeface="Roboto"/>
      <p:regular r:id="rId50"/>
      <p:bold r:id="rId51"/>
      <p:italic r:id="rId52"/>
      <p:boldItalic r:id="rId53"/>
    </p:embeddedFont>
    <p:embeddedFont>
      <p:font typeface="Anaheim"/>
      <p:regular r:id="rId54"/>
    </p:embeddedFont>
    <p:embeddedFont>
      <p:font typeface="Bebas Neue"/>
      <p:regular r:id="rId55"/>
    </p:embeddedFont>
    <p:embeddedFont>
      <p:font typeface="Russo One"/>
      <p:regular r:id="rId56"/>
    </p:embeddedFont>
    <p:embeddedFont>
      <p:font typeface="PT Sans"/>
      <p:regular r:id="rId57"/>
      <p:bold r:id="rId58"/>
      <p:italic r:id="rId59"/>
      <p:boldItalic r:id="rId6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font" Target="fonts/PTSans-boldItalic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Roboto-bold.fntdata"/><Relationship Id="rId50" Type="http://schemas.openxmlformats.org/officeDocument/2006/relationships/font" Target="fonts/Roboto-regular.fntdata"/><Relationship Id="rId53" Type="http://schemas.openxmlformats.org/officeDocument/2006/relationships/font" Target="fonts/Roboto-boldItalic.fntdata"/><Relationship Id="rId52" Type="http://schemas.openxmlformats.org/officeDocument/2006/relationships/font" Target="fonts/Roboto-italic.fntdata"/><Relationship Id="rId11" Type="http://schemas.openxmlformats.org/officeDocument/2006/relationships/slide" Target="slides/slide6.xml"/><Relationship Id="rId55" Type="http://schemas.openxmlformats.org/officeDocument/2006/relationships/font" Target="fonts/BebasNeue-regular.fntdata"/><Relationship Id="rId10" Type="http://schemas.openxmlformats.org/officeDocument/2006/relationships/slide" Target="slides/slide5.xml"/><Relationship Id="rId54" Type="http://schemas.openxmlformats.org/officeDocument/2006/relationships/font" Target="fonts/Anaheim-regular.fntdata"/><Relationship Id="rId13" Type="http://schemas.openxmlformats.org/officeDocument/2006/relationships/slide" Target="slides/slide8.xml"/><Relationship Id="rId57" Type="http://schemas.openxmlformats.org/officeDocument/2006/relationships/font" Target="fonts/PTSans-regular.fntdata"/><Relationship Id="rId12" Type="http://schemas.openxmlformats.org/officeDocument/2006/relationships/slide" Target="slides/slide7.xml"/><Relationship Id="rId56" Type="http://schemas.openxmlformats.org/officeDocument/2006/relationships/font" Target="fonts/RussoOne-regular.fntdata"/><Relationship Id="rId15" Type="http://schemas.openxmlformats.org/officeDocument/2006/relationships/slide" Target="slides/slide10.xml"/><Relationship Id="rId59" Type="http://schemas.openxmlformats.org/officeDocument/2006/relationships/font" Target="fonts/PTSans-italic.fntdata"/><Relationship Id="rId14" Type="http://schemas.openxmlformats.org/officeDocument/2006/relationships/slide" Target="slides/slide9.xml"/><Relationship Id="rId58" Type="http://schemas.openxmlformats.org/officeDocument/2006/relationships/font" Target="fonts/PTSans-bold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6" name="Shape 1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7" name="Google Shape;1287;g4dfce81f19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8" name="Google Shape;1288;g4dfce81f19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1" name="Shape 1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2" name="Google Shape;1302;gd431007ba2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3" name="Google Shape;1303;gd431007ba2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7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g19b670cc05a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9" name="Google Shape;1309;g19b670cc05a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200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g54dda1946d_6_3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3" name="Google Shape;1343;g54dda1946d_6_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9" name="Shape 1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0" name="Google Shape;1350;g54dda1946d_6_3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1" name="Google Shape;1351;g54dda1946d_6_3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7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g54dda1946d_6_3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9" name="Google Shape;1379;g54dda1946d_6_3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6" name="Shape 1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7" name="Google Shape;1397;g184d99d1a72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8" name="Google Shape;1398;g184d99d1a72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6" name="Shape 1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7" name="Google Shape;1407;g184d99d1a72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8" name="Google Shape;1408;g184d99d1a72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5" name="Shape 1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6" name="Google Shape;1426;g184d99d1a72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7" name="Google Shape;1427;g184d99d1a72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3" name="Shape 1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" name="Google Shape;1434;g18661f04b0b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5" name="Google Shape;1435;g18661f04b0b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3" name="Shape 1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4" name="Google Shape;1444;g172b1845856_1_1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5" name="Google Shape;1445;g172b1845856_1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3" name="Shape 1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" name="Google Shape;1454;g2415bcfe31a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5" name="Google Shape;1455;g2415bcfe31a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9" name="Shape 1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0" name="Google Shape;1490;g54dda1946d_4_27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1" name="Google Shape;1491;g54dda1946d_4_27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6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7" name="Google Shape;1497;g190cccfa97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8" name="Google Shape;1498;g190cccfa97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7" name="Shape 1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8" name="Google Shape;1508;g54dda1946d_4_27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9" name="Google Shape;1509;g54dda1946d_4_27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5" name="Shape 1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6" name="Google Shape;1516;g18a6d08dc16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7" name="Google Shape;1517;g18a6d08dc16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3" name="Shape 1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4" name="Google Shape;1524;g1869d044d7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5" name="Google Shape;1525;g1869d044d7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2" name="Shape 1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" name="Google Shape;1533;g16bb02b265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4" name="Google Shape;1534;g16bb02b265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9" name="Shape 1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0" name="Google Shape;1540;g1e20fa2ce5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1" name="Google Shape;1541;g1e20fa2ce5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6" name="Shape 1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7" name="Google Shape;1547;g1e20fa2ce50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8" name="Google Shape;1548;g1e20fa2ce50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7" name="Shape 1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8" name="Google Shape;1558;g1e20fa2ce50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9" name="Google Shape;1559;g1e20fa2ce50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6" name="Shape 1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g1e20fa2ce50_1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8" name="Google Shape;1568;g1e20fa2ce50_1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4" name="Shape 1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5" name="Google Shape;1575;g1e20fa2ce50_1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6" name="Google Shape;1576;g1e20fa2ce50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3" name="Shape 1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4" name="Google Shape;1584;g1e20fa2ce50_1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5" name="Google Shape;1585;g1e20fa2ce50_1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0" name="Shape 1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1" name="Google Shape;1591;g1e20fa2ce50_1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2" name="Google Shape;1592;g1e20fa2ce50_1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7" name="Shape 1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8" name="Google Shape;1598;g1e20fa2ce50_1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9" name="Google Shape;1599;g1e20fa2ce50_1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8" name="Shape 1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9" name="Google Shape;1609;g1e20fa2ce50_1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0" name="Google Shape;1610;g1e20fa2ce50_1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5" name="Shape 1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6" name="Google Shape;1616;g1e20fa2ce50_1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7" name="Google Shape;1617;g1e20fa2ce50_1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3" name="Shape 1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4" name="Google Shape;1624;g1e20fa2ce50_1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5" name="Google Shape;1625;g1e20fa2ce50_1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2" name="Shape 1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3" name="Google Shape;1633;g1e20fa2ce50_1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4" name="Google Shape;1634;g1e20fa2ce50_1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9" name="Shape 1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" name="Google Shape;1640;g135e18421cc_13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1" name="Google Shape;1641;g135e18421cc_13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3" name="Shape 1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4" name="Google Shape;1654;g1e20fa2ce50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5" name="Google Shape;1655;g1e20fa2ce50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8" name="Shape 1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" name="Google Shape;1669;g1e20fa2ce50_2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0" name="Google Shape;1670;g1e20fa2ce50_2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3" name="Shape 1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4" name="Google Shape;1684;g1e20fa2ce50_2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5" name="Google Shape;1685;g1e20fa2ce50_2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8" name="Shape 1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" name="Google Shape;1699;g1e20fa2ce50_2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0" name="Google Shape;1700;g1e20fa2ce50_2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3" name="Shape 1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4" name="Google Shape;1714;g1e20fa2ce50_2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5" name="Google Shape;1715;g1e20fa2ce50_2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8" name="Shape 1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9" name="Google Shape;1729;g1e20fa2ce50_2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0" name="Google Shape;1730;g1e20fa2ce50_2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3" name="Shape 1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4" name="Google Shape;1744;g1e20fa2ce50_2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5" name="Google Shape;1745;g1e20fa2ce50_2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8" name="Shape 1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9" name="Google Shape;1759;g1e20fa2ce50_2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0" name="Google Shape;1760;g1e20fa2ce50_2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3" name="Shape 1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4" name="Google Shape;1774;g1e20fa2ce50_2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5" name="Google Shape;1775;g1e20fa2ce50_2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8" name="Shape 1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9" name="Google Shape;1789;g1e20fa2ce50_2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0" name="Google Shape;1790;g1e20fa2ce50_2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3" name="Shape 1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4" name="Google Shape;1804;g1e20fa2ce50_2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5" name="Google Shape;1805;g1e20fa2ce50_2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9" name="Shape 1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0" name="Google Shape;1810;g1e20fa2ce50_1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1" name="Google Shape;1811;g1e20fa2ce50_1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5" name="Shape 1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6" name="Google Shape;1816;gd44c0c1fca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7" name="Google Shape;1817;gd44c0c1fca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 rot="5400000">
            <a:off x="6304362" y="2302262"/>
            <a:ext cx="3337200" cy="2353200"/>
            <a:chOff x="5093575" y="539500"/>
            <a:chExt cx="3337200" cy="2353200"/>
          </a:xfrm>
        </p:grpSpPr>
        <p:sp>
          <p:nvSpPr>
            <p:cNvPr id="10" name="Google Shape;10;p2"/>
            <p:cNvSpPr/>
            <p:nvPr/>
          </p:nvSpPr>
          <p:spPr>
            <a:xfrm>
              <a:off x="5093575" y="544300"/>
              <a:ext cx="3337200" cy="1337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 rot="5400000">
              <a:off x="6782714" y="1244650"/>
              <a:ext cx="2353200" cy="942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" name="Google Shape;12;p2"/>
          <p:cNvGrpSpPr/>
          <p:nvPr/>
        </p:nvGrpSpPr>
        <p:grpSpPr>
          <a:xfrm>
            <a:off x="8148941" y="0"/>
            <a:ext cx="995070" cy="1658405"/>
            <a:chOff x="8148941" y="0"/>
            <a:chExt cx="995070" cy="1658405"/>
          </a:xfrm>
        </p:grpSpPr>
        <p:sp>
          <p:nvSpPr>
            <p:cNvPr id="13" name="Google Shape;13;p2"/>
            <p:cNvSpPr/>
            <p:nvPr/>
          </p:nvSpPr>
          <p:spPr>
            <a:xfrm rot="5400000">
              <a:off x="8978111" y="165834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5400000">
              <a:off x="8978111" y="497502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5400000">
              <a:off x="8978111" y="82916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 rot="5400000">
              <a:off x="8978111" y="1160837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 rot="5400000">
              <a:off x="8978111" y="149250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 rot="5400000">
              <a:off x="8812277" y="0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 rot="5400000">
              <a:off x="8812277" y="66333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 rot="5400000">
              <a:off x="8812277" y="995003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 rot="5400000">
              <a:off x="8646443" y="165834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 rot="5400000">
              <a:off x="8646443" y="497502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 rot="5400000">
              <a:off x="8646443" y="149250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 rot="5400000">
              <a:off x="8480609" y="0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 rot="5400000">
              <a:off x="8480609" y="33166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 rot="5400000">
              <a:off x="8480609" y="66333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 rot="5400000">
              <a:off x="8314775" y="497502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 rot="5400000">
              <a:off x="8314775" y="149250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 rot="5400000">
              <a:off x="8148941" y="0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 rot="5400000">
              <a:off x="8148941" y="33166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5400000">
              <a:off x="8148941" y="66333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 rot="5400000">
              <a:off x="8148941" y="132667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" name="Google Shape;33;p2"/>
          <p:cNvGrpSpPr/>
          <p:nvPr/>
        </p:nvGrpSpPr>
        <p:grpSpPr>
          <a:xfrm>
            <a:off x="-9" y="4272300"/>
            <a:ext cx="2321741" cy="663402"/>
            <a:chOff x="-9" y="4272300"/>
            <a:chExt cx="2321741" cy="663402"/>
          </a:xfrm>
        </p:grpSpPr>
        <p:sp>
          <p:nvSpPr>
            <p:cNvPr id="34" name="Google Shape;34;p2"/>
            <p:cNvSpPr/>
            <p:nvPr/>
          </p:nvSpPr>
          <p:spPr>
            <a:xfrm rot="5400000">
              <a:off x="2155832" y="4438134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 rot="5400000">
              <a:off x="2155832" y="4769802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 rot="5400000">
              <a:off x="1989998" y="4272300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 rot="5400000">
              <a:off x="1989998" y="460396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 rot="5400000">
              <a:off x="1824164" y="4438134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 rot="5400000">
              <a:off x="1824164" y="4769802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 rot="5400000">
              <a:off x="1658331" y="4272300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5400000">
              <a:off x="1658331" y="460396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 rot="5400000">
              <a:off x="1492497" y="4438134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rot="5400000">
              <a:off x="1492497" y="4769802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 rot="5400000">
              <a:off x="1326663" y="4272300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5400000">
              <a:off x="1326663" y="460396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 rot="5400000">
              <a:off x="1160829" y="4438134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 rot="5400000">
              <a:off x="1160829" y="4769802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 rot="5400000">
              <a:off x="994995" y="4272300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 rot="5400000">
              <a:off x="994995" y="460396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 rot="5400000">
              <a:off x="829161" y="4438134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 rot="5400000">
              <a:off x="829161" y="4769802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 rot="5400000">
              <a:off x="663327" y="4272300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 rot="5400000">
              <a:off x="663327" y="460396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 rot="5400000">
              <a:off x="497493" y="4438134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 rot="5400000">
              <a:off x="497493" y="4769802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 rot="5400000">
              <a:off x="331659" y="4272300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 rot="5400000">
              <a:off x="331659" y="460396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 rot="5400000">
              <a:off x="165825" y="4438134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 rot="5400000">
              <a:off x="165825" y="4769802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 rot="5400000">
              <a:off x="-9" y="4272300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 rot="5400000">
              <a:off x="-9" y="460396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2" name="Google Shape;62;p2"/>
          <p:cNvSpPr/>
          <p:nvPr/>
        </p:nvSpPr>
        <p:spPr>
          <a:xfrm>
            <a:off x="0" y="0"/>
            <a:ext cx="1923300" cy="2508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2"/>
          <p:cNvGrpSpPr/>
          <p:nvPr/>
        </p:nvGrpSpPr>
        <p:grpSpPr>
          <a:xfrm>
            <a:off x="1923311" y="8"/>
            <a:ext cx="1824239" cy="1160903"/>
            <a:chOff x="1923311" y="8"/>
            <a:chExt cx="1824239" cy="1160903"/>
          </a:xfrm>
        </p:grpSpPr>
        <p:sp>
          <p:nvSpPr>
            <p:cNvPr id="64" name="Google Shape;64;p2"/>
            <p:cNvSpPr/>
            <p:nvPr/>
          </p:nvSpPr>
          <p:spPr>
            <a:xfrm rot="5400000">
              <a:off x="3581650" y="16584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 rot="5400000">
              <a:off x="3249982" y="16584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 rot="5400000">
              <a:off x="3249982" y="497510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 rot="5400000">
              <a:off x="3249982" y="829177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 rot="5400000">
              <a:off x="3084148" y="663344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 rot="5400000">
              <a:off x="2918314" y="829177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 rot="5400000">
              <a:off x="2752481" y="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 rot="5400000">
              <a:off x="2752481" y="663344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 rot="5400000">
              <a:off x="2586647" y="16584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 rot="5400000">
              <a:off x="2586647" y="497510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 rot="5400000">
              <a:off x="2586647" y="829177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 rot="5400000">
              <a:off x="2420813" y="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 rot="5400000">
              <a:off x="2420813" y="331676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 rot="5400000">
              <a:off x="2420813" y="995011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 rot="5400000">
              <a:off x="2254979" y="16584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 rot="5400000">
              <a:off x="2254979" y="497510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 rot="5400000">
              <a:off x="2254979" y="829177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 rot="5400000">
              <a:off x="2089145" y="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 rot="5400000">
              <a:off x="2089145" y="663344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 rot="5400000">
              <a:off x="2089145" y="995011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 rot="5400000">
              <a:off x="1923311" y="16584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 rot="5400000">
              <a:off x="1923311" y="497510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 rot="5400000">
              <a:off x="1923311" y="829177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7" name="Google Shape;87;p2"/>
          <p:cNvSpPr txBox="1"/>
          <p:nvPr>
            <p:ph type="ctrTitle"/>
          </p:nvPr>
        </p:nvSpPr>
        <p:spPr>
          <a:xfrm>
            <a:off x="713250" y="1153675"/>
            <a:ext cx="7717500" cy="197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900">
                <a:solidFill>
                  <a:srgbClr val="1B2A4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88" name="Google Shape;88;p2"/>
          <p:cNvSpPr txBox="1"/>
          <p:nvPr>
            <p:ph idx="1" type="subTitle"/>
          </p:nvPr>
        </p:nvSpPr>
        <p:spPr>
          <a:xfrm>
            <a:off x="2117100" y="3286651"/>
            <a:ext cx="4909800" cy="515700"/>
          </a:xfrm>
          <a:prstGeom prst="rect">
            <a:avLst/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oogle Shape;90;p3"/>
          <p:cNvGrpSpPr/>
          <p:nvPr/>
        </p:nvGrpSpPr>
        <p:grpSpPr>
          <a:xfrm>
            <a:off x="5000" y="0"/>
            <a:ext cx="3742800" cy="4604100"/>
            <a:chOff x="5000" y="0"/>
            <a:chExt cx="3742800" cy="4604100"/>
          </a:xfrm>
        </p:grpSpPr>
        <p:sp>
          <p:nvSpPr>
            <p:cNvPr id="91" name="Google Shape;91;p3"/>
            <p:cNvSpPr/>
            <p:nvPr/>
          </p:nvSpPr>
          <p:spPr>
            <a:xfrm>
              <a:off x="5000" y="0"/>
              <a:ext cx="2656200" cy="212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3"/>
            <p:cNvSpPr/>
            <p:nvPr/>
          </p:nvSpPr>
          <p:spPr>
            <a:xfrm>
              <a:off x="713225" y="0"/>
              <a:ext cx="2157300" cy="4604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3"/>
            <p:cNvSpPr/>
            <p:nvPr/>
          </p:nvSpPr>
          <p:spPr>
            <a:xfrm>
              <a:off x="1663400" y="2734550"/>
              <a:ext cx="2084400" cy="9360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" name="Google Shape;94;p3"/>
          <p:cNvGrpSpPr/>
          <p:nvPr/>
        </p:nvGrpSpPr>
        <p:grpSpPr>
          <a:xfrm rot="10800000">
            <a:off x="6201325" y="2641325"/>
            <a:ext cx="2942675" cy="2508300"/>
            <a:chOff x="1518100" y="0"/>
            <a:chExt cx="2942675" cy="2508300"/>
          </a:xfrm>
        </p:grpSpPr>
        <p:sp>
          <p:nvSpPr>
            <p:cNvPr id="95" name="Google Shape;95;p3"/>
            <p:cNvSpPr/>
            <p:nvPr/>
          </p:nvSpPr>
          <p:spPr>
            <a:xfrm>
              <a:off x="1518100" y="0"/>
              <a:ext cx="1118400" cy="25083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3"/>
            <p:cNvSpPr/>
            <p:nvPr/>
          </p:nvSpPr>
          <p:spPr>
            <a:xfrm rot="5400000">
              <a:off x="4294875" y="16584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3"/>
            <p:cNvSpPr/>
            <p:nvPr/>
          </p:nvSpPr>
          <p:spPr>
            <a:xfrm rot="5400000">
              <a:off x="3465706" y="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3"/>
            <p:cNvSpPr/>
            <p:nvPr/>
          </p:nvSpPr>
          <p:spPr>
            <a:xfrm rot="5400000">
              <a:off x="3299872" y="16584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3"/>
            <p:cNvSpPr/>
            <p:nvPr/>
          </p:nvSpPr>
          <p:spPr>
            <a:xfrm rot="5400000">
              <a:off x="3134038" y="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3"/>
            <p:cNvSpPr/>
            <p:nvPr/>
          </p:nvSpPr>
          <p:spPr>
            <a:xfrm rot="5400000">
              <a:off x="3134038" y="331676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3"/>
            <p:cNvSpPr/>
            <p:nvPr/>
          </p:nvSpPr>
          <p:spPr>
            <a:xfrm rot="5400000">
              <a:off x="2968204" y="16584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3"/>
            <p:cNvSpPr/>
            <p:nvPr/>
          </p:nvSpPr>
          <p:spPr>
            <a:xfrm rot="5400000">
              <a:off x="2802370" y="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3"/>
            <p:cNvSpPr/>
            <p:nvPr/>
          </p:nvSpPr>
          <p:spPr>
            <a:xfrm rot="5400000">
              <a:off x="2636536" y="16584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4" name="Google Shape;104;p3"/>
          <p:cNvGrpSpPr/>
          <p:nvPr/>
        </p:nvGrpSpPr>
        <p:grpSpPr>
          <a:xfrm>
            <a:off x="5993084" y="124888"/>
            <a:ext cx="3150911" cy="829235"/>
            <a:chOff x="5993084" y="124888"/>
            <a:chExt cx="3150911" cy="829235"/>
          </a:xfrm>
        </p:grpSpPr>
        <p:sp>
          <p:nvSpPr>
            <p:cNvPr id="105" name="Google Shape;105;p3"/>
            <p:cNvSpPr/>
            <p:nvPr/>
          </p:nvSpPr>
          <p:spPr>
            <a:xfrm rot="5400000">
              <a:off x="8978095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3"/>
            <p:cNvSpPr/>
            <p:nvPr/>
          </p:nvSpPr>
          <p:spPr>
            <a:xfrm rot="5400000">
              <a:off x="8978095" y="45655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3"/>
            <p:cNvSpPr/>
            <p:nvPr/>
          </p:nvSpPr>
          <p:spPr>
            <a:xfrm rot="5400000">
              <a:off x="8978095" y="788223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3"/>
            <p:cNvSpPr/>
            <p:nvPr/>
          </p:nvSpPr>
          <p:spPr>
            <a:xfrm rot="5400000">
              <a:off x="8812261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3"/>
            <p:cNvSpPr/>
            <p:nvPr/>
          </p:nvSpPr>
          <p:spPr>
            <a:xfrm rot="5400000">
              <a:off x="8812261" y="62238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3"/>
            <p:cNvSpPr/>
            <p:nvPr/>
          </p:nvSpPr>
          <p:spPr>
            <a:xfrm rot="5400000">
              <a:off x="8646427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3"/>
            <p:cNvSpPr/>
            <p:nvPr/>
          </p:nvSpPr>
          <p:spPr>
            <a:xfrm rot="5400000">
              <a:off x="8646427" y="45655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3"/>
            <p:cNvSpPr/>
            <p:nvPr/>
          </p:nvSpPr>
          <p:spPr>
            <a:xfrm rot="5400000">
              <a:off x="8646427" y="788223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3"/>
            <p:cNvSpPr/>
            <p:nvPr/>
          </p:nvSpPr>
          <p:spPr>
            <a:xfrm rot="5400000">
              <a:off x="8480593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3"/>
            <p:cNvSpPr/>
            <p:nvPr/>
          </p:nvSpPr>
          <p:spPr>
            <a:xfrm rot="5400000">
              <a:off x="8480593" y="62238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3"/>
            <p:cNvSpPr/>
            <p:nvPr/>
          </p:nvSpPr>
          <p:spPr>
            <a:xfrm rot="5400000">
              <a:off x="8314759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3"/>
            <p:cNvSpPr/>
            <p:nvPr/>
          </p:nvSpPr>
          <p:spPr>
            <a:xfrm rot="5400000">
              <a:off x="8314759" y="45655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3"/>
            <p:cNvSpPr/>
            <p:nvPr/>
          </p:nvSpPr>
          <p:spPr>
            <a:xfrm rot="5400000">
              <a:off x="8314759" y="788223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3"/>
            <p:cNvSpPr/>
            <p:nvPr/>
          </p:nvSpPr>
          <p:spPr>
            <a:xfrm rot="5400000">
              <a:off x="8148925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3"/>
            <p:cNvSpPr/>
            <p:nvPr/>
          </p:nvSpPr>
          <p:spPr>
            <a:xfrm rot="5400000">
              <a:off x="8148925" y="62238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3"/>
            <p:cNvSpPr/>
            <p:nvPr/>
          </p:nvSpPr>
          <p:spPr>
            <a:xfrm rot="5400000">
              <a:off x="7983091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3"/>
            <p:cNvSpPr/>
            <p:nvPr/>
          </p:nvSpPr>
          <p:spPr>
            <a:xfrm rot="5400000">
              <a:off x="7983091" y="45655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3"/>
            <p:cNvSpPr/>
            <p:nvPr/>
          </p:nvSpPr>
          <p:spPr>
            <a:xfrm rot="5400000">
              <a:off x="7983091" y="788223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3"/>
            <p:cNvSpPr/>
            <p:nvPr/>
          </p:nvSpPr>
          <p:spPr>
            <a:xfrm rot="5400000">
              <a:off x="7817257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3"/>
            <p:cNvSpPr/>
            <p:nvPr/>
          </p:nvSpPr>
          <p:spPr>
            <a:xfrm rot="5400000">
              <a:off x="7817257" y="62238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3"/>
            <p:cNvSpPr/>
            <p:nvPr/>
          </p:nvSpPr>
          <p:spPr>
            <a:xfrm rot="5400000">
              <a:off x="7651423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3"/>
            <p:cNvSpPr/>
            <p:nvPr/>
          </p:nvSpPr>
          <p:spPr>
            <a:xfrm rot="5400000">
              <a:off x="7651423" y="45655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3"/>
            <p:cNvSpPr/>
            <p:nvPr/>
          </p:nvSpPr>
          <p:spPr>
            <a:xfrm rot="5400000">
              <a:off x="7651423" y="788223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3"/>
            <p:cNvSpPr/>
            <p:nvPr/>
          </p:nvSpPr>
          <p:spPr>
            <a:xfrm rot="5400000">
              <a:off x="7485589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3"/>
            <p:cNvSpPr/>
            <p:nvPr/>
          </p:nvSpPr>
          <p:spPr>
            <a:xfrm rot="5400000">
              <a:off x="7485589" y="62238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3"/>
            <p:cNvSpPr/>
            <p:nvPr/>
          </p:nvSpPr>
          <p:spPr>
            <a:xfrm rot="5400000">
              <a:off x="7319756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3"/>
            <p:cNvSpPr/>
            <p:nvPr/>
          </p:nvSpPr>
          <p:spPr>
            <a:xfrm rot="5400000">
              <a:off x="7319756" y="45655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3"/>
            <p:cNvSpPr/>
            <p:nvPr/>
          </p:nvSpPr>
          <p:spPr>
            <a:xfrm rot="5400000">
              <a:off x="7319756" y="788223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3"/>
            <p:cNvSpPr/>
            <p:nvPr/>
          </p:nvSpPr>
          <p:spPr>
            <a:xfrm rot="5400000">
              <a:off x="7153922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3"/>
            <p:cNvSpPr/>
            <p:nvPr/>
          </p:nvSpPr>
          <p:spPr>
            <a:xfrm rot="5400000">
              <a:off x="7153922" y="62238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3"/>
            <p:cNvSpPr/>
            <p:nvPr/>
          </p:nvSpPr>
          <p:spPr>
            <a:xfrm rot="5400000">
              <a:off x="6988088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3"/>
            <p:cNvSpPr/>
            <p:nvPr/>
          </p:nvSpPr>
          <p:spPr>
            <a:xfrm rot="5400000">
              <a:off x="6988088" y="45655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3"/>
            <p:cNvSpPr/>
            <p:nvPr/>
          </p:nvSpPr>
          <p:spPr>
            <a:xfrm rot="5400000">
              <a:off x="6988088" y="788223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3"/>
            <p:cNvSpPr/>
            <p:nvPr/>
          </p:nvSpPr>
          <p:spPr>
            <a:xfrm rot="5400000">
              <a:off x="6822254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3"/>
            <p:cNvSpPr/>
            <p:nvPr/>
          </p:nvSpPr>
          <p:spPr>
            <a:xfrm rot="5400000">
              <a:off x="6822254" y="62238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3"/>
            <p:cNvSpPr/>
            <p:nvPr/>
          </p:nvSpPr>
          <p:spPr>
            <a:xfrm rot="5400000">
              <a:off x="6656420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3"/>
            <p:cNvSpPr/>
            <p:nvPr/>
          </p:nvSpPr>
          <p:spPr>
            <a:xfrm rot="5400000">
              <a:off x="6656420" y="45655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3"/>
            <p:cNvSpPr/>
            <p:nvPr/>
          </p:nvSpPr>
          <p:spPr>
            <a:xfrm rot="5400000">
              <a:off x="6490586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3"/>
            <p:cNvSpPr/>
            <p:nvPr/>
          </p:nvSpPr>
          <p:spPr>
            <a:xfrm rot="5400000">
              <a:off x="6490586" y="62238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3"/>
            <p:cNvSpPr/>
            <p:nvPr/>
          </p:nvSpPr>
          <p:spPr>
            <a:xfrm rot="5400000">
              <a:off x="6324752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3"/>
            <p:cNvSpPr/>
            <p:nvPr/>
          </p:nvSpPr>
          <p:spPr>
            <a:xfrm rot="5400000">
              <a:off x="6324752" y="45655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3"/>
            <p:cNvSpPr/>
            <p:nvPr/>
          </p:nvSpPr>
          <p:spPr>
            <a:xfrm rot="5400000">
              <a:off x="6158918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3"/>
            <p:cNvSpPr/>
            <p:nvPr/>
          </p:nvSpPr>
          <p:spPr>
            <a:xfrm rot="5400000">
              <a:off x="5993084" y="45655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8" name="Google Shape;148;p3"/>
          <p:cNvSpPr txBox="1"/>
          <p:nvPr>
            <p:ph idx="1" type="subTitle"/>
          </p:nvPr>
        </p:nvSpPr>
        <p:spPr>
          <a:xfrm>
            <a:off x="3950575" y="3845625"/>
            <a:ext cx="4480200" cy="428100"/>
          </a:xfrm>
          <a:prstGeom prst="rect">
            <a:avLst/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"/>
          <p:cNvSpPr/>
          <p:nvPr>
            <p:ph idx="2" type="pic"/>
          </p:nvPr>
        </p:nvSpPr>
        <p:spPr>
          <a:xfrm>
            <a:off x="805475" y="686475"/>
            <a:ext cx="2554500" cy="3725400"/>
          </a:xfrm>
          <a:prstGeom prst="rect">
            <a:avLst/>
          </a:prstGeom>
          <a:noFill/>
          <a:ln>
            <a:noFill/>
          </a:ln>
        </p:spPr>
      </p:sp>
      <p:sp>
        <p:nvSpPr>
          <p:cNvPr id="150" name="Google Shape;150;p3"/>
          <p:cNvSpPr txBox="1"/>
          <p:nvPr>
            <p:ph type="title"/>
          </p:nvPr>
        </p:nvSpPr>
        <p:spPr>
          <a:xfrm>
            <a:off x="3950575" y="1711575"/>
            <a:ext cx="4480200" cy="210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1" name="Google Shape;151;p3"/>
          <p:cNvSpPr txBox="1"/>
          <p:nvPr>
            <p:ph hasCustomPrompt="1" idx="3" type="title"/>
          </p:nvPr>
        </p:nvSpPr>
        <p:spPr>
          <a:xfrm>
            <a:off x="3950575" y="869775"/>
            <a:ext cx="1244400" cy="841800"/>
          </a:xfrm>
          <a:prstGeom prst="rect">
            <a:avLst/>
          </a:prstGeom>
          <a:solidFill>
            <a:schemeClr val="l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2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52" name="Google Shape;152;p3"/>
          <p:cNvSpPr txBox="1"/>
          <p:nvPr/>
        </p:nvSpPr>
        <p:spPr>
          <a:xfrm>
            <a:off x="720000" y="3199500"/>
            <a:ext cx="4788600" cy="4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91919"/>
              </a:solidFill>
              <a:latin typeface="Anaheim"/>
              <a:ea typeface="Anaheim"/>
              <a:cs typeface="Anaheim"/>
              <a:sym typeface="Anaheim"/>
            </a:endParaRPr>
          </a:p>
        </p:txBody>
      </p:sp>
      <p:sp>
        <p:nvSpPr>
          <p:cNvPr id="153" name="Google Shape;153;p3"/>
          <p:cNvSpPr txBox="1"/>
          <p:nvPr/>
        </p:nvSpPr>
        <p:spPr>
          <a:xfrm>
            <a:off x="2659225" y="2886000"/>
            <a:ext cx="4788600" cy="4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91919"/>
              </a:solidFill>
              <a:latin typeface="Anaheim"/>
              <a:ea typeface="Anaheim"/>
              <a:cs typeface="Anaheim"/>
              <a:sym typeface="Anaheim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156" name="Google Shape;156;p4"/>
          <p:cNvSpPr txBox="1"/>
          <p:nvPr>
            <p:ph idx="1" type="body"/>
          </p:nvPr>
        </p:nvSpPr>
        <p:spPr>
          <a:xfrm>
            <a:off x="720000" y="1310050"/>
            <a:ext cx="7704000" cy="329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157" name="Google Shape;157;p4"/>
          <p:cNvGrpSpPr/>
          <p:nvPr/>
        </p:nvGrpSpPr>
        <p:grpSpPr>
          <a:xfrm flipH="1">
            <a:off x="9" y="-12"/>
            <a:ext cx="2985077" cy="829235"/>
            <a:chOff x="6158918" y="124888"/>
            <a:chExt cx="2985077" cy="829235"/>
          </a:xfrm>
        </p:grpSpPr>
        <p:sp>
          <p:nvSpPr>
            <p:cNvPr id="158" name="Google Shape;158;p4"/>
            <p:cNvSpPr/>
            <p:nvPr/>
          </p:nvSpPr>
          <p:spPr>
            <a:xfrm rot="5400000">
              <a:off x="8978095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4"/>
            <p:cNvSpPr/>
            <p:nvPr/>
          </p:nvSpPr>
          <p:spPr>
            <a:xfrm rot="5400000">
              <a:off x="8978095" y="45655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4"/>
            <p:cNvSpPr/>
            <p:nvPr/>
          </p:nvSpPr>
          <p:spPr>
            <a:xfrm rot="5400000">
              <a:off x="8978095" y="788223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4"/>
            <p:cNvSpPr/>
            <p:nvPr/>
          </p:nvSpPr>
          <p:spPr>
            <a:xfrm rot="5400000">
              <a:off x="8812261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4"/>
            <p:cNvSpPr/>
            <p:nvPr/>
          </p:nvSpPr>
          <p:spPr>
            <a:xfrm rot="5400000">
              <a:off x="8812261" y="62238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4"/>
            <p:cNvSpPr/>
            <p:nvPr/>
          </p:nvSpPr>
          <p:spPr>
            <a:xfrm rot="5400000">
              <a:off x="8646427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4"/>
            <p:cNvSpPr/>
            <p:nvPr/>
          </p:nvSpPr>
          <p:spPr>
            <a:xfrm rot="5400000">
              <a:off x="8646427" y="45655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4"/>
            <p:cNvSpPr/>
            <p:nvPr/>
          </p:nvSpPr>
          <p:spPr>
            <a:xfrm rot="5400000">
              <a:off x="8646427" y="788223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4"/>
            <p:cNvSpPr/>
            <p:nvPr/>
          </p:nvSpPr>
          <p:spPr>
            <a:xfrm rot="5400000">
              <a:off x="8480593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4"/>
            <p:cNvSpPr/>
            <p:nvPr/>
          </p:nvSpPr>
          <p:spPr>
            <a:xfrm rot="5400000">
              <a:off x="8480593" y="62238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4"/>
            <p:cNvSpPr/>
            <p:nvPr/>
          </p:nvSpPr>
          <p:spPr>
            <a:xfrm rot="5400000">
              <a:off x="8314759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4"/>
            <p:cNvSpPr/>
            <p:nvPr/>
          </p:nvSpPr>
          <p:spPr>
            <a:xfrm rot="5400000">
              <a:off x="8314759" y="45655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4"/>
            <p:cNvSpPr/>
            <p:nvPr/>
          </p:nvSpPr>
          <p:spPr>
            <a:xfrm rot="5400000">
              <a:off x="8148925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4"/>
            <p:cNvSpPr/>
            <p:nvPr/>
          </p:nvSpPr>
          <p:spPr>
            <a:xfrm rot="5400000">
              <a:off x="7983091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4"/>
            <p:cNvSpPr/>
            <p:nvPr/>
          </p:nvSpPr>
          <p:spPr>
            <a:xfrm rot="5400000">
              <a:off x="7817257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4"/>
            <p:cNvSpPr/>
            <p:nvPr/>
          </p:nvSpPr>
          <p:spPr>
            <a:xfrm rot="5400000">
              <a:off x="7651423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4"/>
            <p:cNvSpPr/>
            <p:nvPr/>
          </p:nvSpPr>
          <p:spPr>
            <a:xfrm rot="5400000">
              <a:off x="7485589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4"/>
            <p:cNvSpPr/>
            <p:nvPr/>
          </p:nvSpPr>
          <p:spPr>
            <a:xfrm rot="5400000">
              <a:off x="7319756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4"/>
            <p:cNvSpPr/>
            <p:nvPr/>
          </p:nvSpPr>
          <p:spPr>
            <a:xfrm rot="5400000">
              <a:off x="7319756" y="45655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4"/>
            <p:cNvSpPr/>
            <p:nvPr/>
          </p:nvSpPr>
          <p:spPr>
            <a:xfrm rot="5400000">
              <a:off x="7153922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4"/>
            <p:cNvSpPr/>
            <p:nvPr/>
          </p:nvSpPr>
          <p:spPr>
            <a:xfrm rot="5400000">
              <a:off x="6988088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4"/>
            <p:cNvSpPr/>
            <p:nvPr/>
          </p:nvSpPr>
          <p:spPr>
            <a:xfrm rot="5400000">
              <a:off x="6988088" y="45655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4"/>
            <p:cNvSpPr/>
            <p:nvPr/>
          </p:nvSpPr>
          <p:spPr>
            <a:xfrm rot="5400000">
              <a:off x="6822254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4"/>
            <p:cNvSpPr/>
            <p:nvPr/>
          </p:nvSpPr>
          <p:spPr>
            <a:xfrm rot="5400000">
              <a:off x="6656420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4"/>
            <p:cNvSpPr/>
            <p:nvPr/>
          </p:nvSpPr>
          <p:spPr>
            <a:xfrm rot="5400000">
              <a:off x="6490586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4"/>
            <p:cNvSpPr/>
            <p:nvPr/>
          </p:nvSpPr>
          <p:spPr>
            <a:xfrm rot="5400000">
              <a:off x="6324752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4"/>
            <p:cNvSpPr/>
            <p:nvPr/>
          </p:nvSpPr>
          <p:spPr>
            <a:xfrm rot="5400000">
              <a:off x="6158918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5" name="Google Shape;185;p4"/>
          <p:cNvGrpSpPr/>
          <p:nvPr/>
        </p:nvGrpSpPr>
        <p:grpSpPr>
          <a:xfrm rot="-5400000">
            <a:off x="1916959" y="2728981"/>
            <a:ext cx="497568" cy="4331464"/>
            <a:chOff x="165825" y="-6"/>
            <a:chExt cx="497568" cy="4331464"/>
          </a:xfrm>
        </p:grpSpPr>
        <p:sp>
          <p:nvSpPr>
            <p:cNvPr id="186" name="Google Shape;186;p4"/>
            <p:cNvSpPr/>
            <p:nvPr/>
          </p:nvSpPr>
          <p:spPr>
            <a:xfrm rot="-5400000">
              <a:off x="-1255354" y="1421244"/>
              <a:ext cx="3337200" cy="494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4"/>
            <p:cNvSpPr/>
            <p:nvPr/>
          </p:nvSpPr>
          <p:spPr>
            <a:xfrm rot="5400000">
              <a:off x="497493" y="383389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4"/>
            <p:cNvSpPr/>
            <p:nvPr/>
          </p:nvSpPr>
          <p:spPr>
            <a:xfrm rot="5400000">
              <a:off x="497493" y="416555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4"/>
            <p:cNvSpPr/>
            <p:nvPr/>
          </p:nvSpPr>
          <p:spPr>
            <a:xfrm rot="5400000">
              <a:off x="331659" y="333638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4"/>
            <p:cNvSpPr/>
            <p:nvPr/>
          </p:nvSpPr>
          <p:spPr>
            <a:xfrm rot="5400000">
              <a:off x="331659" y="3668057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4"/>
            <p:cNvSpPr/>
            <p:nvPr/>
          </p:nvSpPr>
          <p:spPr>
            <a:xfrm rot="5400000">
              <a:off x="331659" y="399972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4"/>
            <p:cNvSpPr/>
            <p:nvPr/>
          </p:nvSpPr>
          <p:spPr>
            <a:xfrm rot="5400000">
              <a:off x="165825" y="3502223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4"/>
            <p:cNvSpPr/>
            <p:nvPr/>
          </p:nvSpPr>
          <p:spPr>
            <a:xfrm rot="5400000">
              <a:off x="165825" y="383389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4"/>
            <p:cNvSpPr/>
            <p:nvPr/>
          </p:nvSpPr>
          <p:spPr>
            <a:xfrm rot="5400000">
              <a:off x="165825" y="416555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5" name="Google Shape;195;p4"/>
          <p:cNvGrpSpPr/>
          <p:nvPr/>
        </p:nvGrpSpPr>
        <p:grpSpPr>
          <a:xfrm>
            <a:off x="7651418" y="-11"/>
            <a:ext cx="1492571" cy="1160903"/>
            <a:chOff x="7651418" y="-11"/>
            <a:chExt cx="1492571" cy="1160903"/>
          </a:xfrm>
        </p:grpSpPr>
        <p:sp>
          <p:nvSpPr>
            <p:cNvPr id="196" name="Google Shape;196;p4"/>
            <p:cNvSpPr/>
            <p:nvPr/>
          </p:nvSpPr>
          <p:spPr>
            <a:xfrm rot="-5400000">
              <a:off x="7651418" y="165823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4"/>
            <p:cNvSpPr/>
            <p:nvPr/>
          </p:nvSpPr>
          <p:spPr>
            <a:xfrm rot="-5400000">
              <a:off x="7817252" y="331656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4"/>
            <p:cNvSpPr/>
            <p:nvPr/>
          </p:nvSpPr>
          <p:spPr>
            <a:xfrm rot="-5400000">
              <a:off x="7983086" y="165823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4"/>
            <p:cNvSpPr/>
            <p:nvPr/>
          </p:nvSpPr>
          <p:spPr>
            <a:xfrm rot="-5400000">
              <a:off x="8148920" y="331656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4"/>
            <p:cNvSpPr/>
            <p:nvPr/>
          </p:nvSpPr>
          <p:spPr>
            <a:xfrm rot="-5400000">
              <a:off x="8314754" y="165823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4"/>
            <p:cNvSpPr/>
            <p:nvPr/>
          </p:nvSpPr>
          <p:spPr>
            <a:xfrm rot="-5400000">
              <a:off x="8480588" y="99499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4"/>
            <p:cNvSpPr/>
            <p:nvPr/>
          </p:nvSpPr>
          <p:spPr>
            <a:xfrm rot="-5400000">
              <a:off x="8480588" y="663324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4"/>
            <p:cNvSpPr/>
            <p:nvPr/>
          </p:nvSpPr>
          <p:spPr>
            <a:xfrm rot="-5400000">
              <a:off x="8480588" y="-11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4"/>
            <p:cNvSpPr/>
            <p:nvPr/>
          </p:nvSpPr>
          <p:spPr>
            <a:xfrm rot="-5400000">
              <a:off x="8646421" y="82915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4"/>
            <p:cNvSpPr/>
            <p:nvPr/>
          </p:nvSpPr>
          <p:spPr>
            <a:xfrm rot="-5400000">
              <a:off x="8646421" y="497490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4"/>
            <p:cNvSpPr/>
            <p:nvPr/>
          </p:nvSpPr>
          <p:spPr>
            <a:xfrm rot="-5400000">
              <a:off x="8646421" y="165823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4"/>
            <p:cNvSpPr/>
            <p:nvPr/>
          </p:nvSpPr>
          <p:spPr>
            <a:xfrm rot="-5400000">
              <a:off x="8812255" y="99499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4"/>
            <p:cNvSpPr/>
            <p:nvPr/>
          </p:nvSpPr>
          <p:spPr>
            <a:xfrm rot="-5400000">
              <a:off x="8812255" y="331656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4"/>
            <p:cNvSpPr/>
            <p:nvPr/>
          </p:nvSpPr>
          <p:spPr>
            <a:xfrm rot="-5400000">
              <a:off x="8812255" y="-11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4"/>
            <p:cNvSpPr/>
            <p:nvPr/>
          </p:nvSpPr>
          <p:spPr>
            <a:xfrm rot="-5400000">
              <a:off x="8978089" y="82915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4"/>
            <p:cNvSpPr/>
            <p:nvPr/>
          </p:nvSpPr>
          <p:spPr>
            <a:xfrm rot="-5400000">
              <a:off x="8978089" y="497490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4"/>
            <p:cNvSpPr/>
            <p:nvPr/>
          </p:nvSpPr>
          <p:spPr>
            <a:xfrm rot="-5400000">
              <a:off x="8978089" y="165823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sp>
        <p:nvSpPr>
          <p:cNvPr id="215" name="Google Shape;215;p5"/>
          <p:cNvSpPr txBox="1"/>
          <p:nvPr>
            <p:ph idx="1" type="subTitle"/>
          </p:nvPr>
        </p:nvSpPr>
        <p:spPr>
          <a:xfrm>
            <a:off x="5606687" y="2123813"/>
            <a:ext cx="2505600" cy="141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6" name="Google Shape;216;p5"/>
          <p:cNvSpPr txBox="1"/>
          <p:nvPr>
            <p:ph idx="2" type="subTitle"/>
          </p:nvPr>
        </p:nvSpPr>
        <p:spPr>
          <a:xfrm>
            <a:off x="1839538" y="2123813"/>
            <a:ext cx="2505600" cy="141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7" name="Google Shape;217;p5"/>
          <p:cNvSpPr txBox="1"/>
          <p:nvPr>
            <p:ph idx="3" type="subTitle"/>
          </p:nvPr>
        </p:nvSpPr>
        <p:spPr>
          <a:xfrm>
            <a:off x="1839538" y="1691040"/>
            <a:ext cx="2505600" cy="5589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sso One"/>
                <a:ea typeface="Russo One"/>
                <a:cs typeface="Russo One"/>
                <a:sym typeface="Russo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18" name="Google Shape;218;p5"/>
          <p:cNvSpPr txBox="1"/>
          <p:nvPr>
            <p:ph idx="4" type="subTitle"/>
          </p:nvPr>
        </p:nvSpPr>
        <p:spPr>
          <a:xfrm>
            <a:off x="5606688" y="1691040"/>
            <a:ext cx="2505600" cy="5589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sso One"/>
                <a:ea typeface="Russo One"/>
                <a:cs typeface="Russo One"/>
                <a:sym typeface="Russo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19" name="Google Shape;219;p5"/>
          <p:cNvSpPr/>
          <p:nvPr/>
        </p:nvSpPr>
        <p:spPr>
          <a:xfrm flipH="1" rot="5400000">
            <a:off x="331675" y="4982734"/>
            <a:ext cx="165900" cy="165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5"/>
          <p:cNvSpPr/>
          <p:nvPr/>
        </p:nvSpPr>
        <p:spPr>
          <a:xfrm flipH="1" rot="5400000">
            <a:off x="165841" y="4816900"/>
            <a:ext cx="165900" cy="165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5"/>
          <p:cNvSpPr/>
          <p:nvPr/>
        </p:nvSpPr>
        <p:spPr>
          <a:xfrm flipH="1" rot="5400000">
            <a:off x="7" y="4982734"/>
            <a:ext cx="165900" cy="165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2" name="Google Shape;222;p5"/>
          <p:cNvGrpSpPr/>
          <p:nvPr/>
        </p:nvGrpSpPr>
        <p:grpSpPr>
          <a:xfrm>
            <a:off x="6158916" y="3821892"/>
            <a:ext cx="2985077" cy="1326737"/>
            <a:chOff x="6158916" y="3827472"/>
            <a:chExt cx="2985077" cy="1326737"/>
          </a:xfrm>
        </p:grpSpPr>
        <p:sp>
          <p:nvSpPr>
            <p:cNvPr id="223" name="Google Shape;223;p5"/>
            <p:cNvSpPr/>
            <p:nvPr/>
          </p:nvSpPr>
          <p:spPr>
            <a:xfrm flipH="1" rot="-5400000">
              <a:off x="6158916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5"/>
            <p:cNvSpPr/>
            <p:nvPr/>
          </p:nvSpPr>
          <p:spPr>
            <a:xfrm flipH="1" rot="-5400000">
              <a:off x="6324750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5"/>
            <p:cNvSpPr/>
            <p:nvPr/>
          </p:nvSpPr>
          <p:spPr>
            <a:xfrm flipH="1" rot="-5400000">
              <a:off x="6490584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5"/>
            <p:cNvSpPr/>
            <p:nvPr/>
          </p:nvSpPr>
          <p:spPr>
            <a:xfrm flipH="1" rot="-5400000">
              <a:off x="6656418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5"/>
            <p:cNvSpPr/>
            <p:nvPr/>
          </p:nvSpPr>
          <p:spPr>
            <a:xfrm flipH="1" rot="-5400000">
              <a:off x="6822252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5"/>
            <p:cNvSpPr/>
            <p:nvPr/>
          </p:nvSpPr>
          <p:spPr>
            <a:xfrm flipH="1" rot="-5400000">
              <a:off x="6988086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5"/>
            <p:cNvSpPr/>
            <p:nvPr/>
          </p:nvSpPr>
          <p:spPr>
            <a:xfrm flipH="1" rot="-5400000">
              <a:off x="7153920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5"/>
            <p:cNvSpPr/>
            <p:nvPr/>
          </p:nvSpPr>
          <p:spPr>
            <a:xfrm flipH="1" rot="-5400000">
              <a:off x="7319754" y="465664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5"/>
            <p:cNvSpPr/>
            <p:nvPr/>
          </p:nvSpPr>
          <p:spPr>
            <a:xfrm flipH="1" rot="-5400000">
              <a:off x="7319754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5"/>
            <p:cNvSpPr/>
            <p:nvPr/>
          </p:nvSpPr>
          <p:spPr>
            <a:xfrm flipH="1" rot="-5400000">
              <a:off x="7485588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5"/>
            <p:cNvSpPr/>
            <p:nvPr/>
          </p:nvSpPr>
          <p:spPr>
            <a:xfrm flipH="1" rot="-5400000">
              <a:off x="7651422" y="465664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5"/>
            <p:cNvSpPr/>
            <p:nvPr/>
          </p:nvSpPr>
          <p:spPr>
            <a:xfrm flipH="1" rot="-5400000">
              <a:off x="7651422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5"/>
            <p:cNvSpPr/>
            <p:nvPr/>
          </p:nvSpPr>
          <p:spPr>
            <a:xfrm flipH="1" rot="-5400000">
              <a:off x="7817256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5"/>
            <p:cNvSpPr/>
            <p:nvPr/>
          </p:nvSpPr>
          <p:spPr>
            <a:xfrm flipH="1" rot="-5400000">
              <a:off x="7983089" y="465664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5"/>
            <p:cNvSpPr/>
            <p:nvPr/>
          </p:nvSpPr>
          <p:spPr>
            <a:xfrm flipH="1" rot="-5400000">
              <a:off x="7983089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5"/>
            <p:cNvSpPr/>
            <p:nvPr/>
          </p:nvSpPr>
          <p:spPr>
            <a:xfrm flipH="1" rot="-5400000">
              <a:off x="8148923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5"/>
            <p:cNvSpPr/>
            <p:nvPr/>
          </p:nvSpPr>
          <p:spPr>
            <a:xfrm flipH="1" rot="-5400000">
              <a:off x="8314757" y="465664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5"/>
            <p:cNvSpPr/>
            <p:nvPr/>
          </p:nvSpPr>
          <p:spPr>
            <a:xfrm flipH="1" rot="-5400000">
              <a:off x="8314757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5"/>
            <p:cNvSpPr/>
            <p:nvPr/>
          </p:nvSpPr>
          <p:spPr>
            <a:xfrm flipH="1" rot="-5400000">
              <a:off x="8480591" y="3827472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5"/>
            <p:cNvSpPr/>
            <p:nvPr/>
          </p:nvSpPr>
          <p:spPr>
            <a:xfrm flipH="1" rot="-5400000">
              <a:off x="8480591" y="4159140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5"/>
            <p:cNvSpPr/>
            <p:nvPr/>
          </p:nvSpPr>
          <p:spPr>
            <a:xfrm flipH="1" rot="-5400000">
              <a:off x="8480591" y="449080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5"/>
            <p:cNvSpPr/>
            <p:nvPr/>
          </p:nvSpPr>
          <p:spPr>
            <a:xfrm flipH="1" rot="-5400000">
              <a:off x="8480591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5"/>
            <p:cNvSpPr/>
            <p:nvPr/>
          </p:nvSpPr>
          <p:spPr>
            <a:xfrm flipH="1" rot="-5400000">
              <a:off x="8646425" y="3993306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5"/>
            <p:cNvSpPr/>
            <p:nvPr/>
          </p:nvSpPr>
          <p:spPr>
            <a:xfrm flipH="1" rot="-5400000">
              <a:off x="8646425" y="4324974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5"/>
            <p:cNvSpPr/>
            <p:nvPr/>
          </p:nvSpPr>
          <p:spPr>
            <a:xfrm flipH="1" rot="-5400000">
              <a:off x="8646425" y="465664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5"/>
            <p:cNvSpPr/>
            <p:nvPr/>
          </p:nvSpPr>
          <p:spPr>
            <a:xfrm flipH="1" rot="-5400000">
              <a:off x="8646425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5"/>
            <p:cNvSpPr/>
            <p:nvPr/>
          </p:nvSpPr>
          <p:spPr>
            <a:xfrm flipH="1" rot="-5400000">
              <a:off x="8812259" y="3827472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5"/>
            <p:cNvSpPr/>
            <p:nvPr/>
          </p:nvSpPr>
          <p:spPr>
            <a:xfrm flipH="1" rot="-5400000">
              <a:off x="8812259" y="4159140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5"/>
            <p:cNvSpPr/>
            <p:nvPr/>
          </p:nvSpPr>
          <p:spPr>
            <a:xfrm flipH="1" rot="-5400000">
              <a:off x="8812259" y="449080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5"/>
            <p:cNvSpPr/>
            <p:nvPr/>
          </p:nvSpPr>
          <p:spPr>
            <a:xfrm flipH="1" rot="-5400000">
              <a:off x="8812259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5"/>
            <p:cNvSpPr/>
            <p:nvPr/>
          </p:nvSpPr>
          <p:spPr>
            <a:xfrm flipH="1" rot="-5400000">
              <a:off x="8978093" y="3993306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5"/>
            <p:cNvSpPr/>
            <p:nvPr/>
          </p:nvSpPr>
          <p:spPr>
            <a:xfrm flipH="1" rot="-5400000">
              <a:off x="8978093" y="4324974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5"/>
            <p:cNvSpPr/>
            <p:nvPr/>
          </p:nvSpPr>
          <p:spPr>
            <a:xfrm flipH="1" rot="-5400000">
              <a:off x="8978093" y="465664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5"/>
            <p:cNvSpPr/>
            <p:nvPr/>
          </p:nvSpPr>
          <p:spPr>
            <a:xfrm flipH="1" rot="-5400000">
              <a:off x="8978093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7" name="Google Shape;257;p5"/>
          <p:cNvGrpSpPr/>
          <p:nvPr/>
        </p:nvGrpSpPr>
        <p:grpSpPr>
          <a:xfrm>
            <a:off x="0" y="0"/>
            <a:ext cx="3300750" cy="2851200"/>
            <a:chOff x="174775" y="0"/>
            <a:chExt cx="3300750" cy="2851200"/>
          </a:xfrm>
        </p:grpSpPr>
        <p:sp>
          <p:nvSpPr>
            <p:cNvPr id="258" name="Google Shape;258;p5"/>
            <p:cNvSpPr/>
            <p:nvPr/>
          </p:nvSpPr>
          <p:spPr>
            <a:xfrm>
              <a:off x="174775" y="0"/>
              <a:ext cx="713100" cy="28512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5"/>
            <p:cNvSpPr/>
            <p:nvPr/>
          </p:nvSpPr>
          <p:spPr>
            <a:xfrm>
              <a:off x="569425" y="0"/>
              <a:ext cx="2906100" cy="53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0" name="Google Shape;260;p5"/>
          <p:cNvGrpSpPr/>
          <p:nvPr/>
        </p:nvGrpSpPr>
        <p:grpSpPr>
          <a:xfrm>
            <a:off x="5988105" y="5"/>
            <a:ext cx="3150909" cy="497568"/>
            <a:chOff x="5988105" y="5"/>
            <a:chExt cx="3150909" cy="497568"/>
          </a:xfrm>
        </p:grpSpPr>
        <p:sp>
          <p:nvSpPr>
            <p:cNvPr id="261" name="Google Shape;261;p5"/>
            <p:cNvSpPr/>
            <p:nvPr/>
          </p:nvSpPr>
          <p:spPr>
            <a:xfrm rot="10800000">
              <a:off x="5988105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5"/>
            <p:cNvSpPr/>
            <p:nvPr/>
          </p:nvSpPr>
          <p:spPr>
            <a:xfrm rot="10800000">
              <a:off x="6319772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5"/>
            <p:cNvSpPr/>
            <p:nvPr/>
          </p:nvSpPr>
          <p:spPr>
            <a:xfrm rot="10800000">
              <a:off x="6651440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5"/>
            <p:cNvSpPr/>
            <p:nvPr/>
          </p:nvSpPr>
          <p:spPr>
            <a:xfrm rot="10800000">
              <a:off x="6983108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5"/>
            <p:cNvSpPr/>
            <p:nvPr/>
          </p:nvSpPr>
          <p:spPr>
            <a:xfrm rot="10800000">
              <a:off x="7314775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5"/>
            <p:cNvSpPr/>
            <p:nvPr/>
          </p:nvSpPr>
          <p:spPr>
            <a:xfrm rot="10800000">
              <a:off x="7646443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5"/>
            <p:cNvSpPr/>
            <p:nvPr/>
          </p:nvSpPr>
          <p:spPr>
            <a:xfrm rot="10800000">
              <a:off x="7978111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5"/>
            <p:cNvSpPr/>
            <p:nvPr/>
          </p:nvSpPr>
          <p:spPr>
            <a:xfrm rot="10800000">
              <a:off x="8309778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5"/>
            <p:cNvSpPr/>
            <p:nvPr/>
          </p:nvSpPr>
          <p:spPr>
            <a:xfrm rot="10800000">
              <a:off x="8641446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5"/>
            <p:cNvSpPr/>
            <p:nvPr/>
          </p:nvSpPr>
          <p:spPr>
            <a:xfrm rot="10800000">
              <a:off x="8973114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5"/>
            <p:cNvSpPr/>
            <p:nvPr/>
          </p:nvSpPr>
          <p:spPr>
            <a:xfrm rot="10800000">
              <a:off x="8143944" y="16583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5"/>
            <p:cNvSpPr/>
            <p:nvPr/>
          </p:nvSpPr>
          <p:spPr>
            <a:xfrm rot="10800000">
              <a:off x="8475612" y="16583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5"/>
            <p:cNvSpPr/>
            <p:nvPr/>
          </p:nvSpPr>
          <p:spPr>
            <a:xfrm rot="10800000">
              <a:off x="8807280" y="16583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5"/>
            <p:cNvSpPr/>
            <p:nvPr/>
          </p:nvSpPr>
          <p:spPr>
            <a:xfrm rot="10800000">
              <a:off x="6153938" y="16583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5"/>
            <p:cNvSpPr/>
            <p:nvPr/>
          </p:nvSpPr>
          <p:spPr>
            <a:xfrm rot="10800000">
              <a:off x="6485606" y="16583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5"/>
            <p:cNvSpPr/>
            <p:nvPr/>
          </p:nvSpPr>
          <p:spPr>
            <a:xfrm rot="10800000">
              <a:off x="6817274" y="16583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5"/>
            <p:cNvSpPr/>
            <p:nvPr/>
          </p:nvSpPr>
          <p:spPr>
            <a:xfrm rot="10800000">
              <a:off x="7148941" y="16583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5"/>
            <p:cNvSpPr/>
            <p:nvPr/>
          </p:nvSpPr>
          <p:spPr>
            <a:xfrm rot="10800000">
              <a:off x="7480609" y="16583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5"/>
            <p:cNvSpPr/>
            <p:nvPr/>
          </p:nvSpPr>
          <p:spPr>
            <a:xfrm rot="10800000">
              <a:off x="7812277" y="16583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5"/>
            <p:cNvSpPr/>
            <p:nvPr/>
          </p:nvSpPr>
          <p:spPr>
            <a:xfrm rot="10800000">
              <a:off x="8309778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5"/>
            <p:cNvSpPr/>
            <p:nvPr/>
          </p:nvSpPr>
          <p:spPr>
            <a:xfrm rot="10800000">
              <a:off x="8641446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5"/>
            <p:cNvSpPr/>
            <p:nvPr/>
          </p:nvSpPr>
          <p:spPr>
            <a:xfrm rot="10800000">
              <a:off x="8973114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5"/>
            <p:cNvSpPr/>
            <p:nvPr/>
          </p:nvSpPr>
          <p:spPr>
            <a:xfrm rot="10800000">
              <a:off x="5988105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5"/>
            <p:cNvSpPr/>
            <p:nvPr/>
          </p:nvSpPr>
          <p:spPr>
            <a:xfrm rot="10800000">
              <a:off x="6319772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5"/>
            <p:cNvSpPr/>
            <p:nvPr/>
          </p:nvSpPr>
          <p:spPr>
            <a:xfrm rot="10800000">
              <a:off x="6651440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5"/>
            <p:cNvSpPr/>
            <p:nvPr/>
          </p:nvSpPr>
          <p:spPr>
            <a:xfrm rot="10800000">
              <a:off x="6983108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5"/>
            <p:cNvSpPr/>
            <p:nvPr/>
          </p:nvSpPr>
          <p:spPr>
            <a:xfrm rot="10800000">
              <a:off x="7314775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5"/>
            <p:cNvSpPr/>
            <p:nvPr/>
          </p:nvSpPr>
          <p:spPr>
            <a:xfrm rot="10800000">
              <a:off x="7646443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5"/>
            <p:cNvSpPr/>
            <p:nvPr/>
          </p:nvSpPr>
          <p:spPr>
            <a:xfrm rot="10800000">
              <a:off x="7978111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grpSp>
        <p:nvGrpSpPr>
          <p:cNvPr id="292" name="Google Shape;292;p6"/>
          <p:cNvGrpSpPr/>
          <p:nvPr/>
        </p:nvGrpSpPr>
        <p:grpSpPr>
          <a:xfrm>
            <a:off x="-5129" y="0"/>
            <a:ext cx="2353204" cy="4497292"/>
            <a:chOff x="-9" y="0"/>
            <a:chExt cx="2353204" cy="4497292"/>
          </a:xfrm>
        </p:grpSpPr>
        <p:grpSp>
          <p:nvGrpSpPr>
            <p:cNvPr id="293" name="Google Shape;293;p6"/>
            <p:cNvGrpSpPr/>
            <p:nvPr/>
          </p:nvGrpSpPr>
          <p:grpSpPr>
            <a:xfrm rot="-5400000">
              <a:off x="-492005" y="492000"/>
              <a:ext cx="3337200" cy="2353200"/>
              <a:chOff x="5093575" y="539495"/>
              <a:chExt cx="3337200" cy="2353200"/>
            </a:xfrm>
          </p:grpSpPr>
          <p:sp>
            <p:nvSpPr>
              <p:cNvPr id="294" name="Google Shape;294;p6"/>
              <p:cNvSpPr/>
              <p:nvPr/>
            </p:nvSpPr>
            <p:spPr>
              <a:xfrm>
                <a:off x="5093575" y="544297"/>
                <a:ext cx="3337200" cy="6558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" name="Google Shape;295;p6"/>
              <p:cNvSpPr/>
              <p:nvPr/>
            </p:nvSpPr>
            <p:spPr>
              <a:xfrm rot="5400000">
                <a:off x="6984470" y="1446395"/>
                <a:ext cx="2353200" cy="5394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96" name="Google Shape;296;p6"/>
            <p:cNvSpPr/>
            <p:nvPr/>
          </p:nvSpPr>
          <p:spPr>
            <a:xfrm rot="5400000">
              <a:off x="497493" y="383389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6"/>
            <p:cNvSpPr/>
            <p:nvPr/>
          </p:nvSpPr>
          <p:spPr>
            <a:xfrm rot="5400000">
              <a:off x="497493" y="416555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6"/>
            <p:cNvSpPr/>
            <p:nvPr/>
          </p:nvSpPr>
          <p:spPr>
            <a:xfrm rot="5400000">
              <a:off x="331659" y="333638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6"/>
            <p:cNvSpPr/>
            <p:nvPr/>
          </p:nvSpPr>
          <p:spPr>
            <a:xfrm rot="5400000">
              <a:off x="331659" y="3668057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6"/>
            <p:cNvSpPr/>
            <p:nvPr/>
          </p:nvSpPr>
          <p:spPr>
            <a:xfrm rot="5400000">
              <a:off x="331659" y="399972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6"/>
            <p:cNvSpPr/>
            <p:nvPr/>
          </p:nvSpPr>
          <p:spPr>
            <a:xfrm rot="5400000">
              <a:off x="165825" y="3502223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6"/>
            <p:cNvSpPr/>
            <p:nvPr/>
          </p:nvSpPr>
          <p:spPr>
            <a:xfrm rot="5400000">
              <a:off x="165825" y="383389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6"/>
            <p:cNvSpPr/>
            <p:nvPr/>
          </p:nvSpPr>
          <p:spPr>
            <a:xfrm rot="5400000">
              <a:off x="165825" y="416555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6"/>
            <p:cNvSpPr/>
            <p:nvPr/>
          </p:nvSpPr>
          <p:spPr>
            <a:xfrm rot="5400000">
              <a:off x="-9" y="333638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6"/>
            <p:cNvSpPr/>
            <p:nvPr/>
          </p:nvSpPr>
          <p:spPr>
            <a:xfrm rot="5400000">
              <a:off x="-9" y="3668057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6"/>
            <p:cNvSpPr/>
            <p:nvPr/>
          </p:nvSpPr>
          <p:spPr>
            <a:xfrm rot="5400000">
              <a:off x="-9" y="399972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6"/>
            <p:cNvSpPr/>
            <p:nvPr/>
          </p:nvSpPr>
          <p:spPr>
            <a:xfrm rot="5400000">
              <a:off x="-9" y="4331392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8" name="Google Shape;308;p6"/>
          <p:cNvSpPr/>
          <p:nvPr/>
        </p:nvSpPr>
        <p:spPr>
          <a:xfrm rot="5400000">
            <a:off x="7144950" y="3147650"/>
            <a:ext cx="3337200" cy="66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9" name="Google Shape;309;p6"/>
          <p:cNvGrpSpPr/>
          <p:nvPr/>
        </p:nvGrpSpPr>
        <p:grpSpPr>
          <a:xfrm>
            <a:off x="8148941" y="0"/>
            <a:ext cx="995070" cy="1658405"/>
            <a:chOff x="8148941" y="0"/>
            <a:chExt cx="995070" cy="1658405"/>
          </a:xfrm>
        </p:grpSpPr>
        <p:sp>
          <p:nvSpPr>
            <p:cNvPr id="310" name="Google Shape;310;p6"/>
            <p:cNvSpPr/>
            <p:nvPr/>
          </p:nvSpPr>
          <p:spPr>
            <a:xfrm rot="5400000">
              <a:off x="8978111" y="165834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6"/>
            <p:cNvSpPr/>
            <p:nvPr/>
          </p:nvSpPr>
          <p:spPr>
            <a:xfrm rot="5400000">
              <a:off x="8978111" y="49750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6"/>
            <p:cNvSpPr/>
            <p:nvPr/>
          </p:nvSpPr>
          <p:spPr>
            <a:xfrm rot="5400000">
              <a:off x="8978111" y="82916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6"/>
            <p:cNvSpPr/>
            <p:nvPr/>
          </p:nvSpPr>
          <p:spPr>
            <a:xfrm rot="5400000">
              <a:off x="8978111" y="1160837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6"/>
            <p:cNvSpPr/>
            <p:nvPr/>
          </p:nvSpPr>
          <p:spPr>
            <a:xfrm rot="5400000">
              <a:off x="8978111" y="149250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6"/>
            <p:cNvSpPr/>
            <p:nvPr/>
          </p:nvSpPr>
          <p:spPr>
            <a:xfrm rot="5400000">
              <a:off x="8812277" y="0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6"/>
            <p:cNvSpPr/>
            <p:nvPr/>
          </p:nvSpPr>
          <p:spPr>
            <a:xfrm rot="5400000">
              <a:off x="8812277" y="995003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6"/>
            <p:cNvSpPr/>
            <p:nvPr/>
          </p:nvSpPr>
          <p:spPr>
            <a:xfrm rot="5400000">
              <a:off x="8646443" y="165834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6"/>
            <p:cNvSpPr/>
            <p:nvPr/>
          </p:nvSpPr>
          <p:spPr>
            <a:xfrm rot="5400000">
              <a:off x="8646443" y="49750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6"/>
            <p:cNvSpPr/>
            <p:nvPr/>
          </p:nvSpPr>
          <p:spPr>
            <a:xfrm rot="5400000">
              <a:off x="8480609" y="0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6"/>
            <p:cNvSpPr/>
            <p:nvPr/>
          </p:nvSpPr>
          <p:spPr>
            <a:xfrm rot="5400000">
              <a:off x="8480609" y="33166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6"/>
            <p:cNvSpPr/>
            <p:nvPr/>
          </p:nvSpPr>
          <p:spPr>
            <a:xfrm rot="5400000">
              <a:off x="8480609" y="66333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6"/>
            <p:cNvSpPr/>
            <p:nvPr/>
          </p:nvSpPr>
          <p:spPr>
            <a:xfrm rot="5400000">
              <a:off x="8148941" y="0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6"/>
            <p:cNvSpPr/>
            <p:nvPr/>
          </p:nvSpPr>
          <p:spPr>
            <a:xfrm rot="5400000">
              <a:off x="8148941" y="33166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5" name="Google Shape;325;p7"/>
          <p:cNvGrpSpPr/>
          <p:nvPr/>
        </p:nvGrpSpPr>
        <p:grpSpPr>
          <a:xfrm>
            <a:off x="5248375" y="0"/>
            <a:ext cx="3895625" cy="5163300"/>
            <a:chOff x="5248375" y="0"/>
            <a:chExt cx="3895625" cy="5163300"/>
          </a:xfrm>
        </p:grpSpPr>
        <p:grpSp>
          <p:nvGrpSpPr>
            <p:cNvPr id="326" name="Google Shape;326;p7"/>
            <p:cNvGrpSpPr/>
            <p:nvPr/>
          </p:nvGrpSpPr>
          <p:grpSpPr>
            <a:xfrm>
              <a:off x="5248375" y="0"/>
              <a:ext cx="3895625" cy="5163300"/>
              <a:chOff x="5248375" y="-259800"/>
              <a:chExt cx="3895625" cy="5163300"/>
            </a:xfrm>
          </p:grpSpPr>
          <p:sp>
            <p:nvSpPr>
              <p:cNvPr id="327" name="Google Shape;327;p7"/>
              <p:cNvSpPr/>
              <p:nvPr/>
            </p:nvSpPr>
            <p:spPr>
              <a:xfrm>
                <a:off x="7022575" y="-259800"/>
                <a:ext cx="1408200" cy="51633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8" name="Google Shape;328;p7"/>
              <p:cNvSpPr/>
              <p:nvPr/>
            </p:nvSpPr>
            <p:spPr>
              <a:xfrm>
                <a:off x="5248375" y="2287325"/>
                <a:ext cx="3895500" cy="21372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9" name="Google Shape;329;p7"/>
              <p:cNvSpPr/>
              <p:nvPr/>
            </p:nvSpPr>
            <p:spPr>
              <a:xfrm>
                <a:off x="6102300" y="1443175"/>
                <a:ext cx="3041700" cy="10590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30" name="Google Shape;330;p7"/>
            <p:cNvSpPr/>
            <p:nvPr/>
          </p:nvSpPr>
          <p:spPr>
            <a:xfrm rot="5400000">
              <a:off x="6856756" y="33166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7"/>
            <p:cNvSpPr/>
            <p:nvPr/>
          </p:nvSpPr>
          <p:spPr>
            <a:xfrm rot="5400000">
              <a:off x="6690922" y="16583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7"/>
            <p:cNvSpPr/>
            <p:nvPr/>
          </p:nvSpPr>
          <p:spPr>
            <a:xfrm rot="5400000">
              <a:off x="6525088" y="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7"/>
            <p:cNvSpPr/>
            <p:nvPr/>
          </p:nvSpPr>
          <p:spPr>
            <a:xfrm rot="5400000">
              <a:off x="6525088" y="33166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7"/>
            <p:cNvSpPr/>
            <p:nvPr/>
          </p:nvSpPr>
          <p:spPr>
            <a:xfrm rot="5400000">
              <a:off x="6359254" y="16583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7"/>
            <p:cNvSpPr/>
            <p:nvPr/>
          </p:nvSpPr>
          <p:spPr>
            <a:xfrm rot="5400000">
              <a:off x="6193420" y="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7"/>
            <p:cNvSpPr/>
            <p:nvPr/>
          </p:nvSpPr>
          <p:spPr>
            <a:xfrm rot="5400000">
              <a:off x="6027586" y="16583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7"/>
            <p:cNvSpPr/>
            <p:nvPr/>
          </p:nvSpPr>
          <p:spPr>
            <a:xfrm rot="5400000">
              <a:off x="5530084" y="33166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8" name="Google Shape;338;p7"/>
          <p:cNvSpPr txBox="1"/>
          <p:nvPr>
            <p:ph type="title"/>
          </p:nvPr>
        </p:nvSpPr>
        <p:spPr>
          <a:xfrm>
            <a:off x="811975" y="1509125"/>
            <a:ext cx="4294800" cy="64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sp>
        <p:nvSpPr>
          <p:cNvPr id="339" name="Google Shape;339;p7"/>
          <p:cNvSpPr txBox="1"/>
          <p:nvPr>
            <p:ph idx="1" type="subTitle"/>
          </p:nvPr>
        </p:nvSpPr>
        <p:spPr>
          <a:xfrm>
            <a:off x="811975" y="2158025"/>
            <a:ext cx="4294800" cy="188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/>
        </p:txBody>
      </p:sp>
      <p:sp>
        <p:nvSpPr>
          <p:cNvPr id="340" name="Google Shape;340;p7"/>
          <p:cNvSpPr/>
          <p:nvPr>
            <p:ph idx="2" type="pic"/>
          </p:nvPr>
        </p:nvSpPr>
        <p:spPr>
          <a:xfrm>
            <a:off x="5781525" y="699224"/>
            <a:ext cx="2554500" cy="37254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341" name="Google Shape;341;p7"/>
          <p:cNvGrpSpPr/>
          <p:nvPr/>
        </p:nvGrpSpPr>
        <p:grpSpPr>
          <a:xfrm>
            <a:off x="-5129" y="0"/>
            <a:ext cx="2353209" cy="4497292"/>
            <a:chOff x="-9" y="0"/>
            <a:chExt cx="2353209" cy="4497292"/>
          </a:xfrm>
        </p:grpSpPr>
        <p:grpSp>
          <p:nvGrpSpPr>
            <p:cNvPr id="342" name="Google Shape;342;p7"/>
            <p:cNvGrpSpPr/>
            <p:nvPr/>
          </p:nvGrpSpPr>
          <p:grpSpPr>
            <a:xfrm rot="-5400000">
              <a:off x="-492000" y="492000"/>
              <a:ext cx="3337200" cy="2353200"/>
              <a:chOff x="5093575" y="539500"/>
              <a:chExt cx="3337200" cy="2353200"/>
            </a:xfrm>
          </p:grpSpPr>
          <p:sp>
            <p:nvSpPr>
              <p:cNvPr id="343" name="Google Shape;343;p7"/>
              <p:cNvSpPr/>
              <p:nvPr/>
            </p:nvSpPr>
            <p:spPr>
              <a:xfrm>
                <a:off x="5093575" y="544297"/>
                <a:ext cx="3337200" cy="6558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4" name="Google Shape;344;p7"/>
              <p:cNvSpPr/>
              <p:nvPr/>
            </p:nvSpPr>
            <p:spPr>
              <a:xfrm rot="5400000">
                <a:off x="6782714" y="1244650"/>
                <a:ext cx="2353200" cy="9429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45" name="Google Shape;345;p7"/>
            <p:cNvSpPr/>
            <p:nvPr/>
          </p:nvSpPr>
          <p:spPr>
            <a:xfrm rot="5400000">
              <a:off x="497493" y="383389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7"/>
            <p:cNvSpPr/>
            <p:nvPr/>
          </p:nvSpPr>
          <p:spPr>
            <a:xfrm rot="5400000">
              <a:off x="497493" y="416555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7"/>
            <p:cNvSpPr/>
            <p:nvPr/>
          </p:nvSpPr>
          <p:spPr>
            <a:xfrm rot="5400000">
              <a:off x="331659" y="333638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7"/>
            <p:cNvSpPr/>
            <p:nvPr/>
          </p:nvSpPr>
          <p:spPr>
            <a:xfrm rot="5400000">
              <a:off x="331659" y="3668057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7"/>
            <p:cNvSpPr/>
            <p:nvPr/>
          </p:nvSpPr>
          <p:spPr>
            <a:xfrm rot="5400000">
              <a:off x="331659" y="399972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7"/>
            <p:cNvSpPr/>
            <p:nvPr/>
          </p:nvSpPr>
          <p:spPr>
            <a:xfrm rot="5400000">
              <a:off x="165825" y="3502223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7"/>
            <p:cNvSpPr/>
            <p:nvPr/>
          </p:nvSpPr>
          <p:spPr>
            <a:xfrm rot="5400000">
              <a:off x="165825" y="383389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7"/>
            <p:cNvSpPr/>
            <p:nvPr/>
          </p:nvSpPr>
          <p:spPr>
            <a:xfrm rot="5400000">
              <a:off x="165825" y="416555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7"/>
            <p:cNvSpPr/>
            <p:nvPr/>
          </p:nvSpPr>
          <p:spPr>
            <a:xfrm rot="5400000">
              <a:off x="-9" y="333638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7"/>
            <p:cNvSpPr/>
            <p:nvPr/>
          </p:nvSpPr>
          <p:spPr>
            <a:xfrm rot="5400000">
              <a:off x="-9" y="3668057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7"/>
            <p:cNvSpPr/>
            <p:nvPr/>
          </p:nvSpPr>
          <p:spPr>
            <a:xfrm rot="5400000">
              <a:off x="-9" y="399972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7"/>
            <p:cNvSpPr/>
            <p:nvPr/>
          </p:nvSpPr>
          <p:spPr>
            <a:xfrm rot="5400000">
              <a:off x="-9" y="4331392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8"/>
          <p:cNvSpPr txBox="1"/>
          <p:nvPr>
            <p:ph type="title"/>
          </p:nvPr>
        </p:nvSpPr>
        <p:spPr>
          <a:xfrm>
            <a:off x="2317950" y="1307100"/>
            <a:ext cx="45081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0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grpSp>
        <p:nvGrpSpPr>
          <p:cNvPr id="359" name="Google Shape;359;p8"/>
          <p:cNvGrpSpPr/>
          <p:nvPr/>
        </p:nvGrpSpPr>
        <p:grpSpPr>
          <a:xfrm rot="10800000">
            <a:off x="0" y="5"/>
            <a:ext cx="2985077" cy="1326737"/>
            <a:chOff x="6158916" y="3827472"/>
            <a:chExt cx="2985077" cy="1326737"/>
          </a:xfrm>
        </p:grpSpPr>
        <p:sp>
          <p:nvSpPr>
            <p:cNvPr id="360" name="Google Shape;360;p8"/>
            <p:cNvSpPr/>
            <p:nvPr/>
          </p:nvSpPr>
          <p:spPr>
            <a:xfrm flipH="1" rot="-5400000">
              <a:off x="6158916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8"/>
            <p:cNvSpPr/>
            <p:nvPr/>
          </p:nvSpPr>
          <p:spPr>
            <a:xfrm flipH="1" rot="-5400000">
              <a:off x="6324750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8"/>
            <p:cNvSpPr/>
            <p:nvPr/>
          </p:nvSpPr>
          <p:spPr>
            <a:xfrm flipH="1" rot="-5400000">
              <a:off x="6490584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8"/>
            <p:cNvSpPr/>
            <p:nvPr/>
          </p:nvSpPr>
          <p:spPr>
            <a:xfrm flipH="1" rot="-5400000">
              <a:off x="6656418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8"/>
            <p:cNvSpPr/>
            <p:nvPr/>
          </p:nvSpPr>
          <p:spPr>
            <a:xfrm flipH="1" rot="-5400000">
              <a:off x="6822252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8"/>
            <p:cNvSpPr/>
            <p:nvPr/>
          </p:nvSpPr>
          <p:spPr>
            <a:xfrm flipH="1" rot="-5400000">
              <a:off x="6988086" y="465664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8"/>
            <p:cNvSpPr/>
            <p:nvPr/>
          </p:nvSpPr>
          <p:spPr>
            <a:xfrm flipH="1" rot="-5400000">
              <a:off x="6988086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8"/>
            <p:cNvSpPr/>
            <p:nvPr/>
          </p:nvSpPr>
          <p:spPr>
            <a:xfrm flipH="1" rot="-5400000">
              <a:off x="7153920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8"/>
            <p:cNvSpPr/>
            <p:nvPr/>
          </p:nvSpPr>
          <p:spPr>
            <a:xfrm flipH="1" rot="-5400000">
              <a:off x="7319754" y="465664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8"/>
            <p:cNvSpPr/>
            <p:nvPr/>
          </p:nvSpPr>
          <p:spPr>
            <a:xfrm flipH="1" rot="-5400000">
              <a:off x="7319754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8"/>
            <p:cNvSpPr/>
            <p:nvPr/>
          </p:nvSpPr>
          <p:spPr>
            <a:xfrm flipH="1" rot="-5400000">
              <a:off x="7651422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8"/>
            <p:cNvSpPr/>
            <p:nvPr/>
          </p:nvSpPr>
          <p:spPr>
            <a:xfrm flipH="1" rot="-5400000">
              <a:off x="7817256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8"/>
            <p:cNvSpPr/>
            <p:nvPr/>
          </p:nvSpPr>
          <p:spPr>
            <a:xfrm flipH="1" rot="-5400000">
              <a:off x="7983089" y="465664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8"/>
            <p:cNvSpPr/>
            <p:nvPr/>
          </p:nvSpPr>
          <p:spPr>
            <a:xfrm flipH="1" rot="-5400000">
              <a:off x="7983089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8"/>
            <p:cNvSpPr/>
            <p:nvPr/>
          </p:nvSpPr>
          <p:spPr>
            <a:xfrm flipH="1" rot="-5400000">
              <a:off x="8148923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8"/>
            <p:cNvSpPr/>
            <p:nvPr/>
          </p:nvSpPr>
          <p:spPr>
            <a:xfrm flipH="1" rot="-5400000">
              <a:off x="8314757" y="465664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8"/>
            <p:cNvSpPr/>
            <p:nvPr/>
          </p:nvSpPr>
          <p:spPr>
            <a:xfrm flipH="1" rot="-5400000">
              <a:off x="8314757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8"/>
            <p:cNvSpPr/>
            <p:nvPr/>
          </p:nvSpPr>
          <p:spPr>
            <a:xfrm flipH="1" rot="-5400000">
              <a:off x="8480591" y="449080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8"/>
            <p:cNvSpPr/>
            <p:nvPr/>
          </p:nvSpPr>
          <p:spPr>
            <a:xfrm flipH="1" rot="-5400000">
              <a:off x="8480591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8"/>
            <p:cNvSpPr/>
            <p:nvPr/>
          </p:nvSpPr>
          <p:spPr>
            <a:xfrm flipH="1" rot="-5400000">
              <a:off x="8646425" y="4324974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8"/>
            <p:cNvSpPr/>
            <p:nvPr/>
          </p:nvSpPr>
          <p:spPr>
            <a:xfrm flipH="1" rot="-5400000">
              <a:off x="8646425" y="465664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8"/>
            <p:cNvSpPr/>
            <p:nvPr/>
          </p:nvSpPr>
          <p:spPr>
            <a:xfrm flipH="1" rot="-5400000">
              <a:off x="8646425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8"/>
            <p:cNvSpPr/>
            <p:nvPr/>
          </p:nvSpPr>
          <p:spPr>
            <a:xfrm flipH="1" rot="-5400000">
              <a:off x="8812259" y="3827472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8"/>
            <p:cNvSpPr/>
            <p:nvPr/>
          </p:nvSpPr>
          <p:spPr>
            <a:xfrm flipH="1" rot="-5400000">
              <a:off x="8812259" y="4159140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8"/>
            <p:cNvSpPr/>
            <p:nvPr/>
          </p:nvSpPr>
          <p:spPr>
            <a:xfrm flipH="1" rot="-5400000">
              <a:off x="8812259" y="449080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8"/>
            <p:cNvSpPr/>
            <p:nvPr/>
          </p:nvSpPr>
          <p:spPr>
            <a:xfrm flipH="1" rot="-5400000">
              <a:off x="8812259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8"/>
            <p:cNvSpPr/>
            <p:nvPr/>
          </p:nvSpPr>
          <p:spPr>
            <a:xfrm flipH="1" rot="-5400000">
              <a:off x="8978093" y="3993306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8"/>
            <p:cNvSpPr/>
            <p:nvPr/>
          </p:nvSpPr>
          <p:spPr>
            <a:xfrm flipH="1" rot="-5400000">
              <a:off x="8978093" y="4324974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8"/>
            <p:cNvSpPr/>
            <p:nvPr/>
          </p:nvSpPr>
          <p:spPr>
            <a:xfrm flipH="1" rot="-5400000">
              <a:off x="8978093" y="465664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8"/>
            <p:cNvSpPr/>
            <p:nvPr/>
          </p:nvSpPr>
          <p:spPr>
            <a:xfrm flipH="1" rot="-5400000">
              <a:off x="8978093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0" name="Google Shape;390;p8"/>
          <p:cNvGrpSpPr/>
          <p:nvPr/>
        </p:nvGrpSpPr>
        <p:grpSpPr>
          <a:xfrm rot="10800000">
            <a:off x="8485597" y="646200"/>
            <a:ext cx="663402" cy="4497292"/>
            <a:chOff x="-9" y="0"/>
            <a:chExt cx="663402" cy="4497292"/>
          </a:xfrm>
        </p:grpSpPr>
        <p:sp>
          <p:nvSpPr>
            <p:cNvPr id="391" name="Google Shape;391;p8"/>
            <p:cNvSpPr/>
            <p:nvPr/>
          </p:nvSpPr>
          <p:spPr>
            <a:xfrm rot="-5400000">
              <a:off x="-1335903" y="1340700"/>
              <a:ext cx="3337200" cy="655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8"/>
            <p:cNvSpPr/>
            <p:nvPr/>
          </p:nvSpPr>
          <p:spPr>
            <a:xfrm rot="5400000">
              <a:off x="497493" y="383389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8"/>
            <p:cNvSpPr/>
            <p:nvPr/>
          </p:nvSpPr>
          <p:spPr>
            <a:xfrm rot="5400000">
              <a:off x="497493" y="416555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8"/>
            <p:cNvSpPr/>
            <p:nvPr/>
          </p:nvSpPr>
          <p:spPr>
            <a:xfrm rot="5400000">
              <a:off x="331659" y="333638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8"/>
            <p:cNvSpPr/>
            <p:nvPr/>
          </p:nvSpPr>
          <p:spPr>
            <a:xfrm rot="5400000">
              <a:off x="331659" y="3668057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8"/>
            <p:cNvSpPr/>
            <p:nvPr/>
          </p:nvSpPr>
          <p:spPr>
            <a:xfrm rot="5400000">
              <a:off x="331659" y="399972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8"/>
            <p:cNvSpPr/>
            <p:nvPr/>
          </p:nvSpPr>
          <p:spPr>
            <a:xfrm rot="5400000">
              <a:off x="165825" y="3502223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8"/>
            <p:cNvSpPr/>
            <p:nvPr/>
          </p:nvSpPr>
          <p:spPr>
            <a:xfrm rot="5400000">
              <a:off x="165825" y="383389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8"/>
            <p:cNvSpPr/>
            <p:nvPr/>
          </p:nvSpPr>
          <p:spPr>
            <a:xfrm rot="5400000">
              <a:off x="165825" y="416555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8"/>
            <p:cNvSpPr/>
            <p:nvPr/>
          </p:nvSpPr>
          <p:spPr>
            <a:xfrm rot="5400000">
              <a:off x="-9" y="333638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8"/>
            <p:cNvSpPr/>
            <p:nvPr/>
          </p:nvSpPr>
          <p:spPr>
            <a:xfrm rot="5400000">
              <a:off x="-9" y="3668057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 rot="5400000">
              <a:off x="-9" y="399972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 rot="5400000">
              <a:off x="-9" y="4331392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4" name="Google Shape;404;p8"/>
          <p:cNvGrpSpPr/>
          <p:nvPr/>
        </p:nvGrpSpPr>
        <p:grpSpPr>
          <a:xfrm>
            <a:off x="-9" y="3982605"/>
            <a:ext cx="1160904" cy="1160903"/>
            <a:chOff x="-9" y="3982780"/>
            <a:chExt cx="1160904" cy="1160903"/>
          </a:xfrm>
        </p:grpSpPr>
        <p:sp>
          <p:nvSpPr>
            <p:cNvPr id="405" name="Google Shape;405;p8"/>
            <p:cNvSpPr/>
            <p:nvPr/>
          </p:nvSpPr>
          <p:spPr>
            <a:xfrm rot="5400000">
              <a:off x="994995" y="4977783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 rot="5400000">
              <a:off x="829161" y="4811950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 rot="5400000">
              <a:off x="663327" y="4977783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 rot="5400000">
              <a:off x="497493" y="448028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 rot="5400000">
              <a:off x="497493" y="4811950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 rot="5400000">
              <a:off x="331659" y="3982780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 rot="5400000">
              <a:off x="331659" y="431444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 rot="5400000">
              <a:off x="331659" y="4646116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 rot="5400000">
              <a:off x="331659" y="4977783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 rot="5400000">
              <a:off x="165825" y="4148614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 rot="5400000">
              <a:off x="165825" y="448028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 rot="5400000">
              <a:off x="165825" y="4811950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 rot="5400000">
              <a:off x="-9" y="3982780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 rot="5400000">
              <a:off x="-9" y="431444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 rot="5400000">
              <a:off x="-9" y="4646116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 rot="5400000">
              <a:off x="-9" y="4977783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9"/>
          <p:cNvSpPr txBox="1"/>
          <p:nvPr>
            <p:ph type="title"/>
          </p:nvPr>
        </p:nvSpPr>
        <p:spPr>
          <a:xfrm>
            <a:off x="2135550" y="1189100"/>
            <a:ext cx="4872900" cy="196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1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sp>
        <p:nvSpPr>
          <p:cNvPr id="423" name="Google Shape;423;p9"/>
          <p:cNvSpPr txBox="1"/>
          <p:nvPr>
            <p:ph idx="1" type="subTitle"/>
          </p:nvPr>
        </p:nvSpPr>
        <p:spPr>
          <a:xfrm>
            <a:off x="2135550" y="3153500"/>
            <a:ext cx="4872900" cy="6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424" name="Google Shape;424;p9"/>
          <p:cNvGrpSpPr/>
          <p:nvPr/>
        </p:nvGrpSpPr>
        <p:grpSpPr>
          <a:xfrm>
            <a:off x="5988105" y="5"/>
            <a:ext cx="3150909" cy="497568"/>
            <a:chOff x="5988105" y="5"/>
            <a:chExt cx="3150909" cy="497568"/>
          </a:xfrm>
        </p:grpSpPr>
        <p:sp>
          <p:nvSpPr>
            <p:cNvPr id="425" name="Google Shape;425;p9"/>
            <p:cNvSpPr/>
            <p:nvPr/>
          </p:nvSpPr>
          <p:spPr>
            <a:xfrm rot="10800000">
              <a:off x="8973114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9"/>
            <p:cNvSpPr/>
            <p:nvPr/>
          </p:nvSpPr>
          <p:spPr>
            <a:xfrm rot="10800000">
              <a:off x="8641446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9"/>
            <p:cNvSpPr/>
            <p:nvPr/>
          </p:nvSpPr>
          <p:spPr>
            <a:xfrm rot="10800000">
              <a:off x="8309778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9"/>
            <p:cNvSpPr/>
            <p:nvPr/>
          </p:nvSpPr>
          <p:spPr>
            <a:xfrm rot="10800000">
              <a:off x="7978111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9"/>
            <p:cNvSpPr/>
            <p:nvPr/>
          </p:nvSpPr>
          <p:spPr>
            <a:xfrm rot="10800000">
              <a:off x="7646443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9"/>
            <p:cNvSpPr/>
            <p:nvPr/>
          </p:nvSpPr>
          <p:spPr>
            <a:xfrm rot="10800000">
              <a:off x="7314775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9"/>
            <p:cNvSpPr/>
            <p:nvPr/>
          </p:nvSpPr>
          <p:spPr>
            <a:xfrm rot="10800000">
              <a:off x="6983108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9"/>
            <p:cNvSpPr/>
            <p:nvPr/>
          </p:nvSpPr>
          <p:spPr>
            <a:xfrm rot="10800000">
              <a:off x="6651440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9"/>
            <p:cNvSpPr/>
            <p:nvPr/>
          </p:nvSpPr>
          <p:spPr>
            <a:xfrm rot="10800000">
              <a:off x="6319772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9"/>
            <p:cNvSpPr/>
            <p:nvPr/>
          </p:nvSpPr>
          <p:spPr>
            <a:xfrm rot="10800000">
              <a:off x="5988105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9"/>
            <p:cNvSpPr/>
            <p:nvPr/>
          </p:nvSpPr>
          <p:spPr>
            <a:xfrm rot="10800000">
              <a:off x="8807280" y="16583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9"/>
            <p:cNvSpPr/>
            <p:nvPr/>
          </p:nvSpPr>
          <p:spPr>
            <a:xfrm rot="10800000">
              <a:off x="8475612" y="16583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9"/>
            <p:cNvSpPr/>
            <p:nvPr/>
          </p:nvSpPr>
          <p:spPr>
            <a:xfrm rot="10800000">
              <a:off x="8143944" y="16583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9"/>
            <p:cNvSpPr/>
            <p:nvPr/>
          </p:nvSpPr>
          <p:spPr>
            <a:xfrm rot="10800000">
              <a:off x="7812277" y="16583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9"/>
            <p:cNvSpPr/>
            <p:nvPr/>
          </p:nvSpPr>
          <p:spPr>
            <a:xfrm rot="10800000">
              <a:off x="7480609" y="16583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9"/>
            <p:cNvSpPr/>
            <p:nvPr/>
          </p:nvSpPr>
          <p:spPr>
            <a:xfrm rot="10800000">
              <a:off x="7148941" y="16583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9"/>
            <p:cNvSpPr/>
            <p:nvPr/>
          </p:nvSpPr>
          <p:spPr>
            <a:xfrm rot="10800000">
              <a:off x="6817274" y="16583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9"/>
            <p:cNvSpPr/>
            <p:nvPr/>
          </p:nvSpPr>
          <p:spPr>
            <a:xfrm rot="10800000">
              <a:off x="6485606" y="16583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9"/>
            <p:cNvSpPr/>
            <p:nvPr/>
          </p:nvSpPr>
          <p:spPr>
            <a:xfrm rot="10800000">
              <a:off x="6153938" y="16583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9"/>
            <p:cNvSpPr/>
            <p:nvPr/>
          </p:nvSpPr>
          <p:spPr>
            <a:xfrm rot="10800000">
              <a:off x="8973114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9"/>
            <p:cNvSpPr/>
            <p:nvPr/>
          </p:nvSpPr>
          <p:spPr>
            <a:xfrm rot="10800000">
              <a:off x="8641446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9"/>
            <p:cNvSpPr/>
            <p:nvPr/>
          </p:nvSpPr>
          <p:spPr>
            <a:xfrm rot="10800000">
              <a:off x="8309778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9"/>
            <p:cNvSpPr/>
            <p:nvPr/>
          </p:nvSpPr>
          <p:spPr>
            <a:xfrm rot="10800000">
              <a:off x="7978111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9"/>
            <p:cNvSpPr/>
            <p:nvPr/>
          </p:nvSpPr>
          <p:spPr>
            <a:xfrm rot="10800000">
              <a:off x="7646443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9"/>
            <p:cNvSpPr/>
            <p:nvPr/>
          </p:nvSpPr>
          <p:spPr>
            <a:xfrm rot="10800000">
              <a:off x="7314775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9"/>
            <p:cNvSpPr/>
            <p:nvPr/>
          </p:nvSpPr>
          <p:spPr>
            <a:xfrm rot="10800000">
              <a:off x="6983108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9"/>
            <p:cNvSpPr/>
            <p:nvPr/>
          </p:nvSpPr>
          <p:spPr>
            <a:xfrm rot="10800000">
              <a:off x="6651440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9"/>
            <p:cNvSpPr/>
            <p:nvPr/>
          </p:nvSpPr>
          <p:spPr>
            <a:xfrm rot="10800000">
              <a:off x="6319772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9"/>
            <p:cNvSpPr/>
            <p:nvPr/>
          </p:nvSpPr>
          <p:spPr>
            <a:xfrm rot="10800000">
              <a:off x="5988105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4" name="Google Shape;454;p9"/>
          <p:cNvGrpSpPr/>
          <p:nvPr/>
        </p:nvGrpSpPr>
        <p:grpSpPr>
          <a:xfrm>
            <a:off x="-5129" y="4320399"/>
            <a:ext cx="829236" cy="829235"/>
            <a:chOff x="-9" y="4320399"/>
            <a:chExt cx="829236" cy="829235"/>
          </a:xfrm>
        </p:grpSpPr>
        <p:sp>
          <p:nvSpPr>
            <p:cNvPr id="455" name="Google Shape;455;p9"/>
            <p:cNvSpPr/>
            <p:nvPr/>
          </p:nvSpPr>
          <p:spPr>
            <a:xfrm rot="5400000">
              <a:off x="663327" y="4983734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9"/>
            <p:cNvSpPr/>
            <p:nvPr/>
          </p:nvSpPr>
          <p:spPr>
            <a:xfrm rot="5400000">
              <a:off x="497493" y="4817900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9"/>
            <p:cNvSpPr/>
            <p:nvPr/>
          </p:nvSpPr>
          <p:spPr>
            <a:xfrm rot="5400000">
              <a:off x="331659" y="4983734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9"/>
            <p:cNvSpPr/>
            <p:nvPr/>
          </p:nvSpPr>
          <p:spPr>
            <a:xfrm rot="5400000">
              <a:off x="165825" y="4817900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9"/>
            <p:cNvSpPr/>
            <p:nvPr/>
          </p:nvSpPr>
          <p:spPr>
            <a:xfrm rot="5400000">
              <a:off x="-9" y="432039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9"/>
            <p:cNvSpPr/>
            <p:nvPr/>
          </p:nvSpPr>
          <p:spPr>
            <a:xfrm rot="5400000">
              <a:off x="-9" y="4652066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9"/>
            <p:cNvSpPr/>
            <p:nvPr/>
          </p:nvSpPr>
          <p:spPr>
            <a:xfrm rot="5400000">
              <a:off x="-9" y="4983734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2" name="Google Shape;462;p9"/>
          <p:cNvGrpSpPr/>
          <p:nvPr/>
        </p:nvGrpSpPr>
        <p:grpSpPr>
          <a:xfrm>
            <a:off x="6226695" y="4652049"/>
            <a:ext cx="995070" cy="497568"/>
            <a:chOff x="6226695" y="4652049"/>
            <a:chExt cx="995070" cy="497568"/>
          </a:xfrm>
        </p:grpSpPr>
        <p:sp>
          <p:nvSpPr>
            <p:cNvPr id="463" name="Google Shape;463;p9"/>
            <p:cNvSpPr/>
            <p:nvPr/>
          </p:nvSpPr>
          <p:spPr>
            <a:xfrm rot="-5400000">
              <a:off x="6226695" y="4983717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9"/>
            <p:cNvSpPr/>
            <p:nvPr/>
          </p:nvSpPr>
          <p:spPr>
            <a:xfrm rot="-5400000">
              <a:off x="6392529" y="4817883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9"/>
            <p:cNvSpPr/>
            <p:nvPr/>
          </p:nvSpPr>
          <p:spPr>
            <a:xfrm rot="-5400000">
              <a:off x="6558363" y="4983717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9"/>
            <p:cNvSpPr/>
            <p:nvPr/>
          </p:nvSpPr>
          <p:spPr>
            <a:xfrm rot="-5400000">
              <a:off x="6558363" y="465204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9"/>
            <p:cNvSpPr/>
            <p:nvPr/>
          </p:nvSpPr>
          <p:spPr>
            <a:xfrm rot="-5400000">
              <a:off x="6724196" y="4817883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9"/>
            <p:cNvSpPr/>
            <p:nvPr/>
          </p:nvSpPr>
          <p:spPr>
            <a:xfrm rot="-5400000">
              <a:off x="6890030" y="4983717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9"/>
            <p:cNvSpPr/>
            <p:nvPr/>
          </p:nvSpPr>
          <p:spPr>
            <a:xfrm rot="-5400000">
              <a:off x="7055864" y="4817883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0" name="Google Shape;470;p9"/>
          <p:cNvSpPr/>
          <p:nvPr/>
        </p:nvSpPr>
        <p:spPr>
          <a:xfrm>
            <a:off x="-125" y="0"/>
            <a:ext cx="713400" cy="3512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9"/>
          <p:cNvSpPr/>
          <p:nvPr/>
        </p:nvSpPr>
        <p:spPr>
          <a:xfrm>
            <a:off x="8430725" y="3969400"/>
            <a:ext cx="713400" cy="1180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10"/>
          <p:cNvSpPr txBox="1"/>
          <p:nvPr>
            <p:ph type="title"/>
          </p:nvPr>
        </p:nvSpPr>
        <p:spPr>
          <a:xfrm>
            <a:off x="720000" y="4014450"/>
            <a:ext cx="7704000" cy="572700"/>
          </a:xfrm>
          <a:prstGeom prst="rect">
            <a:avLst/>
          </a:prstGeom>
          <a:solidFill>
            <a:schemeClr val="l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grpSp>
        <p:nvGrpSpPr>
          <p:cNvPr id="474" name="Google Shape;474;p10"/>
          <p:cNvGrpSpPr/>
          <p:nvPr/>
        </p:nvGrpSpPr>
        <p:grpSpPr>
          <a:xfrm rot="10800000">
            <a:off x="0" y="5"/>
            <a:ext cx="2985077" cy="1326737"/>
            <a:chOff x="6158916" y="3827472"/>
            <a:chExt cx="2985077" cy="1326737"/>
          </a:xfrm>
        </p:grpSpPr>
        <p:sp>
          <p:nvSpPr>
            <p:cNvPr id="475" name="Google Shape;475;p10"/>
            <p:cNvSpPr/>
            <p:nvPr/>
          </p:nvSpPr>
          <p:spPr>
            <a:xfrm flipH="1" rot="-5400000">
              <a:off x="6158916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10"/>
            <p:cNvSpPr/>
            <p:nvPr/>
          </p:nvSpPr>
          <p:spPr>
            <a:xfrm flipH="1" rot="-5400000">
              <a:off x="6324750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10"/>
            <p:cNvSpPr/>
            <p:nvPr/>
          </p:nvSpPr>
          <p:spPr>
            <a:xfrm flipH="1" rot="-5400000">
              <a:off x="6490584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10"/>
            <p:cNvSpPr/>
            <p:nvPr/>
          </p:nvSpPr>
          <p:spPr>
            <a:xfrm flipH="1" rot="-5400000">
              <a:off x="6656418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10"/>
            <p:cNvSpPr/>
            <p:nvPr/>
          </p:nvSpPr>
          <p:spPr>
            <a:xfrm flipH="1" rot="-5400000">
              <a:off x="6822252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10"/>
            <p:cNvSpPr/>
            <p:nvPr/>
          </p:nvSpPr>
          <p:spPr>
            <a:xfrm flipH="1" rot="-5400000">
              <a:off x="6988086" y="465664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10"/>
            <p:cNvSpPr/>
            <p:nvPr/>
          </p:nvSpPr>
          <p:spPr>
            <a:xfrm flipH="1" rot="-5400000">
              <a:off x="6988086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10"/>
            <p:cNvSpPr/>
            <p:nvPr/>
          </p:nvSpPr>
          <p:spPr>
            <a:xfrm flipH="1" rot="-5400000">
              <a:off x="7153920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10"/>
            <p:cNvSpPr/>
            <p:nvPr/>
          </p:nvSpPr>
          <p:spPr>
            <a:xfrm flipH="1" rot="-5400000">
              <a:off x="7319754" y="465664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10"/>
            <p:cNvSpPr/>
            <p:nvPr/>
          </p:nvSpPr>
          <p:spPr>
            <a:xfrm flipH="1" rot="-5400000">
              <a:off x="7319754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10"/>
            <p:cNvSpPr/>
            <p:nvPr/>
          </p:nvSpPr>
          <p:spPr>
            <a:xfrm flipH="1" rot="-5400000">
              <a:off x="7651422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10"/>
            <p:cNvSpPr/>
            <p:nvPr/>
          </p:nvSpPr>
          <p:spPr>
            <a:xfrm flipH="1" rot="-5400000">
              <a:off x="7817256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10"/>
            <p:cNvSpPr/>
            <p:nvPr/>
          </p:nvSpPr>
          <p:spPr>
            <a:xfrm flipH="1" rot="-5400000">
              <a:off x="7983089" y="465664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10"/>
            <p:cNvSpPr/>
            <p:nvPr/>
          </p:nvSpPr>
          <p:spPr>
            <a:xfrm flipH="1" rot="-5400000">
              <a:off x="7983089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10"/>
            <p:cNvSpPr/>
            <p:nvPr/>
          </p:nvSpPr>
          <p:spPr>
            <a:xfrm flipH="1" rot="-5400000">
              <a:off x="8148923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10"/>
            <p:cNvSpPr/>
            <p:nvPr/>
          </p:nvSpPr>
          <p:spPr>
            <a:xfrm flipH="1" rot="-5400000">
              <a:off x="8314757" y="465664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10"/>
            <p:cNvSpPr/>
            <p:nvPr/>
          </p:nvSpPr>
          <p:spPr>
            <a:xfrm flipH="1" rot="-5400000">
              <a:off x="8314757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10"/>
            <p:cNvSpPr/>
            <p:nvPr/>
          </p:nvSpPr>
          <p:spPr>
            <a:xfrm flipH="1" rot="-5400000">
              <a:off x="8480591" y="449080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10"/>
            <p:cNvSpPr/>
            <p:nvPr/>
          </p:nvSpPr>
          <p:spPr>
            <a:xfrm flipH="1" rot="-5400000">
              <a:off x="8480591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10"/>
            <p:cNvSpPr/>
            <p:nvPr/>
          </p:nvSpPr>
          <p:spPr>
            <a:xfrm flipH="1" rot="-5400000">
              <a:off x="8646425" y="4324974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10"/>
            <p:cNvSpPr/>
            <p:nvPr/>
          </p:nvSpPr>
          <p:spPr>
            <a:xfrm flipH="1" rot="-5400000">
              <a:off x="8646425" y="465664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10"/>
            <p:cNvSpPr/>
            <p:nvPr/>
          </p:nvSpPr>
          <p:spPr>
            <a:xfrm flipH="1" rot="-5400000">
              <a:off x="8646425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10"/>
            <p:cNvSpPr/>
            <p:nvPr/>
          </p:nvSpPr>
          <p:spPr>
            <a:xfrm flipH="1" rot="-5400000">
              <a:off x="8812259" y="3827472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10"/>
            <p:cNvSpPr/>
            <p:nvPr/>
          </p:nvSpPr>
          <p:spPr>
            <a:xfrm flipH="1" rot="-5400000">
              <a:off x="8812259" y="4159140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10"/>
            <p:cNvSpPr/>
            <p:nvPr/>
          </p:nvSpPr>
          <p:spPr>
            <a:xfrm flipH="1" rot="-5400000">
              <a:off x="8812259" y="449080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10"/>
            <p:cNvSpPr/>
            <p:nvPr/>
          </p:nvSpPr>
          <p:spPr>
            <a:xfrm flipH="1" rot="-5400000">
              <a:off x="8812259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10"/>
            <p:cNvSpPr/>
            <p:nvPr/>
          </p:nvSpPr>
          <p:spPr>
            <a:xfrm flipH="1" rot="-5400000">
              <a:off x="8978093" y="3993306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10"/>
            <p:cNvSpPr/>
            <p:nvPr/>
          </p:nvSpPr>
          <p:spPr>
            <a:xfrm flipH="1" rot="-5400000">
              <a:off x="8978093" y="4324974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10"/>
            <p:cNvSpPr/>
            <p:nvPr/>
          </p:nvSpPr>
          <p:spPr>
            <a:xfrm flipH="1" rot="-5400000">
              <a:off x="8978093" y="465664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10"/>
            <p:cNvSpPr/>
            <p:nvPr/>
          </p:nvSpPr>
          <p:spPr>
            <a:xfrm flipH="1" rot="-5400000">
              <a:off x="8978093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5" name="Google Shape;505;p10"/>
          <p:cNvGrpSpPr/>
          <p:nvPr/>
        </p:nvGrpSpPr>
        <p:grpSpPr>
          <a:xfrm rot="10800000">
            <a:off x="8485597" y="646200"/>
            <a:ext cx="663402" cy="4497292"/>
            <a:chOff x="-9" y="0"/>
            <a:chExt cx="663402" cy="4497292"/>
          </a:xfrm>
        </p:grpSpPr>
        <p:sp>
          <p:nvSpPr>
            <p:cNvPr id="506" name="Google Shape;506;p10"/>
            <p:cNvSpPr/>
            <p:nvPr/>
          </p:nvSpPr>
          <p:spPr>
            <a:xfrm rot="-5400000">
              <a:off x="-1335903" y="1340700"/>
              <a:ext cx="3337200" cy="655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10"/>
            <p:cNvSpPr/>
            <p:nvPr/>
          </p:nvSpPr>
          <p:spPr>
            <a:xfrm rot="5400000">
              <a:off x="497493" y="383389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10"/>
            <p:cNvSpPr/>
            <p:nvPr/>
          </p:nvSpPr>
          <p:spPr>
            <a:xfrm rot="5400000">
              <a:off x="497493" y="416555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10"/>
            <p:cNvSpPr/>
            <p:nvPr/>
          </p:nvSpPr>
          <p:spPr>
            <a:xfrm rot="5400000">
              <a:off x="331659" y="333638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10"/>
            <p:cNvSpPr/>
            <p:nvPr/>
          </p:nvSpPr>
          <p:spPr>
            <a:xfrm rot="5400000">
              <a:off x="331659" y="3668057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10"/>
            <p:cNvSpPr/>
            <p:nvPr/>
          </p:nvSpPr>
          <p:spPr>
            <a:xfrm rot="5400000">
              <a:off x="331659" y="399972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10"/>
            <p:cNvSpPr/>
            <p:nvPr/>
          </p:nvSpPr>
          <p:spPr>
            <a:xfrm rot="5400000">
              <a:off x="165825" y="3502223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10"/>
            <p:cNvSpPr/>
            <p:nvPr/>
          </p:nvSpPr>
          <p:spPr>
            <a:xfrm rot="5400000">
              <a:off x="165825" y="383389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10"/>
            <p:cNvSpPr/>
            <p:nvPr/>
          </p:nvSpPr>
          <p:spPr>
            <a:xfrm rot="5400000">
              <a:off x="165825" y="416555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10"/>
            <p:cNvSpPr/>
            <p:nvPr/>
          </p:nvSpPr>
          <p:spPr>
            <a:xfrm rot="5400000">
              <a:off x="-9" y="333638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10"/>
            <p:cNvSpPr/>
            <p:nvPr/>
          </p:nvSpPr>
          <p:spPr>
            <a:xfrm rot="5400000">
              <a:off x="-9" y="3668057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10"/>
            <p:cNvSpPr/>
            <p:nvPr/>
          </p:nvSpPr>
          <p:spPr>
            <a:xfrm rot="5400000">
              <a:off x="-9" y="399972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10"/>
            <p:cNvSpPr/>
            <p:nvPr/>
          </p:nvSpPr>
          <p:spPr>
            <a:xfrm rot="5400000">
              <a:off x="-9" y="4331392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9" name="Google Shape;519;p10"/>
          <p:cNvGrpSpPr/>
          <p:nvPr/>
        </p:nvGrpSpPr>
        <p:grpSpPr>
          <a:xfrm>
            <a:off x="-9" y="3982605"/>
            <a:ext cx="1160904" cy="1160903"/>
            <a:chOff x="-9" y="3982780"/>
            <a:chExt cx="1160904" cy="1160903"/>
          </a:xfrm>
        </p:grpSpPr>
        <p:sp>
          <p:nvSpPr>
            <p:cNvPr id="520" name="Google Shape;520;p10"/>
            <p:cNvSpPr/>
            <p:nvPr/>
          </p:nvSpPr>
          <p:spPr>
            <a:xfrm rot="5400000">
              <a:off x="994995" y="4977783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10"/>
            <p:cNvSpPr/>
            <p:nvPr/>
          </p:nvSpPr>
          <p:spPr>
            <a:xfrm rot="5400000">
              <a:off x="829161" y="4811950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10"/>
            <p:cNvSpPr/>
            <p:nvPr/>
          </p:nvSpPr>
          <p:spPr>
            <a:xfrm rot="5400000">
              <a:off x="663327" y="4977783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10"/>
            <p:cNvSpPr/>
            <p:nvPr/>
          </p:nvSpPr>
          <p:spPr>
            <a:xfrm rot="5400000">
              <a:off x="497493" y="448028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10"/>
            <p:cNvSpPr/>
            <p:nvPr/>
          </p:nvSpPr>
          <p:spPr>
            <a:xfrm rot="5400000">
              <a:off x="497493" y="4811950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10"/>
            <p:cNvSpPr/>
            <p:nvPr/>
          </p:nvSpPr>
          <p:spPr>
            <a:xfrm rot="5400000">
              <a:off x="331659" y="3982780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10"/>
            <p:cNvSpPr/>
            <p:nvPr/>
          </p:nvSpPr>
          <p:spPr>
            <a:xfrm rot="5400000">
              <a:off x="331659" y="431444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10"/>
            <p:cNvSpPr/>
            <p:nvPr/>
          </p:nvSpPr>
          <p:spPr>
            <a:xfrm rot="5400000">
              <a:off x="331659" y="4646116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10"/>
            <p:cNvSpPr/>
            <p:nvPr/>
          </p:nvSpPr>
          <p:spPr>
            <a:xfrm rot="5400000">
              <a:off x="331659" y="4977783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10"/>
            <p:cNvSpPr/>
            <p:nvPr/>
          </p:nvSpPr>
          <p:spPr>
            <a:xfrm rot="5400000">
              <a:off x="165825" y="4148614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10"/>
            <p:cNvSpPr/>
            <p:nvPr/>
          </p:nvSpPr>
          <p:spPr>
            <a:xfrm rot="5400000">
              <a:off x="165825" y="448028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10"/>
            <p:cNvSpPr/>
            <p:nvPr/>
          </p:nvSpPr>
          <p:spPr>
            <a:xfrm rot="5400000">
              <a:off x="165825" y="4811950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10"/>
            <p:cNvSpPr/>
            <p:nvPr/>
          </p:nvSpPr>
          <p:spPr>
            <a:xfrm rot="5400000">
              <a:off x="-9" y="3982780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10"/>
            <p:cNvSpPr/>
            <p:nvPr/>
          </p:nvSpPr>
          <p:spPr>
            <a:xfrm rot="5400000">
              <a:off x="-9" y="431444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10"/>
            <p:cNvSpPr/>
            <p:nvPr/>
          </p:nvSpPr>
          <p:spPr>
            <a:xfrm rot="5400000">
              <a:off x="-9" y="4646116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10"/>
            <p:cNvSpPr/>
            <p:nvPr/>
          </p:nvSpPr>
          <p:spPr>
            <a:xfrm rot="5400000">
              <a:off x="-9" y="4977783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7" name="Google Shape;537;p11"/>
          <p:cNvGrpSpPr/>
          <p:nvPr/>
        </p:nvGrpSpPr>
        <p:grpSpPr>
          <a:xfrm>
            <a:off x="5000" y="0"/>
            <a:ext cx="2656200" cy="4604100"/>
            <a:chOff x="5000" y="0"/>
            <a:chExt cx="2656200" cy="4604100"/>
          </a:xfrm>
        </p:grpSpPr>
        <p:sp>
          <p:nvSpPr>
            <p:cNvPr id="538" name="Google Shape;538;p11"/>
            <p:cNvSpPr/>
            <p:nvPr/>
          </p:nvSpPr>
          <p:spPr>
            <a:xfrm>
              <a:off x="5000" y="0"/>
              <a:ext cx="2656200" cy="212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11"/>
            <p:cNvSpPr/>
            <p:nvPr/>
          </p:nvSpPr>
          <p:spPr>
            <a:xfrm>
              <a:off x="713225" y="0"/>
              <a:ext cx="771600" cy="4604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0" name="Google Shape;540;p11"/>
          <p:cNvGrpSpPr/>
          <p:nvPr/>
        </p:nvGrpSpPr>
        <p:grpSpPr>
          <a:xfrm rot="10800000">
            <a:off x="6201325" y="2641325"/>
            <a:ext cx="2942675" cy="2508300"/>
            <a:chOff x="1518100" y="0"/>
            <a:chExt cx="2942675" cy="2508300"/>
          </a:xfrm>
        </p:grpSpPr>
        <p:sp>
          <p:nvSpPr>
            <p:cNvPr id="541" name="Google Shape;541;p11"/>
            <p:cNvSpPr/>
            <p:nvPr/>
          </p:nvSpPr>
          <p:spPr>
            <a:xfrm>
              <a:off x="1518100" y="0"/>
              <a:ext cx="1118400" cy="25083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11"/>
            <p:cNvSpPr/>
            <p:nvPr/>
          </p:nvSpPr>
          <p:spPr>
            <a:xfrm rot="5400000">
              <a:off x="4294875" y="16584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11"/>
            <p:cNvSpPr/>
            <p:nvPr/>
          </p:nvSpPr>
          <p:spPr>
            <a:xfrm rot="5400000">
              <a:off x="3963207" y="16584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11"/>
            <p:cNvSpPr/>
            <p:nvPr/>
          </p:nvSpPr>
          <p:spPr>
            <a:xfrm rot="5400000">
              <a:off x="3963207" y="497510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11"/>
            <p:cNvSpPr/>
            <p:nvPr/>
          </p:nvSpPr>
          <p:spPr>
            <a:xfrm rot="5400000">
              <a:off x="3963207" y="829177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11"/>
            <p:cNvSpPr/>
            <p:nvPr/>
          </p:nvSpPr>
          <p:spPr>
            <a:xfrm rot="5400000">
              <a:off x="3797373" y="663344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11"/>
            <p:cNvSpPr/>
            <p:nvPr/>
          </p:nvSpPr>
          <p:spPr>
            <a:xfrm rot="5400000">
              <a:off x="3631539" y="829177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11"/>
            <p:cNvSpPr/>
            <p:nvPr/>
          </p:nvSpPr>
          <p:spPr>
            <a:xfrm rot="5400000">
              <a:off x="3465706" y="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11"/>
            <p:cNvSpPr/>
            <p:nvPr/>
          </p:nvSpPr>
          <p:spPr>
            <a:xfrm rot="5400000">
              <a:off x="3465706" y="663344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11"/>
            <p:cNvSpPr/>
            <p:nvPr/>
          </p:nvSpPr>
          <p:spPr>
            <a:xfrm rot="5400000">
              <a:off x="3299872" y="16584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11"/>
            <p:cNvSpPr/>
            <p:nvPr/>
          </p:nvSpPr>
          <p:spPr>
            <a:xfrm rot="5400000">
              <a:off x="3299872" y="497510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11"/>
            <p:cNvSpPr/>
            <p:nvPr/>
          </p:nvSpPr>
          <p:spPr>
            <a:xfrm rot="5400000">
              <a:off x="3299872" y="829177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11"/>
            <p:cNvSpPr/>
            <p:nvPr/>
          </p:nvSpPr>
          <p:spPr>
            <a:xfrm rot="5400000">
              <a:off x="3134038" y="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11"/>
            <p:cNvSpPr/>
            <p:nvPr/>
          </p:nvSpPr>
          <p:spPr>
            <a:xfrm rot="5400000">
              <a:off x="3134038" y="331676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11"/>
            <p:cNvSpPr/>
            <p:nvPr/>
          </p:nvSpPr>
          <p:spPr>
            <a:xfrm rot="5400000">
              <a:off x="3134038" y="995011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11"/>
            <p:cNvSpPr/>
            <p:nvPr/>
          </p:nvSpPr>
          <p:spPr>
            <a:xfrm rot="5400000">
              <a:off x="2968204" y="16584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11"/>
            <p:cNvSpPr/>
            <p:nvPr/>
          </p:nvSpPr>
          <p:spPr>
            <a:xfrm rot="5400000">
              <a:off x="2968204" y="497510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11"/>
            <p:cNvSpPr/>
            <p:nvPr/>
          </p:nvSpPr>
          <p:spPr>
            <a:xfrm rot="5400000">
              <a:off x="2968204" y="829177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11"/>
            <p:cNvSpPr/>
            <p:nvPr/>
          </p:nvSpPr>
          <p:spPr>
            <a:xfrm rot="5400000">
              <a:off x="2802370" y="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11"/>
            <p:cNvSpPr/>
            <p:nvPr/>
          </p:nvSpPr>
          <p:spPr>
            <a:xfrm rot="5400000">
              <a:off x="2802370" y="663344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11"/>
            <p:cNvSpPr/>
            <p:nvPr/>
          </p:nvSpPr>
          <p:spPr>
            <a:xfrm rot="5400000">
              <a:off x="2802370" y="995011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11"/>
            <p:cNvSpPr/>
            <p:nvPr/>
          </p:nvSpPr>
          <p:spPr>
            <a:xfrm rot="5400000">
              <a:off x="2636536" y="16584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11"/>
            <p:cNvSpPr/>
            <p:nvPr/>
          </p:nvSpPr>
          <p:spPr>
            <a:xfrm rot="5400000">
              <a:off x="2636536" y="497510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11"/>
            <p:cNvSpPr/>
            <p:nvPr/>
          </p:nvSpPr>
          <p:spPr>
            <a:xfrm rot="5400000">
              <a:off x="2636536" y="829177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65" name="Google Shape;565;p11"/>
          <p:cNvGrpSpPr/>
          <p:nvPr/>
        </p:nvGrpSpPr>
        <p:grpSpPr>
          <a:xfrm>
            <a:off x="5993084" y="124888"/>
            <a:ext cx="3150911" cy="829235"/>
            <a:chOff x="5993084" y="124888"/>
            <a:chExt cx="3150911" cy="829235"/>
          </a:xfrm>
        </p:grpSpPr>
        <p:sp>
          <p:nvSpPr>
            <p:cNvPr id="566" name="Google Shape;566;p11"/>
            <p:cNvSpPr/>
            <p:nvPr/>
          </p:nvSpPr>
          <p:spPr>
            <a:xfrm rot="5400000">
              <a:off x="8978095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11"/>
            <p:cNvSpPr/>
            <p:nvPr/>
          </p:nvSpPr>
          <p:spPr>
            <a:xfrm rot="5400000">
              <a:off x="8978095" y="45655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11"/>
            <p:cNvSpPr/>
            <p:nvPr/>
          </p:nvSpPr>
          <p:spPr>
            <a:xfrm rot="5400000">
              <a:off x="8978095" y="788223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11"/>
            <p:cNvSpPr/>
            <p:nvPr/>
          </p:nvSpPr>
          <p:spPr>
            <a:xfrm rot="5400000">
              <a:off x="8812261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11"/>
            <p:cNvSpPr/>
            <p:nvPr/>
          </p:nvSpPr>
          <p:spPr>
            <a:xfrm rot="5400000">
              <a:off x="8812261" y="62238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11"/>
            <p:cNvSpPr/>
            <p:nvPr/>
          </p:nvSpPr>
          <p:spPr>
            <a:xfrm rot="5400000">
              <a:off x="8646427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11"/>
            <p:cNvSpPr/>
            <p:nvPr/>
          </p:nvSpPr>
          <p:spPr>
            <a:xfrm rot="5400000">
              <a:off x="8646427" y="45655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11"/>
            <p:cNvSpPr/>
            <p:nvPr/>
          </p:nvSpPr>
          <p:spPr>
            <a:xfrm rot="5400000">
              <a:off x="8646427" y="788223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11"/>
            <p:cNvSpPr/>
            <p:nvPr/>
          </p:nvSpPr>
          <p:spPr>
            <a:xfrm rot="5400000">
              <a:off x="8480593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11"/>
            <p:cNvSpPr/>
            <p:nvPr/>
          </p:nvSpPr>
          <p:spPr>
            <a:xfrm rot="5400000">
              <a:off x="8480593" y="62238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11"/>
            <p:cNvSpPr/>
            <p:nvPr/>
          </p:nvSpPr>
          <p:spPr>
            <a:xfrm rot="5400000">
              <a:off x="8314759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11"/>
            <p:cNvSpPr/>
            <p:nvPr/>
          </p:nvSpPr>
          <p:spPr>
            <a:xfrm rot="5400000">
              <a:off x="8314759" y="45655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11"/>
            <p:cNvSpPr/>
            <p:nvPr/>
          </p:nvSpPr>
          <p:spPr>
            <a:xfrm rot="5400000">
              <a:off x="8314759" y="788223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11"/>
            <p:cNvSpPr/>
            <p:nvPr/>
          </p:nvSpPr>
          <p:spPr>
            <a:xfrm rot="5400000">
              <a:off x="8148925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11"/>
            <p:cNvSpPr/>
            <p:nvPr/>
          </p:nvSpPr>
          <p:spPr>
            <a:xfrm rot="5400000">
              <a:off x="8148925" y="62238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11"/>
            <p:cNvSpPr/>
            <p:nvPr/>
          </p:nvSpPr>
          <p:spPr>
            <a:xfrm rot="5400000">
              <a:off x="7983091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11"/>
            <p:cNvSpPr/>
            <p:nvPr/>
          </p:nvSpPr>
          <p:spPr>
            <a:xfrm rot="5400000">
              <a:off x="7983091" y="45655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11"/>
            <p:cNvSpPr/>
            <p:nvPr/>
          </p:nvSpPr>
          <p:spPr>
            <a:xfrm rot="5400000">
              <a:off x="7983091" y="788223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11"/>
            <p:cNvSpPr/>
            <p:nvPr/>
          </p:nvSpPr>
          <p:spPr>
            <a:xfrm rot="5400000">
              <a:off x="7817257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5" name="Google Shape;585;p11"/>
            <p:cNvSpPr/>
            <p:nvPr/>
          </p:nvSpPr>
          <p:spPr>
            <a:xfrm rot="5400000">
              <a:off x="7817257" y="62238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6" name="Google Shape;586;p11"/>
            <p:cNvSpPr/>
            <p:nvPr/>
          </p:nvSpPr>
          <p:spPr>
            <a:xfrm rot="5400000">
              <a:off x="7651423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11"/>
            <p:cNvSpPr/>
            <p:nvPr/>
          </p:nvSpPr>
          <p:spPr>
            <a:xfrm rot="5400000">
              <a:off x="7651423" y="45655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11"/>
            <p:cNvSpPr/>
            <p:nvPr/>
          </p:nvSpPr>
          <p:spPr>
            <a:xfrm rot="5400000">
              <a:off x="7651423" y="788223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11"/>
            <p:cNvSpPr/>
            <p:nvPr/>
          </p:nvSpPr>
          <p:spPr>
            <a:xfrm rot="5400000">
              <a:off x="7485589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11"/>
            <p:cNvSpPr/>
            <p:nvPr/>
          </p:nvSpPr>
          <p:spPr>
            <a:xfrm rot="5400000">
              <a:off x="7485589" y="62238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11"/>
            <p:cNvSpPr/>
            <p:nvPr/>
          </p:nvSpPr>
          <p:spPr>
            <a:xfrm rot="5400000">
              <a:off x="7319756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11"/>
            <p:cNvSpPr/>
            <p:nvPr/>
          </p:nvSpPr>
          <p:spPr>
            <a:xfrm rot="5400000">
              <a:off x="7319756" y="45655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11"/>
            <p:cNvSpPr/>
            <p:nvPr/>
          </p:nvSpPr>
          <p:spPr>
            <a:xfrm rot="5400000">
              <a:off x="7319756" y="788223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11"/>
            <p:cNvSpPr/>
            <p:nvPr/>
          </p:nvSpPr>
          <p:spPr>
            <a:xfrm rot="5400000">
              <a:off x="7153922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11"/>
            <p:cNvSpPr/>
            <p:nvPr/>
          </p:nvSpPr>
          <p:spPr>
            <a:xfrm rot="5400000">
              <a:off x="7153922" y="62238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11"/>
            <p:cNvSpPr/>
            <p:nvPr/>
          </p:nvSpPr>
          <p:spPr>
            <a:xfrm rot="5400000">
              <a:off x="6988088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11"/>
            <p:cNvSpPr/>
            <p:nvPr/>
          </p:nvSpPr>
          <p:spPr>
            <a:xfrm rot="5400000">
              <a:off x="6988088" y="45655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11"/>
            <p:cNvSpPr/>
            <p:nvPr/>
          </p:nvSpPr>
          <p:spPr>
            <a:xfrm rot="5400000">
              <a:off x="6988088" y="788223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11"/>
            <p:cNvSpPr/>
            <p:nvPr/>
          </p:nvSpPr>
          <p:spPr>
            <a:xfrm rot="5400000">
              <a:off x="6822254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11"/>
            <p:cNvSpPr/>
            <p:nvPr/>
          </p:nvSpPr>
          <p:spPr>
            <a:xfrm rot="5400000">
              <a:off x="6822254" y="62238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11"/>
            <p:cNvSpPr/>
            <p:nvPr/>
          </p:nvSpPr>
          <p:spPr>
            <a:xfrm rot="5400000">
              <a:off x="6656420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11"/>
            <p:cNvSpPr/>
            <p:nvPr/>
          </p:nvSpPr>
          <p:spPr>
            <a:xfrm rot="5400000">
              <a:off x="6656420" y="45655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" name="Google Shape;603;p11"/>
            <p:cNvSpPr/>
            <p:nvPr/>
          </p:nvSpPr>
          <p:spPr>
            <a:xfrm rot="5400000">
              <a:off x="6490586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" name="Google Shape;604;p11"/>
            <p:cNvSpPr/>
            <p:nvPr/>
          </p:nvSpPr>
          <p:spPr>
            <a:xfrm rot="5400000">
              <a:off x="6490586" y="62238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" name="Google Shape;605;p11"/>
            <p:cNvSpPr/>
            <p:nvPr/>
          </p:nvSpPr>
          <p:spPr>
            <a:xfrm rot="5400000">
              <a:off x="6324752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11"/>
            <p:cNvSpPr/>
            <p:nvPr/>
          </p:nvSpPr>
          <p:spPr>
            <a:xfrm rot="5400000">
              <a:off x="6324752" y="45655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11"/>
            <p:cNvSpPr/>
            <p:nvPr/>
          </p:nvSpPr>
          <p:spPr>
            <a:xfrm rot="5400000">
              <a:off x="6158918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11"/>
            <p:cNvSpPr/>
            <p:nvPr/>
          </p:nvSpPr>
          <p:spPr>
            <a:xfrm rot="5400000">
              <a:off x="5993084" y="45655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9" name="Google Shape;609;p11"/>
          <p:cNvSpPr txBox="1"/>
          <p:nvPr>
            <p:ph hasCustomPrompt="1" type="title"/>
          </p:nvPr>
        </p:nvSpPr>
        <p:spPr>
          <a:xfrm>
            <a:off x="713225" y="1655850"/>
            <a:ext cx="7717500" cy="1235400"/>
          </a:xfrm>
          <a:prstGeom prst="rect">
            <a:avLst/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610" name="Google Shape;610;p11"/>
          <p:cNvSpPr txBox="1"/>
          <p:nvPr>
            <p:ph idx="1" type="subTitle"/>
          </p:nvPr>
        </p:nvSpPr>
        <p:spPr>
          <a:xfrm>
            <a:off x="713250" y="2914918"/>
            <a:ext cx="77175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3" name="Google Shape;613;p13"/>
          <p:cNvGrpSpPr/>
          <p:nvPr/>
        </p:nvGrpSpPr>
        <p:grpSpPr>
          <a:xfrm>
            <a:off x="5988105" y="5"/>
            <a:ext cx="3150909" cy="497568"/>
            <a:chOff x="5988105" y="5"/>
            <a:chExt cx="3150909" cy="497568"/>
          </a:xfrm>
        </p:grpSpPr>
        <p:sp>
          <p:nvSpPr>
            <p:cNvPr id="614" name="Google Shape;614;p13"/>
            <p:cNvSpPr/>
            <p:nvPr/>
          </p:nvSpPr>
          <p:spPr>
            <a:xfrm rot="10800000">
              <a:off x="8973114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13"/>
            <p:cNvSpPr/>
            <p:nvPr/>
          </p:nvSpPr>
          <p:spPr>
            <a:xfrm rot="10800000">
              <a:off x="8641446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13"/>
            <p:cNvSpPr/>
            <p:nvPr/>
          </p:nvSpPr>
          <p:spPr>
            <a:xfrm rot="10800000">
              <a:off x="8309778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13"/>
            <p:cNvSpPr/>
            <p:nvPr/>
          </p:nvSpPr>
          <p:spPr>
            <a:xfrm rot="10800000">
              <a:off x="7978111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13"/>
            <p:cNvSpPr/>
            <p:nvPr/>
          </p:nvSpPr>
          <p:spPr>
            <a:xfrm rot="10800000">
              <a:off x="7646443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13"/>
            <p:cNvSpPr/>
            <p:nvPr/>
          </p:nvSpPr>
          <p:spPr>
            <a:xfrm rot="10800000">
              <a:off x="7314775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13"/>
            <p:cNvSpPr/>
            <p:nvPr/>
          </p:nvSpPr>
          <p:spPr>
            <a:xfrm rot="10800000">
              <a:off x="6983108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13"/>
            <p:cNvSpPr/>
            <p:nvPr/>
          </p:nvSpPr>
          <p:spPr>
            <a:xfrm rot="10800000">
              <a:off x="6651440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13"/>
            <p:cNvSpPr/>
            <p:nvPr/>
          </p:nvSpPr>
          <p:spPr>
            <a:xfrm rot="10800000">
              <a:off x="6319772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13"/>
            <p:cNvSpPr/>
            <p:nvPr/>
          </p:nvSpPr>
          <p:spPr>
            <a:xfrm rot="10800000">
              <a:off x="5988105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13"/>
            <p:cNvSpPr/>
            <p:nvPr/>
          </p:nvSpPr>
          <p:spPr>
            <a:xfrm rot="10800000">
              <a:off x="8807280" y="16583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13"/>
            <p:cNvSpPr/>
            <p:nvPr/>
          </p:nvSpPr>
          <p:spPr>
            <a:xfrm rot="10800000">
              <a:off x="8475612" y="16583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13"/>
            <p:cNvSpPr/>
            <p:nvPr/>
          </p:nvSpPr>
          <p:spPr>
            <a:xfrm rot="10800000">
              <a:off x="8143944" y="16583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13"/>
            <p:cNvSpPr/>
            <p:nvPr/>
          </p:nvSpPr>
          <p:spPr>
            <a:xfrm rot="10800000">
              <a:off x="7812277" y="16583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13"/>
            <p:cNvSpPr/>
            <p:nvPr/>
          </p:nvSpPr>
          <p:spPr>
            <a:xfrm rot="10800000">
              <a:off x="7480609" y="16583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13"/>
            <p:cNvSpPr/>
            <p:nvPr/>
          </p:nvSpPr>
          <p:spPr>
            <a:xfrm rot="10800000">
              <a:off x="7148941" y="16583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13"/>
            <p:cNvSpPr/>
            <p:nvPr/>
          </p:nvSpPr>
          <p:spPr>
            <a:xfrm rot="10800000">
              <a:off x="6817274" y="16583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1" name="Google Shape;631;p13"/>
            <p:cNvSpPr/>
            <p:nvPr/>
          </p:nvSpPr>
          <p:spPr>
            <a:xfrm rot="10800000">
              <a:off x="6485606" y="16583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13"/>
            <p:cNvSpPr/>
            <p:nvPr/>
          </p:nvSpPr>
          <p:spPr>
            <a:xfrm rot="10800000">
              <a:off x="6153938" y="16583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13"/>
            <p:cNvSpPr/>
            <p:nvPr/>
          </p:nvSpPr>
          <p:spPr>
            <a:xfrm rot="10800000">
              <a:off x="8973114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4" name="Google Shape;634;p13"/>
            <p:cNvSpPr/>
            <p:nvPr/>
          </p:nvSpPr>
          <p:spPr>
            <a:xfrm rot="10800000">
              <a:off x="8641446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13"/>
            <p:cNvSpPr/>
            <p:nvPr/>
          </p:nvSpPr>
          <p:spPr>
            <a:xfrm rot="10800000">
              <a:off x="8309778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13"/>
            <p:cNvSpPr/>
            <p:nvPr/>
          </p:nvSpPr>
          <p:spPr>
            <a:xfrm rot="10800000">
              <a:off x="7978111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13"/>
            <p:cNvSpPr/>
            <p:nvPr/>
          </p:nvSpPr>
          <p:spPr>
            <a:xfrm rot="10800000">
              <a:off x="7646443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13"/>
            <p:cNvSpPr/>
            <p:nvPr/>
          </p:nvSpPr>
          <p:spPr>
            <a:xfrm rot="10800000">
              <a:off x="7314775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13"/>
            <p:cNvSpPr/>
            <p:nvPr/>
          </p:nvSpPr>
          <p:spPr>
            <a:xfrm rot="10800000">
              <a:off x="6983108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13"/>
            <p:cNvSpPr/>
            <p:nvPr/>
          </p:nvSpPr>
          <p:spPr>
            <a:xfrm rot="10800000">
              <a:off x="6651440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13"/>
            <p:cNvSpPr/>
            <p:nvPr/>
          </p:nvSpPr>
          <p:spPr>
            <a:xfrm rot="10800000">
              <a:off x="6319772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13"/>
            <p:cNvSpPr/>
            <p:nvPr/>
          </p:nvSpPr>
          <p:spPr>
            <a:xfrm rot="10800000">
              <a:off x="5988105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3" name="Google Shape;643;p13"/>
          <p:cNvGrpSpPr/>
          <p:nvPr/>
        </p:nvGrpSpPr>
        <p:grpSpPr>
          <a:xfrm>
            <a:off x="-5129" y="4320399"/>
            <a:ext cx="829236" cy="829235"/>
            <a:chOff x="-9" y="4320399"/>
            <a:chExt cx="829236" cy="829235"/>
          </a:xfrm>
        </p:grpSpPr>
        <p:sp>
          <p:nvSpPr>
            <p:cNvPr id="644" name="Google Shape;644;p13"/>
            <p:cNvSpPr/>
            <p:nvPr/>
          </p:nvSpPr>
          <p:spPr>
            <a:xfrm rot="5400000">
              <a:off x="663327" y="4983734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13"/>
            <p:cNvSpPr/>
            <p:nvPr/>
          </p:nvSpPr>
          <p:spPr>
            <a:xfrm rot="5400000">
              <a:off x="497493" y="4817900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13"/>
            <p:cNvSpPr/>
            <p:nvPr/>
          </p:nvSpPr>
          <p:spPr>
            <a:xfrm rot="5400000">
              <a:off x="331659" y="4983734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13"/>
            <p:cNvSpPr/>
            <p:nvPr/>
          </p:nvSpPr>
          <p:spPr>
            <a:xfrm rot="5400000">
              <a:off x="165825" y="4817900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13"/>
            <p:cNvSpPr/>
            <p:nvPr/>
          </p:nvSpPr>
          <p:spPr>
            <a:xfrm rot="5400000">
              <a:off x="-9" y="432039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13"/>
            <p:cNvSpPr/>
            <p:nvPr/>
          </p:nvSpPr>
          <p:spPr>
            <a:xfrm rot="5400000">
              <a:off x="-9" y="4652066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13"/>
            <p:cNvSpPr/>
            <p:nvPr/>
          </p:nvSpPr>
          <p:spPr>
            <a:xfrm rot="5400000">
              <a:off x="-9" y="4983734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51" name="Google Shape;651;p1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sp>
        <p:nvSpPr>
          <p:cNvPr id="652" name="Google Shape;652;p13"/>
          <p:cNvSpPr txBox="1"/>
          <p:nvPr>
            <p:ph hasCustomPrompt="1" idx="2" type="title"/>
          </p:nvPr>
        </p:nvSpPr>
        <p:spPr>
          <a:xfrm>
            <a:off x="720000" y="1310046"/>
            <a:ext cx="734700" cy="447600"/>
          </a:xfrm>
          <a:prstGeom prst="rect">
            <a:avLst/>
          </a:prstGeom>
          <a:solidFill>
            <a:schemeClr val="l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53" name="Google Shape;653;p13"/>
          <p:cNvSpPr txBox="1"/>
          <p:nvPr>
            <p:ph hasCustomPrompt="1" idx="3" type="title"/>
          </p:nvPr>
        </p:nvSpPr>
        <p:spPr>
          <a:xfrm>
            <a:off x="720000" y="2946091"/>
            <a:ext cx="734700" cy="447600"/>
          </a:xfrm>
          <a:prstGeom prst="rect">
            <a:avLst/>
          </a:prstGeom>
          <a:solidFill>
            <a:schemeClr val="l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54" name="Google Shape;654;p13"/>
          <p:cNvSpPr txBox="1"/>
          <p:nvPr>
            <p:ph hasCustomPrompt="1" idx="4" type="title"/>
          </p:nvPr>
        </p:nvSpPr>
        <p:spPr>
          <a:xfrm>
            <a:off x="3419275" y="1310046"/>
            <a:ext cx="734700" cy="447600"/>
          </a:xfrm>
          <a:prstGeom prst="rect">
            <a:avLst/>
          </a:prstGeom>
          <a:solidFill>
            <a:schemeClr val="l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55" name="Google Shape;655;p13"/>
          <p:cNvSpPr txBox="1"/>
          <p:nvPr>
            <p:ph hasCustomPrompt="1" idx="5" type="title"/>
          </p:nvPr>
        </p:nvSpPr>
        <p:spPr>
          <a:xfrm>
            <a:off x="3419275" y="2946091"/>
            <a:ext cx="734700" cy="447600"/>
          </a:xfrm>
          <a:prstGeom prst="rect">
            <a:avLst/>
          </a:prstGeom>
          <a:solidFill>
            <a:schemeClr val="l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56" name="Google Shape;656;p13"/>
          <p:cNvSpPr txBox="1"/>
          <p:nvPr>
            <p:ph hasCustomPrompt="1" idx="6" type="title"/>
          </p:nvPr>
        </p:nvSpPr>
        <p:spPr>
          <a:xfrm>
            <a:off x="6118550" y="1310046"/>
            <a:ext cx="734700" cy="447600"/>
          </a:xfrm>
          <a:prstGeom prst="rect">
            <a:avLst/>
          </a:prstGeom>
          <a:solidFill>
            <a:schemeClr val="l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57" name="Google Shape;657;p13"/>
          <p:cNvSpPr txBox="1"/>
          <p:nvPr>
            <p:ph hasCustomPrompt="1" idx="7" type="title"/>
          </p:nvPr>
        </p:nvSpPr>
        <p:spPr>
          <a:xfrm>
            <a:off x="6118550" y="2946091"/>
            <a:ext cx="734700" cy="447600"/>
          </a:xfrm>
          <a:prstGeom prst="rect">
            <a:avLst/>
          </a:prstGeom>
          <a:solidFill>
            <a:schemeClr val="l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58" name="Google Shape;658;p13"/>
          <p:cNvSpPr txBox="1"/>
          <p:nvPr>
            <p:ph idx="1" type="subTitle"/>
          </p:nvPr>
        </p:nvSpPr>
        <p:spPr>
          <a:xfrm>
            <a:off x="720000" y="1833838"/>
            <a:ext cx="23055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sso One"/>
                <a:ea typeface="Russo One"/>
                <a:cs typeface="Russo One"/>
                <a:sym typeface="Russo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659" name="Google Shape;659;p13"/>
          <p:cNvSpPr txBox="1"/>
          <p:nvPr>
            <p:ph idx="8" type="subTitle"/>
          </p:nvPr>
        </p:nvSpPr>
        <p:spPr>
          <a:xfrm>
            <a:off x="3419275" y="1833838"/>
            <a:ext cx="23055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sso One"/>
                <a:ea typeface="Russo One"/>
                <a:cs typeface="Russo One"/>
                <a:sym typeface="Russo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660" name="Google Shape;660;p13"/>
          <p:cNvSpPr txBox="1"/>
          <p:nvPr>
            <p:ph idx="9" type="subTitle"/>
          </p:nvPr>
        </p:nvSpPr>
        <p:spPr>
          <a:xfrm>
            <a:off x="6118550" y="1833838"/>
            <a:ext cx="23055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sso One"/>
                <a:ea typeface="Russo One"/>
                <a:cs typeface="Russo One"/>
                <a:sym typeface="Russo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661" name="Google Shape;661;p13"/>
          <p:cNvSpPr txBox="1"/>
          <p:nvPr>
            <p:ph idx="13" type="subTitle"/>
          </p:nvPr>
        </p:nvSpPr>
        <p:spPr>
          <a:xfrm>
            <a:off x="720000" y="3469900"/>
            <a:ext cx="23055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sso One"/>
                <a:ea typeface="Russo One"/>
                <a:cs typeface="Russo One"/>
                <a:sym typeface="Russo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662" name="Google Shape;662;p13"/>
          <p:cNvSpPr txBox="1"/>
          <p:nvPr>
            <p:ph idx="14" type="subTitle"/>
          </p:nvPr>
        </p:nvSpPr>
        <p:spPr>
          <a:xfrm>
            <a:off x="3419275" y="3469900"/>
            <a:ext cx="23055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sso One"/>
                <a:ea typeface="Russo One"/>
                <a:cs typeface="Russo One"/>
                <a:sym typeface="Russo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663" name="Google Shape;663;p13"/>
          <p:cNvSpPr txBox="1"/>
          <p:nvPr>
            <p:ph idx="15" type="subTitle"/>
          </p:nvPr>
        </p:nvSpPr>
        <p:spPr>
          <a:xfrm>
            <a:off x="6118550" y="3469900"/>
            <a:ext cx="23055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sso One"/>
                <a:ea typeface="Russo One"/>
                <a:cs typeface="Russo One"/>
                <a:sym typeface="Russo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664" name="Google Shape;664;p13"/>
          <p:cNvSpPr txBox="1"/>
          <p:nvPr>
            <p:ph idx="16" type="subTitle"/>
          </p:nvPr>
        </p:nvSpPr>
        <p:spPr>
          <a:xfrm>
            <a:off x="719977" y="2075938"/>
            <a:ext cx="23055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65" name="Google Shape;665;p13"/>
          <p:cNvSpPr txBox="1"/>
          <p:nvPr>
            <p:ph idx="17" type="subTitle"/>
          </p:nvPr>
        </p:nvSpPr>
        <p:spPr>
          <a:xfrm>
            <a:off x="3419265" y="2075938"/>
            <a:ext cx="23055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66" name="Google Shape;666;p13"/>
          <p:cNvSpPr txBox="1"/>
          <p:nvPr>
            <p:ph idx="18" type="subTitle"/>
          </p:nvPr>
        </p:nvSpPr>
        <p:spPr>
          <a:xfrm>
            <a:off x="6118552" y="2075938"/>
            <a:ext cx="23055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67" name="Google Shape;667;p13"/>
          <p:cNvSpPr txBox="1"/>
          <p:nvPr>
            <p:ph idx="19" type="subTitle"/>
          </p:nvPr>
        </p:nvSpPr>
        <p:spPr>
          <a:xfrm>
            <a:off x="719977" y="3712000"/>
            <a:ext cx="23055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68" name="Google Shape;668;p13"/>
          <p:cNvSpPr txBox="1"/>
          <p:nvPr>
            <p:ph idx="20" type="subTitle"/>
          </p:nvPr>
        </p:nvSpPr>
        <p:spPr>
          <a:xfrm>
            <a:off x="3419265" y="3712000"/>
            <a:ext cx="23055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69" name="Google Shape;669;p13"/>
          <p:cNvSpPr txBox="1"/>
          <p:nvPr>
            <p:ph idx="21" type="subTitle"/>
          </p:nvPr>
        </p:nvSpPr>
        <p:spPr>
          <a:xfrm>
            <a:off x="6118552" y="3712000"/>
            <a:ext cx="23055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670" name="Google Shape;670;p13"/>
          <p:cNvGrpSpPr/>
          <p:nvPr/>
        </p:nvGrpSpPr>
        <p:grpSpPr>
          <a:xfrm>
            <a:off x="6226695" y="4652049"/>
            <a:ext cx="995070" cy="497568"/>
            <a:chOff x="6226695" y="4652049"/>
            <a:chExt cx="995070" cy="497568"/>
          </a:xfrm>
        </p:grpSpPr>
        <p:sp>
          <p:nvSpPr>
            <p:cNvPr id="671" name="Google Shape;671;p13"/>
            <p:cNvSpPr/>
            <p:nvPr/>
          </p:nvSpPr>
          <p:spPr>
            <a:xfrm rot="-5400000">
              <a:off x="6226695" y="4983717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13"/>
            <p:cNvSpPr/>
            <p:nvPr/>
          </p:nvSpPr>
          <p:spPr>
            <a:xfrm rot="-5400000">
              <a:off x="6392529" y="4817883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13"/>
            <p:cNvSpPr/>
            <p:nvPr/>
          </p:nvSpPr>
          <p:spPr>
            <a:xfrm rot="-5400000">
              <a:off x="6558363" y="4983717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13"/>
            <p:cNvSpPr/>
            <p:nvPr/>
          </p:nvSpPr>
          <p:spPr>
            <a:xfrm rot="-5400000">
              <a:off x="6558363" y="465204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13"/>
            <p:cNvSpPr/>
            <p:nvPr/>
          </p:nvSpPr>
          <p:spPr>
            <a:xfrm rot="-5400000">
              <a:off x="6724196" y="4817883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13"/>
            <p:cNvSpPr/>
            <p:nvPr/>
          </p:nvSpPr>
          <p:spPr>
            <a:xfrm rot="-5400000">
              <a:off x="6890030" y="4983717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13"/>
            <p:cNvSpPr/>
            <p:nvPr/>
          </p:nvSpPr>
          <p:spPr>
            <a:xfrm rot="-5400000">
              <a:off x="7055864" y="4817883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78" name="Google Shape;678;p13"/>
          <p:cNvSpPr/>
          <p:nvPr/>
        </p:nvSpPr>
        <p:spPr>
          <a:xfrm>
            <a:off x="-125" y="0"/>
            <a:ext cx="713400" cy="3512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p13"/>
          <p:cNvSpPr/>
          <p:nvPr/>
        </p:nvSpPr>
        <p:spPr>
          <a:xfrm>
            <a:off x="8430725" y="3969400"/>
            <a:ext cx="713400" cy="1180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1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sp>
        <p:nvSpPr>
          <p:cNvPr id="682" name="Google Shape;682;p14"/>
          <p:cNvSpPr txBox="1"/>
          <p:nvPr>
            <p:ph idx="1" type="subTitle"/>
          </p:nvPr>
        </p:nvSpPr>
        <p:spPr>
          <a:xfrm>
            <a:off x="720025" y="2326725"/>
            <a:ext cx="2305500" cy="12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83" name="Google Shape;683;p14"/>
          <p:cNvSpPr txBox="1"/>
          <p:nvPr>
            <p:ph idx="2" type="subTitle"/>
          </p:nvPr>
        </p:nvSpPr>
        <p:spPr>
          <a:xfrm>
            <a:off x="3419220" y="2326725"/>
            <a:ext cx="2305500" cy="12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84" name="Google Shape;684;p14"/>
          <p:cNvSpPr txBox="1"/>
          <p:nvPr>
            <p:ph idx="3" type="subTitle"/>
          </p:nvPr>
        </p:nvSpPr>
        <p:spPr>
          <a:xfrm>
            <a:off x="6118422" y="2326725"/>
            <a:ext cx="2305500" cy="12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85" name="Google Shape;685;p14"/>
          <p:cNvSpPr txBox="1"/>
          <p:nvPr>
            <p:ph idx="4" type="subTitle"/>
          </p:nvPr>
        </p:nvSpPr>
        <p:spPr>
          <a:xfrm>
            <a:off x="720037" y="1920175"/>
            <a:ext cx="23055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sso One"/>
                <a:ea typeface="Russo One"/>
                <a:cs typeface="Russo One"/>
                <a:sym typeface="Russo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686" name="Google Shape;686;p14"/>
          <p:cNvSpPr txBox="1"/>
          <p:nvPr>
            <p:ph idx="5" type="subTitle"/>
          </p:nvPr>
        </p:nvSpPr>
        <p:spPr>
          <a:xfrm>
            <a:off x="3419232" y="1920175"/>
            <a:ext cx="23055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sso One"/>
                <a:ea typeface="Russo One"/>
                <a:cs typeface="Russo One"/>
                <a:sym typeface="Russo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687" name="Google Shape;687;p14"/>
          <p:cNvSpPr txBox="1"/>
          <p:nvPr>
            <p:ph idx="6" type="subTitle"/>
          </p:nvPr>
        </p:nvSpPr>
        <p:spPr>
          <a:xfrm>
            <a:off x="6118426" y="1920175"/>
            <a:ext cx="23055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sso One"/>
                <a:ea typeface="Russo One"/>
                <a:cs typeface="Russo One"/>
                <a:sym typeface="Russo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688" name="Google Shape;688;p14"/>
          <p:cNvGrpSpPr/>
          <p:nvPr/>
        </p:nvGrpSpPr>
        <p:grpSpPr>
          <a:xfrm rot="10800000">
            <a:off x="0" y="5"/>
            <a:ext cx="2985077" cy="1326737"/>
            <a:chOff x="6158916" y="3827472"/>
            <a:chExt cx="2985077" cy="1326737"/>
          </a:xfrm>
        </p:grpSpPr>
        <p:sp>
          <p:nvSpPr>
            <p:cNvPr id="689" name="Google Shape;689;p14"/>
            <p:cNvSpPr/>
            <p:nvPr/>
          </p:nvSpPr>
          <p:spPr>
            <a:xfrm flipH="1" rot="-5400000">
              <a:off x="6158916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14"/>
            <p:cNvSpPr/>
            <p:nvPr/>
          </p:nvSpPr>
          <p:spPr>
            <a:xfrm flipH="1" rot="-5400000">
              <a:off x="6324750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14"/>
            <p:cNvSpPr/>
            <p:nvPr/>
          </p:nvSpPr>
          <p:spPr>
            <a:xfrm flipH="1" rot="-5400000">
              <a:off x="6490584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14"/>
            <p:cNvSpPr/>
            <p:nvPr/>
          </p:nvSpPr>
          <p:spPr>
            <a:xfrm flipH="1" rot="-5400000">
              <a:off x="6656418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14"/>
            <p:cNvSpPr/>
            <p:nvPr/>
          </p:nvSpPr>
          <p:spPr>
            <a:xfrm flipH="1" rot="-5400000">
              <a:off x="6822252" y="449080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14"/>
            <p:cNvSpPr/>
            <p:nvPr/>
          </p:nvSpPr>
          <p:spPr>
            <a:xfrm flipH="1" rot="-5400000">
              <a:off x="6822252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14"/>
            <p:cNvSpPr/>
            <p:nvPr/>
          </p:nvSpPr>
          <p:spPr>
            <a:xfrm flipH="1" rot="-5400000">
              <a:off x="6988086" y="465664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14"/>
            <p:cNvSpPr/>
            <p:nvPr/>
          </p:nvSpPr>
          <p:spPr>
            <a:xfrm flipH="1" rot="-5400000">
              <a:off x="6988086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14"/>
            <p:cNvSpPr/>
            <p:nvPr/>
          </p:nvSpPr>
          <p:spPr>
            <a:xfrm flipH="1" rot="-5400000">
              <a:off x="7153920" y="449080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14"/>
            <p:cNvSpPr/>
            <p:nvPr/>
          </p:nvSpPr>
          <p:spPr>
            <a:xfrm flipH="1" rot="-5400000">
              <a:off x="7153920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9" name="Google Shape;699;p14"/>
            <p:cNvSpPr/>
            <p:nvPr/>
          </p:nvSpPr>
          <p:spPr>
            <a:xfrm flipH="1" rot="-5400000">
              <a:off x="7319754" y="465664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0" name="Google Shape;700;p14"/>
            <p:cNvSpPr/>
            <p:nvPr/>
          </p:nvSpPr>
          <p:spPr>
            <a:xfrm flipH="1" rot="-5400000">
              <a:off x="7319754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14"/>
            <p:cNvSpPr/>
            <p:nvPr/>
          </p:nvSpPr>
          <p:spPr>
            <a:xfrm flipH="1" rot="-5400000">
              <a:off x="7485588" y="449080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14"/>
            <p:cNvSpPr/>
            <p:nvPr/>
          </p:nvSpPr>
          <p:spPr>
            <a:xfrm flipH="1" rot="-5400000">
              <a:off x="7485588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14"/>
            <p:cNvSpPr/>
            <p:nvPr/>
          </p:nvSpPr>
          <p:spPr>
            <a:xfrm flipH="1" rot="-5400000">
              <a:off x="7651422" y="465664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14"/>
            <p:cNvSpPr/>
            <p:nvPr/>
          </p:nvSpPr>
          <p:spPr>
            <a:xfrm flipH="1" rot="-5400000">
              <a:off x="7651422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5" name="Google Shape;705;p14"/>
            <p:cNvSpPr/>
            <p:nvPr/>
          </p:nvSpPr>
          <p:spPr>
            <a:xfrm flipH="1" rot="-5400000">
              <a:off x="7817256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6" name="Google Shape;706;p14"/>
            <p:cNvSpPr/>
            <p:nvPr/>
          </p:nvSpPr>
          <p:spPr>
            <a:xfrm flipH="1" rot="-5400000">
              <a:off x="7983089" y="465664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7" name="Google Shape;707;p14"/>
            <p:cNvSpPr/>
            <p:nvPr/>
          </p:nvSpPr>
          <p:spPr>
            <a:xfrm flipH="1" rot="-5400000">
              <a:off x="7983089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8" name="Google Shape;708;p14"/>
            <p:cNvSpPr/>
            <p:nvPr/>
          </p:nvSpPr>
          <p:spPr>
            <a:xfrm flipH="1" rot="-5400000">
              <a:off x="8148923" y="449080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p14"/>
            <p:cNvSpPr/>
            <p:nvPr/>
          </p:nvSpPr>
          <p:spPr>
            <a:xfrm flipH="1" rot="-5400000">
              <a:off x="8148923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p14"/>
            <p:cNvSpPr/>
            <p:nvPr/>
          </p:nvSpPr>
          <p:spPr>
            <a:xfrm flipH="1" rot="-5400000">
              <a:off x="8314757" y="3993306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14"/>
            <p:cNvSpPr/>
            <p:nvPr/>
          </p:nvSpPr>
          <p:spPr>
            <a:xfrm flipH="1" rot="-5400000">
              <a:off x="8314757" y="4324974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14"/>
            <p:cNvSpPr/>
            <p:nvPr/>
          </p:nvSpPr>
          <p:spPr>
            <a:xfrm flipH="1" rot="-5400000">
              <a:off x="8314757" y="465664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14"/>
            <p:cNvSpPr/>
            <p:nvPr/>
          </p:nvSpPr>
          <p:spPr>
            <a:xfrm flipH="1" rot="-5400000">
              <a:off x="8314757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4" name="Google Shape;714;p14"/>
            <p:cNvSpPr/>
            <p:nvPr/>
          </p:nvSpPr>
          <p:spPr>
            <a:xfrm flipH="1" rot="-5400000">
              <a:off x="8480591" y="3827472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14"/>
            <p:cNvSpPr/>
            <p:nvPr/>
          </p:nvSpPr>
          <p:spPr>
            <a:xfrm flipH="1" rot="-5400000">
              <a:off x="8480591" y="4159140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14"/>
            <p:cNvSpPr/>
            <p:nvPr/>
          </p:nvSpPr>
          <p:spPr>
            <a:xfrm flipH="1" rot="-5400000">
              <a:off x="8480591" y="449080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14"/>
            <p:cNvSpPr/>
            <p:nvPr/>
          </p:nvSpPr>
          <p:spPr>
            <a:xfrm flipH="1" rot="-5400000">
              <a:off x="8480591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14"/>
            <p:cNvSpPr/>
            <p:nvPr/>
          </p:nvSpPr>
          <p:spPr>
            <a:xfrm flipH="1" rot="-5400000">
              <a:off x="8646425" y="3993306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14"/>
            <p:cNvSpPr/>
            <p:nvPr/>
          </p:nvSpPr>
          <p:spPr>
            <a:xfrm flipH="1" rot="-5400000">
              <a:off x="8646425" y="4324974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14"/>
            <p:cNvSpPr/>
            <p:nvPr/>
          </p:nvSpPr>
          <p:spPr>
            <a:xfrm flipH="1" rot="-5400000">
              <a:off x="8646425" y="465664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14"/>
            <p:cNvSpPr/>
            <p:nvPr/>
          </p:nvSpPr>
          <p:spPr>
            <a:xfrm flipH="1" rot="-5400000">
              <a:off x="8646425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14"/>
            <p:cNvSpPr/>
            <p:nvPr/>
          </p:nvSpPr>
          <p:spPr>
            <a:xfrm flipH="1" rot="-5400000">
              <a:off x="8812259" y="3827472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14"/>
            <p:cNvSpPr/>
            <p:nvPr/>
          </p:nvSpPr>
          <p:spPr>
            <a:xfrm flipH="1" rot="-5400000">
              <a:off x="8812259" y="4159140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14"/>
            <p:cNvSpPr/>
            <p:nvPr/>
          </p:nvSpPr>
          <p:spPr>
            <a:xfrm flipH="1" rot="-5400000">
              <a:off x="8812259" y="449080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14"/>
            <p:cNvSpPr/>
            <p:nvPr/>
          </p:nvSpPr>
          <p:spPr>
            <a:xfrm flipH="1" rot="-5400000">
              <a:off x="8812259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14"/>
            <p:cNvSpPr/>
            <p:nvPr/>
          </p:nvSpPr>
          <p:spPr>
            <a:xfrm flipH="1" rot="-5400000">
              <a:off x="8978093" y="3993306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14"/>
            <p:cNvSpPr/>
            <p:nvPr/>
          </p:nvSpPr>
          <p:spPr>
            <a:xfrm flipH="1" rot="-5400000">
              <a:off x="8978093" y="4324974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14"/>
            <p:cNvSpPr/>
            <p:nvPr/>
          </p:nvSpPr>
          <p:spPr>
            <a:xfrm flipH="1" rot="-5400000">
              <a:off x="8978093" y="465664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14"/>
            <p:cNvSpPr/>
            <p:nvPr/>
          </p:nvSpPr>
          <p:spPr>
            <a:xfrm flipH="1" rot="-5400000">
              <a:off x="8978093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30" name="Google Shape;730;p14"/>
          <p:cNvGrpSpPr/>
          <p:nvPr/>
        </p:nvGrpSpPr>
        <p:grpSpPr>
          <a:xfrm rot="10800000">
            <a:off x="8485597" y="646200"/>
            <a:ext cx="663402" cy="4497292"/>
            <a:chOff x="-9" y="0"/>
            <a:chExt cx="663402" cy="4497292"/>
          </a:xfrm>
        </p:grpSpPr>
        <p:sp>
          <p:nvSpPr>
            <p:cNvPr id="731" name="Google Shape;731;p14"/>
            <p:cNvSpPr/>
            <p:nvPr/>
          </p:nvSpPr>
          <p:spPr>
            <a:xfrm rot="-5400000">
              <a:off x="-1335903" y="1340700"/>
              <a:ext cx="3337200" cy="655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14"/>
            <p:cNvSpPr/>
            <p:nvPr/>
          </p:nvSpPr>
          <p:spPr>
            <a:xfrm rot="5400000">
              <a:off x="497493" y="383389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14"/>
            <p:cNvSpPr/>
            <p:nvPr/>
          </p:nvSpPr>
          <p:spPr>
            <a:xfrm rot="5400000">
              <a:off x="497493" y="416555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14"/>
            <p:cNvSpPr/>
            <p:nvPr/>
          </p:nvSpPr>
          <p:spPr>
            <a:xfrm rot="5400000">
              <a:off x="331659" y="333638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14"/>
            <p:cNvSpPr/>
            <p:nvPr/>
          </p:nvSpPr>
          <p:spPr>
            <a:xfrm rot="5400000">
              <a:off x="331659" y="3668057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14"/>
            <p:cNvSpPr/>
            <p:nvPr/>
          </p:nvSpPr>
          <p:spPr>
            <a:xfrm rot="5400000">
              <a:off x="331659" y="399972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7" name="Google Shape;737;p14"/>
            <p:cNvSpPr/>
            <p:nvPr/>
          </p:nvSpPr>
          <p:spPr>
            <a:xfrm rot="5400000">
              <a:off x="165825" y="3502223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14"/>
            <p:cNvSpPr/>
            <p:nvPr/>
          </p:nvSpPr>
          <p:spPr>
            <a:xfrm rot="5400000">
              <a:off x="165825" y="383389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9" name="Google Shape;739;p14"/>
            <p:cNvSpPr/>
            <p:nvPr/>
          </p:nvSpPr>
          <p:spPr>
            <a:xfrm rot="5400000">
              <a:off x="165825" y="416555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0" name="Google Shape;740;p14"/>
            <p:cNvSpPr/>
            <p:nvPr/>
          </p:nvSpPr>
          <p:spPr>
            <a:xfrm rot="5400000">
              <a:off x="-9" y="333638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1" name="Google Shape;741;p14"/>
            <p:cNvSpPr/>
            <p:nvPr/>
          </p:nvSpPr>
          <p:spPr>
            <a:xfrm rot="5400000">
              <a:off x="-9" y="3668057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2" name="Google Shape;742;p14"/>
            <p:cNvSpPr/>
            <p:nvPr/>
          </p:nvSpPr>
          <p:spPr>
            <a:xfrm rot="5400000">
              <a:off x="-9" y="399972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14"/>
            <p:cNvSpPr/>
            <p:nvPr/>
          </p:nvSpPr>
          <p:spPr>
            <a:xfrm rot="5400000">
              <a:off x="-9" y="4331392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4" name="Google Shape;744;p14"/>
          <p:cNvGrpSpPr/>
          <p:nvPr/>
        </p:nvGrpSpPr>
        <p:grpSpPr>
          <a:xfrm>
            <a:off x="5" y="4355217"/>
            <a:ext cx="3150909" cy="497568"/>
            <a:chOff x="5988105" y="5"/>
            <a:chExt cx="3150909" cy="497568"/>
          </a:xfrm>
        </p:grpSpPr>
        <p:sp>
          <p:nvSpPr>
            <p:cNvPr id="745" name="Google Shape;745;p14"/>
            <p:cNvSpPr/>
            <p:nvPr/>
          </p:nvSpPr>
          <p:spPr>
            <a:xfrm rot="10800000">
              <a:off x="8973114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6" name="Google Shape;746;p14"/>
            <p:cNvSpPr/>
            <p:nvPr/>
          </p:nvSpPr>
          <p:spPr>
            <a:xfrm rot="10800000">
              <a:off x="8641446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7" name="Google Shape;747;p14"/>
            <p:cNvSpPr/>
            <p:nvPr/>
          </p:nvSpPr>
          <p:spPr>
            <a:xfrm rot="10800000">
              <a:off x="8309778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14"/>
            <p:cNvSpPr/>
            <p:nvPr/>
          </p:nvSpPr>
          <p:spPr>
            <a:xfrm rot="10800000">
              <a:off x="7978111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14"/>
            <p:cNvSpPr/>
            <p:nvPr/>
          </p:nvSpPr>
          <p:spPr>
            <a:xfrm rot="10800000">
              <a:off x="7646443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14"/>
            <p:cNvSpPr/>
            <p:nvPr/>
          </p:nvSpPr>
          <p:spPr>
            <a:xfrm rot="10800000">
              <a:off x="7314775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14"/>
            <p:cNvSpPr/>
            <p:nvPr/>
          </p:nvSpPr>
          <p:spPr>
            <a:xfrm rot="10800000">
              <a:off x="6983108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14"/>
            <p:cNvSpPr/>
            <p:nvPr/>
          </p:nvSpPr>
          <p:spPr>
            <a:xfrm rot="10800000">
              <a:off x="6651440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14"/>
            <p:cNvSpPr/>
            <p:nvPr/>
          </p:nvSpPr>
          <p:spPr>
            <a:xfrm rot="10800000">
              <a:off x="6319772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14"/>
            <p:cNvSpPr/>
            <p:nvPr/>
          </p:nvSpPr>
          <p:spPr>
            <a:xfrm rot="10800000">
              <a:off x="5988105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14"/>
            <p:cNvSpPr/>
            <p:nvPr/>
          </p:nvSpPr>
          <p:spPr>
            <a:xfrm rot="10800000">
              <a:off x="8807280" y="16583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14"/>
            <p:cNvSpPr/>
            <p:nvPr/>
          </p:nvSpPr>
          <p:spPr>
            <a:xfrm rot="10800000">
              <a:off x="8475612" y="16583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14"/>
            <p:cNvSpPr/>
            <p:nvPr/>
          </p:nvSpPr>
          <p:spPr>
            <a:xfrm rot="10800000">
              <a:off x="8143944" y="16583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14"/>
            <p:cNvSpPr/>
            <p:nvPr/>
          </p:nvSpPr>
          <p:spPr>
            <a:xfrm rot="10800000">
              <a:off x="7812277" y="16583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14"/>
            <p:cNvSpPr/>
            <p:nvPr/>
          </p:nvSpPr>
          <p:spPr>
            <a:xfrm rot="10800000">
              <a:off x="7480609" y="16583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14"/>
            <p:cNvSpPr/>
            <p:nvPr/>
          </p:nvSpPr>
          <p:spPr>
            <a:xfrm rot="10800000">
              <a:off x="7148941" y="16583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14"/>
            <p:cNvSpPr/>
            <p:nvPr/>
          </p:nvSpPr>
          <p:spPr>
            <a:xfrm rot="10800000">
              <a:off x="6817274" y="16583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14"/>
            <p:cNvSpPr/>
            <p:nvPr/>
          </p:nvSpPr>
          <p:spPr>
            <a:xfrm rot="10800000">
              <a:off x="6485606" y="16583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14"/>
            <p:cNvSpPr/>
            <p:nvPr/>
          </p:nvSpPr>
          <p:spPr>
            <a:xfrm rot="10800000">
              <a:off x="6153938" y="16583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14"/>
            <p:cNvSpPr/>
            <p:nvPr/>
          </p:nvSpPr>
          <p:spPr>
            <a:xfrm rot="10800000">
              <a:off x="8973114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14"/>
            <p:cNvSpPr/>
            <p:nvPr/>
          </p:nvSpPr>
          <p:spPr>
            <a:xfrm rot="10800000">
              <a:off x="8641446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14"/>
            <p:cNvSpPr/>
            <p:nvPr/>
          </p:nvSpPr>
          <p:spPr>
            <a:xfrm rot="10800000">
              <a:off x="8309778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14"/>
            <p:cNvSpPr/>
            <p:nvPr/>
          </p:nvSpPr>
          <p:spPr>
            <a:xfrm rot="10800000">
              <a:off x="7978111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14"/>
            <p:cNvSpPr/>
            <p:nvPr/>
          </p:nvSpPr>
          <p:spPr>
            <a:xfrm rot="10800000">
              <a:off x="7646443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14"/>
            <p:cNvSpPr/>
            <p:nvPr/>
          </p:nvSpPr>
          <p:spPr>
            <a:xfrm rot="10800000">
              <a:off x="7314775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14"/>
            <p:cNvSpPr/>
            <p:nvPr/>
          </p:nvSpPr>
          <p:spPr>
            <a:xfrm rot="10800000">
              <a:off x="6983108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14"/>
            <p:cNvSpPr/>
            <p:nvPr/>
          </p:nvSpPr>
          <p:spPr>
            <a:xfrm rot="10800000">
              <a:off x="6651440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14"/>
            <p:cNvSpPr/>
            <p:nvPr/>
          </p:nvSpPr>
          <p:spPr>
            <a:xfrm rot="10800000">
              <a:off x="6319772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14"/>
            <p:cNvSpPr/>
            <p:nvPr/>
          </p:nvSpPr>
          <p:spPr>
            <a:xfrm rot="10800000">
              <a:off x="5988105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1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sp>
        <p:nvSpPr>
          <p:cNvPr id="776" name="Google Shape;776;p15"/>
          <p:cNvSpPr txBox="1"/>
          <p:nvPr>
            <p:ph idx="1" type="subTitle"/>
          </p:nvPr>
        </p:nvSpPr>
        <p:spPr>
          <a:xfrm>
            <a:off x="1570774" y="1543476"/>
            <a:ext cx="2811000" cy="9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77" name="Google Shape;777;p15"/>
          <p:cNvSpPr txBox="1"/>
          <p:nvPr>
            <p:ph idx="2" type="subTitle"/>
          </p:nvPr>
        </p:nvSpPr>
        <p:spPr>
          <a:xfrm>
            <a:off x="5397326" y="1543476"/>
            <a:ext cx="2811000" cy="9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78" name="Google Shape;778;p15"/>
          <p:cNvSpPr txBox="1"/>
          <p:nvPr>
            <p:ph idx="3" type="subTitle"/>
          </p:nvPr>
        </p:nvSpPr>
        <p:spPr>
          <a:xfrm>
            <a:off x="1570774" y="3204051"/>
            <a:ext cx="2811000" cy="9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79" name="Google Shape;779;p15"/>
          <p:cNvSpPr txBox="1"/>
          <p:nvPr>
            <p:ph idx="4" type="subTitle"/>
          </p:nvPr>
        </p:nvSpPr>
        <p:spPr>
          <a:xfrm>
            <a:off x="5397326" y="3204051"/>
            <a:ext cx="2811000" cy="9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80" name="Google Shape;780;p15"/>
          <p:cNvSpPr txBox="1"/>
          <p:nvPr>
            <p:ph idx="5" type="subTitle"/>
          </p:nvPr>
        </p:nvSpPr>
        <p:spPr>
          <a:xfrm>
            <a:off x="1570774" y="1310050"/>
            <a:ext cx="28110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sso One"/>
                <a:ea typeface="Russo One"/>
                <a:cs typeface="Russo One"/>
                <a:sym typeface="Russo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81" name="Google Shape;781;p15"/>
          <p:cNvSpPr txBox="1"/>
          <p:nvPr>
            <p:ph idx="6" type="subTitle"/>
          </p:nvPr>
        </p:nvSpPr>
        <p:spPr>
          <a:xfrm>
            <a:off x="1570774" y="2970700"/>
            <a:ext cx="28110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sso One"/>
                <a:ea typeface="Russo One"/>
                <a:cs typeface="Russo One"/>
                <a:sym typeface="Russo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82" name="Google Shape;782;p15"/>
          <p:cNvSpPr txBox="1"/>
          <p:nvPr>
            <p:ph idx="7" type="subTitle"/>
          </p:nvPr>
        </p:nvSpPr>
        <p:spPr>
          <a:xfrm>
            <a:off x="5397299" y="1310050"/>
            <a:ext cx="28110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sso One"/>
                <a:ea typeface="Russo One"/>
                <a:cs typeface="Russo One"/>
                <a:sym typeface="Russo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83" name="Google Shape;783;p15"/>
          <p:cNvSpPr txBox="1"/>
          <p:nvPr>
            <p:ph idx="8" type="subTitle"/>
          </p:nvPr>
        </p:nvSpPr>
        <p:spPr>
          <a:xfrm>
            <a:off x="5397299" y="2970700"/>
            <a:ext cx="28110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sso One"/>
                <a:ea typeface="Russo One"/>
                <a:cs typeface="Russo One"/>
                <a:sym typeface="Russo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84" name="Google Shape;784;p15"/>
          <p:cNvSpPr/>
          <p:nvPr/>
        </p:nvSpPr>
        <p:spPr>
          <a:xfrm flipH="1" rot="5400000">
            <a:off x="331675" y="4982734"/>
            <a:ext cx="165900" cy="165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5" name="Google Shape;785;p15"/>
          <p:cNvSpPr/>
          <p:nvPr/>
        </p:nvSpPr>
        <p:spPr>
          <a:xfrm flipH="1" rot="5400000">
            <a:off x="165841" y="4816900"/>
            <a:ext cx="165900" cy="165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6" name="Google Shape;786;p15"/>
          <p:cNvSpPr/>
          <p:nvPr/>
        </p:nvSpPr>
        <p:spPr>
          <a:xfrm flipH="1" rot="5400000">
            <a:off x="7" y="4982734"/>
            <a:ext cx="165900" cy="165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87" name="Google Shape;787;p15"/>
          <p:cNvGrpSpPr/>
          <p:nvPr/>
        </p:nvGrpSpPr>
        <p:grpSpPr>
          <a:xfrm>
            <a:off x="6158916" y="3821892"/>
            <a:ext cx="2985077" cy="1326737"/>
            <a:chOff x="6158916" y="3827472"/>
            <a:chExt cx="2985077" cy="1326737"/>
          </a:xfrm>
        </p:grpSpPr>
        <p:sp>
          <p:nvSpPr>
            <p:cNvPr id="788" name="Google Shape;788;p15"/>
            <p:cNvSpPr/>
            <p:nvPr/>
          </p:nvSpPr>
          <p:spPr>
            <a:xfrm flipH="1" rot="-5400000">
              <a:off x="6158916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9" name="Google Shape;789;p15"/>
            <p:cNvSpPr/>
            <p:nvPr/>
          </p:nvSpPr>
          <p:spPr>
            <a:xfrm flipH="1" rot="-5400000">
              <a:off x="6324750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15"/>
            <p:cNvSpPr/>
            <p:nvPr/>
          </p:nvSpPr>
          <p:spPr>
            <a:xfrm flipH="1" rot="-5400000">
              <a:off x="6490584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15"/>
            <p:cNvSpPr/>
            <p:nvPr/>
          </p:nvSpPr>
          <p:spPr>
            <a:xfrm flipH="1" rot="-5400000">
              <a:off x="6656418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2" name="Google Shape;792;p15"/>
            <p:cNvSpPr/>
            <p:nvPr/>
          </p:nvSpPr>
          <p:spPr>
            <a:xfrm flipH="1" rot="-5400000">
              <a:off x="6988086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3" name="Google Shape;793;p15"/>
            <p:cNvSpPr/>
            <p:nvPr/>
          </p:nvSpPr>
          <p:spPr>
            <a:xfrm flipH="1" rot="-5400000">
              <a:off x="7153920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4" name="Google Shape;794;p15"/>
            <p:cNvSpPr/>
            <p:nvPr/>
          </p:nvSpPr>
          <p:spPr>
            <a:xfrm flipH="1" rot="-5400000">
              <a:off x="7319754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5" name="Google Shape;795;p15"/>
            <p:cNvSpPr/>
            <p:nvPr/>
          </p:nvSpPr>
          <p:spPr>
            <a:xfrm flipH="1" rot="-5400000">
              <a:off x="7485588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6" name="Google Shape;796;p15"/>
            <p:cNvSpPr/>
            <p:nvPr/>
          </p:nvSpPr>
          <p:spPr>
            <a:xfrm flipH="1" rot="-5400000">
              <a:off x="7651422" y="465664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7" name="Google Shape;797;p15"/>
            <p:cNvSpPr/>
            <p:nvPr/>
          </p:nvSpPr>
          <p:spPr>
            <a:xfrm flipH="1" rot="-5400000">
              <a:off x="7651422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8" name="Google Shape;798;p15"/>
            <p:cNvSpPr/>
            <p:nvPr/>
          </p:nvSpPr>
          <p:spPr>
            <a:xfrm flipH="1" rot="-5400000">
              <a:off x="7817256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15"/>
            <p:cNvSpPr/>
            <p:nvPr/>
          </p:nvSpPr>
          <p:spPr>
            <a:xfrm flipH="1" rot="-5400000">
              <a:off x="7983089" y="465664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15"/>
            <p:cNvSpPr/>
            <p:nvPr/>
          </p:nvSpPr>
          <p:spPr>
            <a:xfrm flipH="1" rot="-5400000">
              <a:off x="7983089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1" name="Google Shape;801;p15"/>
            <p:cNvSpPr/>
            <p:nvPr/>
          </p:nvSpPr>
          <p:spPr>
            <a:xfrm flipH="1" rot="-5400000">
              <a:off x="8148923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2" name="Google Shape;802;p15"/>
            <p:cNvSpPr/>
            <p:nvPr/>
          </p:nvSpPr>
          <p:spPr>
            <a:xfrm flipH="1" rot="-5400000">
              <a:off x="8314757" y="465664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3" name="Google Shape;803;p15"/>
            <p:cNvSpPr/>
            <p:nvPr/>
          </p:nvSpPr>
          <p:spPr>
            <a:xfrm flipH="1" rot="-5400000">
              <a:off x="8314757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4" name="Google Shape;804;p15"/>
            <p:cNvSpPr/>
            <p:nvPr/>
          </p:nvSpPr>
          <p:spPr>
            <a:xfrm flipH="1" rot="-5400000">
              <a:off x="8480591" y="449080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5" name="Google Shape;805;p15"/>
            <p:cNvSpPr/>
            <p:nvPr/>
          </p:nvSpPr>
          <p:spPr>
            <a:xfrm flipH="1" rot="-5400000">
              <a:off x="8480591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6" name="Google Shape;806;p15"/>
            <p:cNvSpPr/>
            <p:nvPr/>
          </p:nvSpPr>
          <p:spPr>
            <a:xfrm flipH="1" rot="-5400000">
              <a:off x="8646425" y="3993306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7" name="Google Shape;807;p15"/>
            <p:cNvSpPr/>
            <p:nvPr/>
          </p:nvSpPr>
          <p:spPr>
            <a:xfrm flipH="1" rot="-5400000">
              <a:off x="8646425" y="4324974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8" name="Google Shape;808;p15"/>
            <p:cNvSpPr/>
            <p:nvPr/>
          </p:nvSpPr>
          <p:spPr>
            <a:xfrm flipH="1" rot="-5400000">
              <a:off x="8646425" y="465664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9" name="Google Shape;809;p15"/>
            <p:cNvSpPr/>
            <p:nvPr/>
          </p:nvSpPr>
          <p:spPr>
            <a:xfrm flipH="1" rot="-5400000">
              <a:off x="8646425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0" name="Google Shape;810;p15"/>
            <p:cNvSpPr/>
            <p:nvPr/>
          </p:nvSpPr>
          <p:spPr>
            <a:xfrm flipH="1" rot="-5400000">
              <a:off x="8812259" y="3827472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15"/>
            <p:cNvSpPr/>
            <p:nvPr/>
          </p:nvSpPr>
          <p:spPr>
            <a:xfrm flipH="1" rot="-5400000">
              <a:off x="8812259" y="4159140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15"/>
            <p:cNvSpPr/>
            <p:nvPr/>
          </p:nvSpPr>
          <p:spPr>
            <a:xfrm flipH="1" rot="-5400000">
              <a:off x="8812259" y="449080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15"/>
            <p:cNvSpPr/>
            <p:nvPr/>
          </p:nvSpPr>
          <p:spPr>
            <a:xfrm flipH="1" rot="-5400000">
              <a:off x="8812259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4" name="Google Shape;814;p15"/>
            <p:cNvSpPr/>
            <p:nvPr/>
          </p:nvSpPr>
          <p:spPr>
            <a:xfrm flipH="1" rot="-5400000">
              <a:off x="8978093" y="3993306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15"/>
            <p:cNvSpPr/>
            <p:nvPr/>
          </p:nvSpPr>
          <p:spPr>
            <a:xfrm flipH="1" rot="-5400000">
              <a:off x="8978093" y="4324974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15"/>
            <p:cNvSpPr/>
            <p:nvPr/>
          </p:nvSpPr>
          <p:spPr>
            <a:xfrm flipH="1" rot="-5400000">
              <a:off x="8978093" y="465664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15"/>
            <p:cNvSpPr/>
            <p:nvPr/>
          </p:nvSpPr>
          <p:spPr>
            <a:xfrm flipH="1" rot="-5400000">
              <a:off x="8978093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8" name="Google Shape;818;p15"/>
          <p:cNvGrpSpPr/>
          <p:nvPr/>
        </p:nvGrpSpPr>
        <p:grpSpPr>
          <a:xfrm>
            <a:off x="0" y="0"/>
            <a:ext cx="3300750" cy="2851200"/>
            <a:chOff x="174775" y="0"/>
            <a:chExt cx="3300750" cy="2851200"/>
          </a:xfrm>
        </p:grpSpPr>
        <p:sp>
          <p:nvSpPr>
            <p:cNvPr id="819" name="Google Shape;819;p15"/>
            <p:cNvSpPr/>
            <p:nvPr/>
          </p:nvSpPr>
          <p:spPr>
            <a:xfrm>
              <a:off x="174775" y="0"/>
              <a:ext cx="713100" cy="28512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15"/>
            <p:cNvSpPr/>
            <p:nvPr/>
          </p:nvSpPr>
          <p:spPr>
            <a:xfrm>
              <a:off x="569425" y="0"/>
              <a:ext cx="2906100" cy="53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1" name="Google Shape;821;p15"/>
          <p:cNvGrpSpPr/>
          <p:nvPr/>
        </p:nvGrpSpPr>
        <p:grpSpPr>
          <a:xfrm>
            <a:off x="5988105" y="5"/>
            <a:ext cx="3150909" cy="497568"/>
            <a:chOff x="5988105" y="5"/>
            <a:chExt cx="3150909" cy="497568"/>
          </a:xfrm>
        </p:grpSpPr>
        <p:sp>
          <p:nvSpPr>
            <p:cNvPr id="822" name="Google Shape;822;p15"/>
            <p:cNvSpPr/>
            <p:nvPr/>
          </p:nvSpPr>
          <p:spPr>
            <a:xfrm rot="10800000">
              <a:off x="5988105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15"/>
            <p:cNvSpPr/>
            <p:nvPr/>
          </p:nvSpPr>
          <p:spPr>
            <a:xfrm rot="10800000">
              <a:off x="6319772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15"/>
            <p:cNvSpPr/>
            <p:nvPr/>
          </p:nvSpPr>
          <p:spPr>
            <a:xfrm rot="10800000">
              <a:off x="6651440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15"/>
            <p:cNvSpPr/>
            <p:nvPr/>
          </p:nvSpPr>
          <p:spPr>
            <a:xfrm rot="10800000">
              <a:off x="6983108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15"/>
            <p:cNvSpPr/>
            <p:nvPr/>
          </p:nvSpPr>
          <p:spPr>
            <a:xfrm rot="10800000">
              <a:off x="7314775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15"/>
            <p:cNvSpPr/>
            <p:nvPr/>
          </p:nvSpPr>
          <p:spPr>
            <a:xfrm rot="10800000">
              <a:off x="7646443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15"/>
            <p:cNvSpPr/>
            <p:nvPr/>
          </p:nvSpPr>
          <p:spPr>
            <a:xfrm rot="10800000">
              <a:off x="7978111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15"/>
            <p:cNvSpPr/>
            <p:nvPr/>
          </p:nvSpPr>
          <p:spPr>
            <a:xfrm rot="10800000">
              <a:off x="8309778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15"/>
            <p:cNvSpPr/>
            <p:nvPr/>
          </p:nvSpPr>
          <p:spPr>
            <a:xfrm rot="10800000">
              <a:off x="8641446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1" name="Google Shape;831;p15"/>
            <p:cNvSpPr/>
            <p:nvPr/>
          </p:nvSpPr>
          <p:spPr>
            <a:xfrm rot="10800000">
              <a:off x="8973114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15"/>
            <p:cNvSpPr/>
            <p:nvPr/>
          </p:nvSpPr>
          <p:spPr>
            <a:xfrm rot="10800000">
              <a:off x="8143944" y="16583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15"/>
            <p:cNvSpPr/>
            <p:nvPr/>
          </p:nvSpPr>
          <p:spPr>
            <a:xfrm rot="10800000">
              <a:off x="8475612" y="16583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15"/>
            <p:cNvSpPr/>
            <p:nvPr/>
          </p:nvSpPr>
          <p:spPr>
            <a:xfrm rot="10800000">
              <a:off x="8807280" y="16583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15"/>
            <p:cNvSpPr/>
            <p:nvPr/>
          </p:nvSpPr>
          <p:spPr>
            <a:xfrm rot="10800000">
              <a:off x="6153938" y="16583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15"/>
            <p:cNvSpPr/>
            <p:nvPr/>
          </p:nvSpPr>
          <p:spPr>
            <a:xfrm rot="10800000">
              <a:off x="6485606" y="16583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15"/>
            <p:cNvSpPr/>
            <p:nvPr/>
          </p:nvSpPr>
          <p:spPr>
            <a:xfrm rot="10800000">
              <a:off x="6817274" y="16583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15"/>
            <p:cNvSpPr/>
            <p:nvPr/>
          </p:nvSpPr>
          <p:spPr>
            <a:xfrm rot="10800000">
              <a:off x="7148941" y="16583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15"/>
            <p:cNvSpPr/>
            <p:nvPr/>
          </p:nvSpPr>
          <p:spPr>
            <a:xfrm rot="10800000">
              <a:off x="7480609" y="16583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15"/>
            <p:cNvSpPr/>
            <p:nvPr/>
          </p:nvSpPr>
          <p:spPr>
            <a:xfrm rot="10800000">
              <a:off x="7812277" y="16583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15"/>
            <p:cNvSpPr/>
            <p:nvPr/>
          </p:nvSpPr>
          <p:spPr>
            <a:xfrm rot="10800000">
              <a:off x="8309778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15"/>
            <p:cNvSpPr/>
            <p:nvPr/>
          </p:nvSpPr>
          <p:spPr>
            <a:xfrm rot="10800000">
              <a:off x="8641446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15"/>
            <p:cNvSpPr/>
            <p:nvPr/>
          </p:nvSpPr>
          <p:spPr>
            <a:xfrm rot="10800000">
              <a:off x="8973114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15"/>
            <p:cNvSpPr/>
            <p:nvPr/>
          </p:nvSpPr>
          <p:spPr>
            <a:xfrm rot="10800000">
              <a:off x="5988105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15"/>
            <p:cNvSpPr/>
            <p:nvPr/>
          </p:nvSpPr>
          <p:spPr>
            <a:xfrm rot="10800000">
              <a:off x="6319772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15"/>
            <p:cNvSpPr/>
            <p:nvPr/>
          </p:nvSpPr>
          <p:spPr>
            <a:xfrm rot="10800000">
              <a:off x="6651440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15"/>
            <p:cNvSpPr/>
            <p:nvPr/>
          </p:nvSpPr>
          <p:spPr>
            <a:xfrm rot="10800000">
              <a:off x="6983108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15"/>
            <p:cNvSpPr/>
            <p:nvPr/>
          </p:nvSpPr>
          <p:spPr>
            <a:xfrm rot="10800000">
              <a:off x="7314775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15"/>
            <p:cNvSpPr/>
            <p:nvPr/>
          </p:nvSpPr>
          <p:spPr>
            <a:xfrm rot="10800000">
              <a:off x="7646443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15"/>
            <p:cNvSpPr/>
            <p:nvPr/>
          </p:nvSpPr>
          <p:spPr>
            <a:xfrm rot="10800000">
              <a:off x="7978111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1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sp>
        <p:nvSpPr>
          <p:cNvPr id="853" name="Google Shape;853;p16"/>
          <p:cNvSpPr txBox="1"/>
          <p:nvPr>
            <p:ph idx="1" type="subTitle"/>
          </p:nvPr>
        </p:nvSpPr>
        <p:spPr>
          <a:xfrm>
            <a:off x="709025" y="1557810"/>
            <a:ext cx="2112300" cy="11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854" name="Google Shape;854;p16"/>
          <p:cNvSpPr txBox="1"/>
          <p:nvPr>
            <p:ph idx="2" type="subTitle"/>
          </p:nvPr>
        </p:nvSpPr>
        <p:spPr>
          <a:xfrm>
            <a:off x="3513754" y="1557810"/>
            <a:ext cx="2112300" cy="11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855" name="Google Shape;855;p16"/>
          <p:cNvSpPr txBox="1"/>
          <p:nvPr>
            <p:ph idx="3" type="subTitle"/>
          </p:nvPr>
        </p:nvSpPr>
        <p:spPr>
          <a:xfrm>
            <a:off x="709025" y="3288092"/>
            <a:ext cx="2112300" cy="11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856" name="Google Shape;856;p16"/>
          <p:cNvSpPr txBox="1"/>
          <p:nvPr>
            <p:ph idx="4" type="subTitle"/>
          </p:nvPr>
        </p:nvSpPr>
        <p:spPr>
          <a:xfrm>
            <a:off x="3515830" y="3288092"/>
            <a:ext cx="2112300" cy="11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857" name="Google Shape;857;p16"/>
          <p:cNvSpPr txBox="1"/>
          <p:nvPr>
            <p:ph idx="5" type="subTitle"/>
          </p:nvPr>
        </p:nvSpPr>
        <p:spPr>
          <a:xfrm>
            <a:off x="6318482" y="1557810"/>
            <a:ext cx="2112300" cy="11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858" name="Google Shape;858;p16"/>
          <p:cNvSpPr txBox="1"/>
          <p:nvPr>
            <p:ph idx="6" type="subTitle"/>
          </p:nvPr>
        </p:nvSpPr>
        <p:spPr>
          <a:xfrm>
            <a:off x="6318482" y="3288092"/>
            <a:ext cx="2112300" cy="11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859" name="Google Shape;859;p16"/>
          <p:cNvSpPr txBox="1"/>
          <p:nvPr>
            <p:ph idx="7" type="subTitle"/>
          </p:nvPr>
        </p:nvSpPr>
        <p:spPr>
          <a:xfrm>
            <a:off x="713179" y="1310050"/>
            <a:ext cx="21039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sso One"/>
                <a:ea typeface="Russo One"/>
                <a:cs typeface="Russo One"/>
                <a:sym typeface="Russo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860" name="Google Shape;860;p16"/>
          <p:cNvSpPr txBox="1"/>
          <p:nvPr>
            <p:ph idx="8" type="subTitle"/>
          </p:nvPr>
        </p:nvSpPr>
        <p:spPr>
          <a:xfrm>
            <a:off x="3519980" y="1310050"/>
            <a:ext cx="21039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sso One"/>
                <a:ea typeface="Russo One"/>
                <a:cs typeface="Russo One"/>
                <a:sym typeface="Russo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861" name="Google Shape;861;p16"/>
          <p:cNvSpPr txBox="1"/>
          <p:nvPr>
            <p:ph idx="9" type="subTitle"/>
          </p:nvPr>
        </p:nvSpPr>
        <p:spPr>
          <a:xfrm>
            <a:off x="6322628" y="1310050"/>
            <a:ext cx="21039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sso One"/>
                <a:ea typeface="Russo One"/>
                <a:cs typeface="Russo One"/>
                <a:sym typeface="Russo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862" name="Google Shape;862;p16"/>
          <p:cNvSpPr txBox="1"/>
          <p:nvPr>
            <p:ph idx="13" type="subTitle"/>
          </p:nvPr>
        </p:nvSpPr>
        <p:spPr>
          <a:xfrm>
            <a:off x="713179" y="3037131"/>
            <a:ext cx="21039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sso One"/>
                <a:ea typeface="Russo One"/>
                <a:cs typeface="Russo One"/>
                <a:sym typeface="Russo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863" name="Google Shape;863;p16"/>
          <p:cNvSpPr txBox="1"/>
          <p:nvPr>
            <p:ph idx="14" type="subTitle"/>
          </p:nvPr>
        </p:nvSpPr>
        <p:spPr>
          <a:xfrm>
            <a:off x="3519980" y="3037131"/>
            <a:ext cx="21039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sso One"/>
                <a:ea typeface="Russo One"/>
                <a:cs typeface="Russo One"/>
                <a:sym typeface="Russo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864" name="Google Shape;864;p16"/>
          <p:cNvSpPr txBox="1"/>
          <p:nvPr>
            <p:ph idx="15" type="subTitle"/>
          </p:nvPr>
        </p:nvSpPr>
        <p:spPr>
          <a:xfrm>
            <a:off x="6322628" y="3037131"/>
            <a:ext cx="21039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sso One"/>
                <a:ea typeface="Russo One"/>
                <a:cs typeface="Russo One"/>
                <a:sym typeface="Russo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865" name="Google Shape;865;p16"/>
          <p:cNvGrpSpPr/>
          <p:nvPr/>
        </p:nvGrpSpPr>
        <p:grpSpPr>
          <a:xfrm rot="10800000">
            <a:off x="0" y="5"/>
            <a:ext cx="2985077" cy="1326737"/>
            <a:chOff x="6158916" y="3827472"/>
            <a:chExt cx="2985077" cy="1326737"/>
          </a:xfrm>
        </p:grpSpPr>
        <p:sp>
          <p:nvSpPr>
            <p:cNvPr id="866" name="Google Shape;866;p16"/>
            <p:cNvSpPr/>
            <p:nvPr/>
          </p:nvSpPr>
          <p:spPr>
            <a:xfrm flipH="1" rot="-5400000">
              <a:off x="6158916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7" name="Google Shape;867;p16"/>
            <p:cNvSpPr/>
            <p:nvPr/>
          </p:nvSpPr>
          <p:spPr>
            <a:xfrm flipH="1" rot="-5400000">
              <a:off x="6324750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16"/>
            <p:cNvSpPr/>
            <p:nvPr/>
          </p:nvSpPr>
          <p:spPr>
            <a:xfrm flipH="1" rot="-5400000">
              <a:off x="6490584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16"/>
            <p:cNvSpPr/>
            <p:nvPr/>
          </p:nvSpPr>
          <p:spPr>
            <a:xfrm flipH="1" rot="-5400000">
              <a:off x="6656418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p16"/>
            <p:cNvSpPr/>
            <p:nvPr/>
          </p:nvSpPr>
          <p:spPr>
            <a:xfrm flipH="1" rot="-5400000">
              <a:off x="6822252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1" name="Google Shape;871;p16"/>
            <p:cNvSpPr/>
            <p:nvPr/>
          </p:nvSpPr>
          <p:spPr>
            <a:xfrm flipH="1" rot="-5400000">
              <a:off x="6988086" y="465664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16"/>
            <p:cNvSpPr/>
            <p:nvPr/>
          </p:nvSpPr>
          <p:spPr>
            <a:xfrm flipH="1" rot="-5400000">
              <a:off x="6988086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16"/>
            <p:cNvSpPr/>
            <p:nvPr/>
          </p:nvSpPr>
          <p:spPr>
            <a:xfrm flipH="1" rot="-5400000">
              <a:off x="7153920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4" name="Google Shape;874;p16"/>
            <p:cNvSpPr/>
            <p:nvPr/>
          </p:nvSpPr>
          <p:spPr>
            <a:xfrm flipH="1" rot="-5400000">
              <a:off x="7319754" y="465664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5" name="Google Shape;875;p16"/>
            <p:cNvSpPr/>
            <p:nvPr/>
          </p:nvSpPr>
          <p:spPr>
            <a:xfrm flipH="1" rot="-5400000">
              <a:off x="7319754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6" name="Google Shape;876;p16"/>
            <p:cNvSpPr/>
            <p:nvPr/>
          </p:nvSpPr>
          <p:spPr>
            <a:xfrm flipH="1" rot="-5400000">
              <a:off x="7651422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7" name="Google Shape;877;p16"/>
            <p:cNvSpPr/>
            <p:nvPr/>
          </p:nvSpPr>
          <p:spPr>
            <a:xfrm flipH="1" rot="-5400000">
              <a:off x="7817256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8" name="Google Shape;878;p16"/>
            <p:cNvSpPr/>
            <p:nvPr/>
          </p:nvSpPr>
          <p:spPr>
            <a:xfrm flipH="1" rot="-5400000">
              <a:off x="7983089" y="465664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9" name="Google Shape;879;p16"/>
            <p:cNvSpPr/>
            <p:nvPr/>
          </p:nvSpPr>
          <p:spPr>
            <a:xfrm flipH="1" rot="-5400000">
              <a:off x="7983089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0" name="Google Shape;880;p16"/>
            <p:cNvSpPr/>
            <p:nvPr/>
          </p:nvSpPr>
          <p:spPr>
            <a:xfrm flipH="1" rot="-5400000">
              <a:off x="8148923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1" name="Google Shape;881;p16"/>
            <p:cNvSpPr/>
            <p:nvPr/>
          </p:nvSpPr>
          <p:spPr>
            <a:xfrm flipH="1" rot="-5400000">
              <a:off x="8314757" y="465664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2" name="Google Shape;882;p16"/>
            <p:cNvSpPr/>
            <p:nvPr/>
          </p:nvSpPr>
          <p:spPr>
            <a:xfrm flipH="1" rot="-5400000">
              <a:off x="8314757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p16"/>
            <p:cNvSpPr/>
            <p:nvPr/>
          </p:nvSpPr>
          <p:spPr>
            <a:xfrm flipH="1" rot="-5400000">
              <a:off x="8480591" y="449080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16"/>
            <p:cNvSpPr/>
            <p:nvPr/>
          </p:nvSpPr>
          <p:spPr>
            <a:xfrm flipH="1" rot="-5400000">
              <a:off x="8480591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5" name="Google Shape;885;p16"/>
            <p:cNvSpPr/>
            <p:nvPr/>
          </p:nvSpPr>
          <p:spPr>
            <a:xfrm flipH="1" rot="-5400000">
              <a:off x="8646425" y="4324974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6" name="Google Shape;886;p16"/>
            <p:cNvSpPr/>
            <p:nvPr/>
          </p:nvSpPr>
          <p:spPr>
            <a:xfrm flipH="1" rot="-5400000">
              <a:off x="8646425" y="465664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7" name="Google Shape;887;p16"/>
            <p:cNvSpPr/>
            <p:nvPr/>
          </p:nvSpPr>
          <p:spPr>
            <a:xfrm flipH="1" rot="-5400000">
              <a:off x="8646425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16"/>
            <p:cNvSpPr/>
            <p:nvPr/>
          </p:nvSpPr>
          <p:spPr>
            <a:xfrm flipH="1" rot="-5400000">
              <a:off x="8812259" y="3827472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16"/>
            <p:cNvSpPr/>
            <p:nvPr/>
          </p:nvSpPr>
          <p:spPr>
            <a:xfrm flipH="1" rot="-5400000">
              <a:off x="8812259" y="4159140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0" name="Google Shape;890;p16"/>
            <p:cNvSpPr/>
            <p:nvPr/>
          </p:nvSpPr>
          <p:spPr>
            <a:xfrm flipH="1" rot="-5400000">
              <a:off x="8812259" y="449080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1" name="Google Shape;891;p16"/>
            <p:cNvSpPr/>
            <p:nvPr/>
          </p:nvSpPr>
          <p:spPr>
            <a:xfrm flipH="1" rot="-5400000">
              <a:off x="8812259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2" name="Google Shape;892;p16"/>
            <p:cNvSpPr/>
            <p:nvPr/>
          </p:nvSpPr>
          <p:spPr>
            <a:xfrm flipH="1" rot="-5400000">
              <a:off x="8978093" y="3993306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16"/>
            <p:cNvSpPr/>
            <p:nvPr/>
          </p:nvSpPr>
          <p:spPr>
            <a:xfrm flipH="1" rot="-5400000">
              <a:off x="8978093" y="4324974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16"/>
            <p:cNvSpPr/>
            <p:nvPr/>
          </p:nvSpPr>
          <p:spPr>
            <a:xfrm flipH="1" rot="-5400000">
              <a:off x="8978093" y="465664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16"/>
            <p:cNvSpPr/>
            <p:nvPr/>
          </p:nvSpPr>
          <p:spPr>
            <a:xfrm flipH="1" rot="-5400000">
              <a:off x="8978093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6" name="Google Shape;896;p16"/>
          <p:cNvGrpSpPr/>
          <p:nvPr/>
        </p:nvGrpSpPr>
        <p:grpSpPr>
          <a:xfrm rot="10800000">
            <a:off x="8485597" y="646200"/>
            <a:ext cx="663402" cy="4497292"/>
            <a:chOff x="-9" y="0"/>
            <a:chExt cx="663402" cy="4497292"/>
          </a:xfrm>
        </p:grpSpPr>
        <p:sp>
          <p:nvSpPr>
            <p:cNvPr id="897" name="Google Shape;897;p16"/>
            <p:cNvSpPr/>
            <p:nvPr/>
          </p:nvSpPr>
          <p:spPr>
            <a:xfrm rot="-5400000">
              <a:off x="-1335903" y="1340700"/>
              <a:ext cx="3337200" cy="655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16"/>
            <p:cNvSpPr/>
            <p:nvPr/>
          </p:nvSpPr>
          <p:spPr>
            <a:xfrm rot="5400000">
              <a:off x="497493" y="383389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16"/>
            <p:cNvSpPr/>
            <p:nvPr/>
          </p:nvSpPr>
          <p:spPr>
            <a:xfrm rot="5400000">
              <a:off x="497493" y="416555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0" name="Google Shape;900;p16"/>
            <p:cNvSpPr/>
            <p:nvPr/>
          </p:nvSpPr>
          <p:spPr>
            <a:xfrm rot="5400000">
              <a:off x="331659" y="333638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1" name="Google Shape;901;p16"/>
            <p:cNvSpPr/>
            <p:nvPr/>
          </p:nvSpPr>
          <p:spPr>
            <a:xfrm rot="5400000">
              <a:off x="331659" y="3668057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16"/>
            <p:cNvSpPr/>
            <p:nvPr/>
          </p:nvSpPr>
          <p:spPr>
            <a:xfrm rot="5400000">
              <a:off x="331659" y="399972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16"/>
            <p:cNvSpPr/>
            <p:nvPr/>
          </p:nvSpPr>
          <p:spPr>
            <a:xfrm rot="5400000">
              <a:off x="165825" y="3502223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16"/>
            <p:cNvSpPr/>
            <p:nvPr/>
          </p:nvSpPr>
          <p:spPr>
            <a:xfrm rot="5400000">
              <a:off x="165825" y="383389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16"/>
            <p:cNvSpPr/>
            <p:nvPr/>
          </p:nvSpPr>
          <p:spPr>
            <a:xfrm rot="5400000">
              <a:off x="165825" y="416555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16"/>
            <p:cNvSpPr/>
            <p:nvPr/>
          </p:nvSpPr>
          <p:spPr>
            <a:xfrm rot="5400000">
              <a:off x="-9" y="333638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16"/>
            <p:cNvSpPr/>
            <p:nvPr/>
          </p:nvSpPr>
          <p:spPr>
            <a:xfrm rot="5400000">
              <a:off x="-9" y="3668057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16"/>
            <p:cNvSpPr/>
            <p:nvPr/>
          </p:nvSpPr>
          <p:spPr>
            <a:xfrm rot="5400000">
              <a:off x="-9" y="399972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9" name="Google Shape;909;p16"/>
            <p:cNvSpPr/>
            <p:nvPr/>
          </p:nvSpPr>
          <p:spPr>
            <a:xfrm rot="5400000">
              <a:off x="-9" y="4331392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0" name="Google Shape;910;p16"/>
          <p:cNvGrpSpPr/>
          <p:nvPr/>
        </p:nvGrpSpPr>
        <p:grpSpPr>
          <a:xfrm>
            <a:off x="-9" y="3982605"/>
            <a:ext cx="1160904" cy="1160903"/>
            <a:chOff x="-9" y="3982780"/>
            <a:chExt cx="1160904" cy="1160903"/>
          </a:xfrm>
        </p:grpSpPr>
        <p:sp>
          <p:nvSpPr>
            <p:cNvPr id="911" name="Google Shape;911;p16"/>
            <p:cNvSpPr/>
            <p:nvPr/>
          </p:nvSpPr>
          <p:spPr>
            <a:xfrm rot="5400000">
              <a:off x="994995" y="4977783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16"/>
            <p:cNvSpPr/>
            <p:nvPr/>
          </p:nvSpPr>
          <p:spPr>
            <a:xfrm rot="5400000">
              <a:off x="829161" y="4811950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3" name="Google Shape;913;p16"/>
            <p:cNvSpPr/>
            <p:nvPr/>
          </p:nvSpPr>
          <p:spPr>
            <a:xfrm rot="5400000">
              <a:off x="663327" y="4977783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4" name="Google Shape;914;p16"/>
            <p:cNvSpPr/>
            <p:nvPr/>
          </p:nvSpPr>
          <p:spPr>
            <a:xfrm rot="5400000">
              <a:off x="497493" y="448028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16"/>
            <p:cNvSpPr/>
            <p:nvPr/>
          </p:nvSpPr>
          <p:spPr>
            <a:xfrm rot="5400000">
              <a:off x="497493" y="4811950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16"/>
            <p:cNvSpPr/>
            <p:nvPr/>
          </p:nvSpPr>
          <p:spPr>
            <a:xfrm rot="5400000">
              <a:off x="331659" y="3982780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7" name="Google Shape;917;p16"/>
            <p:cNvSpPr/>
            <p:nvPr/>
          </p:nvSpPr>
          <p:spPr>
            <a:xfrm rot="5400000">
              <a:off x="331659" y="431444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16"/>
            <p:cNvSpPr/>
            <p:nvPr/>
          </p:nvSpPr>
          <p:spPr>
            <a:xfrm rot="5400000">
              <a:off x="331659" y="4646116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16"/>
            <p:cNvSpPr/>
            <p:nvPr/>
          </p:nvSpPr>
          <p:spPr>
            <a:xfrm rot="5400000">
              <a:off x="331659" y="4977783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16"/>
            <p:cNvSpPr/>
            <p:nvPr/>
          </p:nvSpPr>
          <p:spPr>
            <a:xfrm rot="5400000">
              <a:off x="165825" y="4148614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16"/>
            <p:cNvSpPr/>
            <p:nvPr/>
          </p:nvSpPr>
          <p:spPr>
            <a:xfrm rot="5400000">
              <a:off x="165825" y="448028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16"/>
            <p:cNvSpPr/>
            <p:nvPr/>
          </p:nvSpPr>
          <p:spPr>
            <a:xfrm rot="5400000">
              <a:off x="165825" y="4811950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16"/>
            <p:cNvSpPr/>
            <p:nvPr/>
          </p:nvSpPr>
          <p:spPr>
            <a:xfrm rot="5400000">
              <a:off x="-9" y="3982780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16"/>
            <p:cNvSpPr/>
            <p:nvPr/>
          </p:nvSpPr>
          <p:spPr>
            <a:xfrm rot="5400000">
              <a:off x="-9" y="431444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16"/>
            <p:cNvSpPr/>
            <p:nvPr/>
          </p:nvSpPr>
          <p:spPr>
            <a:xfrm rot="5400000">
              <a:off x="-9" y="4646116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16"/>
            <p:cNvSpPr/>
            <p:nvPr/>
          </p:nvSpPr>
          <p:spPr>
            <a:xfrm rot="5400000">
              <a:off x="-9" y="4977783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8">
    <p:spTree>
      <p:nvGrpSpPr>
        <p:cNvPr id="927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p17"/>
          <p:cNvSpPr txBox="1"/>
          <p:nvPr>
            <p:ph hasCustomPrompt="1" type="title"/>
          </p:nvPr>
        </p:nvSpPr>
        <p:spPr>
          <a:xfrm>
            <a:off x="713225" y="2699103"/>
            <a:ext cx="3717900" cy="768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29" name="Google Shape;929;p17"/>
          <p:cNvSpPr txBox="1"/>
          <p:nvPr>
            <p:ph idx="1" type="subTitle"/>
          </p:nvPr>
        </p:nvSpPr>
        <p:spPr>
          <a:xfrm>
            <a:off x="713225" y="3525000"/>
            <a:ext cx="37179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930" name="Google Shape;930;p17"/>
          <p:cNvSpPr txBox="1"/>
          <p:nvPr>
            <p:ph hasCustomPrompt="1" idx="2" type="title"/>
          </p:nvPr>
        </p:nvSpPr>
        <p:spPr>
          <a:xfrm>
            <a:off x="2712999" y="1252800"/>
            <a:ext cx="3717900" cy="768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31" name="Google Shape;931;p17"/>
          <p:cNvSpPr txBox="1"/>
          <p:nvPr>
            <p:ph idx="3" type="subTitle"/>
          </p:nvPr>
        </p:nvSpPr>
        <p:spPr>
          <a:xfrm>
            <a:off x="2713000" y="2083950"/>
            <a:ext cx="37179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932" name="Google Shape;932;p17"/>
          <p:cNvSpPr txBox="1"/>
          <p:nvPr>
            <p:ph hasCustomPrompt="1" idx="4" type="title"/>
          </p:nvPr>
        </p:nvSpPr>
        <p:spPr>
          <a:xfrm>
            <a:off x="4712873" y="2699103"/>
            <a:ext cx="3717900" cy="768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33" name="Google Shape;933;p17"/>
          <p:cNvSpPr txBox="1"/>
          <p:nvPr>
            <p:ph idx="5" type="subTitle"/>
          </p:nvPr>
        </p:nvSpPr>
        <p:spPr>
          <a:xfrm>
            <a:off x="4712875" y="3525000"/>
            <a:ext cx="37179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grpSp>
        <p:nvGrpSpPr>
          <p:cNvPr id="934" name="Google Shape;934;p17"/>
          <p:cNvGrpSpPr/>
          <p:nvPr/>
        </p:nvGrpSpPr>
        <p:grpSpPr>
          <a:xfrm rot="5400000">
            <a:off x="6304350" y="2302250"/>
            <a:ext cx="3337200" cy="2353200"/>
            <a:chOff x="5093563" y="539512"/>
            <a:chExt cx="3337200" cy="2353200"/>
          </a:xfrm>
        </p:grpSpPr>
        <p:sp>
          <p:nvSpPr>
            <p:cNvPr id="935" name="Google Shape;935;p17"/>
            <p:cNvSpPr/>
            <p:nvPr/>
          </p:nvSpPr>
          <p:spPr>
            <a:xfrm>
              <a:off x="5093563" y="544313"/>
              <a:ext cx="3337200" cy="482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17"/>
            <p:cNvSpPr/>
            <p:nvPr/>
          </p:nvSpPr>
          <p:spPr>
            <a:xfrm rot="5400000">
              <a:off x="6979213" y="1441162"/>
              <a:ext cx="2353200" cy="549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7" name="Google Shape;937;p17"/>
          <p:cNvGrpSpPr/>
          <p:nvPr/>
        </p:nvGrpSpPr>
        <p:grpSpPr>
          <a:xfrm>
            <a:off x="8148941" y="0"/>
            <a:ext cx="995070" cy="1658405"/>
            <a:chOff x="8148941" y="0"/>
            <a:chExt cx="995070" cy="1658405"/>
          </a:xfrm>
        </p:grpSpPr>
        <p:sp>
          <p:nvSpPr>
            <p:cNvPr id="938" name="Google Shape;938;p17"/>
            <p:cNvSpPr/>
            <p:nvPr/>
          </p:nvSpPr>
          <p:spPr>
            <a:xfrm rot="5400000">
              <a:off x="8978111" y="165834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17"/>
            <p:cNvSpPr/>
            <p:nvPr/>
          </p:nvSpPr>
          <p:spPr>
            <a:xfrm rot="5400000">
              <a:off x="8978111" y="497502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17"/>
            <p:cNvSpPr/>
            <p:nvPr/>
          </p:nvSpPr>
          <p:spPr>
            <a:xfrm rot="5400000">
              <a:off x="8978111" y="82916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17"/>
            <p:cNvSpPr/>
            <p:nvPr/>
          </p:nvSpPr>
          <p:spPr>
            <a:xfrm rot="5400000">
              <a:off x="8978111" y="1160837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17"/>
            <p:cNvSpPr/>
            <p:nvPr/>
          </p:nvSpPr>
          <p:spPr>
            <a:xfrm rot="5400000">
              <a:off x="8978111" y="149250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17"/>
            <p:cNvSpPr/>
            <p:nvPr/>
          </p:nvSpPr>
          <p:spPr>
            <a:xfrm rot="5400000">
              <a:off x="8812277" y="0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4" name="Google Shape;944;p17"/>
            <p:cNvSpPr/>
            <p:nvPr/>
          </p:nvSpPr>
          <p:spPr>
            <a:xfrm rot="5400000">
              <a:off x="8812277" y="66333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5" name="Google Shape;945;p17"/>
            <p:cNvSpPr/>
            <p:nvPr/>
          </p:nvSpPr>
          <p:spPr>
            <a:xfrm rot="5400000">
              <a:off x="8812277" y="995003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6" name="Google Shape;946;p17"/>
            <p:cNvSpPr/>
            <p:nvPr/>
          </p:nvSpPr>
          <p:spPr>
            <a:xfrm rot="5400000">
              <a:off x="8646443" y="165834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7" name="Google Shape;947;p17"/>
            <p:cNvSpPr/>
            <p:nvPr/>
          </p:nvSpPr>
          <p:spPr>
            <a:xfrm rot="5400000">
              <a:off x="8646443" y="497502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8" name="Google Shape;948;p17"/>
            <p:cNvSpPr/>
            <p:nvPr/>
          </p:nvSpPr>
          <p:spPr>
            <a:xfrm rot="5400000">
              <a:off x="8646443" y="149250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17"/>
            <p:cNvSpPr/>
            <p:nvPr/>
          </p:nvSpPr>
          <p:spPr>
            <a:xfrm rot="5400000">
              <a:off x="8480609" y="0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17"/>
            <p:cNvSpPr/>
            <p:nvPr/>
          </p:nvSpPr>
          <p:spPr>
            <a:xfrm rot="5400000">
              <a:off x="8480609" y="33166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17"/>
            <p:cNvSpPr/>
            <p:nvPr/>
          </p:nvSpPr>
          <p:spPr>
            <a:xfrm rot="5400000">
              <a:off x="8480609" y="66333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2" name="Google Shape;952;p17"/>
            <p:cNvSpPr/>
            <p:nvPr/>
          </p:nvSpPr>
          <p:spPr>
            <a:xfrm rot="5400000">
              <a:off x="8314775" y="497502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17"/>
            <p:cNvSpPr/>
            <p:nvPr/>
          </p:nvSpPr>
          <p:spPr>
            <a:xfrm rot="5400000">
              <a:off x="8314775" y="149250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17"/>
            <p:cNvSpPr/>
            <p:nvPr/>
          </p:nvSpPr>
          <p:spPr>
            <a:xfrm rot="5400000">
              <a:off x="8148941" y="0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17"/>
            <p:cNvSpPr/>
            <p:nvPr/>
          </p:nvSpPr>
          <p:spPr>
            <a:xfrm rot="5400000">
              <a:off x="8148941" y="33166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17"/>
            <p:cNvSpPr/>
            <p:nvPr/>
          </p:nvSpPr>
          <p:spPr>
            <a:xfrm rot="5400000">
              <a:off x="8148941" y="66333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p17"/>
            <p:cNvSpPr/>
            <p:nvPr/>
          </p:nvSpPr>
          <p:spPr>
            <a:xfrm rot="5400000">
              <a:off x="8148941" y="132667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58" name="Google Shape;958;p17"/>
          <p:cNvGrpSpPr/>
          <p:nvPr/>
        </p:nvGrpSpPr>
        <p:grpSpPr>
          <a:xfrm>
            <a:off x="-9" y="4272300"/>
            <a:ext cx="2321741" cy="663402"/>
            <a:chOff x="-9" y="4272300"/>
            <a:chExt cx="2321741" cy="663402"/>
          </a:xfrm>
        </p:grpSpPr>
        <p:sp>
          <p:nvSpPr>
            <p:cNvPr id="959" name="Google Shape;959;p17"/>
            <p:cNvSpPr/>
            <p:nvPr/>
          </p:nvSpPr>
          <p:spPr>
            <a:xfrm rot="5400000">
              <a:off x="2155832" y="4438134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17"/>
            <p:cNvSpPr/>
            <p:nvPr/>
          </p:nvSpPr>
          <p:spPr>
            <a:xfrm rot="5400000">
              <a:off x="2155832" y="4769802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17"/>
            <p:cNvSpPr/>
            <p:nvPr/>
          </p:nvSpPr>
          <p:spPr>
            <a:xfrm rot="5400000">
              <a:off x="1989998" y="4272300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17"/>
            <p:cNvSpPr/>
            <p:nvPr/>
          </p:nvSpPr>
          <p:spPr>
            <a:xfrm rot="5400000">
              <a:off x="1989998" y="460396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3" name="Google Shape;963;p17"/>
            <p:cNvSpPr/>
            <p:nvPr/>
          </p:nvSpPr>
          <p:spPr>
            <a:xfrm rot="5400000">
              <a:off x="1824164" y="4438134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17"/>
            <p:cNvSpPr/>
            <p:nvPr/>
          </p:nvSpPr>
          <p:spPr>
            <a:xfrm rot="5400000">
              <a:off x="1824164" y="4769802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5" name="Google Shape;965;p17"/>
            <p:cNvSpPr/>
            <p:nvPr/>
          </p:nvSpPr>
          <p:spPr>
            <a:xfrm rot="5400000">
              <a:off x="1658331" y="4272300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p17"/>
            <p:cNvSpPr/>
            <p:nvPr/>
          </p:nvSpPr>
          <p:spPr>
            <a:xfrm rot="5400000">
              <a:off x="1658331" y="460396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7" name="Google Shape;967;p17"/>
            <p:cNvSpPr/>
            <p:nvPr/>
          </p:nvSpPr>
          <p:spPr>
            <a:xfrm rot="5400000">
              <a:off x="1492497" y="4438134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8" name="Google Shape;968;p17"/>
            <p:cNvSpPr/>
            <p:nvPr/>
          </p:nvSpPr>
          <p:spPr>
            <a:xfrm rot="5400000">
              <a:off x="1492497" y="4769802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9" name="Google Shape;969;p17"/>
            <p:cNvSpPr/>
            <p:nvPr/>
          </p:nvSpPr>
          <p:spPr>
            <a:xfrm rot="5400000">
              <a:off x="1326663" y="4272300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17"/>
            <p:cNvSpPr/>
            <p:nvPr/>
          </p:nvSpPr>
          <p:spPr>
            <a:xfrm rot="5400000">
              <a:off x="1326663" y="460396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17"/>
            <p:cNvSpPr/>
            <p:nvPr/>
          </p:nvSpPr>
          <p:spPr>
            <a:xfrm rot="5400000">
              <a:off x="1160829" y="4438134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17"/>
            <p:cNvSpPr/>
            <p:nvPr/>
          </p:nvSpPr>
          <p:spPr>
            <a:xfrm rot="5400000">
              <a:off x="1160829" y="4769802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17"/>
            <p:cNvSpPr/>
            <p:nvPr/>
          </p:nvSpPr>
          <p:spPr>
            <a:xfrm rot="5400000">
              <a:off x="994995" y="4272300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17"/>
            <p:cNvSpPr/>
            <p:nvPr/>
          </p:nvSpPr>
          <p:spPr>
            <a:xfrm rot="5400000">
              <a:off x="994995" y="460396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17"/>
            <p:cNvSpPr/>
            <p:nvPr/>
          </p:nvSpPr>
          <p:spPr>
            <a:xfrm rot="5400000">
              <a:off x="829161" y="4438134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17"/>
            <p:cNvSpPr/>
            <p:nvPr/>
          </p:nvSpPr>
          <p:spPr>
            <a:xfrm rot="5400000">
              <a:off x="829161" y="4769802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17"/>
            <p:cNvSpPr/>
            <p:nvPr/>
          </p:nvSpPr>
          <p:spPr>
            <a:xfrm rot="5400000">
              <a:off x="663327" y="4272300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8" name="Google Shape;978;p17"/>
            <p:cNvSpPr/>
            <p:nvPr/>
          </p:nvSpPr>
          <p:spPr>
            <a:xfrm rot="5400000">
              <a:off x="663327" y="460396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17"/>
            <p:cNvSpPr/>
            <p:nvPr/>
          </p:nvSpPr>
          <p:spPr>
            <a:xfrm rot="5400000">
              <a:off x="497493" y="4438134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0" name="Google Shape;980;p17"/>
            <p:cNvSpPr/>
            <p:nvPr/>
          </p:nvSpPr>
          <p:spPr>
            <a:xfrm rot="5400000">
              <a:off x="497493" y="4769802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1" name="Google Shape;981;p17"/>
            <p:cNvSpPr/>
            <p:nvPr/>
          </p:nvSpPr>
          <p:spPr>
            <a:xfrm rot="5400000">
              <a:off x="331659" y="4272300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2" name="Google Shape;982;p17"/>
            <p:cNvSpPr/>
            <p:nvPr/>
          </p:nvSpPr>
          <p:spPr>
            <a:xfrm rot="5400000">
              <a:off x="331659" y="460396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3" name="Google Shape;983;p17"/>
            <p:cNvSpPr/>
            <p:nvPr/>
          </p:nvSpPr>
          <p:spPr>
            <a:xfrm rot="5400000">
              <a:off x="165825" y="4438134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17"/>
            <p:cNvSpPr/>
            <p:nvPr/>
          </p:nvSpPr>
          <p:spPr>
            <a:xfrm rot="5400000">
              <a:off x="165825" y="4769802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17"/>
            <p:cNvSpPr/>
            <p:nvPr/>
          </p:nvSpPr>
          <p:spPr>
            <a:xfrm rot="5400000">
              <a:off x="-9" y="4272300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17"/>
            <p:cNvSpPr/>
            <p:nvPr/>
          </p:nvSpPr>
          <p:spPr>
            <a:xfrm rot="5400000">
              <a:off x="-9" y="460396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87" name="Google Shape;987;p17"/>
          <p:cNvSpPr/>
          <p:nvPr/>
        </p:nvSpPr>
        <p:spPr>
          <a:xfrm>
            <a:off x="0" y="0"/>
            <a:ext cx="1459200" cy="2508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88" name="Google Shape;988;p17"/>
          <p:cNvGrpSpPr/>
          <p:nvPr/>
        </p:nvGrpSpPr>
        <p:grpSpPr>
          <a:xfrm>
            <a:off x="1459211" y="8"/>
            <a:ext cx="1824239" cy="1160903"/>
            <a:chOff x="1923311" y="8"/>
            <a:chExt cx="1824239" cy="1160903"/>
          </a:xfrm>
        </p:grpSpPr>
        <p:sp>
          <p:nvSpPr>
            <p:cNvPr id="989" name="Google Shape;989;p17"/>
            <p:cNvSpPr/>
            <p:nvPr/>
          </p:nvSpPr>
          <p:spPr>
            <a:xfrm rot="5400000">
              <a:off x="3581650" y="16584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17"/>
            <p:cNvSpPr/>
            <p:nvPr/>
          </p:nvSpPr>
          <p:spPr>
            <a:xfrm rot="5400000">
              <a:off x="3249982" y="16584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17"/>
            <p:cNvSpPr/>
            <p:nvPr/>
          </p:nvSpPr>
          <p:spPr>
            <a:xfrm rot="5400000">
              <a:off x="3249982" y="497510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2" name="Google Shape;992;p17"/>
            <p:cNvSpPr/>
            <p:nvPr/>
          </p:nvSpPr>
          <p:spPr>
            <a:xfrm rot="5400000">
              <a:off x="3249982" y="829177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17"/>
            <p:cNvSpPr/>
            <p:nvPr/>
          </p:nvSpPr>
          <p:spPr>
            <a:xfrm rot="5400000">
              <a:off x="3084148" y="663344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17"/>
            <p:cNvSpPr/>
            <p:nvPr/>
          </p:nvSpPr>
          <p:spPr>
            <a:xfrm rot="5400000">
              <a:off x="2918314" y="829177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17"/>
            <p:cNvSpPr/>
            <p:nvPr/>
          </p:nvSpPr>
          <p:spPr>
            <a:xfrm rot="5400000">
              <a:off x="2752481" y="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17"/>
            <p:cNvSpPr/>
            <p:nvPr/>
          </p:nvSpPr>
          <p:spPr>
            <a:xfrm rot="5400000">
              <a:off x="2752481" y="663344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17"/>
            <p:cNvSpPr/>
            <p:nvPr/>
          </p:nvSpPr>
          <p:spPr>
            <a:xfrm rot="5400000">
              <a:off x="2586647" y="16584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17"/>
            <p:cNvSpPr/>
            <p:nvPr/>
          </p:nvSpPr>
          <p:spPr>
            <a:xfrm rot="5400000">
              <a:off x="2586647" y="497510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17"/>
            <p:cNvSpPr/>
            <p:nvPr/>
          </p:nvSpPr>
          <p:spPr>
            <a:xfrm rot="5400000">
              <a:off x="2586647" y="829177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17"/>
            <p:cNvSpPr/>
            <p:nvPr/>
          </p:nvSpPr>
          <p:spPr>
            <a:xfrm rot="5400000">
              <a:off x="2420813" y="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17"/>
            <p:cNvSpPr/>
            <p:nvPr/>
          </p:nvSpPr>
          <p:spPr>
            <a:xfrm rot="5400000">
              <a:off x="2420813" y="331676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17"/>
            <p:cNvSpPr/>
            <p:nvPr/>
          </p:nvSpPr>
          <p:spPr>
            <a:xfrm rot="5400000">
              <a:off x="2420813" y="995011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17"/>
            <p:cNvSpPr/>
            <p:nvPr/>
          </p:nvSpPr>
          <p:spPr>
            <a:xfrm rot="5400000">
              <a:off x="2254979" y="16584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17"/>
            <p:cNvSpPr/>
            <p:nvPr/>
          </p:nvSpPr>
          <p:spPr>
            <a:xfrm rot="5400000">
              <a:off x="2254979" y="497510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17"/>
            <p:cNvSpPr/>
            <p:nvPr/>
          </p:nvSpPr>
          <p:spPr>
            <a:xfrm rot="5400000">
              <a:off x="2254979" y="829177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6" name="Google Shape;1006;p17"/>
            <p:cNvSpPr/>
            <p:nvPr/>
          </p:nvSpPr>
          <p:spPr>
            <a:xfrm rot="5400000">
              <a:off x="2089145" y="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17"/>
            <p:cNvSpPr/>
            <p:nvPr/>
          </p:nvSpPr>
          <p:spPr>
            <a:xfrm rot="5400000">
              <a:off x="2089145" y="663344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8" name="Google Shape;1008;p17"/>
            <p:cNvSpPr/>
            <p:nvPr/>
          </p:nvSpPr>
          <p:spPr>
            <a:xfrm rot="5400000">
              <a:off x="2089145" y="995011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9" name="Google Shape;1009;p17"/>
            <p:cNvSpPr/>
            <p:nvPr/>
          </p:nvSpPr>
          <p:spPr>
            <a:xfrm rot="5400000">
              <a:off x="1923311" y="16584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17"/>
            <p:cNvSpPr/>
            <p:nvPr/>
          </p:nvSpPr>
          <p:spPr>
            <a:xfrm rot="5400000">
              <a:off x="1923311" y="497510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17"/>
            <p:cNvSpPr/>
            <p:nvPr/>
          </p:nvSpPr>
          <p:spPr>
            <a:xfrm rot="5400000">
              <a:off x="1923311" y="829177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10">
    <p:spTree>
      <p:nvGrpSpPr>
        <p:cNvPr id="1012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p1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grpSp>
        <p:nvGrpSpPr>
          <p:cNvPr id="1014" name="Google Shape;1014;p18"/>
          <p:cNvGrpSpPr/>
          <p:nvPr/>
        </p:nvGrpSpPr>
        <p:grpSpPr>
          <a:xfrm flipH="1">
            <a:off x="9" y="-12"/>
            <a:ext cx="2985077" cy="829235"/>
            <a:chOff x="6158918" y="124888"/>
            <a:chExt cx="2985077" cy="829235"/>
          </a:xfrm>
        </p:grpSpPr>
        <p:sp>
          <p:nvSpPr>
            <p:cNvPr id="1015" name="Google Shape;1015;p18"/>
            <p:cNvSpPr/>
            <p:nvPr/>
          </p:nvSpPr>
          <p:spPr>
            <a:xfrm rot="5400000">
              <a:off x="8978095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18"/>
            <p:cNvSpPr/>
            <p:nvPr/>
          </p:nvSpPr>
          <p:spPr>
            <a:xfrm rot="5400000">
              <a:off x="8978095" y="45655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18"/>
            <p:cNvSpPr/>
            <p:nvPr/>
          </p:nvSpPr>
          <p:spPr>
            <a:xfrm rot="5400000">
              <a:off x="8978095" y="788223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18"/>
            <p:cNvSpPr/>
            <p:nvPr/>
          </p:nvSpPr>
          <p:spPr>
            <a:xfrm rot="5400000">
              <a:off x="8812261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9" name="Google Shape;1019;p18"/>
            <p:cNvSpPr/>
            <p:nvPr/>
          </p:nvSpPr>
          <p:spPr>
            <a:xfrm rot="5400000">
              <a:off x="8812261" y="62238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18"/>
            <p:cNvSpPr/>
            <p:nvPr/>
          </p:nvSpPr>
          <p:spPr>
            <a:xfrm rot="5400000">
              <a:off x="8646427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1" name="Google Shape;1021;p18"/>
            <p:cNvSpPr/>
            <p:nvPr/>
          </p:nvSpPr>
          <p:spPr>
            <a:xfrm rot="5400000">
              <a:off x="8646427" y="45655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18"/>
            <p:cNvSpPr/>
            <p:nvPr/>
          </p:nvSpPr>
          <p:spPr>
            <a:xfrm rot="5400000">
              <a:off x="8646427" y="788223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18"/>
            <p:cNvSpPr/>
            <p:nvPr/>
          </p:nvSpPr>
          <p:spPr>
            <a:xfrm rot="5400000">
              <a:off x="8480593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18"/>
            <p:cNvSpPr/>
            <p:nvPr/>
          </p:nvSpPr>
          <p:spPr>
            <a:xfrm rot="5400000">
              <a:off x="8480593" y="62238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5" name="Google Shape;1025;p18"/>
            <p:cNvSpPr/>
            <p:nvPr/>
          </p:nvSpPr>
          <p:spPr>
            <a:xfrm rot="5400000">
              <a:off x="8314759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18"/>
            <p:cNvSpPr/>
            <p:nvPr/>
          </p:nvSpPr>
          <p:spPr>
            <a:xfrm rot="5400000">
              <a:off x="8314759" y="45655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7" name="Google Shape;1027;p18"/>
            <p:cNvSpPr/>
            <p:nvPr/>
          </p:nvSpPr>
          <p:spPr>
            <a:xfrm rot="5400000">
              <a:off x="8148925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18"/>
            <p:cNvSpPr/>
            <p:nvPr/>
          </p:nvSpPr>
          <p:spPr>
            <a:xfrm rot="5400000">
              <a:off x="7983091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18"/>
            <p:cNvSpPr/>
            <p:nvPr/>
          </p:nvSpPr>
          <p:spPr>
            <a:xfrm rot="5400000">
              <a:off x="7817257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0" name="Google Shape;1030;p18"/>
            <p:cNvSpPr/>
            <p:nvPr/>
          </p:nvSpPr>
          <p:spPr>
            <a:xfrm rot="5400000">
              <a:off x="7651423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1" name="Google Shape;1031;p18"/>
            <p:cNvSpPr/>
            <p:nvPr/>
          </p:nvSpPr>
          <p:spPr>
            <a:xfrm rot="5400000">
              <a:off x="7485589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2" name="Google Shape;1032;p18"/>
            <p:cNvSpPr/>
            <p:nvPr/>
          </p:nvSpPr>
          <p:spPr>
            <a:xfrm rot="5400000">
              <a:off x="7319756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18"/>
            <p:cNvSpPr/>
            <p:nvPr/>
          </p:nvSpPr>
          <p:spPr>
            <a:xfrm rot="5400000">
              <a:off x="7319756" y="45655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18"/>
            <p:cNvSpPr/>
            <p:nvPr/>
          </p:nvSpPr>
          <p:spPr>
            <a:xfrm rot="5400000">
              <a:off x="7153922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5" name="Google Shape;1035;p18"/>
            <p:cNvSpPr/>
            <p:nvPr/>
          </p:nvSpPr>
          <p:spPr>
            <a:xfrm rot="5400000">
              <a:off x="6988088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6" name="Google Shape;1036;p18"/>
            <p:cNvSpPr/>
            <p:nvPr/>
          </p:nvSpPr>
          <p:spPr>
            <a:xfrm rot="5400000">
              <a:off x="6988088" y="45655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7" name="Google Shape;1037;p18"/>
            <p:cNvSpPr/>
            <p:nvPr/>
          </p:nvSpPr>
          <p:spPr>
            <a:xfrm rot="5400000">
              <a:off x="6822254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8" name="Google Shape;1038;p18"/>
            <p:cNvSpPr/>
            <p:nvPr/>
          </p:nvSpPr>
          <p:spPr>
            <a:xfrm rot="5400000">
              <a:off x="6656420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9" name="Google Shape;1039;p18"/>
            <p:cNvSpPr/>
            <p:nvPr/>
          </p:nvSpPr>
          <p:spPr>
            <a:xfrm rot="5400000">
              <a:off x="6490586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0" name="Google Shape;1040;p18"/>
            <p:cNvSpPr/>
            <p:nvPr/>
          </p:nvSpPr>
          <p:spPr>
            <a:xfrm rot="5400000">
              <a:off x="6324752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1" name="Google Shape;1041;p18"/>
            <p:cNvSpPr/>
            <p:nvPr/>
          </p:nvSpPr>
          <p:spPr>
            <a:xfrm rot="5400000">
              <a:off x="6158918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42" name="Google Shape;1042;p18"/>
          <p:cNvGrpSpPr/>
          <p:nvPr/>
        </p:nvGrpSpPr>
        <p:grpSpPr>
          <a:xfrm rot="-5400000">
            <a:off x="1916959" y="2728981"/>
            <a:ext cx="497568" cy="4331464"/>
            <a:chOff x="165825" y="-6"/>
            <a:chExt cx="497568" cy="4331464"/>
          </a:xfrm>
        </p:grpSpPr>
        <p:sp>
          <p:nvSpPr>
            <p:cNvPr id="1043" name="Google Shape;1043;p18"/>
            <p:cNvSpPr/>
            <p:nvPr/>
          </p:nvSpPr>
          <p:spPr>
            <a:xfrm rot="-5400000">
              <a:off x="-1255354" y="1421244"/>
              <a:ext cx="3337200" cy="494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4" name="Google Shape;1044;p18"/>
            <p:cNvSpPr/>
            <p:nvPr/>
          </p:nvSpPr>
          <p:spPr>
            <a:xfrm rot="5400000">
              <a:off x="497493" y="383389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5" name="Google Shape;1045;p18"/>
            <p:cNvSpPr/>
            <p:nvPr/>
          </p:nvSpPr>
          <p:spPr>
            <a:xfrm rot="5400000">
              <a:off x="497493" y="416555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6" name="Google Shape;1046;p18"/>
            <p:cNvSpPr/>
            <p:nvPr/>
          </p:nvSpPr>
          <p:spPr>
            <a:xfrm rot="5400000">
              <a:off x="331659" y="333638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7" name="Google Shape;1047;p18"/>
            <p:cNvSpPr/>
            <p:nvPr/>
          </p:nvSpPr>
          <p:spPr>
            <a:xfrm rot="5400000">
              <a:off x="331659" y="3668057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8" name="Google Shape;1048;p18"/>
            <p:cNvSpPr/>
            <p:nvPr/>
          </p:nvSpPr>
          <p:spPr>
            <a:xfrm rot="5400000">
              <a:off x="331659" y="399972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9" name="Google Shape;1049;p18"/>
            <p:cNvSpPr/>
            <p:nvPr/>
          </p:nvSpPr>
          <p:spPr>
            <a:xfrm rot="5400000">
              <a:off x="165825" y="3502223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0" name="Google Shape;1050;p18"/>
            <p:cNvSpPr/>
            <p:nvPr/>
          </p:nvSpPr>
          <p:spPr>
            <a:xfrm rot="5400000">
              <a:off x="165825" y="383389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1" name="Google Shape;1051;p18"/>
            <p:cNvSpPr/>
            <p:nvPr/>
          </p:nvSpPr>
          <p:spPr>
            <a:xfrm rot="5400000">
              <a:off x="165825" y="416555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52" name="Google Shape;1052;p18"/>
          <p:cNvGrpSpPr/>
          <p:nvPr/>
        </p:nvGrpSpPr>
        <p:grpSpPr>
          <a:xfrm>
            <a:off x="7651418" y="-11"/>
            <a:ext cx="1492571" cy="1160903"/>
            <a:chOff x="7651418" y="-11"/>
            <a:chExt cx="1492571" cy="1160903"/>
          </a:xfrm>
        </p:grpSpPr>
        <p:sp>
          <p:nvSpPr>
            <p:cNvPr id="1053" name="Google Shape;1053;p18"/>
            <p:cNvSpPr/>
            <p:nvPr/>
          </p:nvSpPr>
          <p:spPr>
            <a:xfrm rot="-5400000">
              <a:off x="7651418" y="165823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4" name="Google Shape;1054;p18"/>
            <p:cNvSpPr/>
            <p:nvPr/>
          </p:nvSpPr>
          <p:spPr>
            <a:xfrm rot="-5400000">
              <a:off x="7817252" y="331656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5" name="Google Shape;1055;p18"/>
            <p:cNvSpPr/>
            <p:nvPr/>
          </p:nvSpPr>
          <p:spPr>
            <a:xfrm rot="-5400000">
              <a:off x="7983086" y="165823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6" name="Google Shape;1056;p18"/>
            <p:cNvSpPr/>
            <p:nvPr/>
          </p:nvSpPr>
          <p:spPr>
            <a:xfrm rot="-5400000">
              <a:off x="8148920" y="331656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7" name="Google Shape;1057;p18"/>
            <p:cNvSpPr/>
            <p:nvPr/>
          </p:nvSpPr>
          <p:spPr>
            <a:xfrm rot="-5400000">
              <a:off x="8314754" y="165823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8" name="Google Shape;1058;p18"/>
            <p:cNvSpPr/>
            <p:nvPr/>
          </p:nvSpPr>
          <p:spPr>
            <a:xfrm rot="-5400000">
              <a:off x="8480588" y="99499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9" name="Google Shape;1059;p18"/>
            <p:cNvSpPr/>
            <p:nvPr/>
          </p:nvSpPr>
          <p:spPr>
            <a:xfrm rot="-5400000">
              <a:off x="8480588" y="663324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0" name="Google Shape;1060;p18"/>
            <p:cNvSpPr/>
            <p:nvPr/>
          </p:nvSpPr>
          <p:spPr>
            <a:xfrm rot="-5400000">
              <a:off x="8480588" y="-11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1" name="Google Shape;1061;p18"/>
            <p:cNvSpPr/>
            <p:nvPr/>
          </p:nvSpPr>
          <p:spPr>
            <a:xfrm rot="-5400000">
              <a:off x="8646421" y="82915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2" name="Google Shape;1062;p18"/>
            <p:cNvSpPr/>
            <p:nvPr/>
          </p:nvSpPr>
          <p:spPr>
            <a:xfrm rot="-5400000">
              <a:off x="8646421" y="497490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3" name="Google Shape;1063;p18"/>
            <p:cNvSpPr/>
            <p:nvPr/>
          </p:nvSpPr>
          <p:spPr>
            <a:xfrm rot="-5400000">
              <a:off x="8646421" y="165823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4" name="Google Shape;1064;p18"/>
            <p:cNvSpPr/>
            <p:nvPr/>
          </p:nvSpPr>
          <p:spPr>
            <a:xfrm rot="-5400000">
              <a:off x="8812255" y="99499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5" name="Google Shape;1065;p18"/>
            <p:cNvSpPr/>
            <p:nvPr/>
          </p:nvSpPr>
          <p:spPr>
            <a:xfrm rot="-5400000">
              <a:off x="8812255" y="331656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6" name="Google Shape;1066;p18"/>
            <p:cNvSpPr/>
            <p:nvPr/>
          </p:nvSpPr>
          <p:spPr>
            <a:xfrm rot="-5400000">
              <a:off x="8812255" y="-11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7" name="Google Shape;1067;p18"/>
            <p:cNvSpPr/>
            <p:nvPr/>
          </p:nvSpPr>
          <p:spPr>
            <a:xfrm rot="-5400000">
              <a:off x="8978089" y="82915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8" name="Google Shape;1068;p18"/>
            <p:cNvSpPr/>
            <p:nvPr/>
          </p:nvSpPr>
          <p:spPr>
            <a:xfrm rot="-5400000">
              <a:off x="8978089" y="497490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9" name="Google Shape;1069;p18"/>
            <p:cNvSpPr/>
            <p:nvPr/>
          </p:nvSpPr>
          <p:spPr>
            <a:xfrm rot="-5400000">
              <a:off x="8978089" y="165823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1070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Google Shape;1071;p19"/>
          <p:cNvSpPr txBox="1"/>
          <p:nvPr>
            <p:ph type="title"/>
          </p:nvPr>
        </p:nvSpPr>
        <p:spPr>
          <a:xfrm>
            <a:off x="3188609" y="717708"/>
            <a:ext cx="5242200" cy="10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800"/>
              <a:buNone/>
              <a:defRPr sz="8500"/>
            </a:lvl1pPr>
            <a:lvl2pPr lvl="1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/>
        </p:txBody>
      </p:sp>
      <p:sp>
        <p:nvSpPr>
          <p:cNvPr id="1072" name="Google Shape;1072;p19"/>
          <p:cNvSpPr txBox="1"/>
          <p:nvPr>
            <p:ph idx="1" type="subTitle"/>
          </p:nvPr>
        </p:nvSpPr>
        <p:spPr>
          <a:xfrm>
            <a:off x="3188603" y="1933928"/>
            <a:ext cx="5242200" cy="105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073" name="Google Shape;1073;p19"/>
          <p:cNvGrpSpPr/>
          <p:nvPr/>
        </p:nvGrpSpPr>
        <p:grpSpPr>
          <a:xfrm rot="10800000">
            <a:off x="9" y="4314263"/>
            <a:ext cx="2985077" cy="829235"/>
            <a:chOff x="6158918" y="124888"/>
            <a:chExt cx="2985077" cy="829235"/>
          </a:xfrm>
        </p:grpSpPr>
        <p:sp>
          <p:nvSpPr>
            <p:cNvPr id="1074" name="Google Shape;1074;p19"/>
            <p:cNvSpPr/>
            <p:nvPr/>
          </p:nvSpPr>
          <p:spPr>
            <a:xfrm rot="5400000">
              <a:off x="8978095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5" name="Google Shape;1075;p19"/>
            <p:cNvSpPr/>
            <p:nvPr/>
          </p:nvSpPr>
          <p:spPr>
            <a:xfrm rot="5400000">
              <a:off x="8978095" y="45655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6" name="Google Shape;1076;p19"/>
            <p:cNvSpPr/>
            <p:nvPr/>
          </p:nvSpPr>
          <p:spPr>
            <a:xfrm rot="5400000">
              <a:off x="8978095" y="788223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7" name="Google Shape;1077;p19"/>
            <p:cNvSpPr/>
            <p:nvPr/>
          </p:nvSpPr>
          <p:spPr>
            <a:xfrm rot="5400000">
              <a:off x="8812261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8" name="Google Shape;1078;p19"/>
            <p:cNvSpPr/>
            <p:nvPr/>
          </p:nvSpPr>
          <p:spPr>
            <a:xfrm rot="5400000">
              <a:off x="8812261" y="62238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9" name="Google Shape;1079;p19"/>
            <p:cNvSpPr/>
            <p:nvPr/>
          </p:nvSpPr>
          <p:spPr>
            <a:xfrm rot="5400000">
              <a:off x="8646427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0" name="Google Shape;1080;p19"/>
            <p:cNvSpPr/>
            <p:nvPr/>
          </p:nvSpPr>
          <p:spPr>
            <a:xfrm rot="5400000">
              <a:off x="8646427" y="45655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1" name="Google Shape;1081;p19"/>
            <p:cNvSpPr/>
            <p:nvPr/>
          </p:nvSpPr>
          <p:spPr>
            <a:xfrm rot="5400000">
              <a:off x="8646427" y="788223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2" name="Google Shape;1082;p19"/>
            <p:cNvSpPr/>
            <p:nvPr/>
          </p:nvSpPr>
          <p:spPr>
            <a:xfrm rot="5400000">
              <a:off x="8480593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3" name="Google Shape;1083;p19"/>
            <p:cNvSpPr/>
            <p:nvPr/>
          </p:nvSpPr>
          <p:spPr>
            <a:xfrm rot="5400000">
              <a:off x="8480593" y="62238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4" name="Google Shape;1084;p19"/>
            <p:cNvSpPr/>
            <p:nvPr/>
          </p:nvSpPr>
          <p:spPr>
            <a:xfrm rot="5400000">
              <a:off x="8314759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5" name="Google Shape;1085;p19"/>
            <p:cNvSpPr/>
            <p:nvPr/>
          </p:nvSpPr>
          <p:spPr>
            <a:xfrm rot="5400000">
              <a:off x="8314759" y="45655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6" name="Google Shape;1086;p19"/>
            <p:cNvSpPr/>
            <p:nvPr/>
          </p:nvSpPr>
          <p:spPr>
            <a:xfrm rot="5400000">
              <a:off x="8148925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7" name="Google Shape;1087;p19"/>
            <p:cNvSpPr/>
            <p:nvPr/>
          </p:nvSpPr>
          <p:spPr>
            <a:xfrm rot="5400000">
              <a:off x="7983091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8" name="Google Shape;1088;p19"/>
            <p:cNvSpPr/>
            <p:nvPr/>
          </p:nvSpPr>
          <p:spPr>
            <a:xfrm rot="5400000">
              <a:off x="7817257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9" name="Google Shape;1089;p19"/>
            <p:cNvSpPr/>
            <p:nvPr/>
          </p:nvSpPr>
          <p:spPr>
            <a:xfrm rot="5400000">
              <a:off x="7651423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0" name="Google Shape;1090;p19"/>
            <p:cNvSpPr/>
            <p:nvPr/>
          </p:nvSpPr>
          <p:spPr>
            <a:xfrm rot="5400000">
              <a:off x="7485589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1" name="Google Shape;1091;p19"/>
            <p:cNvSpPr/>
            <p:nvPr/>
          </p:nvSpPr>
          <p:spPr>
            <a:xfrm rot="5400000">
              <a:off x="7319756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2" name="Google Shape;1092;p19"/>
            <p:cNvSpPr/>
            <p:nvPr/>
          </p:nvSpPr>
          <p:spPr>
            <a:xfrm rot="5400000">
              <a:off x="7319756" y="45655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3" name="Google Shape;1093;p19"/>
            <p:cNvSpPr/>
            <p:nvPr/>
          </p:nvSpPr>
          <p:spPr>
            <a:xfrm rot="5400000">
              <a:off x="7153922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4" name="Google Shape;1094;p19"/>
            <p:cNvSpPr/>
            <p:nvPr/>
          </p:nvSpPr>
          <p:spPr>
            <a:xfrm rot="5400000">
              <a:off x="6988088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5" name="Google Shape;1095;p19"/>
            <p:cNvSpPr/>
            <p:nvPr/>
          </p:nvSpPr>
          <p:spPr>
            <a:xfrm rot="5400000">
              <a:off x="6988088" y="45655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6" name="Google Shape;1096;p19"/>
            <p:cNvSpPr/>
            <p:nvPr/>
          </p:nvSpPr>
          <p:spPr>
            <a:xfrm rot="5400000">
              <a:off x="6822254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7" name="Google Shape;1097;p19"/>
            <p:cNvSpPr/>
            <p:nvPr/>
          </p:nvSpPr>
          <p:spPr>
            <a:xfrm rot="5400000">
              <a:off x="6656420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8" name="Google Shape;1098;p19"/>
            <p:cNvSpPr/>
            <p:nvPr/>
          </p:nvSpPr>
          <p:spPr>
            <a:xfrm rot="5400000">
              <a:off x="6490586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9" name="Google Shape;1099;p19"/>
            <p:cNvSpPr/>
            <p:nvPr/>
          </p:nvSpPr>
          <p:spPr>
            <a:xfrm rot="5400000">
              <a:off x="6324752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0" name="Google Shape;1100;p19"/>
            <p:cNvSpPr/>
            <p:nvPr/>
          </p:nvSpPr>
          <p:spPr>
            <a:xfrm rot="5400000">
              <a:off x="6158918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01" name="Google Shape;1101;p19"/>
          <p:cNvSpPr/>
          <p:nvPr/>
        </p:nvSpPr>
        <p:spPr>
          <a:xfrm>
            <a:off x="5000" y="0"/>
            <a:ext cx="1603500" cy="3886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02" name="Google Shape;1102;p19"/>
          <p:cNvGrpSpPr/>
          <p:nvPr/>
        </p:nvGrpSpPr>
        <p:grpSpPr>
          <a:xfrm>
            <a:off x="5993084" y="-12"/>
            <a:ext cx="3150911" cy="829235"/>
            <a:chOff x="5993084" y="124888"/>
            <a:chExt cx="3150911" cy="829235"/>
          </a:xfrm>
        </p:grpSpPr>
        <p:sp>
          <p:nvSpPr>
            <p:cNvPr id="1103" name="Google Shape;1103;p19"/>
            <p:cNvSpPr/>
            <p:nvPr/>
          </p:nvSpPr>
          <p:spPr>
            <a:xfrm rot="5400000">
              <a:off x="8978095" y="12488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4" name="Google Shape;1104;p19"/>
            <p:cNvSpPr/>
            <p:nvPr/>
          </p:nvSpPr>
          <p:spPr>
            <a:xfrm rot="5400000">
              <a:off x="8978095" y="45655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5" name="Google Shape;1105;p19"/>
            <p:cNvSpPr/>
            <p:nvPr/>
          </p:nvSpPr>
          <p:spPr>
            <a:xfrm rot="5400000">
              <a:off x="8978095" y="788223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6" name="Google Shape;1106;p19"/>
            <p:cNvSpPr/>
            <p:nvPr/>
          </p:nvSpPr>
          <p:spPr>
            <a:xfrm rot="5400000">
              <a:off x="8812261" y="290721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7" name="Google Shape;1107;p19"/>
            <p:cNvSpPr/>
            <p:nvPr/>
          </p:nvSpPr>
          <p:spPr>
            <a:xfrm rot="5400000">
              <a:off x="8812261" y="62238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8" name="Google Shape;1108;p19"/>
            <p:cNvSpPr/>
            <p:nvPr/>
          </p:nvSpPr>
          <p:spPr>
            <a:xfrm rot="5400000">
              <a:off x="8646427" y="12488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9" name="Google Shape;1109;p19"/>
            <p:cNvSpPr/>
            <p:nvPr/>
          </p:nvSpPr>
          <p:spPr>
            <a:xfrm rot="5400000">
              <a:off x="8646427" y="45655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0" name="Google Shape;1110;p19"/>
            <p:cNvSpPr/>
            <p:nvPr/>
          </p:nvSpPr>
          <p:spPr>
            <a:xfrm rot="5400000">
              <a:off x="8646427" y="788223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1" name="Google Shape;1111;p19"/>
            <p:cNvSpPr/>
            <p:nvPr/>
          </p:nvSpPr>
          <p:spPr>
            <a:xfrm rot="5400000">
              <a:off x="8480593" y="290721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2" name="Google Shape;1112;p19"/>
            <p:cNvSpPr/>
            <p:nvPr/>
          </p:nvSpPr>
          <p:spPr>
            <a:xfrm rot="5400000">
              <a:off x="8480593" y="62238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3" name="Google Shape;1113;p19"/>
            <p:cNvSpPr/>
            <p:nvPr/>
          </p:nvSpPr>
          <p:spPr>
            <a:xfrm rot="5400000">
              <a:off x="8314759" y="12488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4" name="Google Shape;1114;p19"/>
            <p:cNvSpPr/>
            <p:nvPr/>
          </p:nvSpPr>
          <p:spPr>
            <a:xfrm rot="5400000">
              <a:off x="8314759" y="45655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5" name="Google Shape;1115;p19"/>
            <p:cNvSpPr/>
            <p:nvPr/>
          </p:nvSpPr>
          <p:spPr>
            <a:xfrm rot="5400000">
              <a:off x="8314759" y="788223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6" name="Google Shape;1116;p19"/>
            <p:cNvSpPr/>
            <p:nvPr/>
          </p:nvSpPr>
          <p:spPr>
            <a:xfrm rot="5400000">
              <a:off x="8148925" y="290721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7" name="Google Shape;1117;p19"/>
            <p:cNvSpPr/>
            <p:nvPr/>
          </p:nvSpPr>
          <p:spPr>
            <a:xfrm rot="5400000">
              <a:off x="8148925" y="62238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8" name="Google Shape;1118;p19"/>
            <p:cNvSpPr/>
            <p:nvPr/>
          </p:nvSpPr>
          <p:spPr>
            <a:xfrm rot="5400000">
              <a:off x="7983091" y="12488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9" name="Google Shape;1119;p19"/>
            <p:cNvSpPr/>
            <p:nvPr/>
          </p:nvSpPr>
          <p:spPr>
            <a:xfrm rot="5400000">
              <a:off x="7983091" y="45655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0" name="Google Shape;1120;p19"/>
            <p:cNvSpPr/>
            <p:nvPr/>
          </p:nvSpPr>
          <p:spPr>
            <a:xfrm rot="5400000">
              <a:off x="7983091" y="788223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1" name="Google Shape;1121;p19"/>
            <p:cNvSpPr/>
            <p:nvPr/>
          </p:nvSpPr>
          <p:spPr>
            <a:xfrm rot="5400000">
              <a:off x="7817257" y="290721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2" name="Google Shape;1122;p19"/>
            <p:cNvSpPr/>
            <p:nvPr/>
          </p:nvSpPr>
          <p:spPr>
            <a:xfrm rot="5400000">
              <a:off x="7817257" y="62238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3" name="Google Shape;1123;p19"/>
            <p:cNvSpPr/>
            <p:nvPr/>
          </p:nvSpPr>
          <p:spPr>
            <a:xfrm rot="5400000">
              <a:off x="7651423" y="12488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4" name="Google Shape;1124;p19"/>
            <p:cNvSpPr/>
            <p:nvPr/>
          </p:nvSpPr>
          <p:spPr>
            <a:xfrm rot="5400000">
              <a:off x="7651423" y="45655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5" name="Google Shape;1125;p19"/>
            <p:cNvSpPr/>
            <p:nvPr/>
          </p:nvSpPr>
          <p:spPr>
            <a:xfrm rot="5400000">
              <a:off x="7651423" y="788223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6" name="Google Shape;1126;p19"/>
            <p:cNvSpPr/>
            <p:nvPr/>
          </p:nvSpPr>
          <p:spPr>
            <a:xfrm rot="5400000">
              <a:off x="7485589" y="290721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7" name="Google Shape;1127;p19"/>
            <p:cNvSpPr/>
            <p:nvPr/>
          </p:nvSpPr>
          <p:spPr>
            <a:xfrm rot="5400000">
              <a:off x="7485589" y="62238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8" name="Google Shape;1128;p19"/>
            <p:cNvSpPr/>
            <p:nvPr/>
          </p:nvSpPr>
          <p:spPr>
            <a:xfrm rot="5400000">
              <a:off x="7319756" y="12488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9" name="Google Shape;1129;p19"/>
            <p:cNvSpPr/>
            <p:nvPr/>
          </p:nvSpPr>
          <p:spPr>
            <a:xfrm rot="5400000">
              <a:off x="7319756" y="45655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0" name="Google Shape;1130;p19"/>
            <p:cNvSpPr/>
            <p:nvPr/>
          </p:nvSpPr>
          <p:spPr>
            <a:xfrm rot="5400000">
              <a:off x="7319756" y="788223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1" name="Google Shape;1131;p19"/>
            <p:cNvSpPr/>
            <p:nvPr/>
          </p:nvSpPr>
          <p:spPr>
            <a:xfrm rot="5400000">
              <a:off x="7153922" y="290721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2" name="Google Shape;1132;p19"/>
            <p:cNvSpPr/>
            <p:nvPr/>
          </p:nvSpPr>
          <p:spPr>
            <a:xfrm rot="5400000">
              <a:off x="7153922" y="62238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3" name="Google Shape;1133;p19"/>
            <p:cNvSpPr/>
            <p:nvPr/>
          </p:nvSpPr>
          <p:spPr>
            <a:xfrm rot="5400000">
              <a:off x="6988088" y="12488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4" name="Google Shape;1134;p19"/>
            <p:cNvSpPr/>
            <p:nvPr/>
          </p:nvSpPr>
          <p:spPr>
            <a:xfrm rot="5400000">
              <a:off x="6988088" y="45655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5" name="Google Shape;1135;p19"/>
            <p:cNvSpPr/>
            <p:nvPr/>
          </p:nvSpPr>
          <p:spPr>
            <a:xfrm rot="5400000">
              <a:off x="6988088" y="788223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6" name="Google Shape;1136;p19"/>
            <p:cNvSpPr/>
            <p:nvPr/>
          </p:nvSpPr>
          <p:spPr>
            <a:xfrm rot="5400000">
              <a:off x="6822254" y="290721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7" name="Google Shape;1137;p19"/>
            <p:cNvSpPr/>
            <p:nvPr/>
          </p:nvSpPr>
          <p:spPr>
            <a:xfrm rot="5400000">
              <a:off x="6822254" y="62238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8" name="Google Shape;1138;p19"/>
            <p:cNvSpPr/>
            <p:nvPr/>
          </p:nvSpPr>
          <p:spPr>
            <a:xfrm rot="5400000">
              <a:off x="6656420" y="12488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9" name="Google Shape;1139;p19"/>
            <p:cNvSpPr/>
            <p:nvPr/>
          </p:nvSpPr>
          <p:spPr>
            <a:xfrm rot="5400000">
              <a:off x="6656420" y="45655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0" name="Google Shape;1140;p19"/>
            <p:cNvSpPr/>
            <p:nvPr/>
          </p:nvSpPr>
          <p:spPr>
            <a:xfrm rot="5400000">
              <a:off x="6490586" y="290721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1" name="Google Shape;1141;p19"/>
            <p:cNvSpPr/>
            <p:nvPr/>
          </p:nvSpPr>
          <p:spPr>
            <a:xfrm rot="5400000">
              <a:off x="6490586" y="62238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2" name="Google Shape;1142;p19"/>
            <p:cNvSpPr/>
            <p:nvPr/>
          </p:nvSpPr>
          <p:spPr>
            <a:xfrm rot="5400000">
              <a:off x="6324752" y="12488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3" name="Google Shape;1143;p19"/>
            <p:cNvSpPr/>
            <p:nvPr/>
          </p:nvSpPr>
          <p:spPr>
            <a:xfrm rot="5400000">
              <a:off x="6324752" y="45655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4" name="Google Shape;1144;p19"/>
            <p:cNvSpPr/>
            <p:nvPr/>
          </p:nvSpPr>
          <p:spPr>
            <a:xfrm rot="5400000">
              <a:off x="6158918" y="290721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5" name="Google Shape;1145;p19"/>
            <p:cNvSpPr/>
            <p:nvPr/>
          </p:nvSpPr>
          <p:spPr>
            <a:xfrm rot="5400000">
              <a:off x="5993084" y="45655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46" name="Google Shape;1146;p19"/>
          <p:cNvGrpSpPr/>
          <p:nvPr/>
        </p:nvGrpSpPr>
        <p:grpSpPr>
          <a:xfrm rot="10800000">
            <a:off x="6201325" y="4652049"/>
            <a:ext cx="1824239" cy="497568"/>
            <a:chOff x="2636536" y="8"/>
            <a:chExt cx="1824239" cy="497568"/>
          </a:xfrm>
        </p:grpSpPr>
        <p:sp>
          <p:nvSpPr>
            <p:cNvPr id="1147" name="Google Shape;1147;p19"/>
            <p:cNvSpPr/>
            <p:nvPr/>
          </p:nvSpPr>
          <p:spPr>
            <a:xfrm rot="5400000">
              <a:off x="4294875" y="16584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8" name="Google Shape;1148;p19"/>
            <p:cNvSpPr/>
            <p:nvPr/>
          </p:nvSpPr>
          <p:spPr>
            <a:xfrm rot="5400000">
              <a:off x="3465706" y="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9" name="Google Shape;1149;p19"/>
            <p:cNvSpPr/>
            <p:nvPr/>
          </p:nvSpPr>
          <p:spPr>
            <a:xfrm rot="5400000">
              <a:off x="3299872" y="16584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0" name="Google Shape;1150;p19"/>
            <p:cNvSpPr/>
            <p:nvPr/>
          </p:nvSpPr>
          <p:spPr>
            <a:xfrm rot="5400000">
              <a:off x="3134038" y="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1" name="Google Shape;1151;p19"/>
            <p:cNvSpPr/>
            <p:nvPr/>
          </p:nvSpPr>
          <p:spPr>
            <a:xfrm rot="5400000">
              <a:off x="3134038" y="331676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2" name="Google Shape;1152;p19"/>
            <p:cNvSpPr/>
            <p:nvPr/>
          </p:nvSpPr>
          <p:spPr>
            <a:xfrm rot="5400000">
              <a:off x="2968204" y="16584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3" name="Google Shape;1153;p19"/>
            <p:cNvSpPr/>
            <p:nvPr/>
          </p:nvSpPr>
          <p:spPr>
            <a:xfrm rot="5400000">
              <a:off x="2802370" y="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4" name="Google Shape;1154;p19"/>
            <p:cNvSpPr/>
            <p:nvPr/>
          </p:nvSpPr>
          <p:spPr>
            <a:xfrm rot="5400000">
              <a:off x="2636536" y="16584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5" name="Google Shape;1155;p19"/>
          <p:cNvGrpSpPr/>
          <p:nvPr/>
        </p:nvGrpSpPr>
        <p:grpSpPr>
          <a:xfrm rot="10800000">
            <a:off x="3837811" y="120887"/>
            <a:ext cx="274627" cy="274627"/>
            <a:chOff x="4873850" y="1253425"/>
            <a:chExt cx="734100" cy="734100"/>
          </a:xfrm>
        </p:grpSpPr>
        <p:cxnSp>
          <p:nvCxnSpPr>
            <p:cNvPr id="1156" name="Google Shape;1156;p19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57" name="Google Shape;1157;p19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58" name="Google Shape;1158;p19"/>
          <p:cNvGrpSpPr/>
          <p:nvPr/>
        </p:nvGrpSpPr>
        <p:grpSpPr>
          <a:xfrm rot="10800000">
            <a:off x="3521614" y="120887"/>
            <a:ext cx="274627" cy="274627"/>
            <a:chOff x="4873850" y="1253425"/>
            <a:chExt cx="734100" cy="734100"/>
          </a:xfrm>
        </p:grpSpPr>
        <p:cxnSp>
          <p:nvCxnSpPr>
            <p:cNvPr id="1159" name="Google Shape;1159;p19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60" name="Google Shape;1160;p19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61" name="Google Shape;1161;p19"/>
          <p:cNvGrpSpPr/>
          <p:nvPr/>
        </p:nvGrpSpPr>
        <p:grpSpPr>
          <a:xfrm rot="10800000">
            <a:off x="3188612" y="120887"/>
            <a:ext cx="274627" cy="274627"/>
            <a:chOff x="4873850" y="1253425"/>
            <a:chExt cx="734100" cy="734100"/>
          </a:xfrm>
        </p:grpSpPr>
        <p:cxnSp>
          <p:nvCxnSpPr>
            <p:cNvPr id="1162" name="Google Shape;1162;p19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63" name="Google Shape;1163;p19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1164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5" name="Google Shape;1165;p20"/>
          <p:cNvGrpSpPr/>
          <p:nvPr/>
        </p:nvGrpSpPr>
        <p:grpSpPr>
          <a:xfrm flipH="1">
            <a:off x="9" y="-12"/>
            <a:ext cx="2985077" cy="829235"/>
            <a:chOff x="6158918" y="124888"/>
            <a:chExt cx="2985077" cy="829235"/>
          </a:xfrm>
        </p:grpSpPr>
        <p:sp>
          <p:nvSpPr>
            <p:cNvPr id="1166" name="Google Shape;1166;p20"/>
            <p:cNvSpPr/>
            <p:nvPr/>
          </p:nvSpPr>
          <p:spPr>
            <a:xfrm rot="5400000">
              <a:off x="8978095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7" name="Google Shape;1167;p20"/>
            <p:cNvSpPr/>
            <p:nvPr/>
          </p:nvSpPr>
          <p:spPr>
            <a:xfrm rot="5400000">
              <a:off x="8978095" y="45655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8" name="Google Shape;1168;p20"/>
            <p:cNvSpPr/>
            <p:nvPr/>
          </p:nvSpPr>
          <p:spPr>
            <a:xfrm rot="5400000">
              <a:off x="8978095" y="788223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9" name="Google Shape;1169;p20"/>
            <p:cNvSpPr/>
            <p:nvPr/>
          </p:nvSpPr>
          <p:spPr>
            <a:xfrm rot="5400000">
              <a:off x="8812261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0" name="Google Shape;1170;p20"/>
            <p:cNvSpPr/>
            <p:nvPr/>
          </p:nvSpPr>
          <p:spPr>
            <a:xfrm rot="5400000">
              <a:off x="8812261" y="62238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1" name="Google Shape;1171;p20"/>
            <p:cNvSpPr/>
            <p:nvPr/>
          </p:nvSpPr>
          <p:spPr>
            <a:xfrm rot="5400000">
              <a:off x="8646427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2" name="Google Shape;1172;p20"/>
            <p:cNvSpPr/>
            <p:nvPr/>
          </p:nvSpPr>
          <p:spPr>
            <a:xfrm rot="5400000">
              <a:off x="8646427" y="45655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3" name="Google Shape;1173;p20"/>
            <p:cNvSpPr/>
            <p:nvPr/>
          </p:nvSpPr>
          <p:spPr>
            <a:xfrm rot="5400000">
              <a:off x="8646427" y="788223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4" name="Google Shape;1174;p20"/>
            <p:cNvSpPr/>
            <p:nvPr/>
          </p:nvSpPr>
          <p:spPr>
            <a:xfrm rot="5400000">
              <a:off x="8480593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5" name="Google Shape;1175;p20"/>
            <p:cNvSpPr/>
            <p:nvPr/>
          </p:nvSpPr>
          <p:spPr>
            <a:xfrm rot="5400000">
              <a:off x="8480593" y="62238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6" name="Google Shape;1176;p20"/>
            <p:cNvSpPr/>
            <p:nvPr/>
          </p:nvSpPr>
          <p:spPr>
            <a:xfrm rot="5400000">
              <a:off x="8314759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7" name="Google Shape;1177;p20"/>
            <p:cNvSpPr/>
            <p:nvPr/>
          </p:nvSpPr>
          <p:spPr>
            <a:xfrm rot="5400000">
              <a:off x="8314759" y="45655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8" name="Google Shape;1178;p20"/>
            <p:cNvSpPr/>
            <p:nvPr/>
          </p:nvSpPr>
          <p:spPr>
            <a:xfrm rot="5400000">
              <a:off x="8148925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9" name="Google Shape;1179;p20"/>
            <p:cNvSpPr/>
            <p:nvPr/>
          </p:nvSpPr>
          <p:spPr>
            <a:xfrm rot="5400000">
              <a:off x="7983091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0" name="Google Shape;1180;p20"/>
            <p:cNvSpPr/>
            <p:nvPr/>
          </p:nvSpPr>
          <p:spPr>
            <a:xfrm rot="5400000">
              <a:off x="7817257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1" name="Google Shape;1181;p20"/>
            <p:cNvSpPr/>
            <p:nvPr/>
          </p:nvSpPr>
          <p:spPr>
            <a:xfrm rot="5400000">
              <a:off x="7651423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2" name="Google Shape;1182;p20"/>
            <p:cNvSpPr/>
            <p:nvPr/>
          </p:nvSpPr>
          <p:spPr>
            <a:xfrm rot="5400000">
              <a:off x="7485589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3" name="Google Shape;1183;p20"/>
            <p:cNvSpPr/>
            <p:nvPr/>
          </p:nvSpPr>
          <p:spPr>
            <a:xfrm rot="5400000">
              <a:off x="7319756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4" name="Google Shape;1184;p20"/>
            <p:cNvSpPr/>
            <p:nvPr/>
          </p:nvSpPr>
          <p:spPr>
            <a:xfrm rot="5400000">
              <a:off x="7319756" y="45655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5" name="Google Shape;1185;p20"/>
            <p:cNvSpPr/>
            <p:nvPr/>
          </p:nvSpPr>
          <p:spPr>
            <a:xfrm rot="5400000">
              <a:off x="7153922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6" name="Google Shape;1186;p20"/>
            <p:cNvSpPr/>
            <p:nvPr/>
          </p:nvSpPr>
          <p:spPr>
            <a:xfrm rot="5400000">
              <a:off x="6988088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7" name="Google Shape;1187;p20"/>
            <p:cNvSpPr/>
            <p:nvPr/>
          </p:nvSpPr>
          <p:spPr>
            <a:xfrm rot="5400000">
              <a:off x="6988088" y="45655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8" name="Google Shape;1188;p20"/>
            <p:cNvSpPr/>
            <p:nvPr/>
          </p:nvSpPr>
          <p:spPr>
            <a:xfrm rot="5400000">
              <a:off x="6822254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9" name="Google Shape;1189;p20"/>
            <p:cNvSpPr/>
            <p:nvPr/>
          </p:nvSpPr>
          <p:spPr>
            <a:xfrm rot="5400000">
              <a:off x="6656420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0" name="Google Shape;1190;p20"/>
            <p:cNvSpPr/>
            <p:nvPr/>
          </p:nvSpPr>
          <p:spPr>
            <a:xfrm rot="5400000">
              <a:off x="6490586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1" name="Google Shape;1191;p20"/>
            <p:cNvSpPr/>
            <p:nvPr/>
          </p:nvSpPr>
          <p:spPr>
            <a:xfrm rot="5400000">
              <a:off x="6324752" y="12488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2" name="Google Shape;1192;p20"/>
            <p:cNvSpPr/>
            <p:nvPr/>
          </p:nvSpPr>
          <p:spPr>
            <a:xfrm rot="5400000">
              <a:off x="6158918" y="29072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93" name="Google Shape;1193;p20"/>
          <p:cNvGrpSpPr/>
          <p:nvPr/>
        </p:nvGrpSpPr>
        <p:grpSpPr>
          <a:xfrm rot="-5400000">
            <a:off x="1916959" y="2728981"/>
            <a:ext cx="497568" cy="4331464"/>
            <a:chOff x="165825" y="-6"/>
            <a:chExt cx="497568" cy="4331464"/>
          </a:xfrm>
        </p:grpSpPr>
        <p:sp>
          <p:nvSpPr>
            <p:cNvPr id="1194" name="Google Shape;1194;p20"/>
            <p:cNvSpPr/>
            <p:nvPr/>
          </p:nvSpPr>
          <p:spPr>
            <a:xfrm rot="-5400000">
              <a:off x="-1255354" y="1421244"/>
              <a:ext cx="3337200" cy="494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5" name="Google Shape;1195;p20"/>
            <p:cNvSpPr/>
            <p:nvPr/>
          </p:nvSpPr>
          <p:spPr>
            <a:xfrm rot="5400000">
              <a:off x="497493" y="383389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6" name="Google Shape;1196;p20"/>
            <p:cNvSpPr/>
            <p:nvPr/>
          </p:nvSpPr>
          <p:spPr>
            <a:xfrm rot="5400000">
              <a:off x="497493" y="416555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7" name="Google Shape;1197;p20"/>
            <p:cNvSpPr/>
            <p:nvPr/>
          </p:nvSpPr>
          <p:spPr>
            <a:xfrm rot="5400000">
              <a:off x="331659" y="333638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8" name="Google Shape;1198;p20"/>
            <p:cNvSpPr/>
            <p:nvPr/>
          </p:nvSpPr>
          <p:spPr>
            <a:xfrm rot="5400000">
              <a:off x="331659" y="3668057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9" name="Google Shape;1199;p20"/>
            <p:cNvSpPr/>
            <p:nvPr/>
          </p:nvSpPr>
          <p:spPr>
            <a:xfrm rot="5400000">
              <a:off x="331659" y="399972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0" name="Google Shape;1200;p20"/>
            <p:cNvSpPr/>
            <p:nvPr/>
          </p:nvSpPr>
          <p:spPr>
            <a:xfrm rot="5400000">
              <a:off x="165825" y="3502223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1" name="Google Shape;1201;p20"/>
            <p:cNvSpPr/>
            <p:nvPr/>
          </p:nvSpPr>
          <p:spPr>
            <a:xfrm rot="5400000">
              <a:off x="165825" y="383389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2" name="Google Shape;1202;p20"/>
            <p:cNvSpPr/>
            <p:nvPr/>
          </p:nvSpPr>
          <p:spPr>
            <a:xfrm rot="5400000">
              <a:off x="165825" y="416555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03" name="Google Shape;1203;p20"/>
          <p:cNvGrpSpPr/>
          <p:nvPr/>
        </p:nvGrpSpPr>
        <p:grpSpPr>
          <a:xfrm>
            <a:off x="7651418" y="-11"/>
            <a:ext cx="1492571" cy="1160903"/>
            <a:chOff x="7651418" y="-11"/>
            <a:chExt cx="1492571" cy="1160903"/>
          </a:xfrm>
        </p:grpSpPr>
        <p:sp>
          <p:nvSpPr>
            <p:cNvPr id="1204" name="Google Shape;1204;p20"/>
            <p:cNvSpPr/>
            <p:nvPr/>
          </p:nvSpPr>
          <p:spPr>
            <a:xfrm rot="-5400000">
              <a:off x="7651418" y="165823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5" name="Google Shape;1205;p20"/>
            <p:cNvSpPr/>
            <p:nvPr/>
          </p:nvSpPr>
          <p:spPr>
            <a:xfrm rot="-5400000">
              <a:off x="7817252" y="331656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6" name="Google Shape;1206;p20"/>
            <p:cNvSpPr/>
            <p:nvPr/>
          </p:nvSpPr>
          <p:spPr>
            <a:xfrm rot="-5400000">
              <a:off x="7983086" y="165823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7" name="Google Shape;1207;p20"/>
            <p:cNvSpPr/>
            <p:nvPr/>
          </p:nvSpPr>
          <p:spPr>
            <a:xfrm rot="-5400000">
              <a:off x="8148920" y="331656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8" name="Google Shape;1208;p20"/>
            <p:cNvSpPr/>
            <p:nvPr/>
          </p:nvSpPr>
          <p:spPr>
            <a:xfrm rot="-5400000">
              <a:off x="8314754" y="165823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9" name="Google Shape;1209;p20"/>
            <p:cNvSpPr/>
            <p:nvPr/>
          </p:nvSpPr>
          <p:spPr>
            <a:xfrm rot="-5400000">
              <a:off x="8480588" y="99499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0" name="Google Shape;1210;p20"/>
            <p:cNvSpPr/>
            <p:nvPr/>
          </p:nvSpPr>
          <p:spPr>
            <a:xfrm rot="-5400000">
              <a:off x="8480588" y="663324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1" name="Google Shape;1211;p20"/>
            <p:cNvSpPr/>
            <p:nvPr/>
          </p:nvSpPr>
          <p:spPr>
            <a:xfrm rot="-5400000">
              <a:off x="8480588" y="-11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2" name="Google Shape;1212;p20"/>
            <p:cNvSpPr/>
            <p:nvPr/>
          </p:nvSpPr>
          <p:spPr>
            <a:xfrm rot="-5400000">
              <a:off x="8646421" y="82915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3" name="Google Shape;1213;p20"/>
            <p:cNvSpPr/>
            <p:nvPr/>
          </p:nvSpPr>
          <p:spPr>
            <a:xfrm rot="-5400000">
              <a:off x="8646421" y="497490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4" name="Google Shape;1214;p20"/>
            <p:cNvSpPr/>
            <p:nvPr/>
          </p:nvSpPr>
          <p:spPr>
            <a:xfrm rot="-5400000">
              <a:off x="8646421" y="165823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5" name="Google Shape;1215;p20"/>
            <p:cNvSpPr/>
            <p:nvPr/>
          </p:nvSpPr>
          <p:spPr>
            <a:xfrm rot="-5400000">
              <a:off x="8812255" y="99499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6" name="Google Shape;1216;p20"/>
            <p:cNvSpPr/>
            <p:nvPr/>
          </p:nvSpPr>
          <p:spPr>
            <a:xfrm rot="-5400000">
              <a:off x="8812255" y="331656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7" name="Google Shape;1217;p20"/>
            <p:cNvSpPr/>
            <p:nvPr/>
          </p:nvSpPr>
          <p:spPr>
            <a:xfrm rot="-5400000">
              <a:off x="8812255" y="-11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8" name="Google Shape;1218;p20"/>
            <p:cNvSpPr/>
            <p:nvPr/>
          </p:nvSpPr>
          <p:spPr>
            <a:xfrm rot="-5400000">
              <a:off x="8978089" y="82915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9" name="Google Shape;1219;p20"/>
            <p:cNvSpPr/>
            <p:nvPr/>
          </p:nvSpPr>
          <p:spPr>
            <a:xfrm rot="-5400000">
              <a:off x="8978089" y="497490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0" name="Google Shape;1220;p20"/>
            <p:cNvSpPr/>
            <p:nvPr/>
          </p:nvSpPr>
          <p:spPr>
            <a:xfrm rot="-5400000">
              <a:off x="8978089" y="165823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">
    <p:spTree>
      <p:nvGrpSpPr>
        <p:cNvPr id="1221" name="Shape 1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2" name="Google Shape;1222;p21"/>
          <p:cNvGrpSpPr/>
          <p:nvPr/>
        </p:nvGrpSpPr>
        <p:grpSpPr>
          <a:xfrm>
            <a:off x="6158916" y="3821892"/>
            <a:ext cx="2985077" cy="1326737"/>
            <a:chOff x="6158916" y="3827472"/>
            <a:chExt cx="2985077" cy="1326737"/>
          </a:xfrm>
        </p:grpSpPr>
        <p:sp>
          <p:nvSpPr>
            <p:cNvPr id="1223" name="Google Shape;1223;p21"/>
            <p:cNvSpPr/>
            <p:nvPr/>
          </p:nvSpPr>
          <p:spPr>
            <a:xfrm flipH="1" rot="-5400000">
              <a:off x="6158916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4" name="Google Shape;1224;p21"/>
            <p:cNvSpPr/>
            <p:nvPr/>
          </p:nvSpPr>
          <p:spPr>
            <a:xfrm flipH="1" rot="-5400000">
              <a:off x="6324750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5" name="Google Shape;1225;p21"/>
            <p:cNvSpPr/>
            <p:nvPr/>
          </p:nvSpPr>
          <p:spPr>
            <a:xfrm flipH="1" rot="-5400000">
              <a:off x="6490584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6" name="Google Shape;1226;p21"/>
            <p:cNvSpPr/>
            <p:nvPr/>
          </p:nvSpPr>
          <p:spPr>
            <a:xfrm flipH="1" rot="-5400000">
              <a:off x="6656418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7" name="Google Shape;1227;p21"/>
            <p:cNvSpPr/>
            <p:nvPr/>
          </p:nvSpPr>
          <p:spPr>
            <a:xfrm flipH="1" rot="-5400000">
              <a:off x="6988086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8" name="Google Shape;1228;p21"/>
            <p:cNvSpPr/>
            <p:nvPr/>
          </p:nvSpPr>
          <p:spPr>
            <a:xfrm flipH="1" rot="-5400000">
              <a:off x="7153920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9" name="Google Shape;1229;p21"/>
            <p:cNvSpPr/>
            <p:nvPr/>
          </p:nvSpPr>
          <p:spPr>
            <a:xfrm flipH="1" rot="-5400000">
              <a:off x="7319754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0" name="Google Shape;1230;p21"/>
            <p:cNvSpPr/>
            <p:nvPr/>
          </p:nvSpPr>
          <p:spPr>
            <a:xfrm flipH="1" rot="-5400000">
              <a:off x="7485588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1" name="Google Shape;1231;p21"/>
            <p:cNvSpPr/>
            <p:nvPr/>
          </p:nvSpPr>
          <p:spPr>
            <a:xfrm flipH="1" rot="-5400000">
              <a:off x="7651422" y="465664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2" name="Google Shape;1232;p21"/>
            <p:cNvSpPr/>
            <p:nvPr/>
          </p:nvSpPr>
          <p:spPr>
            <a:xfrm flipH="1" rot="-5400000">
              <a:off x="7651422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3" name="Google Shape;1233;p21"/>
            <p:cNvSpPr/>
            <p:nvPr/>
          </p:nvSpPr>
          <p:spPr>
            <a:xfrm flipH="1" rot="-5400000">
              <a:off x="7817256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4" name="Google Shape;1234;p21"/>
            <p:cNvSpPr/>
            <p:nvPr/>
          </p:nvSpPr>
          <p:spPr>
            <a:xfrm flipH="1" rot="-5400000">
              <a:off x="7983089" y="465664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5" name="Google Shape;1235;p21"/>
            <p:cNvSpPr/>
            <p:nvPr/>
          </p:nvSpPr>
          <p:spPr>
            <a:xfrm flipH="1" rot="-5400000">
              <a:off x="7983089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6" name="Google Shape;1236;p21"/>
            <p:cNvSpPr/>
            <p:nvPr/>
          </p:nvSpPr>
          <p:spPr>
            <a:xfrm flipH="1" rot="-5400000">
              <a:off x="8148923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7" name="Google Shape;1237;p21"/>
            <p:cNvSpPr/>
            <p:nvPr/>
          </p:nvSpPr>
          <p:spPr>
            <a:xfrm flipH="1" rot="-5400000">
              <a:off x="8314757" y="465664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8" name="Google Shape;1238;p21"/>
            <p:cNvSpPr/>
            <p:nvPr/>
          </p:nvSpPr>
          <p:spPr>
            <a:xfrm flipH="1" rot="-5400000">
              <a:off x="8314757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9" name="Google Shape;1239;p21"/>
            <p:cNvSpPr/>
            <p:nvPr/>
          </p:nvSpPr>
          <p:spPr>
            <a:xfrm flipH="1" rot="-5400000">
              <a:off x="8480591" y="449080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0" name="Google Shape;1240;p21"/>
            <p:cNvSpPr/>
            <p:nvPr/>
          </p:nvSpPr>
          <p:spPr>
            <a:xfrm flipH="1" rot="-5400000">
              <a:off x="8480591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1" name="Google Shape;1241;p21"/>
            <p:cNvSpPr/>
            <p:nvPr/>
          </p:nvSpPr>
          <p:spPr>
            <a:xfrm flipH="1" rot="-5400000">
              <a:off x="8646425" y="3993306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2" name="Google Shape;1242;p21"/>
            <p:cNvSpPr/>
            <p:nvPr/>
          </p:nvSpPr>
          <p:spPr>
            <a:xfrm flipH="1" rot="-5400000">
              <a:off x="8646425" y="4324974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3" name="Google Shape;1243;p21"/>
            <p:cNvSpPr/>
            <p:nvPr/>
          </p:nvSpPr>
          <p:spPr>
            <a:xfrm flipH="1" rot="-5400000">
              <a:off x="8646425" y="465664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4" name="Google Shape;1244;p21"/>
            <p:cNvSpPr/>
            <p:nvPr/>
          </p:nvSpPr>
          <p:spPr>
            <a:xfrm flipH="1" rot="-5400000">
              <a:off x="8646425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5" name="Google Shape;1245;p21"/>
            <p:cNvSpPr/>
            <p:nvPr/>
          </p:nvSpPr>
          <p:spPr>
            <a:xfrm flipH="1" rot="-5400000">
              <a:off x="8812259" y="3827472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6" name="Google Shape;1246;p21"/>
            <p:cNvSpPr/>
            <p:nvPr/>
          </p:nvSpPr>
          <p:spPr>
            <a:xfrm flipH="1" rot="-5400000">
              <a:off x="8812259" y="4159140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7" name="Google Shape;1247;p21"/>
            <p:cNvSpPr/>
            <p:nvPr/>
          </p:nvSpPr>
          <p:spPr>
            <a:xfrm flipH="1" rot="-5400000">
              <a:off x="8812259" y="4490808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8" name="Google Shape;1248;p21"/>
            <p:cNvSpPr/>
            <p:nvPr/>
          </p:nvSpPr>
          <p:spPr>
            <a:xfrm flipH="1" rot="-5400000">
              <a:off x="8812259" y="4822475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9" name="Google Shape;1249;p21"/>
            <p:cNvSpPr/>
            <p:nvPr/>
          </p:nvSpPr>
          <p:spPr>
            <a:xfrm flipH="1" rot="-5400000">
              <a:off x="8978093" y="3993306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0" name="Google Shape;1250;p21"/>
            <p:cNvSpPr/>
            <p:nvPr/>
          </p:nvSpPr>
          <p:spPr>
            <a:xfrm flipH="1" rot="-5400000">
              <a:off x="8978093" y="4324974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1" name="Google Shape;1251;p21"/>
            <p:cNvSpPr/>
            <p:nvPr/>
          </p:nvSpPr>
          <p:spPr>
            <a:xfrm flipH="1" rot="-5400000">
              <a:off x="8978093" y="4656641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2" name="Google Shape;1252;p21"/>
            <p:cNvSpPr/>
            <p:nvPr/>
          </p:nvSpPr>
          <p:spPr>
            <a:xfrm flipH="1" rot="-5400000">
              <a:off x="8978093" y="4988309"/>
              <a:ext cx="165900" cy="165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53" name="Google Shape;1253;p21"/>
          <p:cNvGrpSpPr/>
          <p:nvPr/>
        </p:nvGrpSpPr>
        <p:grpSpPr>
          <a:xfrm>
            <a:off x="0" y="0"/>
            <a:ext cx="3300750" cy="2851200"/>
            <a:chOff x="174775" y="0"/>
            <a:chExt cx="3300750" cy="2851200"/>
          </a:xfrm>
        </p:grpSpPr>
        <p:sp>
          <p:nvSpPr>
            <p:cNvPr id="1254" name="Google Shape;1254;p21"/>
            <p:cNvSpPr/>
            <p:nvPr/>
          </p:nvSpPr>
          <p:spPr>
            <a:xfrm>
              <a:off x="174775" y="0"/>
              <a:ext cx="713100" cy="28512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5" name="Google Shape;1255;p21"/>
            <p:cNvSpPr/>
            <p:nvPr/>
          </p:nvSpPr>
          <p:spPr>
            <a:xfrm>
              <a:off x="569425" y="0"/>
              <a:ext cx="2906100" cy="53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56" name="Google Shape;1256;p21"/>
          <p:cNvGrpSpPr/>
          <p:nvPr/>
        </p:nvGrpSpPr>
        <p:grpSpPr>
          <a:xfrm>
            <a:off x="5988105" y="5"/>
            <a:ext cx="3150909" cy="497568"/>
            <a:chOff x="5988105" y="5"/>
            <a:chExt cx="3150909" cy="497568"/>
          </a:xfrm>
        </p:grpSpPr>
        <p:sp>
          <p:nvSpPr>
            <p:cNvPr id="1257" name="Google Shape;1257;p21"/>
            <p:cNvSpPr/>
            <p:nvPr/>
          </p:nvSpPr>
          <p:spPr>
            <a:xfrm rot="10800000">
              <a:off x="5988105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8" name="Google Shape;1258;p21"/>
            <p:cNvSpPr/>
            <p:nvPr/>
          </p:nvSpPr>
          <p:spPr>
            <a:xfrm rot="10800000">
              <a:off x="6319772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9" name="Google Shape;1259;p21"/>
            <p:cNvSpPr/>
            <p:nvPr/>
          </p:nvSpPr>
          <p:spPr>
            <a:xfrm rot="10800000">
              <a:off x="6651440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0" name="Google Shape;1260;p21"/>
            <p:cNvSpPr/>
            <p:nvPr/>
          </p:nvSpPr>
          <p:spPr>
            <a:xfrm rot="10800000">
              <a:off x="6983108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1" name="Google Shape;1261;p21"/>
            <p:cNvSpPr/>
            <p:nvPr/>
          </p:nvSpPr>
          <p:spPr>
            <a:xfrm rot="10800000">
              <a:off x="7314775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2" name="Google Shape;1262;p21"/>
            <p:cNvSpPr/>
            <p:nvPr/>
          </p:nvSpPr>
          <p:spPr>
            <a:xfrm rot="10800000">
              <a:off x="7646443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3" name="Google Shape;1263;p21"/>
            <p:cNvSpPr/>
            <p:nvPr/>
          </p:nvSpPr>
          <p:spPr>
            <a:xfrm rot="10800000">
              <a:off x="7978111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4" name="Google Shape;1264;p21"/>
            <p:cNvSpPr/>
            <p:nvPr/>
          </p:nvSpPr>
          <p:spPr>
            <a:xfrm rot="10800000">
              <a:off x="8309778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5" name="Google Shape;1265;p21"/>
            <p:cNvSpPr/>
            <p:nvPr/>
          </p:nvSpPr>
          <p:spPr>
            <a:xfrm rot="10800000">
              <a:off x="8641446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6" name="Google Shape;1266;p21"/>
            <p:cNvSpPr/>
            <p:nvPr/>
          </p:nvSpPr>
          <p:spPr>
            <a:xfrm rot="10800000">
              <a:off x="8973114" y="5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7" name="Google Shape;1267;p21"/>
            <p:cNvSpPr/>
            <p:nvPr/>
          </p:nvSpPr>
          <p:spPr>
            <a:xfrm rot="10800000">
              <a:off x="8143944" y="16583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8" name="Google Shape;1268;p21"/>
            <p:cNvSpPr/>
            <p:nvPr/>
          </p:nvSpPr>
          <p:spPr>
            <a:xfrm rot="10800000">
              <a:off x="8475612" y="16583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9" name="Google Shape;1269;p21"/>
            <p:cNvSpPr/>
            <p:nvPr/>
          </p:nvSpPr>
          <p:spPr>
            <a:xfrm rot="10800000">
              <a:off x="8807280" y="165838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0" name="Google Shape;1270;p21"/>
            <p:cNvSpPr/>
            <p:nvPr/>
          </p:nvSpPr>
          <p:spPr>
            <a:xfrm rot="10800000">
              <a:off x="6153938" y="16583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1" name="Google Shape;1271;p21"/>
            <p:cNvSpPr/>
            <p:nvPr/>
          </p:nvSpPr>
          <p:spPr>
            <a:xfrm rot="10800000">
              <a:off x="6485606" y="16583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2" name="Google Shape;1272;p21"/>
            <p:cNvSpPr/>
            <p:nvPr/>
          </p:nvSpPr>
          <p:spPr>
            <a:xfrm rot="10800000">
              <a:off x="6817274" y="16583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3" name="Google Shape;1273;p21"/>
            <p:cNvSpPr/>
            <p:nvPr/>
          </p:nvSpPr>
          <p:spPr>
            <a:xfrm rot="10800000">
              <a:off x="7148941" y="16583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4" name="Google Shape;1274;p21"/>
            <p:cNvSpPr/>
            <p:nvPr/>
          </p:nvSpPr>
          <p:spPr>
            <a:xfrm rot="10800000">
              <a:off x="7480609" y="16583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5" name="Google Shape;1275;p21"/>
            <p:cNvSpPr/>
            <p:nvPr/>
          </p:nvSpPr>
          <p:spPr>
            <a:xfrm rot="10800000">
              <a:off x="7812277" y="165839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6" name="Google Shape;1276;p21"/>
            <p:cNvSpPr/>
            <p:nvPr/>
          </p:nvSpPr>
          <p:spPr>
            <a:xfrm rot="10800000">
              <a:off x="8309778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7" name="Google Shape;1277;p21"/>
            <p:cNvSpPr/>
            <p:nvPr/>
          </p:nvSpPr>
          <p:spPr>
            <a:xfrm rot="10800000">
              <a:off x="8641446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8" name="Google Shape;1278;p21"/>
            <p:cNvSpPr/>
            <p:nvPr/>
          </p:nvSpPr>
          <p:spPr>
            <a:xfrm rot="10800000">
              <a:off x="8973114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9" name="Google Shape;1279;p21"/>
            <p:cNvSpPr/>
            <p:nvPr/>
          </p:nvSpPr>
          <p:spPr>
            <a:xfrm rot="10800000">
              <a:off x="5988105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0" name="Google Shape;1280;p21"/>
            <p:cNvSpPr/>
            <p:nvPr/>
          </p:nvSpPr>
          <p:spPr>
            <a:xfrm rot="10800000">
              <a:off x="6319772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1" name="Google Shape;1281;p21"/>
            <p:cNvSpPr/>
            <p:nvPr/>
          </p:nvSpPr>
          <p:spPr>
            <a:xfrm rot="10800000">
              <a:off x="6651440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2" name="Google Shape;1282;p21"/>
            <p:cNvSpPr/>
            <p:nvPr/>
          </p:nvSpPr>
          <p:spPr>
            <a:xfrm rot="10800000">
              <a:off x="6983108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3" name="Google Shape;1283;p21"/>
            <p:cNvSpPr/>
            <p:nvPr/>
          </p:nvSpPr>
          <p:spPr>
            <a:xfrm rot="10800000">
              <a:off x="7314775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4" name="Google Shape;1284;p21"/>
            <p:cNvSpPr/>
            <p:nvPr/>
          </p:nvSpPr>
          <p:spPr>
            <a:xfrm rot="10800000">
              <a:off x="7646443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5" name="Google Shape;1285;p21"/>
            <p:cNvSpPr/>
            <p:nvPr/>
          </p:nvSpPr>
          <p:spPr>
            <a:xfrm rot="10800000">
              <a:off x="7978111" y="331672"/>
              <a:ext cx="165900" cy="16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21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Russo One"/>
              <a:buNone/>
              <a:defRPr sz="3800">
                <a:solidFill>
                  <a:schemeClr val="dk1"/>
                </a:solidFill>
                <a:latin typeface="Russo One"/>
                <a:ea typeface="Russo One"/>
                <a:cs typeface="Russo One"/>
                <a:sym typeface="Russo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Russo One"/>
              <a:buNone/>
              <a:defRPr sz="3800">
                <a:solidFill>
                  <a:schemeClr val="dk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Russo One"/>
              <a:buNone/>
              <a:defRPr sz="3800">
                <a:solidFill>
                  <a:schemeClr val="dk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Russo One"/>
              <a:buNone/>
              <a:defRPr sz="3800">
                <a:solidFill>
                  <a:schemeClr val="dk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Russo One"/>
              <a:buNone/>
              <a:defRPr sz="3800">
                <a:solidFill>
                  <a:schemeClr val="dk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Russo One"/>
              <a:buNone/>
              <a:defRPr sz="3800">
                <a:solidFill>
                  <a:schemeClr val="dk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Russo One"/>
              <a:buNone/>
              <a:defRPr sz="3800">
                <a:solidFill>
                  <a:schemeClr val="dk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Russo One"/>
              <a:buNone/>
              <a:defRPr sz="3800">
                <a:solidFill>
                  <a:schemeClr val="dk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Russo One"/>
              <a:buNone/>
              <a:defRPr sz="3800">
                <a:solidFill>
                  <a:schemeClr val="dk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gif"/><Relationship Id="rId4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Relationship Id="rId4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3.jpg"/><Relationship Id="rId5" Type="http://schemas.openxmlformats.org/officeDocument/2006/relationships/image" Target="../media/image11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10.gif"/><Relationship Id="rId5" Type="http://schemas.openxmlformats.org/officeDocument/2006/relationships/image" Target="../media/image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jpg"/><Relationship Id="rId4" Type="http://schemas.openxmlformats.org/officeDocument/2006/relationships/image" Target="../media/image35.png"/><Relationship Id="rId5" Type="http://schemas.openxmlformats.org/officeDocument/2006/relationships/image" Target="../media/image29.jpg"/><Relationship Id="rId6" Type="http://schemas.openxmlformats.org/officeDocument/2006/relationships/image" Target="../media/image2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png"/><Relationship Id="rId4" Type="http://schemas.openxmlformats.org/officeDocument/2006/relationships/image" Target="../media/image16.jpg"/><Relationship Id="rId5" Type="http://schemas.openxmlformats.org/officeDocument/2006/relationships/image" Target="../media/image1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jpg"/><Relationship Id="rId4" Type="http://schemas.openxmlformats.org/officeDocument/2006/relationships/image" Target="../media/image22.jpg"/><Relationship Id="rId5" Type="http://schemas.openxmlformats.org/officeDocument/2006/relationships/image" Target="../media/image23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0.jpg"/><Relationship Id="rId4" Type="http://schemas.openxmlformats.org/officeDocument/2006/relationships/image" Target="../media/image31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0.jpg"/><Relationship Id="rId4" Type="http://schemas.openxmlformats.org/officeDocument/2006/relationships/image" Target="../media/image3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6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jpg"/><Relationship Id="rId4" Type="http://schemas.openxmlformats.org/officeDocument/2006/relationships/image" Target="../media/image24.jpg"/><Relationship Id="rId5" Type="http://schemas.openxmlformats.org/officeDocument/2006/relationships/image" Target="../media/image2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9.jpg"/><Relationship Id="rId4" Type="http://schemas.openxmlformats.org/officeDocument/2006/relationships/image" Target="../media/image38.jpg"/><Relationship Id="rId5" Type="http://schemas.openxmlformats.org/officeDocument/2006/relationships/image" Target="../media/image40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8.jpg"/><Relationship Id="rId4" Type="http://schemas.openxmlformats.org/officeDocument/2006/relationships/image" Target="../media/image40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8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9.jpg"/><Relationship Id="rId4" Type="http://schemas.openxmlformats.org/officeDocument/2006/relationships/image" Target="../media/image27.jpg"/><Relationship Id="rId5" Type="http://schemas.openxmlformats.org/officeDocument/2006/relationships/image" Target="../media/image3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4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2.jpg"/><Relationship Id="rId4" Type="http://schemas.openxmlformats.org/officeDocument/2006/relationships/image" Target="../media/image34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6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7.jpg"/></Relationships>
</file>

<file path=ppt/slides/_rels/slide44.xml.rels><?xml version="1.0" encoding="UTF-8" standalone="yes"?><Relationships xmlns="http://schemas.openxmlformats.org/package/2006/relationships"><Relationship Id="rId11" Type="http://schemas.openxmlformats.org/officeDocument/2006/relationships/hyperlink" Target="https://www.vistaeyes.com.au/wp-content/uploads/2020/08/normal-eye-v2.png" TargetMode="External"/><Relationship Id="rId10" Type="http://schemas.openxmlformats.org/officeDocument/2006/relationships/hyperlink" Target="https://slideplayer.gr/slide/14664397/90/images/13/GLAUD%C5%BDIAMIEJI+%28I%C5%A0KILIEJI%29+L%C4%98%C5%A0IAI.jpg" TargetMode="External"/><Relationship Id="rId13" Type="http://schemas.openxmlformats.org/officeDocument/2006/relationships/hyperlink" Target="https://upload.wikimedia.org/wikipedia/commons/thumb/3/30/Myopia.svg/250px-Myopia.svg.png" TargetMode="External"/><Relationship Id="rId12" Type="http://schemas.openxmlformats.org/officeDocument/2006/relationships/hyperlink" Target="https://upload.wikimedia.org/wikipedia/commons/thumb/f/f3/Hypermetropia.svg/1200px-Hypermetropia.svg.png" TargetMode="External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4.xml"/><Relationship Id="rId3" Type="http://schemas.openxmlformats.org/officeDocument/2006/relationships/hyperlink" Target="https://upload.wikimedia.org/wikipedia/commons/thumb/f/f1/EM_spectrum.svg/220px-EM_spectrum.svg.png" TargetMode="External"/><Relationship Id="rId4" Type="http://schemas.openxmlformats.org/officeDocument/2006/relationships/hyperlink" Target="https://qph.cf2.quoracdn.net/main-qimg-1d3d707da6316fb56eb75b4807549451" TargetMode="External"/><Relationship Id="rId9" Type="http://schemas.openxmlformats.org/officeDocument/2006/relationships/hyperlink" Target="https://www.slideshare.net/spokauskasv/optika-10ai-klasei" TargetMode="External"/><Relationship Id="rId15" Type="http://schemas.openxmlformats.org/officeDocument/2006/relationships/hyperlink" Target="https://m.media-amazon.com/images/I/51yIz6PRosL._SL1500_.jpg" TargetMode="External"/><Relationship Id="rId14" Type="http://schemas.openxmlformats.org/officeDocument/2006/relationships/hyperlink" Target="https://cdn.britannica.com/50/114750-050-06EEB5F0/compound-microscope.jpg" TargetMode="External"/><Relationship Id="rId17" Type="http://schemas.openxmlformats.org/officeDocument/2006/relationships/hyperlink" Target="https://www.redsharknews.com/hubfs/pillars%20of%20creation.jpg" TargetMode="External"/><Relationship Id="rId16" Type="http://schemas.openxmlformats.org/officeDocument/2006/relationships/hyperlink" Target="https://media2.spaceref.com/wp-content/uploads/2023/01/07174545/webb.jpg" TargetMode="External"/><Relationship Id="rId5" Type="http://schemas.openxmlformats.org/officeDocument/2006/relationships/hyperlink" Target="https://therefractionoflight.weebly.com/uploads/1/6/7/6/16769110/1447036.gif?247" TargetMode="External"/><Relationship Id="rId19" Type="http://schemas.openxmlformats.org/officeDocument/2006/relationships/hyperlink" Target="https://www.shopko.com/wp-content/uploads/2021/05/contact-lens-hero.jpg" TargetMode="External"/><Relationship Id="rId6" Type="http://schemas.openxmlformats.org/officeDocument/2006/relationships/hyperlink" Target="https://cdn.britannica.com/78/149178-050-F2421B64/light-prism-color-angle-colors-wavelength-wavelengths.jpg" TargetMode="External"/><Relationship Id="rId18" Type="http://schemas.openxmlformats.org/officeDocument/2006/relationships/hyperlink" Target="https://pbblogassets.s3.amazonaws.com/uploads/2021/05/07144047/Lens-Cover2.jpg" TargetMode="External"/><Relationship Id="rId7" Type="http://schemas.openxmlformats.org/officeDocument/2006/relationships/hyperlink" Target="https://w7.pngwing.com/pngs/373/697/png-transparent-light-rainbow-drop-refraction-water-water-droplet-pic-angle-text-drop.png" TargetMode="External"/><Relationship Id="rId8" Type="http://schemas.openxmlformats.org/officeDocument/2006/relationships/hyperlink" Target="https://slideplayer.gr/slide/14664397/90/images/14/SKLAIDOMIEJI+%28%C4%AEGAUBTIEJI%29+L%C4%98%C5%A0IAI%3A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9" name="Shape 1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Google Shape;1290;p22"/>
          <p:cNvSpPr txBox="1"/>
          <p:nvPr>
            <p:ph idx="1" type="subTitle"/>
          </p:nvPr>
        </p:nvSpPr>
        <p:spPr>
          <a:xfrm>
            <a:off x="2117100" y="3017800"/>
            <a:ext cx="4909800" cy="68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Domantas Verseckas ir Kristupas Rokas Šukys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Kauno jėzuitų gimnazija 7d klasė</a:t>
            </a:r>
            <a:endParaRPr/>
          </a:p>
        </p:txBody>
      </p:sp>
      <p:sp>
        <p:nvSpPr>
          <p:cNvPr id="1291" name="Google Shape;1291;p22"/>
          <p:cNvSpPr txBox="1"/>
          <p:nvPr>
            <p:ph type="ctrTitle"/>
          </p:nvPr>
        </p:nvSpPr>
        <p:spPr>
          <a:xfrm>
            <a:off x="713250" y="697775"/>
            <a:ext cx="7717500" cy="197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Šviesos lūžimas</a:t>
            </a:r>
            <a:endParaRPr/>
          </a:p>
        </p:txBody>
      </p:sp>
      <p:grpSp>
        <p:nvGrpSpPr>
          <p:cNvPr id="1292" name="Google Shape;1292;p22"/>
          <p:cNvGrpSpPr/>
          <p:nvPr/>
        </p:nvGrpSpPr>
        <p:grpSpPr>
          <a:xfrm>
            <a:off x="4101685" y="4177398"/>
            <a:ext cx="274627" cy="274627"/>
            <a:chOff x="4873850" y="1253425"/>
            <a:chExt cx="734100" cy="734100"/>
          </a:xfrm>
        </p:grpSpPr>
        <p:cxnSp>
          <p:nvCxnSpPr>
            <p:cNvPr id="1293" name="Google Shape;1293;p22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94" name="Google Shape;1294;p22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95" name="Google Shape;1295;p22"/>
          <p:cNvGrpSpPr/>
          <p:nvPr/>
        </p:nvGrpSpPr>
        <p:grpSpPr>
          <a:xfrm>
            <a:off x="4434687" y="4177398"/>
            <a:ext cx="274627" cy="274627"/>
            <a:chOff x="4873850" y="1253425"/>
            <a:chExt cx="734100" cy="734100"/>
          </a:xfrm>
        </p:grpSpPr>
        <p:cxnSp>
          <p:nvCxnSpPr>
            <p:cNvPr id="1296" name="Google Shape;1296;p22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97" name="Google Shape;1297;p22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98" name="Google Shape;1298;p22"/>
          <p:cNvGrpSpPr/>
          <p:nvPr/>
        </p:nvGrpSpPr>
        <p:grpSpPr>
          <a:xfrm>
            <a:off x="4767688" y="4177398"/>
            <a:ext cx="274627" cy="274627"/>
            <a:chOff x="4873850" y="1253425"/>
            <a:chExt cx="734100" cy="734100"/>
          </a:xfrm>
        </p:grpSpPr>
        <p:cxnSp>
          <p:nvCxnSpPr>
            <p:cNvPr id="1299" name="Google Shape;1299;p22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00" name="Google Shape;1300;p22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4" name="Shape 1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5" name="Google Shape;1305;p23"/>
          <p:cNvSpPr txBox="1"/>
          <p:nvPr/>
        </p:nvSpPr>
        <p:spPr>
          <a:xfrm>
            <a:off x="161150" y="67150"/>
            <a:ext cx="3867600" cy="10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>
                <a:solidFill>
                  <a:schemeClr val="dk1"/>
                </a:solidFill>
                <a:latin typeface="Russo One"/>
                <a:ea typeface="Russo One"/>
                <a:cs typeface="Russo One"/>
                <a:sym typeface="Russo One"/>
              </a:rPr>
              <a:t>Turinys</a:t>
            </a:r>
            <a:endParaRPr sz="5500">
              <a:solidFill>
                <a:schemeClr val="dk1"/>
              </a:solidFill>
              <a:latin typeface="Russo One"/>
              <a:ea typeface="Russo One"/>
              <a:cs typeface="Russo One"/>
              <a:sym typeface="Russo One"/>
            </a:endParaRPr>
          </a:p>
        </p:txBody>
      </p:sp>
      <p:sp>
        <p:nvSpPr>
          <p:cNvPr id="1306" name="Google Shape;1306;p23"/>
          <p:cNvSpPr txBox="1"/>
          <p:nvPr/>
        </p:nvSpPr>
        <p:spPr>
          <a:xfrm>
            <a:off x="161150" y="1031400"/>
            <a:ext cx="8568000" cy="38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Roboto"/>
              <a:buAutoNum type="arabicPeriod"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Iš ko sudaryta šviesa?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Roboto"/>
              <a:buAutoNum type="arabicPeriod"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Šviesos lūžimas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Roboto"/>
              <a:buAutoNum type="arabicPeriod"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Kodėl šviesa lūžta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Roboto"/>
              <a:buAutoNum type="arabicPeriod"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Skirtingos spalvos lūžta skirtingai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Roboto"/>
              <a:buAutoNum type="arabicPeriod"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Sklaidomieji / įgaubtieji lęšiai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Roboto"/>
              <a:buAutoNum type="arabicPeriod"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Glaudžiamieji / iškilieji lęšiai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Roboto"/>
              <a:buAutoNum type="arabicPeriod"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Akis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Roboto"/>
              <a:buAutoNum type="arabicPeriod"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Akių ydos 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Roboto"/>
              <a:buAutoNum type="arabicPeriod"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Taikymas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Roboto"/>
              <a:buAutoNum type="arabicPeriod"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Bandymai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Roboto"/>
              <a:buAutoNum type="arabicPeriod"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Testas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Roboto"/>
              <a:buAutoNum type="arabicPeriod"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Šaltiniai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0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1" name="Google Shape;1311;p24"/>
          <p:cNvSpPr txBox="1"/>
          <p:nvPr>
            <p:ph type="title"/>
          </p:nvPr>
        </p:nvSpPr>
        <p:spPr>
          <a:xfrm>
            <a:off x="393775" y="445025"/>
            <a:ext cx="5864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Iš ko sudaryta šviesa?</a:t>
            </a:r>
            <a:endParaRPr/>
          </a:p>
        </p:txBody>
      </p:sp>
      <p:grpSp>
        <p:nvGrpSpPr>
          <p:cNvPr id="1312" name="Google Shape;1312;p24"/>
          <p:cNvGrpSpPr/>
          <p:nvPr/>
        </p:nvGrpSpPr>
        <p:grpSpPr>
          <a:xfrm rot="5400000">
            <a:off x="8388362" y="445035"/>
            <a:ext cx="274627" cy="274627"/>
            <a:chOff x="4873850" y="1253425"/>
            <a:chExt cx="734100" cy="734100"/>
          </a:xfrm>
        </p:grpSpPr>
        <p:cxnSp>
          <p:nvCxnSpPr>
            <p:cNvPr id="1313" name="Google Shape;1313;p24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14" name="Google Shape;1314;p24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315" name="Google Shape;1315;p24"/>
          <p:cNvGrpSpPr/>
          <p:nvPr/>
        </p:nvGrpSpPr>
        <p:grpSpPr>
          <a:xfrm rot="5400000">
            <a:off x="8388362" y="778036"/>
            <a:ext cx="274627" cy="274627"/>
            <a:chOff x="4873850" y="1253425"/>
            <a:chExt cx="734100" cy="734100"/>
          </a:xfrm>
        </p:grpSpPr>
        <p:cxnSp>
          <p:nvCxnSpPr>
            <p:cNvPr id="1316" name="Google Shape;1316;p24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17" name="Google Shape;1317;p24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318" name="Google Shape;1318;p24"/>
          <p:cNvGrpSpPr/>
          <p:nvPr/>
        </p:nvGrpSpPr>
        <p:grpSpPr>
          <a:xfrm rot="5400000">
            <a:off x="8388362" y="1111037"/>
            <a:ext cx="274627" cy="274627"/>
            <a:chOff x="4873850" y="1253425"/>
            <a:chExt cx="734100" cy="734100"/>
          </a:xfrm>
        </p:grpSpPr>
        <p:cxnSp>
          <p:nvCxnSpPr>
            <p:cNvPr id="1319" name="Google Shape;1319;p24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20" name="Google Shape;1320;p24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321" name="Google Shape;1321;p24"/>
          <p:cNvGrpSpPr/>
          <p:nvPr/>
        </p:nvGrpSpPr>
        <p:grpSpPr>
          <a:xfrm rot="10800000">
            <a:off x="5008738" y="1476548"/>
            <a:ext cx="274627" cy="274627"/>
            <a:chOff x="4873850" y="1253425"/>
            <a:chExt cx="734100" cy="734100"/>
          </a:xfrm>
        </p:grpSpPr>
        <p:cxnSp>
          <p:nvCxnSpPr>
            <p:cNvPr id="1322" name="Google Shape;1322;p24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23" name="Google Shape;1323;p24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324" name="Google Shape;1324;p24"/>
          <p:cNvGrpSpPr/>
          <p:nvPr/>
        </p:nvGrpSpPr>
        <p:grpSpPr>
          <a:xfrm rot="10800000">
            <a:off x="4675737" y="1476548"/>
            <a:ext cx="274627" cy="274627"/>
            <a:chOff x="4873850" y="1253425"/>
            <a:chExt cx="734100" cy="734100"/>
          </a:xfrm>
        </p:grpSpPr>
        <p:cxnSp>
          <p:nvCxnSpPr>
            <p:cNvPr id="1325" name="Google Shape;1325;p24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26" name="Google Shape;1326;p24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327" name="Google Shape;1327;p24"/>
          <p:cNvGrpSpPr/>
          <p:nvPr/>
        </p:nvGrpSpPr>
        <p:grpSpPr>
          <a:xfrm rot="10800000">
            <a:off x="4342735" y="1476548"/>
            <a:ext cx="274627" cy="274627"/>
            <a:chOff x="4873850" y="1253425"/>
            <a:chExt cx="734100" cy="734100"/>
          </a:xfrm>
        </p:grpSpPr>
        <p:cxnSp>
          <p:nvCxnSpPr>
            <p:cNvPr id="1328" name="Google Shape;1328;p24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29" name="Google Shape;1329;p24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330" name="Google Shape;1330;p24"/>
          <p:cNvSpPr txBox="1"/>
          <p:nvPr/>
        </p:nvSpPr>
        <p:spPr>
          <a:xfrm>
            <a:off x="393775" y="1287700"/>
            <a:ext cx="3491700" cy="34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Šviesa vienu metu yra ir elektromagnetinė banga, ir dalelė fotonas, nes turi ir bangai ir dalelei priklausančių savybių. Įdomu tai, kad šviesa - vienintelė žmogaus jaučiama elektromagnetinė banga. Kitų dažnių </a:t>
            </a:r>
            <a:r>
              <a:rPr lang="en" sz="1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elektromagnetinių bangų žmogus nejaučia. Šviesos greitis priklauso tiesiogiai nuo bangos ilgio</a:t>
            </a:r>
            <a:r>
              <a:rPr lang="en" sz="1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31" name="Google Shape;133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61675" y="2216379"/>
            <a:ext cx="4929499" cy="23396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32" name="Google Shape;1332;p24"/>
          <p:cNvGrpSpPr/>
          <p:nvPr/>
        </p:nvGrpSpPr>
        <p:grpSpPr>
          <a:xfrm rot="-5400000">
            <a:off x="6584249" y="1444037"/>
            <a:ext cx="274627" cy="274627"/>
            <a:chOff x="4873850" y="1253425"/>
            <a:chExt cx="734100" cy="734100"/>
          </a:xfrm>
        </p:grpSpPr>
        <p:cxnSp>
          <p:nvCxnSpPr>
            <p:cNvPr id="1333" name="Google Shape;1333;p24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34" name="Google Shape;1334;p24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335" name="Google Shape;1335;p24"/>
          <p:cNvGrpSpPr/>
          <p:nvPr/>
        </p:nvGrpSpPr>
        <p:grpSpPr>
          <a:xfrm rot="-5400000">
            <a:off x="6584249" y="1111036"/>
            <a:ext cx="274627" cy="274627"/>
            <a:chOff x="4873850" y="1253425"/>
            <a:chExt cx="734100" cy="734100"/>
          </a:xfrm>
        </p:grpSpPr>
        <p:cxnSp>
          <p:nvCxnSpPr>
            <p:cNvPr id="1336" name="Google Shape;1336;p24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37" name="Google Shape;1337;p24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338" name="Google Shape;1338;p24"/>
          <p:cNvGrpSpPr/>
          <p:nvPr/>
        </p:nvGrpSpPr>
        <p:grpSpPr>
          <a:xfrm rot="-5400000">
            <a:off x="6584249" y="778035"/>
            <a:ext cx="274627" cy="274627"/>
            <a:chOff x="4873850" y="1253425"/>
            <a:chExt cx="734100" cy="734100"/>
          </a:xfrm>
        </p:grpSpPr>
        <p:cxnSp>
          <p:nvCxnSpPr>
            <p:cNvPr id="1339" name="Google Shape;1339;p24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40" name="Google Shape;1340;p24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4" name="Shape 1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5" name="Google Shape;1345;p25"/>
          <p:cNvSpPr txBox="1"/>
          <p:nvPr>
            <p:ph idx="3" type="title"/>
          </p:nvPr>
        </p:nvSpPr>
        <p:spPr>
          <a:xfrm>
            <a:off x="977775" y="118600"/>
            <a:ext cx="51933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Šviesos lūžimas</a:t>
            </a:r>
            <a:endParaRPr sz="4800"/>
          </a:p>
        </p:txBody>
      </p:sp>
      <p:sp>
        <p:nvSpPr>
          <p:cNvPr id="1346" name="Google Shape;1346;p25"/>
          <p:cNvSpPr txBox="1"/>
          <p:nvPr>
            <p:ph idx="1" type="subTitle"/>
          </p:nvPr>
        </p:nvSpPr>
        <p:spPr>
          <a:xfrm>
            <a:off x="277350" y="2408350"/>
            <a:ext cx="3355500" cy="42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2000">
                <a:highlight>
                  <a:srgbClr val="FFFFFF"/>
                </a:highlight>
              </a:rPr>
              <a:t>α (</a:t>
            </a:r>
            <a:r>
              <a:rPr b="1" lang="en" sz="2000">
                <a:highlight>
                  <a:srgbClr val="FFFFFF"/>
                </a:highlight>
              </a:rPr>
              <a:t>alpha</a:t>
            </a:r>
            <a:r>
              <a:rPr b="1" lang="en" sz="2000">
                <a:highlight>
                  <a:srgbClr val="FFFFFF"/>
                </a:highlight>
              </a:rPr>
              <a:t>) – kritimo kampas </a:t>
            </a:r>
            <a:endParaRPr b="1" sz="2000"/>
          </a:p>
        </p:txBody>
      </p:sp>
      <p:sp>
        <p:nvSpPr>
          <p:cNvPr id="1347" name="Google Shape;1347;p25"/>
          <p:cNvSpPr txBox="1"/>
          <p:nvPr>
            <p:ph idx="1" type="subTitle"/>
          </p:nvPr>
        </p:nvSpPr>
        <p:spPr>
          <a:xfrm>
            <a:off x="277350" y="2836450"/>
            <a:ext cx="3355500" cy="42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2000">
                <a:highlight>
                  <a:srgbClr val="FFFFFF"/>
                </a:highlight>
              </a:rPr>
              <a:t>γ</a:t>
            </a:r>
            <a:r>
              <a:rPr b="1" lang="en" sz="2000">
                <a:highlight>
                  <a:srgbClr val="F8F9FA"/>
                </a:highlight>
              </a:rPr>
              <a:t> (gama) – lūžio kampas</a:t>
            </a:r>
            <a:endParaRPr b="1" sz="2000"/>
          </a:p>
        </p:txBody>
      </p:sp>
      <p:pic>
        <p:nvPicPr>
          <p:cNvPr id="1348" name="Google Shape;134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6200" y="1335050"/>
            <a:ext cx="5377810" cy="300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2" name="Shape 1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" name="Google Shape;1353;p26"/>
          <p:cNvSpPr txBox="1"/>
          <p:nvPr>
            <p:ph type="title"/>
          </p:nvPr>
        </p:nvSpPr>
        <p:spPr>
          <a:xfrm>
            <a:off x="357400" y="40037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Kodėl šviesa lūžta?</a:t>
            </a:r>
            <a:endParaRPr/>
          </a:p>
        </p:txBody>
      </p:sp>
      <p:grpSp>
        <p:nvGrpSpPr>
          <p:cNvPr id="1354" name="Google Shape;1354;p26"/>
          <p:cNvGrpSpPr/>
          <p:nvPr/>
        </p:nvGrpSpPr>
        <p:grpSpPr>
          <a:xfrm rot="10800000">
            <a:off x="2892488" y="4720311"/>
            <a:ext cx="274627" cy="274627"/>
            <a:chOff x="4873850" y="1253425"/>
            <a:chExt cx="734100" cy="734100"/>
          </a:xfrm>
        </p:grpSpPr>
        <p:cxnSp>
          <p:nvCxnSpPr>
            <p:cNvPr id="1355" name="Google Shape;1355;p26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56" name="Google Shape;1356;p26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357" name="Google Shape;1357;p26"/>
          <p:cNvGrpSpPr/>
          <p:nvPr/>
        </p:nvGrpSpPr>
        <p:grpSpPr>
          <a:xfrm rot="10800000">
            <a:off x="2559487" y="4720311"/>
            <a:ext cx="274627" cy="274627"/>
            <a:chOff x="4873850" y="1253425"/>
            <a:chExt cx="734100" cy="734100"/>
          </a:xfrm>
        </p:grpSpPr>
        <p:cxnSp>
          <p:nvCxnSpPr>
            <p:cNvPr id="1358" name="Google Shape;1358;p26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59" name="Google Shape;1359;p26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360" name="Google Shape;1360;p26"/>
          <p:cNvGrpSpPr/>
          <p:nvPr/>
        </p:nvGrpSpPr>
        <p:grpSpPr>
          <a:xfrm rot="10800000">
            <a:off x="2226485" y="4720311"/>
            <a:ext cx="274627" cy="274627"/>
            <a:chOff x="4873850" y="1253425"/>
            <a:chExt cx="734100" cy="734100"/>
          </a:xfrm>
        </p:grpSpPr>
        <p:cxnSp>
          <p:nvCxnSpPr>
            <p:cNvPr id="1361" name="Google Shape;1361;p26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62" name="Google Shape;1362;p26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363" name="Google Shape;1363;p26"/>
          <p:cNvSpPr txBox="1"/>
          <p:nvPr/>
        </p:nvSpPr>
        <p:spPr>
          <a:xfrm>
            <a:off x="357400" y="1170125"/>
            <a:ext cx="4678800" cy="35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Kaip jau minėjome, šviesa - tai elektromagnetinė banga. Kai šviesa keliauja iš vieno skaidraus kūno į kitą, ji lūžta. Taip įvyksta todėl, kad skirtingose medžiagose šviesos bangos ilgis ne</a:t>
            </a: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v</a:t>
            </a: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ienodas </a:t>
            </a: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</a:t>
            </a:r>
            <a:r>
              <a:rPr b="1" i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pav. 1</a:t>
            </a: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 Jeigu medžiagoje bangos ilgis už prieš tai buvusį mažesnis, šviesos lūžio kampas mažesnis už kritimo kampą, o jeigu didesnis, šviesos lūžio kampas didesnis už kritimo kampą </a:t>
            </a:r>
            <a:r>
              <a:rPr b="1" lang="en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</a:t>
            </a:r>
            <a:r>
              <a:rPr b="1" i="1" lang="en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pav. 2</a:t>
            </a:r>
            <a:r>
              <a:rPr b="1" lang="en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64" name="Google Shape;1364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86702" y="2169850"/>
            <a:ext cx="2112950" cy="265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5" name="Google Shape;1365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13157" y="328475"/>
            <a:ext cx="3021918" cy="15009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66" name="Google Shape;1366;p26"/>
          <p:cNvGrpSpPr/>
          <p:nvPr/>
        </p:nvGrpSpPr>
        <p:grpSpPr>
          <a:xfrm rot="5400000">
            <a:off x="8170812" y="3019572"/>
            <a:ext cx="274627" cy="274627"/>
            <a:chOff x="4873850" y="1253425"/>
            <a:chExt cx="734100" cy="734100"/>
          </a:xfrm>
        </p:grpSpPr>
        <p:cxnSp>
          <p:nvCxnSpPr>
            <p:cNvPr id="1367" name="Google Shape;1367;p26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68" name="Google Shape;1368;p26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369" name="Google Shape;1369;p26"/>
          <p:cNvGrpSpPr/>
          <p:nvPr/>
        </p:nvGrpSpPr>
        <p:grpSpPr>
          <a:xfrm rot="5400000">
            <a:off x="8170812" y="3352573"/>
            <a:ext cx="274627" cy="274627"/>
            <a:chOff x="4873850" y="1253425"/>
            <a:chExt cx="734100" cy="734100"/>
          </a:xfrm>
        </p:grpSpPr>
        <p:cxnSp>
          <p:nvCxnSpPr>
            <p:cNvPr id="1370" name="Google Shape;1370;p26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71" name="Google Shape;1371;p26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372" name="Google Shape;1372;p26"/>
          <p:cNvGrpSpPr/>
          <p:nvPr/>
        </p:nvGrpSpPr>
        <p:grpSpPr>
          <a:xfrm rot="5400000">
            <a:off x="8170812" y="3685575"/>
            <a:ext cx="274627" cy="274627"/>
            <a:chOff x="4873850" y="1253425"/>
            <a:chExt cx="734100" cy="734100"/>
          </a:xfrm>
        </p:grpSpPr>
        <p:cxnSp>
          <p:nvCxnSpPr>
            <p:cNvPr id="1373" name="Google Shape;1373;p26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74" name="Google Shape;1374;p26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375" name="Google Shape;1375;p26"/>
          <p:cNvSpPr txBox="1"/>
          <p:nvPr/>
        </p:nvSpPr>
        <p:spPr>
          <a:xfrm>
            <a:off x="5286700" y="4482175"/>
            <a:ext cx="607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Roboto"/>
                <a:ea typeface="Roboto"/>
                <a:cs typeface="Roboto"/>
                <a:sym typeface="Roboto"/>
              </a:rPr>
              <a:t>pav.2</a:t>
            </a:r>
            <a:endParaRPr b="1" i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76" name="Google Shape;1376;p26"/>
          <p:cNvSpPr txBox="1"/>
          <p:nvPr/>
        </p:nvSpPr>
        <p:spPr>
          <a:xfrm>
            <a:off x="5787875" y="1500775"/>
            <a:ext cx="1110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Roboto"/>
                <a:ea typeface="Roboto"/>
                <a:cs typeface="Roboto"/>
                <a:sym typeface="Roboto"/>
              </a:rPr>
              <a:t>Pav. 1</a:t>
            </a:r>
            <a:endParaRPr b="1" i="1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0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Google Shape;1381;p27"/>
          <p:cNvSpPr txBox="1"/>
          <p:nvPr>
            <p:ph type="title"/>
          </p:nvPr>
        </p:nvSpPr>
        <p:spPr>
          <a:xfrm>
            <a:off x="353400" y="334525"/>
            <a:ext cx="5497500" cy="64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Skirtingos spalvos lūžta skirtingai</a:t>
            </a:r>
            <a:endParaRPr/>
          </a:p>
        </p:txBody>
      </p:sp>
      <p:sp>
        <p:nvSpPr>
          <p:cNvPr id="1382" name="Google Shape;1382;p27"/>
          <p:cNvSpPr txBox="1"/>
          <p:nvPr>
            <p:ph idx="1" type="subTitle"/>
          </p:nvPr>
        </p:nvSpPr>
        <p:spPr>
          <a:xfrm>
            <a:off x="353400" y="1754175"/>
            <a:ext cx="4294800" cy="188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Kai šviesa patenka į prizmę, iš jos išeina ne baltas spindulys, o visas spalvų spektras </a:t>
            </a:r>
            <a:r>
              <a:rPr b="1" lang="en"/>
              <a:t>(</a:t>
            </a:r>
            <a:r>
              <a:rPr b="1" i="1" lang="en"/>
              <a:t>pav. 1</a:t>
            </a:r>
            <a:r>
              <a:rPr b="1" lang="en"/>
              <a:t>)</a:t>
            </a:r>
            <a:r>
              <a:rPr lang="en" sz="2000"/>
              <a:t>. Taip įvyksta todėl, nes skirtingų spalvų bangų ilgiai skirtingi, todėl prizmėje jos visos lūžta skirtingai. Dėl šios šviesos savybės susidaro ir vaivorykštės, nes danguje esantys vandens lašai veikia kaip prizmės </a:t>
            </a:r>
            <a:r>
              <a:rPr b="1" lang="en"/>
              <a:t>(</a:t>
            </a:r>
            <a:r>
              <a:rPr b="1" i="1" lang="en"/>
              <a:t>pav. 2</a:t>
            </a:r>
            <a:r>
              <a:rPr b="1" lang="en"/>
              <a:t>)</a:t>
            </a:r>
            <a:r>
              <a:rPr lang="en" sz="2000"/>
              <a:t>.</a:t>
            </a:r>
            <a:endParaRPr sz="2000"/>
          </a:p>
        </p:txBody>
      </p:sp>
      <p:pic>
        <p:nvPicPr>
          <p:cNvPr id="1383" name="Google Shape;138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2125" y="1199675"/>
            <a:ext cx="2505075" cy="181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4" name="Google Shape;138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77550" y="3235204"/>
            <a:ext cx="2861400" cy="16733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85" name="Google Shape;1385;p27"/>
          <p:cNvGrpSpPr/>
          <p:nvPr/>
        </p:nvGrpSpPr>
        <p:grpSpPr>
          <a:xfrm rot="-5400000">
            <a:off x="8061112" y="1812537"/>
            <a:ext cx="274627" cy="274627"/>
            <a:chOff x="4873850" y="1253425"/>
            <a:chExt cx="734100" cy="734100"/>
          </a:xfrm>
        </p:grpSpPr>
        <p:cxnSp>
          <p:nvCxnSpPr>
            <p:cNvPr id="1386" name="Google Shape;1386;p27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87" name="Google Shape;1387;p27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388" name="Google Shape;1388;p27"/>
          <p:cNvGrpSpPr/>
          <p:nvPr/>
        </p:nvGrpSpPr>
        <p:grpSpPr>
          <a:xfrm rot="-5400000">
            <a:off x="8061112" y="1479536"/>
            <a:ext cx="274627" cy="274627"/>
            <a:chOff x="4873850" y="1253425"/>
            <a:chExt cx="734100" cy="734100"/>
          </a:xfrm>
        </p:grpSpPr>
        <p:cxnSp>
          <p:nvCxnSpPr>
            <p:cNvPr id="1389" name="Google Shape;1389;p27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90" name="Google Shape;1390;p27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391" name="Google Shape;1391;p27"/>
          <p:cNvGrpSpPr/>
          <p:nvPr/>
        </p:nvGrpSpPr>
        <p:grpSpPr>
          <a:xfrm rot="-5400000">
            <a:off x="8061112" y="1146535"/>
            <a:ext cx="274627" cy="274627"/>
            <a:chOff x="4873850" y="1253425"/>
            <a:chExt cx="734100" cy="734100"/>
          </a:xfrm>
        </p:grpSpPr>
        <p:cxnSp>
          <p:nvCxnSpPr>
            <p:cNvPr id="1392" name="Google Shape;1392;p27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93" name="Google Shape;1393;p27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394" name="Google Shape;1394;p27"/>
          <p:cNvSpPr txBox="1"/>
          <p:nvPr/>
        </p:nvSpPr>
        <p:spPr>
          <a:xfrm>
            <a:off x="4642125" y="2618750"/>
            <a:ext cx="136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pav. 1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95" name="Google Shape;1395;p27"/>
          <p:cNvSpPr txBox="1"/>
          <p:nvPr/>
        </p:nvSpPr>
        <p:spPr>
          <a:xfrm>
            <a:off x="5977550" y="4570700"/>
            <a:ext cx="1058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Roboto"/>
                <a:ea typeface="Roboto"/>
                <a:cs typeface="Roboto"/>
                <a:sym typeface="Roboto"/>
              </a:rPr>
              <a:t>pav. 2</a:t>
            </a:r>
            <a:endParaRPr b="1" i="1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9" name="Shape 1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0" name="Google Shape;1400;p28"/>
          <p:cNvSpPr txBox="1"/>
          <p:nvPr>
            <p:ph type="title"/>
          </p:nvPr>
        </p:nvSpPr>
        <p:spPr>
          <a:xfrm>
            <a:off x="460450" y="323913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Sklaidomieji / įgaubtieji lęšiai</a:t>
            </a:r>
            <a:endParaRPr/>
          </a:p>
        </p:txBody>
      </p:sp>
      <p:sp>
        <p:nvSpPr>
          <p:cNvPr id="1401" name="Google Shape;1401;p28"/>
          <p:cNvSpPr txBox="1"/>
          <p:nvPr/>
        </p:nvSpPr>
        <p:spPr>
          <a:xfrm>
            <a:off x="478250" y="1200138"/>
            <a:ext cx="3397500" cy="35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Kai šviesa keliauja per kūnus ji išsikreipia iš kurso. Pakeisdami kūno formą galime kontroliuoti šviesos išsikreipimą. </a:t>
            </a: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Sklaidomasis lęšis šviesą išsklaido. Tiesa - ne bet kaip. Jeigu iškreipti spinduliai apsisuktų ir imtų keliauti atgal, jie visada susidurtų taške vadinamu židiniu</a:t>
            </a: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</a:t>
            </a:r>
            <a:r>
              <a:rPr b="1" i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</a:t>
            </a: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) (</a:t>
            </a:r>
            <a:r>
              <a:rPr b="1" i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pav. 1</a:t>
            </a: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02" name="Google Shape;140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3250" y="1859131"/>
            <a:ext cx="2075212" cy="2252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3" name="Google Shape;1403;p28"/>
          <p:cNvPicPr preferRelativeResize="0"/>
          <p:nvPr/>
        </p:nvPicPr>
        <p:blipFill rotWithShape="1">
          <a:blip r:embed="rId4">
            <a:alphaModFix/>
          </a:blip>
          <a:srcRect b="22941" l="11631" r="14936" t="25884"/>
          <a:stretch/>
        </p:blipFill>
        <p:spPr>
          <a:xfrm>
            <a:off x="6385950" y="3634250"/>
            <a:ext cx="2575525" cy="134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4" name="Google Shape;1404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85950" y="1983593"/>
            <a:ext cx="2575525" cy="1438481"/>
          </a:xfrm>
          <a:prstGeom prst="rect">
            <a:avLst/>
          </a:prstGeom>
          <a:noFill/>
          <a:ln>
            <a:noFill/>
          </a:ln>
        </p:spPr>
      </p:pic>
      <p:sp>
        <p:nvSpPr>
          <p:cNvPr id="1405" name="Google Shape;1405;p28"/>
          <p:cNvSpPr txBox="1"/>
          <p:nvPr/>
        </p:nvSpPr>
        <p:spPr>
          <a:xfrm>
            <a:off x="4093250" y="3788075"/>
            <a:ext cx="1215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Roboto"/>
                <a:ea typeface="Roboto"/>
                <a:cs typeface="Roboto"/>
                <a:sym typeface="Roboto"/>
              </a:rPr>
              <a:t>pav.</a:t>
            </a:r>
            <a:r>
              <a:rPr b="1" i="1" lang="en">
                <a:latin typeface="Roboto"/>
                <a:ea typeface="Roboto"/>
                <a:cs typeface="Roboto"/>
                <a:sym typeface="Roboto"/>
              </a:rPr>
              <a:t> 1</a:t>
            </a:r>
            <a:endParaRPr b="1" i="1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9" name="Shape 1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0" name="Google Shape;1410;p29"/>
          <p:cNvSpPr txBox="1"/>
          <p:nvPr>
            <p:ph type="title"/>
          </p:nvPr>
        </p:nvSpPr>
        <p:spPr>
          <a:xfrm>
            <a:off x="313175" y="4204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Glaudžiamieji / iškilieji lęšiai</a:t>
            </a:r>
            <a:endParaRPr/>
          </a:p>
        </p:txBody>
      </p:sp>
      <p:grpSp>
        <p:nvGrpSpPr>
          <p:cNvPr id="1411" name="Google Shape;1411;p29"/>
          <p:cNvGrpSpPr/>
          <p:nvPr/>
        </p:nvGrpSpPr>
        <p:grpSpPr>
          <a:xfrm rot="10800000">
            <a:off x="4870288" y="3824361"/>
            <a:ext cx="274627" cy="274627"/>
            <a:chOff x="4873850" y="1253425"/>
            <a:chExt cx="734100" cy="734100"/>
          </a:xfrm>
        </p:grpSpPr>
        <p:cxnSp>
          <p:nvCxnSpPr>
            <p:cNvPr id="1412" name="Google Shape;1412;p29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13" name="Google Shape;1413;p29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414" name="Google Shape;1414;p29"/>
          <p:cNvGrpSpPr/>
          <p:nvPr/>
        </p:nvGrpSpPr>
        <p:grpSpPr>
          <a:xfrm rot="10800000">
            <a:off x="4537287" y="3824361"/>
            <a:ext cx="274627" cy="274627"/>
            <a:chOff x="4873850" y="1253425"/>
            <a:chExt cx="734100" cy="734100"/>
          </a:xfrm>
        </p:grpSpPr>
        <p:cxnSp>
          <p:nvCxnSpPr>
            <p:cNvPr id="1415" name="Google Shape;1415;p29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16" name="Google Shape;1416;p29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417" name="Google Shape;1417;p29"/>
          <p:cNvGrpSpPr/>
          <p:nvPr/>
        </p:nvGrpSpPr>
        <p:grpSpPr>
          <a:xfrm rot="10800000">
            <a:off x="4204285" y="3824361"/>
            <a:ext cx="274627" cy="274627"/>
            <a:chOff x="4873850" y="1253425"/>
            <a:chExt cx="734100" cy="734100"/>
          </a:xfrm>
        </p:grpSpPr>
        <p:cxnSp>
          <p:nvCxnSpPr>
            <p:cNvPr id="1418" name="Google Shape;1418;p29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19" name="Google Shape;1419;p29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420" name="Google Shape;1420;p29"/>
          <p:cNvSpPr txBox="1"/>
          <p:nvPr/>
        </p:nvSpPr>
        <p:spPr>
          <a:xfrm>
            <a:off x="313175" y="1236500"/>
            <a:ext cx="3310800" cy="37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Glaudžiamųjų lęšių veikimo principas labai panašus į sklaidomųjų. Skirtumas tik tas, kad jie šviesą suglaudžia, o ne išsklaido. Skiriasi ir tai, kad glaudžiamojo lęšio židinyje </a:t>
            </a:r>
            <a:r>
              <a:rPr b="1"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</a:t>
            </a:r>
            <a:r>
              <a:rPr b="1" i="1"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</a:t>
            </a:r>
            <a:r>
              <a:rPr b="1"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r>
              <a:rPr lang="en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susikerta tikri spinduliai, o ne įsivaizduojamos linijos </a:t>
            </a:r>
            <a:r>
              <a:rPr b="1"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</a:t>
            </a:r>
            <a:r>
              <a:rPr b="1" i="1"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pav. 1</a:t>
            </a:r>
            <a:r>
              <a:rPr b="1"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r>
              <a:rPr lang="en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2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21" name="Google Shape;142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77899" y="1509360"/>
            <a:ext cx="2085351" cy="138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2" name="Google Shape;1422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86575" y="3303650"/>
            <a:ext cx="2576675" cy="159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3" name="Google Shape;1423;p29"/>
          <p:cNvPicPr preferRelativeResize="0"/>
          <p:nvPr/>
        </p:nvPicPr>
        <p:blipFill rotWithShape="1">
          <a:blip r:embed="rId5">
            <a:alphaModFix/>
          </a:blip>
          <a:srcRect b="23497" l="18016" r="17591" t="24378"/>
          <a:stretch/>
        </p:blipFill>
        <p:spPr>
          <a:xfrm>
            <a:off x="4008275" y="1509350"/>
            <a:ext cx="2278300" cy="1383226"/>
          </a:xfrm>
          <a:prstGeom prst="rect">
            <a:avLst/>
          </a:prstGeom>
          <a:noFill/>
          <a:ln>
            <a:noFill/>
          </a:ln>
        </p:spPr>
      </p:pic>
      <p:sp>
        <p:nvSpPr>
          <p:cNvPr id="1424" name="Google Shape;1424;p29"/>
          <p:cNvSpPr txBox="1"/>
          <p:nvPr/>
        </p:nvSpPr>
        <p:spPr>
          <a:xfrm>
            <a:off x="6777900" y="2571750"/>
            <a:ext cx="1344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Roboto"/>
                <a:ea typeface="Roboto"/>
                <a:cs typeface="Roboto"/>
                <a:sym typeface="Roboto"/>
              </a:rPr>
              <a:t>p</a:t>
            </a:r>
            <a:r>
              <a:rPr b="1" i="1" lang="en">
                <a:latin typeface="Roboto"/>
                <a:ea typeface="Roboto"/>
                <a:cs typeface="Roboto"/>
                <a:sym typeface="Roboto"/>
              </a:rPr>
              <a:t>av. 1</a:t>
            </a:r>
            <a:endParaRPr b="1" i="1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8" name="Shape 1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9" name="Google Shape;1429;p30"/>
          <p:cNvSpPr txBox="1"/>
          <p:nvPr>
            <p:ph type="title"/>
          </p:nvPr>
        </p:nvSpPr>
        <p:spPr>
          <a:xfrm>
            <a:off x="355300" y="20977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Akis</a:t>
            </a:r>
            <a:endParaRPr sz="4000"/>
          </a:p>
        </p:txBody>
      </p:sp>
      <p:sp>
        <p:nvSpPr>
          <p:cNvPr id="1430" name="Google Shape;1430;p30"/>
          <p:cNvSpPr txBox="1"/>
          <p:nvPr>
            <p:ph idx="1" type="subTitle"/>
          </p:nvPr>
        </p:nvSpPr>
        <p:spPr>
          <a:xfrm>
            <a:off x="355300" y="1021350"/>
            <a:ext cx="3081600" cy="12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Žmogaus akis pasižymi gebėjimu sufokusuoti toli esančius vaizdus, nes akyje esantis ir savo formą keičiantis lęšiukas padeda šviesą suskleisti į vieną tašką ant tinklainės</a:t>
            </a:r>
            <a:r>
              <a:rPr b="1" lang="en"/>
              <a:t> (</a:t>
            </a:r>
            <a:r>
              <a:rPr b="1" i="1" lang="en"/>
              <a:t>pav. 1</a:t>
            </a:r>
            <a:r>
              <a:rPr b="1" lang="en"/>
              <a:t>)</a:t>
            </a:r>
            <a:r>
              <a:rPr lang="en" sz="2100"/>
              <a:t>. Tiesa, kai kurių žmonių lęšiukas neveikia taip, kaip turėtų. </a:t>
            </a:r>
            <a:endParaRPr sz="1500"/>
          </a:p>
        </p:txBody>
      </p:sp>
      <p:pic>
        <p:nvPicPr>
          <p:cNvPr id="1431" name="Google Shape;1431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43300" y="1509875"/>
            <a:ext cx="4351176" cy="2107599"/>
          </a:xfrm>
          <a:prstGeom prst="rect">
            <a:avLst/>
          </a:prstGeom>
          <a:noFill/>
          <a:ln>
            <a:noFill/>
          </a:ln>
        </p:spPr>
      </p:pic>
      <p:sp>
        <p:nvSpPr>
          <p:cNvPr id="1432" name="Google Shape;1432;p30"/>
          <p:cNvSpPr txBox="1"/>
          <p:nvPr/>
        </p:nvSpPr>
        <p:spPr>
          <a:xfrm>
            <a:off x="3943300" y="3273125"/>
            <a:ext cx="2443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Roboto"/>
                <a:ea typeface="Roboto"/>
                <a:cs typeface="Roboto"/>
                <a:sym typeface="Roboto"/>
              </a:rPr>
              <a:t>pav.1</a:t>
            </a:r>
            <a:endParaRPr b="1" i="1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6" name="Shape 1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7" name="Google Shape;1437;p31"/>
          <p:cNvSpPr txBox="1"/>
          <p:nvPr>
            <p:ph type="title"/>
          </p:nvPr>
        </p:nvSpPr>
        <p:spPr>
          <a:xfrm>
            <a:off x="339000" y="2281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Akių ydos</a:t>
            </a:r>
            <a:endParaRPr/>
          </a:p>
        </p:txBody>
      </p:sp>
      <p:sp>
        <p:nvSpPr>
          <p:cNvPr id="1438" name="Google Shape;1438;p31"/>
          <p:cNvSpPr txBox="1"/>
          <p:nvPr/>
        </p:nvSpPr>
        <p:spPr>
          <a:xfrm>
            <a:off x="339000" y="1007775"/>
            <a:ext cx="4827000" cy="38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Iš viso įvardijamos dvi pagrindinės akių ydos - toliaregystė ir trumparegystė. Pirmoji iš jų - </a:t>
            </a: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toliaregystė, kai objektai iš arti atrodo neryškūs, nes šviesa susikoncentruoja už tinklainės ribų. Dažniausiai ši liga gydoma naudojant glaudžiamuosius lęšius </a:t>
            </a: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</a:t>
            </a:r>
            <a:r>
              <a:rPr b="1" i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pav. 1</a:t>
            </a: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 Antroji - trumparegystė, kai objektai neryškūs atrodo iš toli, nes šviesa susikoncentruoja prieš tinklainę. Ši liga gydoma naudojant sklaidomuosius lęšius </a:t>
            </a: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</a:t>
            </a:r>
            <a:r>
              <a:rPr b="1" i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pav. 2</a:t>
            </a: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39" name="Google Shape;1439;p31"/>
          <p:cNvPicPr preferRelativeResize="0"/>
          <p:nvPr/>
        </p:nvPicPr>
        <p:blipFill rotWithShape="1">
          <a:blip r:embed="rId3">
            <a:alphaModFix/>
          </a:blip>
          <a:srcRect b="11560" l="0" r="0" t="50781"/>
          <a:stretch/>
        </p:blipFill>
        <p:spPr>
          <a:xfrm>
            <a:off x="5166000" y="1115725"/>
            <a:ext cx="4208700" cy="1584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0" name="Google Shape;1440;p31"/>
          <p:cNvPicPr preferRelativeResize="0"/>
          <p:nvPr/>
        </p:nvPicPr>
        <p:blipFill rotWithShape="1">
          <a:blip r:embed="rId4">
            <a:alphaModFix/>
          </a:blip>
          <a:srcRect b="4977" l="0" r="0" t="48975"/>
          <a:stretch/>
        </p:blipFill>
        <p:spPr>
          <a:xfrm>
            <a:off x="5166000" y="2766901"/>
            <a:ext cx="4208700" cy="1550334"/>
          </a:xfrm>
          <a:prstGeom prst="rect">
            <a:avLst/>
          </a:prstGeom>
          <a:noFill/>
          <a:ln>
            <a:noFill/>
          </a:ln>
        </p:spPr>
      </p:pic>
      <p:sp>
        <p:nvSpPr>
          <p:cNvPr id="1441" name="Google Shape;1441;p31"/>
          <p:cNvSpPr txBox="1"/>
          <p:nvPr/>
        </p:nvSpPr>
        <p:spPr>
          <a:xfrm>
            <a:off x="5166000" y="2371650"/>
            <a:ext cx="1098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Roboto"/>
                <a:ea typeface="Roboto"/>
                <a:cs typeface="Roboto"/>
                <a:sym typeface="Roboto"/>
              </a:rPr>
              <a:t>pav. 1</a:t>
            </a:r>
            <a:endParaRPr b="1" i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42" name="Google Shape;1442;p31"/>
          <p:cNvSpPr txBox="1"/>
          <p:nvPr/>
        </p:nvSpPr>
        <p:spPr>
          <a:xfrm>
            <a:off x="5166000" y="3974525"/>
            <a:ext cx="1823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Roboto"/>
                <a:ea typeface="Roboto"/>
                <a:cs typeface="Roboto"/>
                <a:sym typeface="Roboto"/>
              </a:rPr>
              <a:t>pav. 2</a:t>
            </a:r>
            <a:endParaRPr b="1" i="1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6" name="Shape 1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7" name="Google Shape;1447;p32"/>
          <p:cNvSpPr txBox="1"/>
          <p:nvPr>
            <p:ph idx="4294967295" type="title"/>
          </p:nvPr>
        </p:nvSpPr>
        <p:spPr>
          <a:xfrm>
            <a:off x="319625" y="30795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Taikymas I</a:t>
            </a:r>
            <a:endParaRPr sz="5000"/>
          </a:p>
        </p:txBody>
      </p:sp>
      <p:sp>
        <p:nvSpPr>
          <p:cNvPr id="1448" name="Google Shape;1448;p32"/>
          <p:cNvSpPr txBox="1"/>
          <p:nvPr/>
        </p:nvSpPr>
        <p:spPr>
          <a:xfrm>
            <a:off x="319600" y="1054925"/>
            <a:ext cx="3413700" cy="38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Lęšių projektavimas: lūžio kampas padeda sukurti lęšius, galinčius sufokusuoti šviesą. Suprasdami, kaip šviesa lūžta keliaujant per skirtingas medžiagas, lęšių dizaineriai gali sukurti objektyvus, kurie sufokusuoja šviesą tam tikru būdu, o tai svarbu kuriant teleskopus ir mikroskopus.</a:t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49" name="Google Shape;1449;p32"/>
          <p:cNvPicPr preferRelativeResize="0"/>
          <p:nvPr/>
        </p:nvPicPr>
        <p:blipFill rotWithShape="1">
          <a:blip r:embed="rId3">
            <a:alphaModFix/>
          </a:blip>
          <a:srcRect b="0" l="11975" r="10415" t="0"/>
          <a:stretch/>
        </p:blipFill>
        <p:spPr>
          <a:xfrm>
            <a:off x="6512925" y="1089125"/>
            <a:ext cx="2417700" cy="194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0" name="Google Shape;1450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93075" y="522850"/>
            <a:ext cx="1938899" cy="2404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1" name="Google Shape;1451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2925" y="3245802"/>
            <a:ext cx="2417700" cy="1688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2" name="Google Shape;1452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12525" y="3135850"/>
            <a:ext cx="2719450" cy="1798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6" name="Shape 1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7" name="Google Shape;1457;p33"/>
          <p:cNvSpPr txBox="1"/>
          <p:nvPr>
            <p:ph idx="4294967295" type="title"/>
          </p:nvPr>
        </p:nvSpPr>
        <p:spPr>
          <a:xfrm>
            <a:off x="375575" y="516875"/>
            <a:ext cx="34668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Taikymas II</a:t>
            </a:r>
            <a:endParaRPr/>
          </a:p>
        </p:txBody>
      </p:sp>
      <p:sp>
        <p:nvSpPr>
          <p:cNvPr id="1458" name="Google Shape;1458;p33"/>
          <p:cNvSpPr txBox="1"/>
          <p:nvPr/>
        </p:nvSpPr>
        <p:spPr>
          <a:xfrm>
            <a:off x="375575" y="1329550"/>
            <a:ext cx="36129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Lūžio kampas taip pat svarbus oftalmologijoje – medicinos mokslo šakoje, kuri nagrinėja akis. Akiniai ir kontaktiniai lęšiai veikia lenkdami šviesą taip, kaip ji patenka į akį, o tai padeda ištaisyti regėjimo problemas, tokias kaip trumparegystė ar toliaregystė.</a:t>
            </a:r>
            <a:endParaRPr sz="2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59" name="Google Shape;145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4575" y="160037"/>
            <a:ext cx="2787700" cy="1393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0" name="Google Shape;1460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25923" y="1829225"/>
            <a:ext cx="2302750" cy="133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1" name="Google Shape;1461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28675" y="3443925"/>
            <a:ext cx="2363600" cy="15505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62" name="Google Shape;1462;p33"/>
          <p:cNvGrpSpPr/>
          <p:nvPr/>
        </p:nvGrpSpPr>
        <p:grpSpPr>
          <a:xfrm rot="10800000">
            <a:off x="5471563" y="3996286"/>
            <a:ext cx="274627" cy="274627"/>
            <a:chOff x="4873850" y="1253425"/>
            <a:chExt cx="734100" cy="734100"/>
          </a:xfrm>
        </p:grpSpPr>
        <p:cxnSp>
          <p:nvCxnSpPr>
            <p:cNvPr id="1463" name="Google Shape;1463;p33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64" name="Google Shape;1464;p33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465" name="Google Shape;1465;p33"/>
          <p:cNvGrpSpPr/>
          <p:nvPr/>
        </p:nvGrpSpPr>
        <p:grpSpPr>
          <a:xfrm rot="10800000">
            <a:off x="5138562" y="3996286"/>
            <a:ext cx="274627" cy="274627"/>
            <a:chOff x="4873850" y="1253425"/>
            <a:chExt cx="734100" cy="734100"/>
          </a:xfrm>
        </p:grpSpPr>
        <p:cxnSp>
          <p:nvCxnSpPr>
            <p:cNvPr id="1466" name="Google Shape;1466;p33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67" name="Google Shape;1467;p33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468" name="Google Shape;1468;p33"/>
          <p:cNvGrpSpPr/>
          <p:nvPr/>
        </p:nvGrpSpPr>
        <p:grpSpPr>
          <a:xfrm rot="10800000">
            <a:off x="4805560" y="3996286"/>
            <a:ext cx="274627" cy="274627"/>
            <a:chOff x="4873850" y="1253425"/>
            <a:chExt cx="734100" cy="734100"/>
          </a:xfrm>
        </p:grpSpPr>
        <p:cxnSp>
          <p:nvCxnSpPr>
            <p:cNvPr id="1469" name="Google Shape;1469;p33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70" name="Google Shape;1470;p33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471" name="Google Shape;1471;p33"/>
          <p:cNvGrpSpPr/>
          <p:nvPr/>
        </p:nvGrpSpPr>
        <p:grpSpPr>
          <a:xfrm rot="10800000">
            <a:off x="8138338" y="2361586"/>
            <a:ext cx="274627" cy="274627"/>
            <a:chOff x="4873850" y="1253425"/>
            <a:chExt cx="734100" cy="734100"/>
          </a:xfrm>
        </p:grpSpPr>
        <p:cxnSp>
          <p:nvCxnSpPr>
            <p:cNvPr id="1472" name="Google Shape;1472;p33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73" name="Google Shape;1473;p33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474" name="Google Shape;1474;p33"/>
          <p:cNvGrpSpPr/>
          <p:nvPr/>
        </p:nvGrpSpPr>
        <p:grpSpPr>
          <a:xfrm rot="10800000">
            <a:off x="7805337" y="2361586"/>
            <a:ext cx="274627" cy="274627"/>
            <a:chOff x="4873850" y="1253425"/>
            <a:chExt cx="734100" cy="734100"/>
          </a:xfrm>
        </p:grpSpPr>
        <p:cxnSp>
          <p:nvCxnSpPr>
            <p:cNvPr id="1475" name="Google Shape;1475;p33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76" name="Google Shape;1476;p33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477" name="Google Shape;1477;p33"/>
          <p:cNvGrpSpPr/>
          <p:nvPr/>
        </p:nvGrpSpPr>
        <p:grpSpPr>
          <a:xfrm rot="10800000">
            <a:off x="7472335" y="2361586"/>
            <a:ext cx="274627" cy="274627"/>
            <a:chOff x="4873850" y="1253425"/>
            <a:chExt cx="734100" cy="734100"/>
          </a:xfrm>
        </p:grpSpPr>
        <p:cxnSp>
          <p:nvCxnSpPr>
            <p:cNvPr id="1478" name="Google Shape;1478;p33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79" name="Google Shape;1479;p33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480" name="Google Shape;1480;p33"/>
          <p:cNvGrpSpPr/>
          <p:nvPr/>
        </p:nvGrpSpPr>
        <p:grpSpPr>
          <a:xfrm rot="10800000">
            <a:off x="5377538" y="726886"/>
            <a:ext cx="274627" cy="274627"/>
            <a:chOff x="4873850" y="1253425"/>
            <a:chExt cx="734100" cy="734100"/>
          </a:xfrm>
        </p:grpSpPr>
        <p:cxnSp>
          <p:nvCxnSpPr>
            <p:cNvPr id="1481" name="Google Shape;1481;p33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82" name="Google Shape;1482;p33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483" name="Google Shape;1483;p33"/>
          <p:cNvGrpSpPr/>
          <p:nvPr/>
        </p:nvGrpSpPr>
        <p:grpSpPr>
          <a:xfrm rot="10800000">
            <a:off x="5044537" y="726886"/>
            <a:ext cx="274627" cy="274627"/>
            <a:chOff x="4873850" y="1253425"/>
            <a:chExt cx="734100" cy="734100"/>
          </a:xfrm>
        </p:grpSpPr>
        <p:cxnSp>
          <p:nvCxnSpPr>
            <p:cNvPr id="1484" name="Google Shape;1484;p33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85" name="Google Shape;1485;p33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486" name="Google Shape;1486;p33"/>
          <p:cNvGrpSpPr/>
          <p:nvPr/>
        </p:nvGrpSpPr>
        <p:grpSpPr>
          <a:xfrm rot="10800000">
            <a:off x="4711535" y="726886"/>
            <a:ext cx="274627" cy="274627"/>
            <a:chOff x="4873850" y="1253425"/>
            <a:chExt cx="734100" cy="734100"/>
          </a:xfrm>
        </p:grpSpPr>
        <p:cxnSp>
          <p:nvCxnSpPr>
            <p:cNvPr id="1487" name="Google Shape;1487;p33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88" name="Google Shape;1488;p33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2" name="Shape 1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3" name="Google Shape;1493;p34"/>
          <p:cNvSpPr txBox="1"/>
          <p:nvPr>
            <p:ph type="title"/>
          </p:nvPr>
        </p:nvSpPr>
        <p:spPr>
          <a:xfrm>
            <a:off x="152825" y="762400"/>
            <a:ext cx="8859900" cy="135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Bandymas </a:t>
            </a:r>
            <a:r>
              <a:rPr lang="en"/>
              <a:t>„Glaudžiamasis lęšis“</a:t>
            </a:r>
            <a:endParaRPr/>
          </a:p>
        </p:txBody>
      </p:sp>
      <p:sp>
        <p:nvSpPr>
          <p:cNvPr id="1494" name="Google Shape;1494;p34"/>
          <p:cNvSpPr txBox="1"/>
          <p:nvPr/>
        </p:nvSpPr>
        <p:spPr>
          <a:xfrm>
            <a:off x="152825" y="2129275"/>
            <a:ext cx="6990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95" name="Google Shape;1495;p34"/>
          <p:cNvSpPr txBox="1"/>
          <p:nvPr/>
        </p:nvSpPr>
        <p:spPr>
          <a:xfrm>
            <a:off x="1102175" y="2187700"/>
            <a:ext cx="7113600" cy="18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191919"/>
                </a:solidFill>
                <a:latin typeface="Roboto"/>
                <a:ea typeface="Roboto"/>
                <a:cs typeface="Roboto"/>
                <a:sym typeface="Roboto"/>
              </a:rPr>
              <a:t>Tikslas:</a:t>
            </a:r>
            <a:r>
              <a:rPr lang="en" sz="220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2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Įsitikinti, kad įmanoma namų sąlygomis pasigaminti glaudžiamajį lęšį</a:t>
            </a:r>
            <a:endParaRPr sz="2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191919"/>
                </a:solidFill>
                <a:latin typeface="Roboto"/>
                <a:ea typeface="Roboto"/>
                <a:cs typeface="Roboto"/>
                <a:sym typeface="Roboto"/>
              </a:rPr>
              <a:t>Hipotezė:</a:t>
            </a:r>
            <a:r>
              <a:rPr lang="en" sz="220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2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Pasinaudojus šviesos lūžio žiniomis, pavyks sukurti glaudžiamajį lęšį</a:t>
            </a:r>
            <a:endParaRPr sz="2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9" name="Shape 1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0" name="Google Shape;1500;p35"/>
          <p:cNvSpPr txBox="1"/>
          <p:nvPr>
            <p:ph type="title"/>
          </p:nvPr>
        </p:nvSpPr>
        <p:spPr>
          <a:xfrm>
            <a:off x="720000" y="458450"/>
            <a:ext cx="7704000" cy="76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Bandymo priemonės</a:t>
            </a:r>
            <a:endParaRPr/>
          </a:p>
        </p:txBody>
      </p:sp>
      <p:pic>
        <p:nvPicPr>
          <p:cNvPr id="1501" name="Google Shape;1501;p35"/>
          <p:cNvPicPr preferRelativeResize="0"/>
          <p:nvPr/>
        </p:nvPicPr>
        <p:blipFill rotWithShape="1">
          <a:blip r:embed="rId3">
            <a:alphaModFix/>
          </a:blip>
          <a:srcRect b="0" l="46059" r="0" t="9918"/>
          <a:stretch/>
        </p:blipFill>
        <p:spPr>
          <a:xfrm>
            <a:off x="6237065" y="1916350"/>
            <a:ext cx="1963234" cy="184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2" name="Google Shape;1502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71950" y="1916353"/>
            <a:ext cx="1841638" cy="184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3" name="Google Shape;1503;p35"/>
          <p:cNvPicPr preferRelativeResize="0"/>
          <p:nvPr/>
        </p:nvPicPr>
        <p:blipFill rotWithShape="1">
          <a:blip r:embed="rId5">
            <a:alphaModFix/>
          </a:blip>
          <a:srcRect b="26788" l="18690" r="16926" t="17978"/>
          <a:stretch/>
        </p:blipFill>
        <p:spPr>
          <a:xfrm>
            <a:off x="958475" y="1916350"/>
            <a:ext cx="1989990" cy="1843949"/>
          </a:xfrm>
          <a:prstGeom prst="rect">
            <a:avLst/>
          </a:prstGeom>
          <a:noFill/>
          <a:ln>
            <a:noFill/>
          </a:ln>
        </p:spPr>
      </p:pic>
      <p:sp>
        <p:nvSpPr>
          <p:cNvPr id="1504" name="Google Shape;1504;p35"/>
          <p:cNvSpPr txBox="1"/>
          <p:nvPr/>
        </p:nvSpPr>
        <p:spPr>
          <a:xfrm>
            <a:off x="776275" y="3824600"/>
            <a:ext cx="2354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Lapelis su rodykle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05" name="Google Shape;1505;p35"/>
          <p:cNvSpPr txBox="1"/>
          <p:nvPr/>
        </p:nvSpPr>
        <p:spPr>
          <a:xfrm>
            <a:off x="3671925" y="3824600"/>
            <a:ext cx="1841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Stiklinė / Vaza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06" name="Google Shape;1506;p35"/>
          <p:cNvSpPr txBox="1"/>
          <p:nvPr/>
        </p:nvSpPr>
        <p:spPr>
          <a:xfrm>
            <a:off x="6321525" y="3824600"/>
            <a:ext cx="1794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Vanduo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0" name="Shape 1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" name="Google Shape;1511;p36"/>
          <p:cNvSpPr txBox="1"/>
          <p:nvPr>
            <p:ph type="title"/>
          </p:nvPr>
        </p:nvSpPr>
        <p:spPr>
          <a:xfrm>
            <a:off x="720000" y="2973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Darbo eiga</a:t>
            </a:r>
            <a:endParaRPr/>
          </a:p>
        </p:txBody>
      </p:sp>
      <p:sp>
        <p:nvSpPr>
          <p:cNvPr id="1512" name="Google Shape;1512;p36"/>
          <p:cNvSpPr txBox="1"/>
          <p:nvPr/>
        </p:nvSpPr>
        <p:spPr>
          <a:xfrm>
            <a:off x="382050" y="870000"/>
            <a:ext cx="83799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Vazą iki pusės pripyliau vandens, virš jo padėjau lapelį. Vėliau lapelį nuleidau po vandeniu.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13" name="Google Shape;1513;p36"/>
          <p:cNvPicPr preferRelativeResize="0"/>
          <p:nvPr/>
        </p:nvPicPr>
        <p:blipFill rotWithShape="1">
          <a:blip r:embed="rId3">
            <a:alphaModFix/>
          </a:blip>
          <a:srcRect b="18431" l="23886" r="23337" t="32285"/>
          <a:stretch/>
        </p:blipFill>
        <p:spPr>
          <a:xfrm>
            <a:off x="4840600" y="2041587"/>
            <a:ext cx="1942299" cy="2418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4" name="Google Shape;1514;p36"/>
          <p:cNvPicPr preferRelativeResize="0"/>
          <p:nvPr/>
        </p:nvPicPr>
        <p:blipFill rotWithShape="1">
          <a:blip r:embed="rId4">
            <a:alphaModFix/>
          </a:blip>
          <a:srcRect b="0" l="13769" r="17279" t="35720"/>
          <a:stretch/>
        </p:blipFill>
        <p:spPr>
          <a:xfrm>
            <a:off x="2361100" y="2043598"/>
            <a:ext cx="1942295" cy="2414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8" name="Shape 1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9" name="Google Shape;1519;p3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Gautas rezultatas</a:t>
            </a:r>
            <a:endParaRPr/>
          </a:p>
        </p:txBody>
      </p:sp>
      <p:sp>
        <p:nvSpPr>
          <p:cNvPr id="1520" name="Google Shape;1520;p37"/>
          <p:cNvSpPr txBox="1"/>
          <p:nvPr/>
        </p:nvSpPr>
        <p:spPr>
          <a:xfrm>
            <a:off x="1671300" y="1114650"/>
            <a:ext cx="5801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Virš vandens buvusi rodyklė nepasikeitė, tačiau nuleista žemiau apsivertė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21" name="Google Shape;1521;p37"/>
          <p:cNvPicPr preferRelativeResize="0"/>
          <p:nvPr/>
        </p:nvPicPr>
        <p:blipFill rotWithShape="1">
          <a:blip r:embed="rId3">
            <a:alphaModFix/>
          </a:blip>
          <a:srcRect b="29950" l="31386" r="32487" t="56638"/>
          <a:stretch/>
        </p:blipFill>
        <p:spPr>
          <a:xfrm>
            <a:off x="4350425" y="2571750"/>
            <a:ext cx="2551599" cy="126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2" name="Google Shape;1522;p37"/>
          <p:cNvPicPr preferRelativeResize="0"/>
          <p:nvPr/>
        </p:nvPicPr>
        <p:blipFill rotWithShape="1">
          <a:blip r:embed="rId4">
            <a:alphaModFix/>
          </a:blip>
          <a:srcRect b="38954" l="34930" r="37419" t="45797"/>
          <a:stretch/>
        </p:blipFill>
        <p:spPr>
          <a:xfrm>
            <a:off x="2241975" y="2571750"/>
            <a:ext cx="1717659" cy="1262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6" name="Shape 1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7" name="Google Shape;1527;p38"/>
          <p:cNvSpPr txBox="1"/>
          <p:nvPr>
            <p:ph type="title"/>
          </p:nvPr>
        </p:nvSpPr>
        <p:spPr>
          <a:xfrm>
            <a:off x="720000" y="170245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Išvada</a:t>
            </a:r>
            <a:endParaRPr/>
          </a:p>
        </p:txBody>
      </p:sp>
      <p:grpSp>
        <p:nvGrpSpPr>
          <p:cNvPr id="1528" name="Google Shape;1528;p38"/>
          <p:cNvGrpSpPr/>
          <p:nvPr/>
        </p:nvGrpSpPr>
        <p:grpSpPr>
          <a:xfrm rot="10800000">
            <a:off x="127260" y="4769561"/>
            <a:ext cx="274627" cy="274627"/>
            <a:chOff x="4873850" y="1253425"/>
            <a:chExt cx="734100" cy="734100"/>
          </a:xfrm>
        </p:grpSpPr>
        <p:cxnSp>
          <p:nvCxnSpPr>
            <p:cNvPr id="1529" name="Google Shape;1529;p38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30" name="Google Shape;1530;p38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531" name="Google Shape;1531;p38"/>
          <p:cNvSpPr txBox="1"/>
          <p:nvPr/>
        </p:nvSpPr>
        <p:spPr>
          <a:xfrm>
            <a:off x="1071750" y="2640650"/>
            <a:ext cx="70005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Iškelta hipotezė pasitvirtino, nes po vandeniu nuleista rodyklė pasikeitė (apvirto).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5" name="Shape 1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" name="Google Shape;1536;p39"/>
          <p:cNvSpPr txBox="1"/>
          <p:nvPr>
            <p:ph type="title"/>
          </p:nvPr>
        </p:nvSpPr>
        <p:spPr>
          <a:xfrm>
            <a:off x="720000" y="3554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Bandymo paaiškinimas</a:t>
            </a:r>
            <a:endParaRPr/>
          </a:p>
        </p:txBody>
      </p:sp>
      <p:pic>
        <p:nvPicPr>
          <p:cNvPr id="1537" name="Google Shape;1537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91750" y="2341100"/>
            <a:ext cx="4760475" cy="2388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8" name="Google Shape;1538;p39"/>
          <p:cNvSpPr txBox="1"/>
          <p:nvPr/>
        </p:nvSpPr>
        <p:spPr>
          <a:xfrm>
            <a:off x="1771950" y="1080500"/>
            <a:ext cx="5600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Vandens pilna stiklinė veikia kaip glaudžiamasis lęšis, todėl žiūrint už židinio vaizdas atrodo apverstas.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2" name="Shape 1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3" name="Google Shape;1543;p40"/>
          <p:cNvSpPr txBox="1"/>
          <p:nvPr>
            <p:ph type="title"/>
          </p:nvPr>
        </p:nvSpPr>
        <p:spPr>
          <a:xfrm>
            <a:off x="152825" y="762400"/>
            <a:ext cx="8859900" cy="135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Bandymas „Skraidanti moneta“</a:t>
            </a:r>
            <a:endParaRPr/>
          </a:p>
        </p:txBody>
      </p:sp>
      <p:sp>
        <p:nvSpPr>
          <p:cNvPr id="1544" name="Google Shape;1544;p40"/>
          <p:cNvSpPr txBox="1"/>
          <p:nvPr/>
        </p:nvSpPr>
        <p:spPr>
          <a:xfrm>
            <a:off x="152825" y="2129275"/>
            <a:ext cx="6990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45" name="Google Shape;1545;p40"/>
          <p:cNvSpPr txBox="1"/>
          <p:nvPr/>
        </p:nvSpPr>
        <p:spPr>
          <a:xfrm>
            <a:off x="1102175" y="2187700"/>
            <a:ext cx="71136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191919"/>
                </a:solidFill>
                <a:latin typeface="Roboto"/>
                <a:ea typeface="Roboto"/>
                <a:cs typeface="Roboto"/>
                <a:sym typeface="Roboto"/>
              </a:rPr>
              <a:t>Tikslas:</a:t>
            </a:r>
            <a:r>
              <a:rPr lang="en" sz="220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2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Priversti monetą „skraidyti“</a:t>
            </a:r>
            <a:endParaRPr sz="2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191919"/>
                </a:solidFill>
                <a:latin typeface="Roboto"/>
                <a:ea typeface="Roboto"/>
                <a:cs typeface="Roboto"/>
                <a:sym typeface="Roboto"/>
              </a:rPr>
              <a:t>Hipotezė:</a:t>
            </a:r>
            <a:r>
              <a:rPr lang="en" sz="220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2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Pasinaudojus šviesos lūžio žiniomis, pavyks per sienelę pamatyti monetą</a:t>
            </a:r>
            <a:endParaRPr sz="2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9" name="Shape 1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" name="Google Shape;1550;p41"/>
          <p:cNvSpPr txBox="1"/>
          <p:nvPr>
            <p:ph type="title"/>
          </p:nvPr>
        </p:nvSpPr>
        <p:spPr>
          <a:xfrm>
            <a:off x="720000" y="458450"/>
            <a:ext cx="7704000" cy="76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Bandymo priemonės</a:t>
            </a:r>
            <a:endParaRPr/>
          </a:p>
        </p:txBody>
      </p:sp>
      <p:pic>
        <p:nvPicPr>
          <p:cNvPr id="1551" name="Google Shape;1551;p41"/>
          <p:cNvPicPr preferRelativeResize="0"/>
          <p:nvPr/>
        </p:nvPicPr>
        <p:blipFill rotWithShape="1">
          <a:blip r:embed="rId3">
            <a:alphaModFix/>
          </a:blip>
          <a:srcRect b="0" l="46059" r="0" t="9918"/>
          <a:stretch/>
        </p:blipFill>
        <p:spPr>
          <a:xfrm>
            <a:off x="6237065" y="1916350"/>
            <a:ext cx="1963234" cy="184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2" name="Google Shape;1552;p41"/>
          <p:cNvPicPr preferRelativeResize="0"/>
          <p:nvPr/>
        </p:nvPicPr>
        <p:blipFill rotWithShape="1">
          <a:blip r:embed="rId4">
            <a:alphaModFix/>
          </a:blip>
          <a:srcRect b="0" l="16705" r="16712" t="0"/>
          <a:stretch/>
        </p:blipFill>
        <p:spPr>
          <a:xfrm>
            <a:off x="3671950" y="1916353"/>
            <a:ext cx="1841638" cy="184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3" name="Google Shape;1553;p41"/>
          <p:cNvPicPr preferRelativeResize="0"/>
          <p:nvPr/>
        </p:nvPicPr>
        <p:blipFill rotWithShape="1">
          <a:blip r:embed="rId5">
            <a:alphaModFix/>
          </a:blip>
          <a:srcRect b="6978" l="0" r="0" t="6978"/>
          <a:stretch/>
        </p:blipFill>
        <p:spPr>
          <a:xfrm>
            <a:off x="958475" y="1916350"/>
            <a:ext cx="1989990" cy="1843949"/>
          </a:xfrm>
          <a:prstGeom prst="rect">
            <a:avLst/>
          </a:prstGeom>
          <a:noFill/>
          <a:ln>
            <a:noFill/>
          </a:ln>
        </p:spPr>
      </p:pic>
      <p:sp>
        <p:nvSpPr>
          <p:cNvPr id="1554" name="Google Shape;1554;p41"/>
          <p:cNvSpPr txBox="1"/>
          <p:nvPr/>
        </p:nvSpPr>
        <p:spPr>
          <a:xfrm>
            <a:off x="776275" y="3824600"/>
            <a:ext cx="2354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Puodelis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55" name="Google Shape;1555;p41"/>
          <p:cNvSpPr txBox="1"/>
          <p:nvPr/>
        </p:nvSpPr>
        <p:spPr>
          <a:xfrm>
            <a:off x="3671925" y="3824600"/>
            <a:ext cx="1841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Moneta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56" name="Google Shape;1556;p41"/>
          <p:cNvSpPr txBox="1"/>
          <p:nvPr/>
        </p:nvSpPr>
        <p:spPr>
          <a:xfrm>
            <a:off x="6321525" y="3824600"/>
            <a:ext cx="1794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Vanduo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0" name="Shape 1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1" name="Google Shape;1561;p42"/>
          <p:cNvPicPr preferRelativeResize="0"/>
          <p:nvPr/>
        </p:nvPicPr>
        <p:blipFill rotWithShape="1">
          <a:blip r:embed="rId3">
            <a:alphaModFix/>
          </a:blip>
          <a:srcRect b="0" l="18489" r="6894" t="0"/>
          <a:stretch/>
        </p:blipFill>
        <p:spPr>
          <a:xfrm>
            <a:off x="3539388" y="2222625"/>
            <a:ext cx="2065200" cy="1955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2" name="Google Shape;1562;p42"/>
          <p:cNvSpPr txBox="1"/>
          <p:nvPr>
            <p:ph type="title"/>
          </p:nvPr>
        </p:nvSpPr>
        <p:spPr>
          <a:xfrm>
            <a:off x="720000" y="2973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Darbo eiga</a:t>
            </a:r>
            <a:endParaRPr/>
          </a:p>
        </p:txBody>
      </p:sp>
      <p:sp>
        <p:nvSpPr>
          <p:cNvPr id="1563" name="Google Shape;1563;p42"/>
          <p:cNvSpPr txBox="1"/>
          <p:nvPr/>
        </p:nvSpPr>
        <p:spPr>
          <a:xfrm>
            <a:off x="382050" y="870000"/>
            <a:ext cx="83799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Į puodelį įdėjau monetą. Kamerą nukreipiau taip, kad monetos nesimatytų. Po truputį pyliau vandenį, kol pripyliau iki viršaus.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64" name="Google Shape;1564;p42"/>
          <p:cNvPicPr preferRelativeResize="0"/>
          <p:nvPr/>
        </p:nvPicPr>
        <p:blipFill rotWithShape="1">
          <a:blip r:embed="rId4">
            <a:alphaModFix/>
          </a:blip>
          <a:srcRect b="0" l="7037" r="7037" t="0"/>
          <a:stretch/>
        </p:blipFill>
        <p:spPr>
          <a:xfrm>
            <a:off x="718275" y="2222675"/>
            <a:ext cx="2065326" cy="1955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5" name="Google Shape;1565;p42"/>
          <p:cNvPicPr preferRelativeResize="0"/>
          <p:nvPr/>
        </p:nvPicPr>
        <p:blipFill rotWithShape="1">
          <a:blip r:embed="rId5">
            <a:alphaModFix/>
          </a:blip>
          <a:srcRect b="0" l="0" r="2572" t="0"/>
          <a:stretch/>
        </p:blipFill>
        <p:spPr>
          <a:xfrm>
            <a:off x="6360387" y="2222675"/>
            <a:ext cx="2065326" cy="1955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9" name="Shape 1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Google Shape;1570;p4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Gautas rezultatas</a:t>
            </a:r>
            <a:endParaRPr/>
          </a:p>
        </p:txBody>
      </p:sp>
      <p:sp>
        <p:nvSpPr>
          <p:cNvPr id="1571" name="Google Shape;1571;p43"/>
          <p:cNvSpPr txBox="1"/>
          <p:nvPr/>
        </p:nvSpPr>
        <p:spPr>
          <a:xfrm>
            <a:off x="1671300" y="1114650"/>
            <a:ext cx="5801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Nors tuščiame puodelyje per sienelę monetos nesimatė, pripylus vandens ji pasimatė.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72" name="Google Shape;1572;p43"/>
          <p:cNvPicPr preferRelativeResize="0"/>
          <p:nvPr/>
        </p:nvPicPr>
        <p:blipFill rotWithShape="1">
          <a:blip r:embed="rId3">
            <a:alphaModFix/>
          </a:blip>
          <a:srcRect b="43455" l="21838" r="15244" t="7757"/>
          <a:stretch/>
        </p:blipFill>
        <p:spPr>
          <a:xfrm>
            <a:off x="1632391" y="2649925"/>
            <a:ext cx="2498012" cy="1575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3" name="Google Shape;1573;p43"/>
          <p:cNvPicPr preferRelativeResize="0"/>
          <p:nvPr/>
        </p:nvPicPr>
        <p:blipFill rotWithShape="1">
          <a:blip r:embed="rId4">
            <a:alphaModFix/>
          </a:blip>
          <a:srcRect b="36587" l="4971" r="9022" t="7758"/>
          <a:stretch/>
        </p:blipFill>
        <p:spPr>
          <a:xfrm>
            <a:off x="4871575" y="2649925"/>
            <a:ext cx="2640026" cy="1575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7" name="Shape 1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8" name="Google Shape;1578;p44"/>
          <p:cNvSpPr txBox="1"/>
          <p:nvPr>
            <p:ph type="title"/>
          </p:nvPr>
        </p:nvSpPr>
        <p:spPr>
          <a:xfrm>
            <a:off x="720000" y="170245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Išvada</a:t>
            </a:r>
            <a:endParaRPr/>
          </a:p>
        </p:txBody>
      </p:sp>
      <p:grpSp>
        <p:nvGrpSpPr>
          <p:cNvPr id="1579" name="Google Shape;1579;p44"/>
          <p:cNvGrpSpPr/>
          <p:nvPr/>
        </p:nvGrpSpPr>
        <p:grpSpPr>
          <a:xfrm rot="10800000">
            <a:off x="127260" y="4769561"/>
            <a:ext cx="274627" cy="274627"/>
            <a:chOff x="4873850" y="1253425"/>
            <a:chExt cx="734100" cy="734100"/>
          </a:xfrm>
        </p:grpSpPr>
        <p:cxnSp>
          <p:nvCxnSpPr>
            <p:cNvPr id="1580" name="Google Shape;1580;p44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81" name="Google Shape;1581;p44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582" name="Google Shape;1582;p44"/>
          <p:cNvSpPr txBox="1"/>
          <p:nvPr/>
        </p:nvSpPr>
        <p:spPr>
          <a:xfrm>
            <a:off x="1071750" y="2640650"/>
            <a:ext cx="70005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Iškelta hipotezė pasitvirtino, pavyko per sienelę pamatyti monetą.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6" name="Shape 1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" name="Google Shape;1587;p45"/>
          <p:cNvSpPr txBox="1"/>
          <p:nvPr>
            <p:ph type="title"/>
          </p:nvPr>
        </p:nvSpPr>
        <p:spPr>
          <a:xfrm>
            <a:off x="720000" y="3554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Bandymo paaiškinimas</a:t>
            </a:r>
            <a:endParaRPr/>
          </a:p>
        </p:txBody>
      </p:sp>
      <p:pic>
        <p:nvPicPr>
          <p:cNvPr id="1588" name="Google Shape;1588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91750" y="2215664"/>
            <a:ext cx="4760476" cy="2674522"/>
          </a:xfrm>
          <a:prstGeom prst="rect">
            <a:avLst/>
          </a:prstGeom>
          <a:noFill/>
          <a:ln>
            <a:noFill/>
          </a:ln>
        </p:spPr>
      </p:pic>
      <p:sp>
        <p:nvSpPr>
          <p:cNvPr id="1589" name="Google Shape;1589;p45"/>
          <p:cNvSpPr txBox="1"/>
          <p:nvPr/>
        </p:nvSpPr>
        <p:spPr>
          <a:xfrm>
            <a:off x="1771950" y="1080500"/>
            <a:ext cx="5600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Vandenyje daiktai atrodo esantys kitur, nei </a:t>
            </a:r>
            <a:r>
              <a:rPr lang="en" sz="2000">
                <a:latin typeface="Roboto"/>
                <a:ea typeface="Roboto"/>
                <a:cs typeface="Roboto"/>
                <a:sym typeface="Roboto"/>
              </a:rPr>
              <a:t>iš tikrųjų</a:t>
            </a:r>
            <a:r>
              <a:rPr lang="en" sz="2000">
                <a:latin typeface="Roboto"/>
                <a:ea typeface="Roboto"/>
                <a:cs typeface="Roboto"/>
                <a:sym typeface="Roboto"/>
              </a:rPr>
              <a:t> yra, nes nuo jų atsispindinti šviesa lūžta, tačiau mūsų smegenys to nesupranta.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3" name="Shape 1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4" name="Google Shape;1594;p46"/>
          <p:cNvSpPr txBox="1"/>
          <p:nvPr>
            <p:ph type="title"/>
          </p:nvPr>
        </p:nvSpPr>
        <p:spPr>
          <a:xfrm>
            <a:off x="152825" y="762400"/>
            <a:ext cx="8859900" cy="135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Bandymas „Šviesolaidis“</a:t>
            </a:r>
            <a:endParaRPr/>
          </a:p>
        </p:txBody>
      </p:sp>
      <p:sp>
        <p:nvSpPr>
          <p:cNvPr id="1595" name="Google Shape;1595;p46"/>
          <p:cNvSpPr txBox="1"/>
          <p:nvPr/>
        </p:nvSpPr>
        <p:spPr>
          <a:xfrm>
            <a:off x="152825" y="2129275"/>
            <a:ext cx="6990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96" name="Google Shape;1596;p46"/>
          <p:cNvSpPr txBox="1"/>
          <p:nvPr/>
        </p:nvSpPr>
        <p:spPr>
          <a:xfrm>
            <a:off x="1102175" y="2187700"/>
            <a:ext cx="71136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191919"/>
                </a:solidFill>
                <a:latin typeface="Roboto"/>
                <a:ea typeface="Roboto"/>
                <a:cs typeface="Roboto"/>
                <a:sym typeface="Roboto"/>
              </a:rPr>
              <a:t>Tikslas:</a:t>
            </a:r>
            <a:r>
              <a:rPr lang="en" sz="220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2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Naudojantis vandeniu sukurti šviesolaidį</a:t>
            </a:r>
            <a:endParaRPr sz="2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191919"/>
                </a:solidFill>
                <a:latin typeface="Roboto"/>
                <a:ea typeface="Roboto"/>
                <a:cs typeface="Roboto"/>
                <a:sym typeface="Roboto"/>
              </a:rPr>
              <a:t>Hipotezė:</a:t>
            </a:r>
            <a:r>
              <a:rPr lang="en" sz="220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2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Pasinaudojus šviesos lūžio žiniomis, pavyks šviesą </a:t>
            </a:r>
            <a:r>
              <a:rPr lang="en" sz="2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nukreipti</a:t>
            </a:r>
            <a:r>
              <a:rPr lang="en" sz="2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į norimą vietą</a:t>
            </a:r>
            <a:endParaRPr sz="2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0" name="Shape 1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1" name="Google Shape;1601;p47"/>
          <p:cNvSpPr txBox="1"/>
          <p:nvPr>
            <p:ph type="title"/>
          </p:nvPr>
        </p:nvSpPr>
        <p:spPr>
          <a:xfrm>
            <a:off x="720000" y="458450"/>
            <a:ext cx="7704000" cy="76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Bandymo priemonės</a:t>
            </a:r>
            <a:endParaRPr/>
          </a:p>
        </p:txBody>
      </p:sp>
      <p:pic>
        <p:nvPicPr>
          <p:cNvPr id="1602" name="Google Shape;1602;p47"/>
          <p:cNvPicPr preferRelativeResize="0"/>
          <p:nvPr/>
        </p:nvPicPr>
        <p:blipFill rotWithShape="1">
          <a:blip r:embed="rId3">
            <a:alphaModFix/>
          </a:blip>
          <a:srcRect b="0" l="46059" r="0" t="9918"/>
          <a:stretch/>
        </p:blipFill>
        <p:spPr>
          <a:xfrm>
            <a:off x="6237065" y="1916350"/>
            <a:ext cx="1963234" cy="184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3" name="Google Shape;1603;p47"/>
          <p:cNvPicPr preferRelativeResize="0"/>
          <p:nvPr/>
        </p:nvPicPr>
        <p:blipFill rotWithShape="1">
          <a:blip r:embed="rId4">
            <a:alphaModFix/>
          </a:blip>
          <a:srcRect b="24908" l="0" r="0" t="0"/>
          <a:stretch/>
        </p:blipFill>
        <p:spPr>
          <a:xfrm>
            <a:off x="3671950" y="1916353"/>
            <a:ext cx="1841638" cy="184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4" name="Google Shape;1604;p47"/>
          <p:cNvPicPr preferRelativeResize="0"/>
          <p:nvPr/>
        </p:nvPicPr>
        <p:blipFill rotWithShape="1">
          <a:blip r:embed="rId5">
            <a:alphaModFix/>
          </a:blip>
          <a:srcRect b="3264" l="0" r="32759" t="3198"/>
          <a:stretch/>
        </p:blipFill>
        <p:spPr>
          <a:xfrm>
            <a:off x="958475" y="1916350"/>
            <a:ext cx="1989990" cy="1843949"/>
          </a:xfrm>
          <a:prstGeom prst="rect">
            <a:avLst/>
          </a:prstGeom>
          <a:noFill/>
          <a:ln>
            <a:noFill/>
          </a:ln>
        </p:spPr>
      </p:pic>
      <p:sp>
        <p:nvSpPr>
          <p:cNvPr id="1605" name="Google Shape;1605;p47"/>
          <p:cNvSpPr txBox="1"/>
          <p:nvPr/>
        </p:nvSpPr>
        <p:spPr>
          <a:xfrm>
            <a:off x="776275" y="3824600"/>
            <a:ext cx="2354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Lazeris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6" name="Google Shape;1606;p47"/>
          <p:cNvSpPr txBox="1"/>
          <p:nvPr/>
        </p:nvSpPr>
        <p:spPr>
          <a:xfrm>
            <a:off x="3671925" y="3824600"/>
            <a:ext cx="1841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Butelys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7" name="Google Shape;1607;p47"/>
          <p:cNvSpPr txBox="1"/>
          <p:nvPr/>
        </p:nvSpPr>
        <p:spPr>
          <a:xfrm>
            <a:off x="6321525" y="3824600"/>
            <a:ext cx="1794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Vanduo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1" name="Shape 1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2" name="Google Shape;1612;p48"/>
          <p:cNvSpPr txBox="1"/>
          <p:nvPr>
            <p:ph type="title"/>
          </p:nvPr>
        </p:nvSpPr>
        <p:spPr>
          <a:xfrm>
            <a:off x="720000" y="2973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Darbo eiga</a:t>
            </a:r>
            <a:endParaRPr/>
          </a:p>
        </p:txBody>
      </p:sp>
      <p:sp>
        <p:nvSpPr>
          <p:cNvPr id="1613" name="Google Shape;1613;p48"/>
          <p:cNvSpPr txBox="1"/>
          <p:nvPr/>
        </p:nvSpPr>
        <p:spPr>
          <a:xfrm>
            <a:off x="382050" y="870000"/>
            <a:ext cx="83799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Butelyje pradūriau skylutę, per ją ėmiau šviesti su lazeriu, tada </a:t>
            </a:r>
            <a:r>
              <a:rPr lang="en" sz="2000">
                <a:latin typeface="Roboto"/>
                <a:ea typeface="Roboto"/>
                <a:cs typeface="Roboto"/>
                <a:sym typeface="Roboto"/>
              </a:rPr>
              <a:t>pripyliau</a:t>
            </a:r>
            <a:r>
              <a:rPr lang="en" sz="2000">
                <a:latin typeface="Roboto"/>
                <a:ea typeface="Roboto"/>
                <a:cs typeface="Roboto"/>
                <a:sym typeface="Roboto"/>
              </a:rPr>
              <a:t> vandens.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14" name="Google Shape;1614;p48"/>
          <p:cNvPicPr preferRelativeResize="0"/>
          <p:nvPr/>
        </p:nvPicPr>
        <p:blipFill rotWithShape="1">
          <a:blip r:embed="rId3">
            <a:alphaModFix/>
          </a:blip>
          <a:srcRect b="0" l="8882" r="9777" t="0"/>
          <a:stretch/>
        </p:blipFill>
        <p:spPr>
          <a:xfrm>
            <a:off x="2643975" y="1980450"/>
            <a:ext cx="3856051" cy="2666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8" name="Shape 1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9" name="Google Shape;1619;p4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Gautas rezultatas</a:t>
            </a:r>
            <a:endParaRPr/>
          </a:p>
        </p:txBody>
      </p:sp>
      <p:sp>
        <p:nvSpPr>
          <p:cNvPr id="1620" name="Google Shape;1620;p49"/>
          <p:cNvSpPr txBox="1"/>
          <p:nvPr/>
        </p:nvSpPr>
        <p:spPr>
          <a:xfrm>
            <a:off x="1671300" y="1469475"/>
            <a:ext cx="5801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Šviesos spindulys sklido ne tiesiai, o buvo iškreiptas vandens ir atsispindėjo ant lėkštelės dugno.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21" name="Google Shape;1621;p49"/>
          <p:cNvPicPr preferRelativeResize="0"/>
          <p:nvPr/>
        </p:nvPicPr>
        <p:blipFill rotWithShape="1">
          <a:blip r:embed="rId3">
            <a:alphaModFix/>
          </a:blip>
          <a:srcRect b="7577" l="31764" r="32028" t="19210"/>
          <a:stretch/>
        </p:blipFill>
        <p:spPr>
          <a:xfrm>
            <a:off x="5260788" y="2531200"/>
            <a:ext cx="1942037" cy="220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2" name="Google Shape;1622;p49"/>
          <p:cNvPicPr preferRelativeResize="0"/>
          <p:nvPr/>
        </p:nvPicPr>
        <p:blipFill rotWithShape="1">
          <a:blip r:embed="rId4">
            <a:alphaModFix/>
          </a:blip>
          <a:srcRect b="1096" l="9348" r="19879" t="3593"/>
          <a:stretch/>
        </p:blipFill>
        <p:spPr>
          <a:xfrm>
            <a:off x="1941188" y="2531200"/>
            <a:ext cx="2915698" cy="2208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6" name="Shape 1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7" name="Google Shape;1627;p50"/>
          <p:cNvSpPr txBox="1"/>
          <p:nvPr>
            <p:ph type="title"/>
          </p:nvPr>
        </p:nvSpPr>
        <p:spPr>
          <a:xfrm>
            <a:off x="720000" y="170245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Išvada</a:t>
            </a:r>
            <a:endParaRPr/>
          </a:p>
        </p:txBody>
      </p:sp>
      <p:grpSp>
        <p:nvGrpSpPr>
          <p:cNvPr id="1628" name="Google Shape;1628;p50"/>
          <p:cNvGrpSpPr/>
          <p:nvPr/>
        </p:nvGrpSpPr>
        <p:grpSpPr>
          <a:xfrm rot="10800000">
            <a:off x="127260" y="4769561"/>
            <a:ext cx="274627" cy="274627"/>
            <a:chOff x="4873850" y="1253425"/>
            <a:chExt cx="734100" cy="734100"/>
          </a:xfrm>
        </p:grpSpPr>
        <p:cxnSp>
          <p:nvCxnSpPr>
            <p:cNvPr id="1629" name="Google Shape;1629;p50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30" name="Google Shape;1630;p50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631" name="Google Shape;1631;p50"/>
          <p:cNvSpPr txBox="1"/>
          <p:nvPr/>
        </p:nvSpPr>
        <p:spPr>
          <a:xfrm>
            <a:off x="1071750" y="2640650"/>
            <a:ext cx="70005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Iškelta hipotezė pasitvirtino, nes spindulys sklido ne tiesiai, bet išsikreipė.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5" name="Shape 1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6" name="Google Shape;1636;p51"/>
          <p:cNvSpPr txBox="1"/>
          <p:nvPr>
            <p:ph type="title"/>
          </p:nvPr>
        </p:nvSpPr>
        <p:spPr>
          <a:xfrm>
            <a:off x="720000" y="3554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Bandymo paaiškinimas</a:t>
            </a:r>
            <a:endParaRPr/>
          </a:p>
        </p:txBody>
      </p:sp>
      <p:sp>
        <p:nvSpPr>
          <p:cNvPr id="1637" name="Google Shape;1637;p51"/>
          <p:cNvSpPr txBox="1"/>
          <p:nvPr/>
        </p:nvSpPr>
        <p:spPr>
          <a:xfrm>
            <a:off x="1771950" y="1080500"/>
            <a:ext cx="5600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Vandens srovė veikia kaip šviesolaidis ir šviesa juo keliauja iki pat pabaigos.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38" name="Google Shape;1638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74488" y="2188700"/>
            <a:ext cx="2595036" cy="2649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2" name="Shape 1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3" name="Google Shape;1643;p52"/>
          <p:cNvSpPr txBox="1"/>
          <p:nvPr>
            <p:ph type="title"/>
          </p:nvPr>
        </p:nvSpPr>
        <p:spPr>
          <a:xfrm>
            <a:off x="2345100" y="2042400"/>
            <a:ext cx="4453800" cy="105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Testas</a:t>
            </a:r>
            <a:endParaRPr sz="10000"/>
          </a:p>
        </p:txBody>
      </p:sp>
      <p:grpSp>
        <p:nvGrpSpPr>
          <p:cNvPr id="1644" name="Google Shape;1644;p52"/>
          <p:cNvGrpSpPr/>
          <p:nvPr/>
        </p:nvGrpSpPr>
        <p:grpSpPr>
          <a:xfrm rot="5400000">
            <a:off x="1095662" y="1205512"/>
            <a:ext cx="274627" cy="274627"/>
            <a:chOff x="4873850" y="1253425"/>
            <a:chExt cx="734100" cy="734100"/>
          </a:xfrm>
        </p:grpSpPr>
        <p:cxnSp>
          <p:nvCxnSpPr>
            <p:cNvPr id="1645" name="Google Shape;1645;p52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46" name="Google Shape;1646;p52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647" name="Google Shape;1647;p52"/>
          <p:cNvGrpSpPr/>
          <p:nvPr/>
        </p:nvGrpSpPr>
        <p:grpSpPr>
          <a:xfrm rot="5400000">
            <a:off x="1095662" y="1521710"/>
            <a:ext cx="274627" cy="274627"/>
            <a:chOff x="4873850" y="1253425"/>
            <a:chExt cx="734100" cy="734100"/>
          </a:xfrm>
        </p:grpSpPr>
        <p:cxnSp>
          <p:nvCxnSpPr>
            <p:cNvPr id="1648" name="Google Shape;1648;p52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49" name="Google Shape;1649;p52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650" name="Google Shape;1650;p52"/>
          <p:cNvGrpSpPr/>
          <p:nvPr/>
        </p:nvGrpSpPr>
        <p:grpSpPr>
          <a:xfrm rot="5400000">
            <a:off x="1095662" y="1854711"/>
            <a:ext cx="274627" cy="274627"/>
            <a:chOff x="4873850" y="1253425"/>
            <a:chExt cx="734100" cy="734100"/>
          </a:xfrm>
        </p:grpSpPr>
        <p:cxnSp>
          <p:nvCxnSpPr>
            <p:cNvPr id="1651" name="Google Shape;1651;p52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52" name="Google Shape;1652;p52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6" name="Shape 1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7" name="Google Shape;1657;p53"/>
          <p:cNvSpPr txBox="1"/>
          <p:nvPr>
            <p:ph type="title"/>
          </p:nvPr>
        </p:nvSpPr>
        <p:spPr>
          <a:xfrm>
            <a:off x="1666847" y="935350"/>
            <a:ext cx="6699000" cy="10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AutoNum type="arabicPeriod"/>
            </a:pPr>
            <a:r>
              <a:rPr lang="en" sz="3600"/>
              <a:t>Kas yra šviesa?</a:t>
            </a:r>
            <a:endParaRPr sz="3600"/>
          </a:p>
        </p:txBody>
      </p:sp>
      <p:grpSp>
        <p:nvGrpSpPr>
          <p:cNvPr id="1658" name="Google Shape;1658;p53"/>
          <p:cNvGrpSpPr/>
          <p:nvPr/>
        </p:nvGrpSpPr>
        <p:grpSpPr>
          <a:xfrm rot="5400000">
            <a:off x="1095662" y="1205512"/>
            <a:ext cx="274627" cy="274627"/>
            <a:chOff x="4873850" y="1253425"/>
            <a:chExt cx="734100" cy="734100"/>
          </a:xfrm>
        </p:grpSpPr>
        <p:cxnSp>
          <p:nvCxnSpPr>
            <p:cNvPr id="1659" name="Google Shape;1659;p53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60" name="Google Shape;1660;p53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661" name="Google Shape;1661;p53"/>
          <p:cNvGrpSpPr/>
          <p:nvPr/>
        </p:nvGrpSpPr>
        <p:grpSpPr>
          <a:xfrm rot="5400000">
            <a:off x="1095662" y="1521710"/>
            <a:ext cx="274627" cy="274627"/>
            <a:chOff x="4873850" y="1253425"/>
            <a:chExt cx="734100" cy="734100"/>
          </a:xfrm>
        </p:grpSpPr>
        <p:cxnSp>
          <p:nvCxnSpPr>
            <p:cNvPr id="1662" name="Google Shape;1662;p53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63" name="Google Shape;1663;p53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664" name="Google Shape;1664;p53"/>
          <p:cNvGrpSpPr/>
          <p:nvPr/>
        </p:nvGrpSpPr>
        <p:grpSpPr>
          <a:xfrm rot="5400000">
            <a:off x="1095662" y="1854711"/>
            <a:ext cx="274627" cy="274627"/>
            <a:chOff x="4873850" y="1253425"/>
            <a:chExt cx="734100" cy="734100"/>
          </a:xfrm>
        </p:grpSpPr>
        <p:cxnSp>
          <p:nvCxnSpPr>
            <p:cNvPr id="1665" name="Google Shape;1665;p53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66" name="Google Shape;1666;p53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667" name="Google Shape;1667;p53"/>
          <p:cNvSpPr txBox="1"/>
          <p:nvPr/>
        </p:nvSpPr>
        <p:spPr>
          <a:xfrm>
            <a:off x="1666850" y="2400575"/>
            <a:ext cx="6940800" cy="10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0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AutoNum type="alphaUcPeriod"/>
            </a:pPr>
            <a:r>
              <a:rPr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Elektromagnetinė banga.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AutoNum type="alphaUcPeriod"/>
            </a:pPr>
            <a:r>
              <a:rPr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Dalelė </a:t>
            </a:r>
            <a:r>
              <a:rPr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fotonas.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AutoNum type="alphaUcPeriod"/>
            </a:pPr>
            <a:r>
              <a:rPr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Elektromagnetinė banga ir dalelė fotonas tuo pačiu metu.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1" name="Shape 1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2" name="Google Shape;1672;p54"/>
          <p:cNvSpPr txBox="1"/>
          <p:nvPr>
            <p:ph type="title"/>
          </p:nvPr>
        </p:nvSpPr>
        <p:spPr>
          <a:xfrm>
            <a:off x="1222500" y="590675"/>
            <a:ext cx="7170300" cy="10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2. Nuo ko priklauso šviesos greitis?   </a:t>
            </a:r>
            <a:endParaRPr sz="4000"/>
          </a:p>
        </p:txBody>
      </p:sp>
      <p:grpSp>
        <p:nvGrpSpPr>
          <p:cNvPr id="1673" name="Google Shape;1673;p54"/>
          <p:cNvGrpSpPr/>
          <p:nvPr/>
        </p:nvGrpSpPr>
        <p:grpSpPr>
          <a:xfrm rot="5400000">
            <a:off x="1095662" y="1205512"/>
            <a:ext cx="274627" cy="274627"/>
            <a:chOff x="4873850" y="1253425"/>
            <a:chExt cx="734100" cy="734100"/>
          </a:xfrm>
        </p:grpSpPr>
        <p:cxnSp>
          <p:nvCxnSpPr>
            <p:cNvPr id="1674" name="Google Shape;1674;p54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75" name="Google Shape;1675;p54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676" name="Google Shape;1676;p54"/>
          <p:cNvGrpSpPr/>
          <p:nvPr/>
        </p:nvGrpSpPr>
        <p:grpSpPr>
          <a:xfrm rot="5400000">
            <a:off x="1095662" y="1521710"/>
            <a:ext cx="274627" cy="274627"/>
            <a:chOff x="4873850" y="1253425"/>
            <a:chExt cx="734100" cy="734100"/>
          </a:xfrm>
        </p:grpSpPr>
        <p:cxnSp>
          <p:nvCxnSpPr>
            <p:cNvPr id="1677" name="Google Shape;1677;p54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78" name="Google Shape;1678;p54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679" name="Google Shape;1679;p54"/>
          <p:cNvGrpSpPr/>
          <p:nvPr/>
        </p:nvGrpSpPr>
        <p:grpSpPr>
          <a:xfrm rot="5400000">
            <a:off x="1095662" y="1854711"/>
            <a:ext cx="274627" cy="274627"/>
            <a:chOff x="4873850" y="1253425"/>
            <a:chExt cx="734100" cy="734100"/>
          </a:xfrm>
        </p:grpSpPr>
        <p:cxnSp>
          <p:nvCxnSpPr>
            <p:cNvPr id="1680" name="Google Shape;1680;p54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81" name="Google Shape;1681;p54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682" name="Google Shape;1682;p54"/>
          <p:cNvSpPr txBox="1"/>
          <p:nvPr/>
        </p:nvSpPr>
        <p:spPr>
          <a:xfrm>
            <a:off x="1560650" y="2571750"/>
            <a:ext cx="7704000" cy="10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0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AutoNum type="alphaUcPeriod"/>
            </a:pPr>
            <a:r>
              <a:rPr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Nuo bangos ilgio.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AutoNum type="alphaUcPeriod"/>
            </a:pPr>
            <a:r>
              <a:rPr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Nuo bangos pločio.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AutoNum type="alphaUcPeriod"/>
            </a:pPr>
            <a:r>
              <a:rPr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Nuo bangos tankio.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6" name="Shape 1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7" name="Google Shape;1687;p55"/>
          <p:cNvSpPr txBox="1"/>
          <p:nvPr>
            <p:ph type="title"/>
          </p:nvPr>
        </p:nvSpPr>
        <p:spPr>
          <a:xfrm>
            <a:off x="1222500" y="487800"/>
            <a:ext cx="7567200" cy="22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/>
              <a:t>3. </a:t>
            </a:r>
            <a:r>
              <a:rPr b="1" lang="en" sz="3600">
                <a:latin typeface="Roboto"/>
                <a:ea typeface="Roboto"/>
                <a:cs typeface="Roboto"/>
                <a:sym typeface="Roboto"/>
              </a:rPr>
              <a:t>Kai šviesa patenka į prizmę, iš jos išeina ne baltas spindulys, o visas spalvų spektras. Kodėl taip įvyksta?</a:t>
            </a:r>
            <a:r>
              <a:rPr lang="en" sz="3600"/>
              <a:t> </a:t>
            </a:r>
            <a:endParaRPr sz="3600"/>
          </a:p>
        </p:txBody>
      </p:sp>
      <p:grpSp>
        <p:nvGrpSpPr>
          <p:cNvPr id="1688" name="Google Shape;1688;p55"/>
          <p:cNvGrpSpPr/>
          <p:nvPr/>
        </p:nvGrpSpPr>
        <p:grpSpPr>
          <a:xfrm rot="5400000">
            <a:off x="1095662" y="1205512"/>
            <a:ext cx="274627" cy="274627"/>
            <a:chOff x="4873850" y="1253425"/>
            <a:chExt cx="734100" cy="734100"/>
          </a:xfrm>
        </p:grpSpPr>
        <p:cxnSp>
          <p:nvCxnSpPr>
            <p:cNvPr id="1689" name="Google Shape;1689;p55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90" name="Google Shape;1690;p55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691" name="Google Shape;1691;p55"/>
          <p:cNvGrpSpPr/>
          <p:nvPr/>
        </p:nvGrpSpPr>
        <p:grpSpPr>
          <a:xfrm rot="5400000">
            <a:off x="1095662" y="1521710"/>
            <a:ext cx="274627" cy="274627"/>
            <a:chOff x="4873850" y="1253425"/>
            <a:chExt cx="734100" cy="734100"/>
          </a:xfrm>
        </p:grpSpPr>
        <p:cxnSp>
          <p:nvCxnSpPr>
            <p:cNvPr id="1692" name="Google Shape;1692;p55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93" name="Google Shape;1693;p55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694" name="Google Shape;1694;p55"/>
          <p:cNvGrpSpPr/>
          <p:nvPr/>
        </p:nvGrpSpPr>
        <p:grpSpPr>
          <a:xfrm rot="5400000">
            <a:off x="1095662" y="1854711"/>
            <a:ext cx="274627" cy="274627"/>
            <a:chOff x="4873850" y="1253425"/>
            <a:chExt cx="734100" cy="734100"/>
          </a:xfrm>
        </p:grpSpPr>
        <p:cxnSp>
          <p:nvCxnSpPr>
            <p:cNvPr id="1695" name="Google Shape;1695;p55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96" name="Google Shape;1696;p55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697" name="Google Shape;1697;p55"/>
          <p:cNvSpPr txBox="1"/>
          <p:nvPr/>
        </p:nvSpPr>
        <p:spPr>
          <a:xfrm>
            <a:off x="1649525" y="3115450"/>
            <a:ext cx="77040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0" wrap="square" tIns="91425">
            <a:sp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/>
              <a:buAutoNum type="alphaUcPeriod"/>
            </a:pP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Dėl to, kad skirtingų spalvų bangų ilgiai yra vienodi.</a:t>
            </a:r>
            <a:endParaRPr sz="2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"/>
              <a:buAutoNum type="alphaUcPeriod"/>
            </a:pP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Dėl to, kad s</a:t>
            </a: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kirtingų spalvų bangų ilgiai yra skirtingi.</a:t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/>
              <a:buAutoNum type="alphaUcPeriod"/>
            </a:pP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Dėl to, kad vienodų spalvų bangų ilgiai yra vienodi.</a:t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1" name="Shape 1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2" name="Google Shape;1702;p56"/>
          <p:cNvSpPr txBox="1"/>
          <p:nvPr>
            <p:ph type="title"/>
          </p:nvPr>
        </p:nvSpPr>
        <p:spPr>
          <a:xfrm>
            <a:off x="1572325" y="737625"/>
            <a:ext cx="7170300" cy="10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/>
              <a:t>4</a:t>
            </a:r>
            <a:r>
              <a:rPr lang="en" sz="4100"/>
              <a:t>. Kas yra </a:t>
            </a:r>
            <a:r>
              <a:rPr lang="en" sz="4100"/>
              <a:t>α (alpha)?</a:t>
            </a:r>
            <a:r>
              <a:rPr lang="en" sz="4100"/>
              <a:t> </a:t>
            </a:r>
            <a:endParaRPr sz="4100"/>
          </a:p>
        </p:txBody>
      </p:sp>
      <p:grpSp>
        <p:nvGrpSpPr>
          <p:cNvPr id="1703" name="Google Shape;1703;p56"/>
          <p:cNvGrpSpPr/>
          <p:nvPr/>
        </p:nvGrpSpPr>
        <p:grpSpPr>
          <a:xfrm rot="5400000">
            <a:off x="1095662" y="1205512"/>
            <a:ext cx="274627" cy="274627"/>
            <a:chOff x="4873850" y="1253425"/>
            <a:chExt cx="734100" cy="734100"/>
          </a:xfrm>
        </p:grpSpPr>
        <p:cxnSp>
          <p:nvCxnSpPr>
            <p:cNvPr id="1704" name="Google Shape;1704;p56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05" name="Google Shape;1705;p56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706" name="Google Shape;1706;p56"/>
          <p:cNvGrpSpPr/>
          <p:nvPr/>
        </p:nvGrpSpPr>
        <p:grpSpPr>
          <a:xfrm rot="5400000">
            <a:off x="1095662" y="1521710"/>
            <a:ext cx="274627" cy="274627"/>
            <a:chOff x="4873850" y="1253425"/>
            <a:chExt cx="734100" cy="734100"/>
          </a:xfrm>
        </p:grpSpPr>
        <p:cxnSp>
          <p:nvCxnSpPr>
            <p:cNvPr id="1707" name="Google Shape;1707;p56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08" name="Google Shape;1708;p56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709" name="Google Shape;1709;p56"/>
          <p:cNvGrpSpPr/>
          <p:nvPr/>
        </p:nvGrpSpPr>
        <p:grpSpPr>
          <a:xfrm rot="5400000">
            <a:off x="1095662" y="1854711"/>
            <a:ext cx="274627" cy="274627"/>
            <a:chOff x="4873850" y="1253425"/>
            <a:chExt cx="734100" cy="734100"/>
          </a:xfrm>
        </p:grpSpPr>
        <p:cxnSp>
          <p:nvCxnSpPr>
            <p:cNvPr id="1710" name="Google Shape;1710;p56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11" name="Google Shape;1711;p56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712" name="Google Shape;1712;p56"/>
          <p:cNvSpPr txBox="1"/>
          <p:nvPr/>
        </p:nvSpPr>
        <p:spPr>
          <a:xfrm>
            <a:off x="1572325" y="2424800"/>
            <a:ext cx="7704000" cy="10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0" wrap="square" tIns="91425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"/>
              <a:buAutoNum type="alphaUcPeriod"/>
            </a:pPr>
            <a:r>
              <a:rPr lang="en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Atspindžio kampas.</a:t>
            </a:r>
            <a:endParaRPr sz="2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"/>
              <a:buAutoNum type="alphaUcPeriod"/>
            </a:pPr>
            <a:r>
              <a:rPr lang="en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Lūžio kampas.</a:t>
            </a:r>
            <a:endParaRPr sz="2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"/>
              <a:buAutoNum type="alphaUcPeriod"/>
            </a:pPr>
            <a:r>
              <a:rPr lang="en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Kritimo kampas.</a:t>
            </a:r>
            <a:endParaRPr sz="2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6" name="Shape 1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7" name="Google Shape;1717;p57"/>
          <p:cNvSpPr txBox="1"/>
          <p:nvPr>
            <p:ph type="title"/>
          </p:nvPr>
        </p:nvSpPr>
        <p:spPr>
          <a:xfrm>
            <a:off x="1572325" y="625750"/>
            <a:ext cx="7170300" cy="10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/>
              <a:t>5</a:t>
            </a:r>
            <a:r>
              <a:rPr lang="en" sz="4300"/>
              <a:t> . Kas yra </a:t>
            </a:r>
            <a:r>
              <a:rPr lang="en" sz="4300"/>
              <a:t>γ (gama)</a:t>
            </a:r>
            <a:r>
              <a:rPr lang="en" sz="4300"/>
              <a:t>?</a:t>
            </a:r>
            <a:r>
              <a:rPr lang="en" sz="4300"/>
              <a:t> </a:t>
            </a:r>
            <a:endParaRPr sz="4300"/>
          </a:p>
        </p:txBody>
      </p:sp>
      <p:grpSp>
        <p:nvGrpSpPr>
          <p:cNvPr id="1718" name="Google Shape;1718;p57"/>
          <p:cNvGrpSpPr/>
          <p:nvPr/>
        </p:nvGrpSpPr>
        <p:grpSpPr>
          <a:xfrm rot="5400000">
            <a:off x="1095662" y="1205512"/>
            <a:ext cx="274627" cy="274627"/>
            <a:chOff x="4873850" y="1253425"/>
            <a:chExt cx="734100" cy="734100"/>
          </a:xfrm>
        </p:grpSpPr>
        <p:cxnSp>
          <p:nvCxnSpPr>
            <p:cNvPr id="1719" name="Google Shape;1719;p57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20" name="Google Shape;1720;p57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721" name="Google Shape;1721;p57"/>
          <p:cNvGrpSpPr/>
          <p:nvPr/>
        </p:nvGrpSpPr>
        <p:grpSpPr>
          <a:xfrm rot="5400000">
            <a:off x="1095662" y="1521710"/>
            <a:ext cx="274627" cy="274627"/>
            <a:chOff x="4873850" y="1253425"/>
            <a:chExt cx="734100" cy="734100"/>
          </a:xfrm>
        </p:grpSpPr>
        <p:cxnSp>
          <p:nvCxnSpPr>
            <p:cNvPr id="1722" name="Google Shape;1722;p57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23" name="Google Shape;1723;p57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724" name="Google Shape;1724;p57"/>
          <p:cNvGrpSpPr/>
          <p:nvPr/>
        </p:nvGrpSpPr>
        <p:grpSpPr>
          <a:xfrm rot="5400000">
            <a:off x="1095662" y="1854711"/>
            <a:ext cx="274627" cy="274627"/>
            <a:chOff x="4873850" y="1253425"/>
            <a:chExt cx="734100" cy="734100"/>
          </a:xfrm>
        </p:grpSpPr>
        <p:cxnSp>
          <p:nvCxnSpPr>
            <p:cNvPr id="1725" name="Google Shape;1725;p57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26" name="Google Shape;1726;p57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727" name="Google Shape;1727;p57"/>
          <p:cNvSpPr txBox="1"/>
          <p:nvPr/>
        </p:nvSpPr>
        <p:spPr>
          <a:xfrm>
            <a:off x="1572325" y="2424800"/>
            <a:ext cx="7704000" cy="10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0" wrap="square" tIns="91425">
            <a:no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oboto"/>
              <a:buAutoNum type="alphaUcPeriod"/>
            </a:pPr>
            <a:r>
              <a:rPr lang="en" sz="2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Kritimo kampas. </a:t>
            </a: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oboto"/>
              <a:buAutoNum type="alphaUcPeriod"/>
            </a:pPr>
            <a:r>
              <a:rPr lang="en" sz="2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Lūžio kampas.</a:t>
            </a: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oboto"/>
              <a:buAutoNum type="alphaUcPeriod"/>
            </a:pPr>
            <a:r>
              <a:rPr lang="en" sz="2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Atspindžio kampas.</a:t>
            </a: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1" name="Shape 1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2" name="Google Shape;1732;p58"/>
          <p:cNvSpPr txBox="1"/>
          <p:nvPr>
            <p:ph type="title"/>
          </p:nvPr>
        </p:nvSpPr>
        <p:spPr>
          <a:xfrm>
            <a:off x="1491350" y="602375"/>
            <a:ext cx="7170300" cy="10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6</a:t>
            </a:r>
            <a:r>
              <a:rPr lang="en" sz="3800"/>
              <a:t> . Kokios yra akių ydos susijusios su šviesos lūžimu? </a:t>
            </a:r>
            <a:endParaRPr sz="3800"/>
          </a:p>
        </p:txBody>
      </p:sp>
      <p:grpSp>
        <p:nvGrpSpPr>
          <p:cNvPr id="1733" name="Google Shape;1733;p58"/>
          <p:cNvGrpSpPr/>
          <p:nvPr/>
        </p:nvGrpSpPr>
        <p:grpSpPr>
          <a:xfrm rot="5400000">
            <a:off x="1095662" y="1205512"/>
            <a:ext cx="274627" cy="274627"/>
            <a:chOff x="4873850" y="1253425"/>
            <a:chExt cx="734100" cy="734100"/>
          </a:xfrm>
        </p:grpSpPr>
        <p:cxnSp>
          <p:nvCxnSpPr>
            <p:cNvPr id="1734" name="Google Shape;1734;p58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35" name="Google Shape;1735;p58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736" name="Google Shape;1736;p58"/>
          <p:cNvGrpSpPr/>
          <p:nvPr/>
        </p:nvGrpSpPr>
        <p:grpSpPr>
          <a:xfrm rot="5400000">
            <a:off x="1095662" y="1521710"/>
            <a:ext cx="274627" cy="274627"/>
            <a:chOff x="4873850" y="1253425"/>
            <a:chExt cx="734100" cy="734100"/>
          </a:xfrm>
        </p:grpSpPr>
        <p:cxnSp>
          <p:nvCxnSpPr>
            <p:cNvPr id="1737" name="Google Shape;1737;p58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38" name="Google Shape;1738;p58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739" name="Google Shape;1739;p58"/>
          <p:cNvGrpSpPr/>
          <p:nvPr/>
        </p:nvGrpSpPr>
        <p:grpSpPr>
          <a:xfrm rot="5400000">
            <a:off x="1095662" y="1854711"/>
            <a:ext cx="274627" cy="274627"/>
            <a:chOff x="4873850" y="1253425"/>
            <a:chExt cx="734100" cy="734100"/>
          </a:xfrm>
        </p:grpSpPr>
        <p:cxnSp>
          <p:nvCxnSpPr>
            <p:cNvPr id="1740" name="Google Shape;1740;p58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41" name="Google Shape;1741;p58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742" name="Google Shape;1742;p58"/>
          <p:cNvSpPr txBox="1"/>
          <p:nvPr/>
        </p:nvSpPr>
        <p:spPr>
          <a:xfrm>
            <a:off x="1491350" y="2886625"/>
            <a:ext cx="7704000" cy="10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0" wrap="square" tIns="91425">
            <a:no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oboto"/>
              <a:buAutoNum type="alphaUcPeriod"/>
            </a:pPr>
            <a:r>
              <a:rPr lang="en" sz="2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Mažaregystė ir toliaregystė.</a:t>
            </a: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oboto"/>
              <a:buAutoNum type="alphaUcPeriod"/>
            </a:pPr>
            <a:r>
              <a:rPr lang="en" sz="2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Ilgaregystė ir trumparegystė.</a:t>
            </a: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oboto"/>
              <a:buAutoNum type="alphaUcPeriod"/>
            </a:pPr>
            <a:r>
              <a:rPr lang="en" sz="2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Trumparegystė ir toliaregystė.</a:t>
            </a: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6" name="Shape 1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7" name="Google Shape;1747;p59"/>
          <p:cNvSpPr txBox="1"/>
          <p:nvPr>
            <p:ph type="title"/>
          </p:nvPr>
        </p:nvSpPr>
        <p:spPr>
          <a:xfrm>
            <a:off x="1524525" y="614075"/>
            <a:ext cx="7772700" cy="10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7. Kokie lęšiai yra naudojami gydant toliaregystę? </a:t>
            </a:r>
            <a:endParaRPr sz="3800"/>
          </a:p>
        </p:txBody>
      </p:sp>
      <p:grpSp>
        <p:nvGrpSpPr>
          <p:cNvPr id="1748" name="Google Shape;1748;p59"/>
          <p:cNvGrpSpPr/>
          <p:nvPr/>
        </p:nvGrpSpPr>
        <p:grpSpPr>
          <a:xfrm rot="5400000">
            <a:off x="1095662" y="1205512"/>
            <a:ext cx="274627" cy="274627"/>
            <a:chOff x="4873850" y="1253425"/>
            <a:chExt cx="734100" cy="734100"/>
          </a:xfrm>
        </p:grpSpPr>
        <p:cxnSp>
          <p:nvCxnSpPr>
            <p:cNvPr id="1749" name="Google Shape;1749;p59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50" name="Google Shape;1750;p59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751" name="Google Shape;1751;p59"/>
          <p:cNvGrpSpPr/>
          <p:nvPr/>
        </p:nvGrpSpPr>
        <p:grpSpPr>
          <a:xfrm rot="5400000">
            <a:off x="1095662" y="1521710"/>
            <a:ext cx="274627" cy="274627"/>
            <a:chOff x="4873850" y="1253425"/>
            <a:chExt cx="734100" cy="734100"/>
          </a:xfrm>
        </p:grpSpPr>
        <p:cxnSp>
          <p:nvCxnSpPr>
            <p:cNvPr id="1752" name="Google Shape;1752;p59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53" name="Google Shape;1753;p59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754" name="Google Shape;1754;p59"/>
          <p:cNvGrpSpPr/>
          <p:nvPr/>
        </p:nvGrpSpPr>
        <p:grpSpPr>
          <a:xfrm rot="5400000">
            <a:off x="1095662" y="1854711"/>
            <a:ext cx="274627" cy="274627"/>
            <a:chOff x="4873850" y="1253425"/>
            <a:chExt cx="734100" cy="734100"/>
          </a:xfrm>
        </p:grpSpPr>
        <p:cxnSp>
          <p:nvCxnSpPr>
            <p:cNvPr id="1755" name="Google Shape;1755;p59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56" name="Google Shape;1756;p59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757" name="Google Shape;1757;p59"/>
          <p:cNvSpPr txBox="1"/>
          <p:nvPr/>
        </p:nvSpPr>
        <p:spPr>
          <a:xfrm>
            <a:off x="1524525" y="2735425"/>
            <a:ext cx="7704000" cy="10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0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AutoNum type="alphaUcPeriod"/>
            </a:pPr>
            <a:r>
              <a:rPr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Glaudžiamieji lęšiai.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AutoNum type="alphaUcPeriod"/>
            </a:pPr>
            <a:r>
              <a:rPr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Sklaidomieji lęšiai.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AutoNum type="alphaUcPeriod"/>
            </a:pPr>
            <a:r>
              <a:rPr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Glaudžiamieji ir sklaidomieji lęšiai.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1" name="Shape 1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2" name="Google Shape;1762;p60"/>
          <p:cNvSpPr txBox="1"/>
          <p:nvPr>
            <p:ph type="title"/>
          </p:nvPr>
        </p:nvSpPr>
        <p:spPr>
          <a:xfrm>
            <a:off x="1222500" y="590675"/>
            <a:ext cx="7772700" cy="10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8. Kokie lęšiai yra naudojami gydant trumparegystę? </a:t>
            </a:r>
            <a:endParaRPr sz="4800"/>
          </a:p>
        </p:txBody>
      </p:sp>
      <p:grpSp>
        <p:nvGrpSpPr>
          <p:cNvPr id="1763" name="Google Shape;1763;p60"/>
          <p:cNvGrpSpPr/>
          <p:nvPr/>
        </p:nvGrpSpPr>
        <p:grpSpPr>
          <a:xfrm rot="5400000">
            <a:off x="790862" y="1205512"/>
            <a:ext cx="274627" cy="274627"/>
            <a:chOff x="4873850" y="1253425"/>
            <a:chExt cx="734100" cy="734100"/>
          </a:xfrm>
        </p:grpSpPr>
        <p:cxnSp>
          <p:nvCxnSpPr>
            <p:cNvPr id="1764" name="Google Shape;1764;p60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65" name="Google Shape;1765;p60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766" name="Google Shape;1766;p60"/>
          <p:cNvGrpSpPr/>
          <p:nvPr/>
        </p:nvGrpSpPr>
        <p:grpSpPr>
          <a:xfrm rot="5400000">
            <a:off x="790862" y="1521710"/>
            <a:ext cx="274627" cy="274627"/>
            <a:chOff x="4873850" y="1253425"/>
            <a:chExt cx="734100" cy="734100"/>
          </a:xfrm>
        </p:grpSpPr>
        <p:cxnSp>
          <p:nvCxnSpPr>
            <p:cNvPr id="1767" name="Google Shape;1767;p60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68" name="Google Shape;1768;p60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769" name="Google Shape;1769;p60"/>
          <p:cNvGrpSpPr/>
          <p:nvPr/>
        </p:nvGrpSpPr>
        <p:grpSpPr>
          <a:xfrm rot="5400000">
            <a:off x="790862" y="1854711"/>
            <a:ext cx="274627" cy="274627"/>
            <a:chOff x="4873850" y="1253425"/>
            <a:chExt cx="734100" cy="734100"/>
          </a:xfrm>
        </p:grpSpPr>
        <p:cxnSp>
          <p:nvCxnSpPr>
            <p:cNvPr id="1770" name="Google Shape;1770;p60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71" name="Google Shape;1771;p60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772" name="Google Shape;1772;p60"/>
          <p:cNvSpPr txBox="1"/>
          <p:nvPr/>
        </p:nvSpPr>
        <p:spPr>
          <a:xfrm>
            <a:off x="1222500" y="2688650"/>
            <a:ext cx="7704000" cy="10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0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AutoNum type="alphaUcPeriod"/>
            </a:pPr>
            <a:r>
              <a:rPr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Sklaidomieji lęšiai.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AutoNum type="alphaUcPeriod"/>
            </a:pPr>
            <a:r>
              <a:rPr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Glaudžiamieji lęšiai.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AutoNum type="alphaUcPeriod"/>
            </a:pPr>
            <a:r>
              <a:rPr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Glaudžiamieji ir sklaidomieji lęšiai.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6" name="Shape 1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" name="Google Shape;1777;p61"/>
          <p:cNvSpPr txBox="1"/>
          <p:nvPr>
            <p:ph type="title"/>
          </p:nvPr>
        </p:nvSpPr>
        <p:spPr>
          <a:xfrm>
            <a:off x="1222500" y="590675"/>
            <a:ext cx="7921500" cy="10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/>
              <a:t>9. Koks lęšis išsklaido</a:t>
            </a:r>
            <a:r>
              <a:rPr lang="en" sz="3900"/>
              <a:t> šviesą?</a:t>
            </a:r>
            <a:endParaRPr sz="3900"/>
          </a:p>
        </p:txBody>
      </p:sp>
      <p:grpSp>
        <p:nvGrpSpPr>
          <p:cNvPr id="1778" name="Google Shape;1778;p61"/>
          <p:cNvGrpSpPr/>
          <p:nvPr/>
        </p:nvGrpSpPr>
        <p:grpSpPr>
          <a:xfrm rot="5400000">
            <a:off x="790862" y="1218937"/>
            <a:ext cx="274627" cy="274627"/>
            <a:chOff x="4873850" y="1253425"/>
            <a:chExt cx="734100" cy="734100"/>
          </a:xfrm>
        </p:grpSpPr>
        <p:cxnSp>
          <p:nvCxnSpPr>
            <p:cNvPr id="1779" name="Google Shape;1779;p61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80" name="Google Shape;1780;p61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781" name="Google Shape;1781;p61"/>
          <p:cNvGrpSpPr/>
          <p:nvPr/>
        </p:nvGrpSpPr>
        <p:grpSpPr>
          <a:xfrm rot="5400000">
            <a:off x="790862" y="1535135"/>
            <a:ext cx="274627" cy="274627"/>
            <a:chOff x="4873850" y="1253425"/>
            <a:chExt cx="734100" cy="734100"/>
          </a:xfrm>
        </p:grpSpPr>
        <p:cxnSp>
          <p:nvCxnSpPr>
            <p:cNvPr id="1782" name="Google Shape;1782;p61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83" name="Google Shape;1783;p61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784" name="Google Shape;1784;p61"/>
          <p:cNvGrpSpPr/>
          <p:nvPr/>
        </p:nvGrpSpPr>
        <p:grpSpPr>
          <a:xfrm rot="5400000">
            <a:off x="790862" y="1868136"/>
            <a:ext cx="274627" cy="274627"/>
            <a:chOff x="4873850" y="1253425"/>
            <a:chExt cx="734100" cy="734100"/>
          </a:xfrm>
        </p:grpSpPr>
        <p:cxnSp>
          <p:nvCxnSpPr>
            <p:cNvPr id="1785" name="Google Shape;1785;p61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86" name="Google Shape;1786;p61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787" name="Google Shape;1787;p61"/>
          <p:cNvSpPr txBox="1"/>
          <p:nvPr/>
        </p:nvSpPr>
        <p:spPr>
          <a:xfrm>
            <a:off x="1222500" y="2413300"/>
            <a:ext cx="7704000" cy="10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0" wrap="square" tIns="91425">
            <a:no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oboto"/>
              <a:buAutoNum type="alphaUcPeriod"/>
            </a:pPr>
            <a:r>
              <a:rPr lang="en" sz="2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Iškilusis.</a:t>
            </a: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oboto"/>
              <a:buAutoNum type="alphaUcPeriod"/>
            </a:pPr>
            <a:r>
              <a:rPr lang="en" sz="2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Glaudžiamasis.</a:t>
            </a: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oboto"/>
              <a:buAutoNum type="alphaUcPeriod"/>
            </a:pPr>
            <a:r>
              <a:rPr lang="en" sz="2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Sklaidomasis.</a:t>
            </a: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1" name="Shape 1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" name="Google Shape;1792;p62"/>
          <p:cNvSpPr txBox="1"/>
          <p:nvPr>
            <p:ph type="title"/>
          </p:nvPr>
        </p:nvSpPr>
        <p:spPr>
          <a:xfrm>
            <a:off x="1222500" y="813475"/>
            <a:ext cx="7921500" cy="10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10. Koks lęšis suglaudžia šviesą?</a:t>
            </a:r>
            <a:endParaRPr sz="3800"/>
          </a:p>
        </p:txBody>
      </p:sp>
      <p:grpSp>
        <p:nvGrpSpPr>
          <p:cNvPr id="1793" name="Google Shape;1793;p62"/>
          <p:cNvGrpSpPr/>
          <p:nvPr/>
        </p:nvGrpSpPr>
        <p:grpSpPr>
          <a:xfrm rot="5400000">
            <a:off x="790862" y="1205512"/>
            <a:ext cx="274627" cy="274627"/>
            <a:chOff x="4873850" y="1253425"/>
            <a:chExt cx="734100" cy="734100"/>
          </a:xfrm>
        </p:grpSpPr>
        <p:cxnSp>
          <p:nvCxnSpPr>
            <p:cNvPr id="1794" name="Google Shape;1794;p62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95" name="Google Shape;1795;p62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796" name="Google Shape;1796;p62"/>
          <p:cNvGrpSpPr/>
          <p:nvPr/>
        </p:nvGrpSpPr>
        <p:grpSpPr>
          <a:xfrm rot="5400000">
            <a:off x="790862" y="1521710"/>
            <a:ext cx="274627" cy="274627"/>
            <a:chOff x="4873850" y="1253425"/>
            <a:chExt cx="734100" cy="734100"/>
          </a:xfrm>
        </p:grpSpPr>
        <p:cxnSp>
          <p:nvCxnSpPr>
            <p:cNvPr id="1797" name="Google Shape;1797;p62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98" name="Google Shape;1798;p62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799" name="Google Shape;1799;p62"/>
          <p:cNvGrpSpPr/>
          <p:nvPr/>
        </p:nvGrpSpPr>
        <p:grpSpPr>
          <a:xfrm rot="5400000">
            <a:off x="790862" y="1854711"/>
            <a:ext cx="274627" cy="274627"/>
            <a:chOff x="4873850" y="1253425"/>
            <a:chExt cx="734100" cy="734100"/>
          </a:xfrm>
        </p:grpSpPr>
        <p:cxnSp>
          <p:nvCxnSpPr>
            <p:cNvPr id="1800" name="Google Shape;1800;p62"/>
            <p:cNvCxnSpPr/>
            <p:nvPr/>
          </p:nvCxnSpPr>
          <p:spPr>
            <a:xfrm>
              <a:off x="5240900" y="1253425"/>
              <a:ext cx="0" cy="73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01" name="Google Shape;1801;p62"/>
            <p:cNvCxnSpPr/>
            <p:nvPr/>
          </p:nvCxnSpPr>
          <p:spPr>
            <a:xfrm rot="10800000">
              <a:off x="4873850" y="1620475"/>
              <a:ext cx="734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802" name="Google Shape;1802;p62"/>
          <p:cNvSpPr txBox="1"/>
          <p:nvPr/>
        </p:nvSpPr>
        <p:spPr>
          <a:xfrm>
            <a:off x="1222500" y="2707775"/>
            <a:ext cx="7704000" cy="10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0" wrap="square" tIns="91425">
            <a:no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"/>
              <a:buAutoNum type="alphaUcPeriod"/>
            </a:pPr>
            <a:r>
              <a:rPr lang="en" sz="2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Įgaubtasis.</a:t>
            </a:r>
            <a:endParaRPr sz="2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"/>
              <a:buAutoNum type="alphaUcPeriod"/>
            </a:pPr>
            <a:r>
              <a:rPr lang="en" sz="2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Glaudžiamasis.</a:t>
            </a:r>
            <a:endParaRPr sz="2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"/>
              <a:buAutoNum type="alphaUcPeriod"/>
            </a:pPr>
            <a:r>
              <a:rPr lang="en" sz="2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Sklaidomasis.</a:t>
            </a:r>
            <a:endParaRPr sz="2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6" name="Shape 1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7" name="Google Shape;1807;p63"/>
          <p:cNvSpPr txBox="1"/>
          <p:nvPr>
            <p:ph type="title"/>
          </p:nvPr>
        </p:nvSpPr>
        <p:spPr>
          <a:xfrm>
            <a:off x="2303550" y="467875"/>
            <a:ext cx="45369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Teisingi atsakymai</a:t>
            </a:r>
            <a:endParaRPr sz="3600"/>
          </a:p>
        </p:txBody>
      </p:sp>
      <p:sp>
        <p:nvSpPr>
          <p:cNvPr id="1808" name="Google Shape;1808;p63"/>
          <p:cNvSpPr txBox="1"/>
          <p:nvPr>
            <p:ph idx="1" type="subTitle"/>
          </p:nvPr>
        </p:nvSpPr>
        <p:spPr>
          <a:xfrm>
            <a:off x="4144650" y="1282975"/>
            <a:ext cx="854700" cy="357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" sz="2200"/>
              <a:t>C 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" sz="2200"/>
              <a:t>A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" sz="2200"/>
              <a:t>B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" sz="2200"/>
              <a:t>C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" sz="2200"/>
              <a:t>B 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" sz="2200"/>
              <a:t>C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" sz="2200"/>
              <a:t>A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" sz="2200"/>
              <a:t>A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" sz="2200"/>
              <a:t>C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" sz="2200"/>
              <a:t>B</a:t>
            </a:r>
            <a:endParaRPr sz="22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2" name="Shape 1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3" name="Google Shape;1813;p64"/>
          <p:cNvPicPr preferRelativeResize="0"/>
          <p:nvPr/>
        </p:nvPicPr>
        <p:blipFill rotWithShape="1">
          <a:blip r:embed="rId3">
            <a:alphaModFix/>
          </a:blip>
          <a:srcRect b="26365" l="0" r="0" t="17382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4" name="Google Shape;1814;p64"/>
          <p:cNvSpPr txBox="1"/>
          <p:nvPr>
            <p:ph type="title"/>
          </p:nvPr>
        </p:nvSpPr>
        <p:spPr>
          <a:xfrm>
            <a:off x="207259" y="8"/>
            <a:ext cx="5242200" cy="233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chemeClr val="dk2"/>
                </a:solidFill>
              </a:rPr>
              <a:t>Ačiū už dėmesį</a:t>
            </a:r>
            <a:endParaRPr sz="7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8" name="Shape 1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9" name="Google Shape;1819;p65"/>
          <p:cNvSpPr txBox="1"/>
          <p:nvPr>
            <p:ph type="title"/>
          </p:nvPr>
        </p:nvSpPr>
        <p:spPr>
          <a:xfrm>
            <a:off x="720000" y="14957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Šaltiniai</a:t>
            </a:r>
            <a:endParaRPr/>
          </a:p>
        </p:txBody>
      </p:sp>
      <p:sp>
        <p:nvSpPr>
          <p:cNvPr id="1820" name="Google Shape;1820;p65"/>
          <p:cNvSpPr txBox="1"/>
          <p:nvPr/>
        </p:nvSpPr>
        <p:spPr>
          <a:xfrm>
            <a:off x="792350" y="1463825"/>
            <a:ext cx="7184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21" name="Google Shape;1821;p65"/>
          <p:cNvSpPr txBox="1"/>
          <p:nvPr/>
        </p:nvSpPr>
        <p:spPr>
          <a:xfrm>
            <a:off x="0" y="722275"/>
            <a:ext cx="91440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https://upload.wikimedia.org/wikipedia/commons/thumb/f/f1/EM_spectrum.svg/220px-EM_spectrum.svg.png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https://qph.cf2.quoracdn.net/main-qimg-1d3d707da6316fb56eb75b4807549451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https://therefractionoflight.weebly.com/uploads/1/6/7/6/16769110/1447036.gif?247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6"/>
              </a:rPr>
              <a:t>https://cdn.britannica.com/78/149178-050-F2421B64/light-prism-color-angle-colors-wavelength-wavelengths.jpg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7"/>
              </a:rPr>
              <a:t>https://w7.pngwing.com/pngs/373/697/png-transparent-light-rainbow-drop-refraction-water-water-droplet-pic-angle-text-drop.png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8"/>
              </a:rPr>
              <a:t>https://slideplayer.gr/slide/14664397/90/images/14/SKLAIDOMIEJI+%28%C4%AEGAUBTIEJI%29+L%C4%98%C5%A0IAI%3A.jpg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9"/>
              </a:rPr>
              <a:t>https://www.slideshare.net/spokauskasv/optika-10ai-klasei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10"/>
              </a:rPr>
              <a:t>https://slideplayer.gr/slide/14664397/90/images/13/GLAUD%C5%BDIAMIEJI+%28I%C5%A0KILIEJI%29+L%C4%98%C5%A0IAI.jpg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11"/>
              </a:rPr>
              <a:t>https://www.vistaeyes.com.au/wp-content/uploads/2020/08/normal-eye-v2.png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12"/>
              </a:rPr>
              <a:t>https://upload.wikimedia.org/wikipedia/commons/thumb/f/f3/Hypermetropia.svg/1200px-Hypermetropia.svg.png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13"/>
              </a:rPr>
              <a:t>https://upload.wikimedia.org/wikipedia/commons/thumb/3/30/Myopia.svg/250px-Myopia.svg.png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14"/>
              </a:rPr>
              <a:t>https://cdn.britannica.com/50/114750-050-06EEB5F0/compound-microscope.jpg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15"/>
              </a:rPr>
              <a:t>https://m.media-amazon.com/images/I/51yIz6PRosL._SL1500_.jpg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16"/>
              </a:rPr>
              <a:t>https://media2.spaceref.com/wp-content/uploads/2023/01/07174545/webb.jpg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17"/>
              </a:rPr>
              <a:t>https://www.redsharknews.com/hubfs/pillars%20of%20creation.jpg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18"/>
              </a:rPr>
              <a:t>https://pbblogassets.s3.amazonaws.com/uploads/2021/05/07144047/Lens-Cover2.jpg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19"/>
              </a:rPr>
              <a:t>https://www.shopko.com/wp-content/uploads/2021/05/contact-lens-hero.jpg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Light Blue Pitch Deck by Slidesgo">
  <a:themeElements>
    <a:clrScheme name="Simple Light">
      <a:dk1>
        <a:srgbClr val="293241"/>
      </a:dk1>
      <a:lt1>
        <a:srgbClr val="E0F6FC"/>
      </a:lt1>
      <a:dk2>
        <a:srgbClr val="B8E4F0"/>
      </a:dk2>
      <a:lt2>
        <a:srgbClr val="F9FDFF"/>
      </a:lt2>
      <a:accent1>
        <a:srgbClr val="3D5A80"/>
      </a:accent1>
      <a:accent2>
        <a:srgbClr val="779DE0"/>
      </a:accent2>
      <a:accent3>
        <a:srgbClr val="3278B1"/>
      </a:accent3>
      <a:accent4>
        <a:srgbClr val="FFFFFF"/>
      </a:accent4>
      <a:accent5>
        <a:srgbClr val="FFFFFF"/>
      </a:accent5>
      <a:accent6>
        <a:srgbClr val="FFFFFF"/>
      </a:accent6>
      <a:hlink>
        <a:srgbClr val="29324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