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24"/>
  </p:notesMasterIdLst>
  <p:sldIdLst>
    <p:sldId id="256" r:id="rId2"/>
    <p:sldId id="30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70" r:id="rId14"/>
    <p:sldId id="271" r:id="rId15"/>
    <p:sldId id="273" r:id="rId16"/>
    <p:sldId id="278" r:id="rId17"/>
    <p:sldId id="301" r:id="rId18"/>
    <p:sldId id="302" r:id="rId19"/>
    <p:sldId id="303" r:id="rId20"/>
    <p:sldId id="304" r:id="rId21"/>
    <p:sldId id="305" r:id="rId22"/>
    <p:sldId id="307" r:id="rId23"/>
  </p:sldIdLst>
  <p:sldSz cx="9144000" cy="5143500" type="screen16x9"/>
  <p:notesSz cx="6858000" cy="9144000"/>
  <p:embeddedFontLst>
    <p:embeddedFont>
      <p:font typeface="Bitter" panose="020B0604020202020204" charset="0"/>
      <p:regular r:id="rId25"/>
      <p:bold r:id="rId26"/>
      <p:italic r:id="rId27"/>
      <p:boldItalic r:id="rId28"/>
    </p:embeddedFont>
    <p:embeddedFont>
      <p:font typeface="Bitter ExtraBold" panose="020B0604020202020204" charset="0"/>
      <p:bold r:id="rId29"/>
      <p:boldItalic r:id="rId30"/>
    </p:embeddedFont>
    <p:embeddedFont>
      <p:font typeface="Lato" panose="020F0502020204030203" pitchFamily="34" charset="0"/>
      <p:regular r:id="rId31"/>
      <p:bold r:id="rId32"/>
      <p:italic r:id="rId33"/>
      <p:boldItalic r:id="rId34"/>
    </p:embeddedFont>
    <p:embeddedFont>
      <p:font typeface="Papyrus" panose="03070502060502030205" pitchFamily="66" charset="0"/>
      <p:regular r:id="rId35"/>
    </p:embeddedFont>
    <p:embeddedFont>
      <p:font typeface="Questrial" pitchFamily="2" charset="0"/>
      <p:regular r:id="rId36"/>
    </p:embeddedFont>
    <p:embeddedFont>
      <p:font typeface="Roboto Condensed Light" panose="02000000000000000000" pitchFamily="2" charset="0"/>
      <p:regular r:id="rId37"/>
      <p: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1E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B78D72-0D61-4C1F-ABB2-8755DD914DD9}" v="118" dt="2023-05-04T11:32:55.432"/>
  </p1510:revLst>
</p1510:revInfo>
</file>

<file path=ppt/tableStyles.xml><?xml version="1.0" encoding="utf-8"?>
<a:tblStyleLst xmlns:a="http://schemas.openxmlformats.org/drawingml/2006/main" def="{E9B1B1DC-59A9-434D-A5AD-F44658F8DFF7}">
  <a:tblStyle styleId="{E9B1B1DC-59A9-434D-A5AD-F44658F8DFF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glute" userId="51f2b65766b791bb" providerId="LiveId" clId="{A5B78D72-0D61-4C1F-ABB2-8755DD914DD9}"/>
    <pc:docChg chg="undo custSel addSld delSld modSld delMainMaster modMainMaster">
      <pc:chgData name="Miglute" userId="51f2b65766b791bb" providerId="LiveId" clId="{A5B78D72-0D61-4C1F-ABB2-8755DD914DD9}" dt="2023-05-04T11:32:55.430" v="1414" actId="1076"/>
      <pc:docMkLst>
        <pc:docMk/>
      </pc:docMkLst>
      <pc:sldChg chg="modTransition">
        <pc:chgData name="Miglute" userId="51f2b65766b791bb" providerId="LiveId" clId="{A5B78D72-0D61-4C1F-ABB2-8755DD914DD9}" dt="2023-05-04T04:30:24.598" v="1382"/>
        <pc:sldMkLst>
          <pc:docMk/>
          <pc:sldMk cId="0" sldId="256"/>
        </pc:sldMkLst>
      </pc:sldChg>
      <pc:sldChg chg="addSp modSp mod modTransition">
        <pc:chgData name="Miglute" userId="51f2b65766b791bb" providerId="LiveId" clId="{A5B78D72-0D61-4C1F-ABB2-8755DD914DD9}" dt="2023-05-04T04:30:24.598" v="1382"/>
        <pc:sldMkLst>
          <pc:docMk/>
          <pc:sldMk cId="0" sldId="257"/>
        </pc:sldMkLst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5" creationId="{52FEC312-C779-D6A7-64A9-E0D6AFFC6E2B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6" creationId="{90389BA3-BCF7-CD63-88E9-3BD1A4D427A7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7" creationId="{27D3F889-0F7E-4F1B-2F89-C7F87FC64CC9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8" creationId="{5538C745-684D-3735-D8C0-0A9D5E57948D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10" creationId="{0323B9DF-3F1A-3947-EEF5-CAA0007A9917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12" creationId="{C312A411-D1AE-5CFB-CC0F-291041CFCA55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14" creationId="{DAD042EA-963A-2004-35E3-EBABADAB806A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16" creationId="{4D467DD3-B477-C2E5-AA94-363F7776E943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17" creationId="{E98DCD9A-0121-38A2-B37E-504275CF09FD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18" creationId="{1F460E00-B7C2-8742-91DD-FD92847277C9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19" creationId="{F3D7A150-1F96-3D7A-AC0B-49EDBA9D3DF1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20" creationId="{2F4DEA3B-5BA9-8A9B-0698-C7B7D0377E54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21" creationId="{B2A51A24-C24C-001D-9278-AD0BA1B5E58C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22" creationId="{DEFCB7DE-43D2-0B8A-6A77-F978A660CD34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23" creationId="{8DB6B6BF-43B8-8433-E89D-02F1D1A7299A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24" creationId="{CA97998E-D805-FE79-F38B-ABFF34A10A1D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25" creationId="{EE77A155-72A9-303C-7125-3B6C104D2C87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26" creationId="{AF024DA5-F4E6-F137-01E9-9DD7F666E7B7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27" creationId="{923B14BD-5B57-D8B9-A38B-AAD33EE5B156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28" creationId="{35110B6E-7C7D-BB35-5331-AC7C930F9D5F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29" creationId="{54773EFE-2613-90B5-DF57-A1A4588008CC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30" creationId="{1D69A5E9-A137-669A-9030-8DE6225F2A42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31" creationId="{9176800C-3C25-D6DC-3DBB-A6D6EC8131F5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32" creationId="{54D641A7-D047-5377-205A-E6BFAA282C97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33" creationId="{AFA219A1-E7FC-F0D8-44E4-7380ABC613D3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34" creationId="{AE7A900D-A41E-6523-6B06-9D0FD08FB8B1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35" creationId="{40590BA7-50F4-A37F-A756-B11972757A28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36" creationId="{F71EAD0A-C493-D36F-D476-1BBFA85FD1C0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37" creationId="{C3C3096E-82EC-9042-8049-BBA93ABD6C04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38" creationId="{44A080C8-31ED-7486-D695-103BD92C0BAE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39" creationId="{1BA178E6-AFFF-5628-343B-F2B061291D32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40" creationId="{F437E9AF-65DE-6846-6C42-F14BB12521C3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41" creationId="{01DFDB94-0E75-67F0-2B84-D2E918C56D19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42" creationId="{3FE920CE-0F04-C9C5-BF5F-539E5C556EB0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43" creationId="{F639E3D2-6E4F-7AE1-BC68-9B1D6428F112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44" creationId="{1D26D8A0-BE74-E40E-5BE2-6B9227A4834E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45" creationId="{08616695-065B-F390-B0E1-B04C7F54A27E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46" creationId="{367FF694-822D-AFE5-E169-3ADFD71D25D4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47" creationId="{D7396169-9BD5-9E51-1558-361F70A16A19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48" creationId="{42DCB8CB-DA98-8FE8-24C2-8A6B8FDB5556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49" creationId="{0DC2410D-6CF0-68C5-7A1F-D0704CA5386A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50" creationId="{C1DE5E9E-9785-DF90-24B9-778EED6ECEEC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51" creationId="{546B6317-ED24-FADD-A824-FDCF3E04E4E8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52" creationId="{A5915DB9-9CD4-2998-DB6A-37DD12D6379E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53" creationId="{EE7147E2-7325-C906-C10E-CFFC975F85EC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54" creationId="{3FCF28A8-2ACA-CC6F-DCDE-DB4D0DAE31F2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55" creationId="{740691C0-840E-7C1E-560D-871D2E8F178B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56" creationId="{0B93C1DD-B47A-FD3F-4432-AC4E8ACDC896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57" creationId="{3FCC2372-E37F-A95E-4E53-76F3B5DAC3D2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58" creationId="{00C202E1-3679-E304-8DD9-75244791A950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59" creationId="{A7DE00D0-33F1-2127-9A41-AF5DB688F042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60" creationId="{3937D014-D93E-E41B-F14F-B39B914996BD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61" creationId="{459A361A-7CF9-6759-A599-3281D09E6EF1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62" creationId="{184F6E5E-2FA1-C462-5140-F00AEEF7C68D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63" creationId="{90A51B02-611D-827B-E9EE-56DC4FB5A179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448" creationId="{F1C20355-D859-E738-3D49-FE887FB0920B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449" creationId="{B173015C-5D8D-1B20-25E2-E22D6BF0D5B2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450" creationId="{CF0F3F7B-6D73-32D0-88C1-C4BB6789817C}"/>
          </ac:spMkLst>
        </pc:spChg>
        <pc:spChg chg="mod">
          <ac:chgData name="Miglute" userId="51f2b65766b791bb" providerId="LiveId" clId="{A5B78D72-0D61-4C1F-ABB2-8755DD914DD9}" dt="2023-04-30T08:14:19.191" v="546"/>
          <ac:spMkLst>
            <pc:docMk/>
            <pc:sldMk cId="0" sldId="257"/>
            <ac:spMk id="451" creationId="{3F84A4D4-2ACB-9857-B8CF-C03464C52F4C}"/>
          </ac:spMkLst>
        </pc:spChg>
        <pc:spChg chg="mod">
          <ac:chgData name="Miglute" userId="51f2b65766b791bb" providerId="LiveId" clId="{A5B78D72-0D61-4C1F-ABB2-8755DD914DD9}" dt="2023-05-02T08:47:06.284" v="1199" actId="6549"/>
          <ac:spMkLst>
            <pc:docMk/>
            <pc:sldMk cId="0" sldId="257"/>
            <ac:spMk id="464" creationId="{00000000-0000-0000-0000-000000000000}"/>
          </ac:spMkLst>
        </pc:spChg>
        <pc:grpChg chg="add mod">
          <ac:chgData name="Miglute" userId="51f2b65766b791bb" providerId="LiveId" clId="{A5B78D72-0D61-4C1F-ABB2-8755DD914DD9}" dt="2023-04-30T08:14:19.191" v="546"/>
          <ac:grpSpMkLst>
            <pc:docMk/>
            <pc:sldMk cId="0" sldId="257"/>
            <ac:grpSpMk id="4" creationId="{2F4BDEFF-2E63-7717-7053-FA832A2A6894}"/>
          </ac:grpSpMkLst>
        </pc:grpChg>
        <pc:grpChg chg="mod">
          <ac:chgData name="Miglute" userId="51f2b65766b791bb" providerId="LiveId" clId="{A5B78D72-0D61-4C1F-ABB2-8755DD914DD9}" dt="2023-04-30T08:14:19.191" v="546"/>
          <ac:grpSpMkLst>
            <pc:docMk/>
            <pc:sldMk cId="0" sldId="257"/>
            <ac:grpSpMk id="9" creationId="{70906BFC-CAF3-C1EB-77BC-AAB71AB19663}"/>
          </ac:grpSpMkLst>
        </pc:grpChg>
        <pc:grpChg chg="mod">
          <ac:chgData name="Miglute" userId="51f2b65766b791bb" providerId="LiveId" clId="{A5B78D72-0D61-4C1F-ABB2-8755DD914DD9}" dt="2023-04-30T08:14:19.191" v="546"/>
          <ac:grpSpMkLst>
            <pc:docMk/>
            <pc:sldMk cId="0" sldId="257"/>
            <ac:grpSpMk id="11" creationId="{D9E6348F-3822-6549-FF88-69DE36EBFA60}"/>
          </ac:grpSpMkLst>
        </pc:grpChg>
        <pc:grpChg chg="mod">
          <ac:chgData name="Miglute" userId="51f2b65766b791bb" providerId="LiveId" clId="{A5B78D72-0D61-4C1F-ABB2-8755DD914DD9}" dt="2023-04-30T08:14:19.191" v="546"/>
          <ac:grpSpMkLst>
            <pc:docMk/>
            <pc:sldMk cId="0" sldId="257"/>
            <ac:grpSpMk id="13" creationId="{B8954540-F36E-2502-B307-1CC415AED378}"/>
          </ac:grpSpMkLst>
        </pc:grpChg>
        <pc:grpChg chg="mod">
          <ac:chgData name="Miglute" userId="51f2b65766b791bb" providerId="LiveId" clId="{A5B78D72-0D61-4C1F-ABB2-8755DD914DD9}" dt="2023-04-30T08:14:19.191" v="546"/>
          <ac:grpSpMkLst>
            <pc:docMk/>
            <pc:sldMk cId="0" sldId="257"/>
            <ac:grpSpMk id="15" creationId="{E88D38A8-5AA8-CF63-8FCD-3F763BC791AE}"/>
          </ac:grpSpMkLst>
        </pc:grpChg>
      </pc:sldChg>
      <pc:sldChg chg="addSp modSp mod modTransition">
        <pc:chgData name="Miglute" userId="51f2b65766b791bb" providerId="LiveId" clId="{A5B78D72-0D61-4C1F-ABB2-8755DD914DD9}" dt="2023-05-04T11:30:25.757" v="1409" actId="20577"/>
        <pc:sldMkLst>
          <pc:docMk/>
          <pc:sldMk cId="0" sldId="258"/>
        </pc:sldMkLst>
        <pc:spChg chg="mod">
          <ac:chgData name="Miglute" userId="51f2b65766b791bb" providerId="LiveId" clId="{A5B78D72-0D61-4C1F-ABB2-8755DD914DD9}" dt="2023-05-04T11:30:25.757" v="1409" actId="20577"/>
          <ac:spMkLst>
            <pc:docMk/>
            <pc:sldMk cId="0" sldId="258"/>
            <ac:spMk id="11" creationId="{4F0FD1FA-0ACE-7B60-315B-65D98F0C30E9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27" creationId="{18584283-5D6B-E4EC-DEEF-D3A3227003E3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28" creationId="{7E0161BC-AB25-8AB7-C520-4C6B0DC472BD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29" creationId="{5077F302-A945-A71E-C961-2BB3AFAB5479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30" creationId="{071E67AF-39C4-2E40-9177-E2E36FDA7A1B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32" creationId="{953F7944-650D-20DD-6B09-AEF047195656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34" creationId="{8DBA1909-BAF5-CC6A-93BC-B8E4A26F6FD6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36" creationId="{0B389830-7D4D-F743-1C3B-0F1858D697D5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38" creationId="{93AA60CA-EE4E-DE49-C3B1-3EFA4C41729D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39" creationId="{ED18B8D8-4AB3-2658-4CF8-4CEAB6085EC5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0" creationId="{ABB98C14-EB21-805A-E704-93E98CCFE451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1" creationId="{5C73D319-A0B7-F8B1-D3DF-F2165EC4BE5C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2" creationId="{7EE3695F-D026-EE8B-8532-B7C297E13AB9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3" creationId="{71039A8B-A64E-E386-A4A8-84707713360A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4" creationId="{71F1FC32-0E5D-D221-8993-A63789BBD0EA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5" creationId="{9BE63E58-C7C0-9024-0F8C-40AF77D5FC04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6" creationId="{73169924-FCFD-0AFC-799D-75EB84F37A0E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7" creationId="{5A67700D-2EE6-31CC-687C-8C571C1B6408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8" creationId="{2DBFE0D3-9980-28E1-A3A1-DEE53EE86DC6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9" creationId="{EF7210CF-25F2-AAF2-D8BF-5EA526F5234B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50" creationId="{F4E81516-7062-DB9A-6B3D-4507309EA7BB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51" creationId="{D4C561D3-CEB3-A03A-A3CA-AD1D29CEB0F2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52" creationId="{4327A23B-2EEC-DE82-E832-BB5ED266468A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53" creationId="{63AADBBD-774F-6432-9740-061A051530AE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54" creationId="{9881553F-0BA8-1E1D-16EA-047F5C12EF0D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55" creationId="{63433CB1-7CBB-D56B-694B-FA2AB6A7F7E2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56" creationId="{65E4A0AC-01EA-E5D8-9F14-D5C962432DE7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57" creationId="{9BF2FC8A-D679-3614-2950-A2CF5903C0B0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58" creationId="{911DC98F-A75B-F68E-CEA2-E8E0A53B8DBA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59" creationId="{595C469B-4905-C97A-D55B-3DA36676D02C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60" creationId="{FC319255-34C4-C1B5-A028-DA257B9EAD93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61" creationId="{F7B7030C-20D3-E6A4-5600-9948E778CD73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62" creationId="{13C083E2-7D6F-24DE-5B24-44E88588D574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63" creationId="{5CB32F15-0D54-B9A1-016C-71516C5F074E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48" creationId="{2FA73A1A-5230-C735-CAF1-7D8FB382C942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49" creationId="{F664B0D4-7AA1-3306-F31A-91CA010BEBF5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50" creationId="{206D96C2-ABE1-AEF7-9E7C-172045E61900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51" creationId="{9BEAB2B0-6D88-6C75-8049-879091FB25BD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52" creationId="{23AEA9C9-7C53-CB8D-3C5A-43E3778A18F4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53" creationId="{B3866ABE-18F5-E802-4FF1-3D7F7F6759A0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54" creationId="{DD19EE96-8B26-7477-D85F-9C790F42CABB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55" creationId="{83921D54-41F2-DCCE-4ACA-D15B52D22049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56" creationId="{0F774C8C-BD37-3025-56B4-59FCCDF24311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57" creationId="{28AC3A64-FBF6-826E-1EC6-AD3008EB89E5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58" creationId="{23ACAC0E-6F7D-8EA7-3BF3-CD3A197421B0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59" creationId="{ED0A0DF7-0B22-C10A-EBAC-B8CA60A72965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60" creationId="{F17DAD9C-6CAD-6D4E-BA2D-7A7C8337D775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61" creationId="{41171048-04B1-5FFC-5D2A-1BD67C99CDC6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62" creationId="{6DC0BA66-6D2B-89FF-7D11-794C742314E7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63" creationId="{2C93CF0D-74A8-152E-C6AC-4A89F6781941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64" creationId="{61B2F143-03B4-3DE3-B292-26C273C1EF77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65" creationId="{383D40A3-2A4F-8CDA-3F4A-84C51427E358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66" creationId="{581E3F06-43CC-25CA-DAD3-FEC7077712EA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67" creationId="{4F545789-C424-E0FF-E1C2-9A1946592A74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68" creationId="{7DD7C6A2-CDB2-6E10-F623-75C45EE4ABD5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69" creationId="{F5ABC51E-7805-50A9-364D-512082D00FDA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88" creationId="{92CC0021-4547-4DD8-CAA3-7AEB5EE4D3C2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89" creationId="{A19BECE0-E980-778B-AD87-6822F35D3068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90" creationId="{BAAD12A2-7EA8-2311-B0EC-BE2DA6B4F62D}"/>
          </ac:spMkLst>
        </pc:spChg>
        <pc:spChg chg="mod">
          <ac:chgData name="Miglute" userId="51f2b65766b791bb" providerId="LiveId" clId="{A5B78D72-0D61-4C1F-ABB2-8755DD914DD9}" dt="2023-04-30T08:14:16.949" v="545"/>
          <ac:spMkLst>
            <pc:docMk/>
            <pc:sldMk cId="0" sldId="258"/>
            <ac:spMk id="491" creationId="{390F5C15-BBFC-1C81-5813-2262D6FB76B6}"/>
          </ac:spMkLst>
        </pc:spChg>
        <pc:grpChg chg="add mod">
          <ac:chgData name="Miglute" userId="51f2b65766b791bb" providerId="LiveId" clId="{A5B78D72-0D61-4C1F-ABB2-8755DD914DD9}" dt="2023-04-30T08:14:16.949" v="545"/>
          <ac:grpSpMkLst>
            <pc:docMk/>
            <pc:sldMk cId="0" sldId="258"/>
            <ac:grpSpMk id="26" creationId="{95222F41-00CD-DBD9-E3A4-4FC41857B427}"/>
          </ac:grpSpMkLst>
        </pc:grpChg>
        <pc:grpChg chg="mod">
          <ac:chgData name="Miglute" userId="51f2b65766b791bb" providerId="LiveId" clId="{A5B78D72-0D61-4C1F-ABB2-8755DD914DD9}" dt="2023-04-30T08:14:16.949" v="545"/>
          <ac:grpSpMkLst>
            <pc:docMk/>
            <pc:sldMk cId="0" sldId="258"/>
            <ac:grpSpMk id="31" creationId="{1C976B6F-73B9-645B-DDD3-AD152B24249E}"/>
          </ac:grpSpMkLst>
        </pc:grpChg>
        <pc:grpChg chg="mod">
          <ac:chgData name="Miglute" userId="51f2b65766b791bb" providerId="LiveId" clId="{A5B78D72-0D61-4C1F-ABB2-8755DD914DD9}" dt="2023-04-30T08:14:16.949" v="545"/>
          <ac:grpSpMkLst>
            <pc:docMk/>
            <pc:sldMk cId="0" sldId="258"/>
            <ac:grpSpMk id="33" creationId="{E633588F-173E-4FF2-5EA1-D18832D0F29D}"/>
          </ac:grpSpMkLst>
        </pc:grpChg>
        <pc:grpChg chg="mod">
          <ac:chgData name="Miglute" userId="51f2b65766b791bb" providerId="LiveId" clId="{A5B78D72-0D61-4C1F-ABB2-8755DD914DD9}" dt="2023-04-30T08:14:16.949" v="545"/>
          <ac:grpSpMkLst>
            <pc:docMk/>
            <pc:sldMk cId="0" sldId="258"/>
            <ac:grpSpMk id="35" creationId="{85E4B223-61EB-504A-2E91-40E51B2B6B4D}"/>
          </ac:grpSpMkLst>
        </pc:grpChg>
        <pc:grpChg chg="mod">
          <ac:chgData name="Miglute" userId="51f2b65766b791bb" providerId="LiveId" clId="{A5B78D72-0D61-4C1F-ABB2-8755DD914DD9}" dt="2023-04-30T08:14:16.949" v="545"/>
          <ac:grpSpMkLst>
            <pc:docMk/>
            <pc:sldMk cId="0" sldId="258"/>
            <ac:grpSpMk id="37" creationId="{087ECC71-4379-5B4E-4D4B-CDF5B9DF350A}"/>
          </ac:grpSpMkLst>
        </pc:grpChg>
        <pc:picChg chg="mod">
          <ac:chgData name="Miglute" userId="51f2b65766b791bb" providerId="LiveId" clId="{A5B78D72-0D61-4C1F-ABB2-8755DD914DD9}" dt="2023-04-30T08:14:16.658" v="544" actId="1076"/>
          <ac:picMkLst>
            <pc:docMk/>
            <pc:sldMk cId="0" sldId="258"/>
            <ac:picMk id="2054" creationId="{2C72CD68-EA86-44E7-8BD6-B963C16122A9}"/>
          </ac:picMkLst>
        </pc:picChg>
      </pc:sldChg>
      <pc:sldChg chg="addSp delSp modSp mod modTransition">
        <pc:chgData name="Miglute" userId="51f2b65766b791bb" providerId="LiveId" clId="{A5B78D72-0D61-4C1F-ABB2-8755DD914DD9}" dt="2023-05-04T04:30:24.598" v="1382"/>
        <pc:sldMkLst>
          <pc:docMk/>
          <pc:sldMk cId="0" sldId="259"/>
        </pc:sldMkLst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5" creationId="{D4D2E664-8AFB-6CF7-E1E2-634A6228F878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6" creationId="{FFB8AACC-A5E6-DB6D-A47E-7133CC1982B7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7" creationId="{E9D07EAE-0904-4AF7-021C-17FD09CCDCC9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8" creationId="{46A630B2-5AE3-9CD0-CA99-6132D435163A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10" creationId="{D623A59E-411D-13BC-0910-8743EC8ECAFA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12" creationId="{C9DD403F-B5E0-68D0-9F32-0BF0B4522D35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14" creationId="{1D0FFA5E-BE72-1E86-8053-31AF0AECDDE9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16" creationId="{AAA52C07-891D-F6BA-8878-DA2750F4ED1E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17" creationId="{E2EB3E28-CA65-A2E7-EE50-67D5AD097503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18" creationId="{126BE572-35A1-285F-3BBF-42C795C45674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19" creationId="{904289D5-0CF0-57CE-DAB5-D70FE8BC9B55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20" creationId="{AB3D0F62-ECB5-2CA9-3CE7-7ED79F4ED852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21" creationId="{B8ED7D60-16B1-8B3A-E918-A21CA76AF2FC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22" creationId="{0CD062BA-AEC2-0B42-DC58-B2B0F3D8960D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23" creationId="{53D17CB3-490E-44F9-F01C-032477AD1F41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24" creationId="{CD068720-2749-65A3-FC61-12AA66B5C233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25" creationId="{63E80FAA-4C23-FB84-8532-2BC5946F1673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26" creationId="{5171D3C4-4BB6-226F-7817-7FBF00FD1480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27" creationId="{10097460-B23A-4F55-C6FA-EB161B9C93DC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28" creationId="{47ECBDAE-2589-FC10-BE44-30248A616214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29" creationId="{16FD2445-62EC-87EE-9B8B-B74391ACF117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30" creationId="{87209584-0C7B-69C1-9D16-FCCA7C6DA2C4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31" creationId="{189F560B-EAFB-DD9F-18CD-F1539439B6B4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32" creationId="{C8DEF459-F27F-9B1B-43D1-91C0D3764057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33" creationId="{86F93147-5B3F-B5D2-37F2-5B2339083540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34" creationId="{FB992981-5B24-AF5A-AA69-13B6FB843100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35" creationId="{F73D029C-DFC1-5ACF-6860-CC87C0E48814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36" creationId="{D1E5B385-21E4-80B7-6FAD-BE9035DFB431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37" creationId="{A31096B2-9BD0-C24D-A9A9-F4D4F904ABEA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38" creationId="{14D555EC-C6B9-E426-0D3A-B5C73CED49ED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39" creationId="{794A36B6-083A-BA0B-C1D4-75054049AE35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40" creationId="{78456021-EBB8-62DA-AA7D-D2E3B4A21CEB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41" creationId="{628E33C4-A15E-08E6-C75E-EC4EE5A4ECCE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42" creationId="{066FF06D-5325-EA5D-2E6E-3875F7C61E38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43" creationId="{D06E97BC-7965-017F-7AFA-C3CA27843050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44" creationId="{A03A8377-3F82-0622-038C-D9BE1F52C84C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45" creationId="{6CF028BA-2DA2-EA34-C560-90F6480E4EFF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46" creationId="{C76861FA-4BDA-9AAC-107D-CD0352B39AB6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47" creationId="{7A9A05D5-25AE-6AE8-C7FB-1CADA31ADFDA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48" creationId="{04F24BCE-6D72-409A-2DE9-CD373B58F534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49" creationId="{7EC96E78-D678-992C-B8BA-63865D7FBC7D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50" creationId="{BB11F7E2-7F1A-6534-24A7-3E900CB44C88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51" creationId="{D7D8FF88-9D4C-0827-15FF-97380FA389FF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52" creationId="{2C78273C-DCA1-D110-7F7E-EDE10E162316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53" creationId="{FD57F385-6835-1850-BBD9-F5D4B02A8104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54" creationId="{D2F2A097-058D-0FE4-EA77-A4211858BD1E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55" creationId="{43BD5400-F451-46FA-7862-9D107DA15A51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56" creationId="{A61B03F0-316F-F74D-CA2C-4BB9ECB733ED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57" creationId="{C3A89D0D-5CC4-380B-42E8-3C8AFCB0B2D9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58" creationId="{C2B3D245-7420-5D8F-91F6-B228A0DA8E49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59" creationId="{5D53A697-AA41-2A92-E027-D06DB00ECCAA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60" creationId="{51932A9B-D0F0-E5D4-C462-DCAC02876534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61" creationId="{D97F5F1D-9306-5A3D-C1D1-5EEAEA980CBF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62" creationId="{08A10210-F35B-39C7-CD93-994C9F2D3517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63" creationId="{F0942716-08E8-5493-DBDB-75FEBE47ADC9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448" creationId="{14CD6C10-C89F-8D4F-6EA8-452AC424C793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449" creationId="{D63CC4F7-8BA2-959F-552A-5D4D8D0C9C65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450" creationId="{A6BFF0DA-53B6-A475-9243-108AD07F5F1C}"/>
          </ac:spMkLst>
        </pc:spChg>
        <pc:spChg chg="mod">
          <ac:chgData name="Miglute" userId="51f2b65766b791bb" providerId="LiveId" clId="{A5B78D72-0D61-4C1F-ABB2-8755DD914DD9}" dt="2023-04-30T08:14:08.471" v="542"/>
          <ac:spMkLst>
            <pc:docMk/>
            <pc:sldMk cId="0" sldId="259"/>
            <ac:spMk id="451" creationId="{BD813CFF-0CC0-3379-62AB-B24A53520283}"/>
          </ac:spMkLst>
        </pc:spChg>
        <pc:grpChg chg="add del mod">
          <ac:chgData name="Miglute" userId="51f2b65766b791bb" providerId="LiveId" clId="{A5B78D72-0D61-4C1F-ABB2-8755DD914DD9}" dt="2023-04-30T08:14:11.067" v="543" actId="478"/>
          <ac:grpSpMkLst>
            <pc:docMk/>
            <pc:sldMk cId="0" sldId="259"/>
            <ac:grpSpMk id="4" creationId="{353EDDC9-0C4E-A5AE-16C4-DACDF2D58396}"/>
          </ac:grpSpMkLst>
        </pc:grpChg>
        <pc:grpChg chg="mod">
          <ac:chgData name="Miglute" userId="51f2b65766b791bb" providerId="LiveId" clId="{A5B78D72-0D61-4C1F-ABB2-8755DD914DD9}" dt="2023-04-30T08:14:08.471" v="542"/>
          <ac:grpSpMkLst>
            <pc:docMk/>
            <pc:sldMk cId="0" sldId="259"/>
            <ac:grpSpMk id="9" creationId="{CE7C5E41-20F7-FB2D-AF61-5FC0C7659D53}"/>
          </ac:grpSpMkLst>
        </pc:grpChg>
        <pc:grpChg chg="mod">
          <ac:chgData name="Miglute" userId="51f2b65766b791bb" providerId="LiveId" clId="{A5B78D72-0D61-4C1F-ABB2-8755DD914DD9}" dt="2023-04-30T08:14:08.471" v="542"/>
          <ac:grpSpMkLst>
            <pc:docMk/>
            <pc:sldMk cId="0" sldId="259"/>
            <ac:grpSpMk id="11" creationId="{B3E0D114-CE3D-D098-DE6E-8ADB0FD747EB}"/>
          </ac:grpSpMkLst>
        </pc:grpChg>
        <pc:grpChg chg="mod">
          <ac:chgData name="Miglute" userId="51f2b65766b791bb" providerId="LiveId" clId="{A5B78D72-0D61-4C1F-ABB2-8755DD914DD9}" dt="2023-04-30T08:14:08.471" v="542"/>
          <ac:grpSpMkLst>
            <pc:docMk/>
            <pc:sldMk cId="0" sldId="259"/>
            <ac:grpSpMk id="13" creationId="{759B8185-345F-0C48-C289-E765386978B2}"/>
          </ac:grpSpMkLst>
        </pc:grpChg>
        <pc:grpChg chg="mod">
          <ac:chgData name="Miglute" userId="51f2b65766b791bb" providerId="LiveId" clId="{A5B78D72-0D61-4C1F-ABB2-8755DD914DD9}" dt="2023-04-30T08:14:08.471" v="542"/>
          <ac:grpSpMkLst>
            <pc:docMk/>
            <pc:sldMk cId="0" sldId="259"/>
            <ac:grpSpMk id="15" creationId="{7C4E1637-0D11-C58B-7D4B-2E84BE8C3F24}"/>
          </ac:grpSpMkLst>
        </pc:grpChg>
      </pc:sldChg>
      <pc:sldChg chg="addSp delSp modSp mod modTransition">
        <pc:chgData name="Miglute" userId="51f2b65766b791bb" providerId="LiveId" clId="{A5B78D72-0D61-4C1F-ABB2-8755DD914DD9}" dt="2023-05-04T04:30:24.598" v="1382"/>
        <pc:sldMkLst>
          <pc:docMk/>
          <pc:sldMk cId="0" sldId="260"/>
        </pc:sldMkLst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14" creationId="{40AE4AC1-1324-2F2E-12B1-9B0DDC5656A6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15" creationId="{BB291678-D4D1-DD71-7205-6F1C5A9F6280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16" creationId="{39015A2D-9FAD-C096-B461-403EB7FD199E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17" creationId="{098E2E1A-2462-0403-3EDD-B22917E1D4AB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19" creationId="{4713294E-6659-60F1-85BA-4D08567713DE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21" creationId="{E58C0D99-E92C-A88E-641B-AC69ECD3EFDE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23" creationId="{91EF511E-A14A-8AC6-7575-CFA68A44C561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25" creationId="{188FEE4F-D60A-528D-40B6-1B41C4BCAA12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26" creationId="{35BF1741-FC4C-5363-1EEE-6A673CCA3FF7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27" creationId="{B4F3F203-C7E4-ECF3-88EA-74B8AD80B13F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28" creationId="{CED91403-4EA7-AF5C-8074-0C7D77818854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29" creationId="{5B8B1F53-42A2-7562-DEE9-E749D2695507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30" creationId="{ACFCA97E-8519-4C55-4EE9-5E20BE45DBAE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31" creationId="{C574669E-B3C8-1E8C-20A5-2A6E40D7167B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32" creationId="{3BBDFD03-D04D-A150-08EE-5DE1940BC15B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33" creationId="{875C4080-DA6A-78E7-40EF-345E1068B88B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34" creationId="{687A6E42-D110-5F62-4278-E8F2748E076F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35" creationId="{4FF2751A-BE8F-1F34-468E-7CF5F53C7570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36" creationId="{0A9BECEF-EE77-1D30-FED4-F94E67F2A3E8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37" creationId="{088A753E-9B6A-568E-69E3-35EC9CC5AA82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38" creationId="{FDE82FB7-E7D6-3714-6757-FBF304E552F5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39" creationId="{42F492A9-1FF8-E941-4D20-8073B5469304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40" creationId="{D0E1AEFA-DBC6-F7D9-3AB8-260C9C417571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41" creationId="{83AC1210-CA06-1E64-396A-5507173A2DA3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42" creationId="{AD857482-CD9D-F4BD-7AC1-A1258CBB003D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43" creationId="{C179DB02-F7B7-8B9F-7DDB-A63C7B070EFF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44" creationId="{FD429310-7857-5728-C45F-919A8E494EE0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45" creationId="{EF40C9BF-4B98-ED4B-A2BB-B7B6781CFBE5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46" creationId="{B1679F47-7155-2196-227C-981A53463A76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47" creationId="{05680A01-83CD-4877-7D5B-3145A4B3B822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48" creationId="{DB68E837-E572-8367-B3F5-BD49C1D18B1D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49" creationId="{AECB4FC8-772C-8BEF-1C0E-8D7BBA3B1DD0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50" creationId="{06D3C6C4-992B-DE1B-DEA0-A0E99F65C09A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51" creationId="{F96B30E4-584F-31BF-B973-DED4FCF2DB8A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52" creationId="{5186D55B-D9F8-10B7-2A7F-990EC7602223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53" creationId="{5DBED547-223D-7724-FFD3-FBBE4711C5EF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54" creationId="{9E51126A-755D-3A0F-F8CD-BBD2A1086FFD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55" creationId="{B1AFEC7B-AD33-E904-8D0C-8A95FAAC50E3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56" creationId="{34DE1A1B-2B9F-E716-B5CE-2B17F42EACF5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57" creationId="{E17B1E4F-A9E6-CD3B-C696-EBE0BC261DE4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58" creationId="{98BB8C36-68F5-01AB-80CD-D1F42ECE4C74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59" creationId="{C4ADE55B-5462-30C0-E24F-DCC20F613EAC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60" creationId="{89F4D747-E54C-1302-76C5-701A7EFD8A75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61" creationId="{F5BC0B03-8892-4C50-E328-4D8A5593228D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62" creationId="{FA76D0B6-A677-311F-6C31-C94F2C0D99B9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63" creationId="{5F5B4E2C-4C93-4DB2-6770-ADE8B2F3F6CA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640" creationId="{8CF09F59-539E-F7DC-419E-ECE0C5FFA002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641" creationId="{FD8D910C-CCAE-7858-1EA5-44B0770305ED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642" creationId="{F02F0628-282C-12AB-D213-6DB3EFF2918F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643" creationId="{7BEC8208-951A-8B35-800A-3F0F1F89084F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644" creationId="{30C86505-8E89-6ADD-B6CF-607C792B4596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645" creationId="{DD58E157-B62F-091B-0CCC-E8ACBAC383A1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646" creationId="{92321975-6E1C-AAE1-54C6-2D65DE993208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647" creationId="{6B63BF64-2BD5-B809-61E4-64FA884E2EB6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648" creationId="{1C43F264-D49D-E43E-9BA3-01467E79FF24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649" creationId="{36892419-D0CA-A8B3-9E7D-350D55610E13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650" creationId="{66EA235E-AB77-6CD2-6DD7-40D61E879F4C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651" creationId="{1077F8B3-D6DB-5882-0759-81FC312D54C2}"/>
          </ac:spMkLst>
        </pc:spChg>
        <pc:spChg chg="mod">
          <ac:chgData name="Miglute" userId="51f2b65766b791bb" providerId="LiveId" clId="{A5B78D72-0D61-4C1F-ABB2-8755DD914DD9}" dt="2023-04-30T08:14:04.584" v="540"/>
          <ac:spMkLst>
            <pc:docMk/>
            <pc:sldMk cId="0" sldId="260"/>
            <ac:spMk id="652" creationId="{7E3C7C1D-4AB9-616F-F4D3-7F643DDE0E48}"/>
          </ac:spMkLst>
        </pc:spChg>
        <pc:grpChg chg="add mod">
          <ac:chgData name="Miglute" userId="51f2b65766b791bb" providerId="LiveId" clId="{A5B78D72-0D61-4C1F-ABB2-8755DD914DD9}" dt="2023-04-30T08:14:04.584" v="540"/>
          <ac:grpSpMkLst>
            <pc:docMk/>
            <pc:sldMk cId="0" sldId="260"/>
            <ac:grpSpMk id="13" creationId="{71717B30-5F84-3C7B-179D-CC31F4432673}"/>
          </ac:grpSpMkLst>
        </pc:grpChg>
        <pc:grpChg chg="mod">
          <ac:chgData name="Miglute" userId="51f2b65766b791bb" providerId="LiveId" clId="{A5B78D72-0D61-4C1F-ABB2-8755DD914DD9}" dt="2023-04-30T08:14:04.584" v="540"/>
          <ac:grpSpMkLst>
            <pc:docMk/>
            <pc:sldMk cId="0" sldId="260"/>
            <ac:grpSpMk id="18" creationId="{7D6FDEEE-7F2E-20CB-7586-58CE635B87E7}"/>
          </ac:grpSpMkLst>
        </pc:grpChg>
        <pc:grpChg chg="mod">
          <ac:chgData name="Miglute" userId="51f2b65766b791bb" providerId="LiveId" clId="{A5B78D72-0D61-4C1F-ABB2-8755DD914DD9}" dt="2023-04-30T08:14:04.584" v="540"/>
          <ac:grpSpMkLst>
            <pc:docMk/>
            <pc:sldMk cId="0" sldId="260"/>
            <ac:grpSpMk id="20" creationId="{B7AA2E1D-99FB-23B8-E9A6-CAD0800314F1}"/>
          </ac:grpSpMkLst>
        </pc:grpChg>
        <pc:grpChg chg="mod">
          <ac:chgData name="Miglute" userId="51f2b65766b791bb" providerId="LiveId" clId="{A5B78D72-0D61-4C1F-ABB2-8755DD914DD9}" dt="2023-04-30T08:14:04.584" v="540"/>
          <ac:grpSpMkLst>
            <pc:docMk/>
            <pc:sldMk cId="0" sldId="260"/>
            <ac:grpSpMk id="22" creationId="{CE65028C-D058-AD8D-F540-9E7867A281E8}"/>
          </ac:grpSpMkLst>
        </pc:grpChg>
        <pc:grpChg chg="mod">
          <ac:chgData name="Miglute" userId="51f2b65766b791bb" providerId="LiveId" clId="{A5B78D72-0D61-4C1F-ABB2-8755DD914DD9}" dt="2023-04-30T08:14:04.584" v="540"/>
          <ac:grpSpMkLst>
            <pc:docMk/>
            <pc:sldMk cId="0" sldId="260"/>
            <ac:grpSpMk id="24" creationId="{6DFAAF88-5231-2832-88DA-A20F2963C463}"/>
          </ac:grpSpMkLst>
        </pc:grpChg>
        <pc:grpChg chg="del">
          <ac:chgData name="Miglute" userId="51f2b65766b791bb" providerId="LiveId" clId="{A5B78D72-0D61-4C1F-ABB2-8755DD914DD9}" dt="2023-04-30T08:14:06.125" v="541" actId="478"/>
          <ac:grpSpMkLst>
            <pc:docMk/>
            <pc:sldMk cId="0" sldId="260"/>
            <ac:grpSpMk id="738" creationId="{00000000-0000-0000-0000-000000000000}"/>
          </ac:grpSpMkLst>
        </pc:grpChg>
      </pc:sldChg>
      <pc:sldChg chg="addSp modSp mod modTransition modAnim">
        <pc:chgData name="Miglute" userId="51f2b65766b791bb" providerId="LiveId" clId="{A5B78D72-0D61-4C1F-ABB2-8755DD914DD9}" dt="2023-05-04T04:30:24.598" v="1382"/>
        <pc:sldMkLst>
          <pc:docMk/>
          <pc:sldMk cId="0" sldId="261"/>
        </pc:sldMkLst>
        <pc:picChg chg="add mod">
          <ac:chgData name="Miglute" userId="51f2b65766b791bb" providerId="LiveId" clId="{A5B78D72-0D61-4C1F-ABB2-8755DD914DD9}" dt="2023-05-03T18:08:08.466" v="1230" actId="14100"/>
          <ac:picMkLst>
            <pc:docMk/>
            <pc:sldMk cId="0" sldId="261"/>
            <ac:picMk id="2" creationId="{7834AA08-AEEF-9B2A-EEDF-8DC739ED764B}"/>
          </ac:picMkLst>
        </pc:picChg>
      </pc:sldChg>
      <pc:sldChg chg="addSp delSp modSp mod modTransition">
        <pc:chgData name="Miglute" userId="51f2b65766b791bb" providerId="LiveId" clId="{A5B78D72-0D61-4C1F-ABB2-8755DD914DD9}" dt="2023-05-04T11:29:21.837" v="1384" actId="20577"/>
        <pc:sldMkLst>
          <pc:docMk/>
          <pc:sldMk cId="0" sldId="262"/>
        </pc:sldMkLst>
        <pc:spChg chg="mod">
          <ac:chgData name="Miglute" userId="51f2b65766b791bb" providerId="LiveId" clId="{A5B78D72-0D61-4C1F-ABB2-8755DD914DD9}" dt="2023-05-04T11:29:21.837" v="1384" actId="20577"/>
          <ac:spMkLst>
            <pc:docMk/>
            <pc:sldMk cId="0" sldId="262"/>
            <ac:spMk id="1038" creationId="{00000000-0000-0000-0000-000000000000}"/>
          </ac:spMkLst>
        </pc:spChg>
        <pc:spChg chg="mod">
          <ac:chgData name="Miglute" userId="51f2b65766b791bb" providerId="LiveId" clId="{A5B78D72-0D61-4C1F-ABB2-8755DD914DD9}" dt="2023-05-04T04:27:57.351" v="1361" actId="1076"/>
          <ac:spMkLst>
            <pc:docMk/>
            <pc:sldMk cId="0" sldId="262"/>
            <ac:spMk id="1039" creationId="{00000000-0000-0000-0000-000000000000}"/>
          </ac:spMkLst>
        </pc:spChg>
        <pc:spChg chg="del">
          <ac:chgData name="Miglute" userId="51f2b65766b791bb" providerId="LiveId" clId="{A5B78D72-0D61-4C1F-ABB2-8755DD914DD9}" dt="2023-04-30T06:21:41.554" v="31" actId="478"/>
          <ac:spMkLst>
            <pc:docMk/>
            <pc:sldMk cId="0" sldId="262"/>
            <ac:spMk id="1040" creationId="{00000000-0000-0000-0000-000000000000}"/>
          </ac:spMkLst>
        </pc:spChg>
        <pc:grpChg chg="mod">
          <ac:chgData name="Miglute" userId="51f2b65766b791bb" providerId="LiveId" clId="{A5B78D72-0D61-4C1F-ABB2-8755DD914DD9}" dt="2023-04-30T06:21:39.475" v="30" actId="14100"/>
          <ac:grpSpMkLst>
            <pc:docMk/>
            <pc:sldMk cId="0" sldId="262"/>
            <ac:grpSpMk id="1041" creationId="{00000000-0000-0000-0000-000000000000}"/>
          </ac:grpSpMkLst>
        </pc:grpChg>
        <pc:picChg chg="add del mod">
          <ac:chgData name="Miglute" userId="51f2b65766b791bb" providerId="LiveId" clId="{A5B78D72-0D61-4C1F-ABB2-8755DD914DD9}" dt="2023-05-02T08:47:58.831" v="1200" actId="478"/>
          <ac:picMkLst>
            <pc:docMk/>
            <pc:sldMk cId="0" sldId="262"/>
            <ac:picMk id="4098" creationId="{378339BC-CAC8-F902-BCC2-5C6E7225C8DB}"/>
          </ac:picMkLst>
        </pc:picChg>
        <pc:picChg chg="add mod">
          <ac:chgData name="Miglute" userId="51f2b65766b791bb" providerId="LiveId" clId="{A5B78D72-0D61-4C1F-ABB2-8755DD914DD9}" dt="2023-05-02T08:49:37.222" v="1208" actId="1076"/>
          <ac:picMkLst>
            <pc:docMk/>
            <pc:sldMk cId="0" sldId="262"/>
            <ac:picMk id="4100" creationId="{AD784D99-0501-23FF-AD90-116DA2D7A84C}"/>
          </ac:picMkLst>
        </pc:picChg>
      </pc:sldChg>
      <pc:sldChg chg="addSp delSp modSp mod modTransition">
        <pc:chgData name="Miglute" userId="51f2b65766b791bb" providerId="LiveId" clId="{A5B78D72-0D61-4C1F-ABB2-8755DD914DD9}" dt="2023-05-04T04:30:24.598" v="1382"/>
        <pc:sldMkLst>
          <pc:docMk/>
          <pc:sldMk cId="0" sldId="263"/>
        </pc:sldMkLst>
        <pc:spChg chg="add del mod">
          <ac:chgData name="Miglute" userId="51f2b65766b791bb" providerId="LiveId" clId="{A5B78D72-0D61-4C1F-ABB2-8755DD914DD9}" dt="2023-04-30T06:24:22.136" v="78" actId="478"/>
          <ac:spMkLst>
            <pc:docMk/>
            <pc:sldMk cId="0" sldId="263"/>
            <ac:spMk id="3" creationId="{92F44097-A1AB-CB8B-F87D-0638029D5251}"/>
          </ac:spMkLst>
        </pc:spChg>
        <pc:spChg chg="add del mod">
          <ac:chgData name="Miglute" userId="51f2b65766b791bb" providerId="LiveId" clId="{A5B78D72-0D61-4C1F-ABB2-8755DD914DD9}" dt="2023-04-30T06:24:30.882" v="82" actId="478"/>
          <ac:spMkLst>
            <pc:docMk/>
            <pc:sldMk cId="0" sldId="263"/>
            <ac:spMk id="5" creationId="{00E5D829-19C7-B00C-D4A5-FAC83E1F03D7}"/>
          </ac:spMkLst>
        </pc:spChg>
        <pc:spChg chg="add del mod">
          <ac:chgData name="Miglute" userId="51f2b65766b791bb" providerId="LiveId" clId="{A5B78D72-0D61-4C1F-ABB2-8755DD914DD9}" dt="2023-04-30T06:24:36.394" v="86" actId="478"/>
          <ac:spMkLst>
            <pc:docMk/>
            <pc:sldMk cId="0" sldId="263"/>
            <ac:spMk id="7" creationId="{43E7955D-6F57-5D29-8691-CD8DED1073A1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11" creationId="{C79F7C0B-9152-78E4-61E2-756AC5BFC2C9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12" creationId="{C4A3F96B-7D96-F91D-18B7-7D618B8CB3D0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13" creationId="{E7EAE4E4-10A3-541E-E37C-6FA4C2B4B699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14" creationId="{03D4C667-5D03-069F-A8F5-99E1DFFEE459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16" creationId="{613D6A4F-68B8-9ACE-D18E-2FBA76023BBF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18" creationId="{D9D6E14D-F7D4-6869-F1C6-0BC754177982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20" creationId="{26F496D2-ED25-3571-FD50-D48A3217AAD1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22" creationId="{DD19F300-DBE0-68C9-DBBB-BB60BAF83747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23" creationId="{BFC3EC90-425E-AE51-F023-136F3E8182AA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24" creationId="{D59B4A3A-B873-BDFF-7E18-700067DAB30B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25" creationId="{8D5F1030-49ED-2C85-D566-35638FD56019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26" creationId="{0351EE90-27BA-F202-D95F-4FC9EDD4606F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27" creationId="{6364009B-F484-4ECF-E638-C7A08538048B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28" creationId="{1FD0DB07-F487-1DEA-E5AE-D0809B595C8D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29" creationId="{B2824E24-F714-DE6C-A297-FE836C0004F4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30" creationId="{9B88A7AE-4B84-364B-8F76-B703022A1456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31" creationId="{871C9EB6-0337-FBDE-ED56-825B92E89BB4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32" creationId="{65FE160E-604A-22C2-2963-2E0FA9018CFD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33" creationId="{562E86B9-723D-796B-CD77-82D3FDAF9207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34" creationId="{6B705619-9800-E30F-AC74-ECF7F96D79E6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35" creationId="{A7ED6EB5-83EF-B12C-4C2D-BAAA32A35C1F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36" creationId="{E6D23842-E653-1BB6-2B95-F7E911D4CB52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37" creationId="{BA6A8EA5-1112-BDB5-7855-D77F6FF2C4A5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38" creationId="{F91471AB-ED7C-BBC2-3A6B-6A0B4F30554D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39" creationId="{33E1AD4C-B554-B187-0364-ECCDBD3DDC29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40" creationId="{08DB5E97-FC2F-3055-11E1-63868F34684B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41" creationId="{7D91F7A0-C074-482D-5845-C373AEBBF65D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42" creationId="{FDC8B298-FBE1-DC47-8AED-0B80921F68FC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43" creationId="{A01FD247-5609-9B19-1DD1-D5D16094BA7A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44" creationId="{9EA6F53E-4E09-D04F-DC8D-497E21984C91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45" creationId="{294F808B-7BEB-B817-7335-438D8E9A5421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46" creationId="{AC08726A-F003-199E-5272-B8F32FC42F11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47" creationId="{63576E45-80AB-5FEE-86E5-8F33EFC62E69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48" creationId="{D4F83800-9093-9D8C-D992-7C7144CB5AA1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49" creationId="{1AD902F5-DA7F-A872-B5E5-872C389165B4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50" creationId="{DB3D5C15-D741-4AD4-526B-3A8D185870E2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51" creationId="{83B0C6A8-F8E8-9F8E-76E5-CEB753F7383F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52" creationId="{9A689DC6-5A71-85B4-3AC0-398EC7B76CB9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53" creationId="{1D30710E-3274-C9F2-C4F2-13D3A13F2535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54" creationId="{AE07B85A-D8FD-4275-30BF-072D8F7D7768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55" creationId="{096D0ECF-2DE1-6A89-A2A0-D754EE978188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56" creationId="{BE46B363-7A11-FB87-984E-F22E6D7E62E4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57" creationId="{2CBCC677-AB89-2FFE-40BF-6529A47A5AC9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58" creationId="{5B8516B9-959C-0422-3B4E-79A1B5600D33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59" creationId="{27DF02D1-3087-4813-6EA3-BDABD4563C64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60" creationId="{DDA09409-759A-DC34-78A2-0C778825B363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61" creationId="{146A47BF-8C9B-1E87-7BC4-7ADEFCA11FAE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62" creationId="{957FD971-4055-8B3C-B24F-C8C4B971BAF0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63" creationId="{CF9BA915-8F32-A8EB-FFE7-DAA86F92CB32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1088" creationId="{7BD99DFE-9D1C-6ACF-2863-7F86F3C3BA63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1089" creationId="{43A13840-FAC5-1B0B-DC9A-B9468554443C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1090" creationId="{E88EC3A2-4DEC-4037-35DD-E516C4FE286F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1091" creationId="{C66519A8-B8B0-E833-F13B-45DF51C155FE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1092" creationId="{92535422-4116-DC48-77C0-FAD883869B3B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1093" creationId="{891C77BA-2AB0-FAB9-54A0-752A21C26173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1094" creationId="{95FC0049-B2C1-5CEC-4118-941A11A24FE0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1095" creationId="{EB19012A-E30B-012D-783F-59219F434D3C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1096" creationId="{074CA5A4-F063-C6FD-B405-0C028B83ACCF}"/>
          </ac:spMkLst>
        </pc:spChg>
        <pc:spChg chg="mod">
          <ac:chgData name="Miglute" userId="51f2b65766b791bb" providerId="LiveId" clId="{A5B78D72-0D61-4C1F-ABB2-8755DD914DD9}" dt="2023-04-30T08:13:54.156" v="538"/>
          <ac:spMkLst>
            <pc:docMk/>
            <pc:sldMk cId="0" sldId="263"/>
            <ac:spMk id="1097" creationId="{1E98900E-16EB-797A-84ED-BDC9A5FE0208}"/>
          </ac:spMkLst>
        </pc:spChg>
        <pc:spChg chg="mod">
          <ac:chgData name="Miglute" userId="51f2b65766b791bb" providerId="LiveId" clId="{A5B78D72-0D61-4C1F-ABB2-8755DD914DD9}" dt="2023-04-30T06:24:09.997" v="72" actId="255"/>
          <ac:spMkLst>
            <pc:docMk/>
            <pc:sldMk cId="0" sldId="263"/>
            <ac:spMk id="1109" creationId="{00000000-0000-0000-0000-000000000000}"/>
          </ac:spMkLst>
        </pc:spChg>
        <pc:spChg chg="del mod">
          <ac:chgData name="Miglute" userId="51f2b65766b791bb" providerId="LiveId" clId="{A5B78D72-0D61-4C1F-ABB2-8755DD914DD9}" dt="2023-04-30T06:24:33.470" v="84" actId="478"/>
          <ac:spMkLst>
            <pc:docMk/>
            <pc:sldMk cId="0" sldId="263"/>
            <ac:spMk id="1110" creationId="{00000000-0000-0000-0000-000000000000}"/>
          </ac:spMkLst>
        </pc:spChg>
        <pc:spChg chg="del mod">
          <ac:chgData name="Miglute" userId="51f2b65766b791bb" providerId="LiveId" clId="{A5B78D72-0D61-4C1F-ABB2-8755DD914DD9}" dt="2023-04-30T06:24:27.577" v="81" actId="478"/>
          <ac:spMkLst>
            <pc:docMk/>
            <pc:sldMk cId="0" sldId="263"/>
            <ac:spMk id="1111" creationId="{00000000-0000-0000-0000-000000000000}"/>
          </ac:spMkLst>
        </pc:spChg>
        <pc:spChg chg="mod">
          <ac:chgData name="Miglute" userId="51f2b65766b791bb" providerId="LiveId" clId="{A5B78D72-0D61-4C1F-ABB2-8755DD914DD9}" dt="2023-04-30T06:24:56.665" v="94" actId="1076"/>
          <ac:spMkLst>
            <pc:docMk/>
            <pc:sldMk cId="0" sldId="263"/>
            <ac:spMk id="1112" creationId="{00000000-0000-0000-0000-000000000000}"/>
          </ac:spMkLst>
        </pc:spChg>
        <pc:spChg chg="del mod">
          <ac:chgData name="Miglute" userId="51f2b65766b791bb" providerId="LiveId" clId="{A5B78D72-0D61-4C1F-ABB2-8755DD914DD9}" dt="2023-04-30T06:24:19.674" v="77" actId="478"/>
          <ac:spMkLst>
            <pc:docMk/>
            <pc:sldMk cId="0" sldId="263"/>
            <ac:spMk id="1113" creationId="{00000000-0000-0000-0000-000000000000}"/>
          </ac:spMkLst>
        </pc:spChg>
        <pc:spChg chg="del">
          <ac:chgData name="Miglute" userId="51f2b65766b791bb" providerId="LiveId" clId="{A5B78D72-0D61-4C1F-ABB2-8755DD914DD9}" dt="2023-04-30T06:24:17.205" v="74" actId="478"/>
          <ac:spMkLst>
            <pc:docMk/>
            <pc:sldMk cId="0" sldId="263"/>
            <ac:spMk id="1114" creationId="{00000000-0000-0000-0000-000000000000}"/>
          </ac:spMkLst>
        </pc:spChg>
        <pc:spChg chg="del">
          <ac:chgData name="Miglute" userId="51f2b65766b791bb" providerId="LiveId" clId="{A5B78D72-0D61-4C1F-ABB2-8755DD914DD9}" dt="2023-04-30T06:24:24.097" v="79" actId="478"/>
          <ac:spMkLst>
            <pc:docMk/>
            <pc:sldMk cId="0" sldId="263"/>
            <ac:spMk id="1115" creationId="{00000000-0000-0000-0000-000000000000}"/>
          </ac:spMkLst>
        </pc:spChg>
        <pc:grpChg chg="add mod">
          <ac:chgData name="Miglute" userId="51f2b65766b791bb" providerId="LiveId" clId="{A5B78D72-0D61-4C1F-ABB2-8755DD914DD9}" dt="2023-04-30T08:13:54.156" v="538"/>
          <ac:grpSpMkLst>
            <pc:docMk/>
            <pc:sldMk cId="0" sldId="263"/>
            <ac:grpSpMk id="10" creationId="{E1F33634-6B58-0084-CB1B-DC7EC78A6F99}"/>
          </ac:grpSpMkLst>
        </pc:grpChg>
        <pc:grpChg chg="mod">
          <ac:chgData name="Miglute" userId="51f2b65766b791bb" providerId="LiveId" clId="{A5B78D72-0D61-4C1F-ABB2-8755DD914DD9}" dt="2023-04-30T08:13:54.156" v="538"/>
          <ac:grpSpMkLst>
            <pc:docMk/>
            <pc:sldMk cId="0" sldId="263"/>
            <ac:grpSpMk id="15" creationId="{8A82ADCE-C14C-8F4C-4356-4837BAFA8D0B}"/>
          </ac:grpSpMkLst>
        </pc:grpChg>
        <pc:grpChg chg="mod">
          <ac:chgData name="Miglute" userId="51f2b65766b791bb" providerId="LiveId" clId="{A5B78D72-0D61-4C1F-ABB2-8755DD914DD9}" dt="2023-04-30T08:13:54.156" v="538"/>
          <ac:grpSpMkLst>
            <pc:docMk/>
            <pc:sldMk cId="0" sldId="263"/>
            <ac:grpSpMk id="17" creationId="{C90CA145-7218-6A45-9B29-1FA417870E17}"/>
          </ac:grpSpMkLst>
        </pc:grpChg>
        <pc:grpChg chg="mod">
          <ac:chgData name="Miglute" userId="51f2b65766b791bb" providerId="LiveId" clId="{A5B78D72-0D61-4C1F-ABB2-8755DD914DD9}" dt="2023-04-30T08:13:54.156" v="538"/>
          <ac:grpSpMkLst>
            <pc:docMk/>
            <pc:sldMk cId="0" sldId="263"/>
            <ac:grpSpMk id="19" creationId="{9A54533C-BDD1-85DC-BBA8-2CD53A213AFB}"/>
          </ac:grpSpMkLst>
        </pc:grpChg>
        <pc:grpChg chg="mod">
          <ac:chgData name="Miglute" userId="51f2b65766b791bb" providerId="LiveId" clId="{A5B78D72-0D61-4C1F-ABB2-8755DD914DD9}" dt="2023-04-30T08:13:54.156" v="538"/>
          <ac:grpSpMkLst>
            <pc:docMk/>
            <pc:sldMk cId="0" sldId="263"/>
            <ac:grpSpMk id="21" creationId="{E4824632-4025-8A7E-EBB6-43E450332C66}"/>
          </ac:grpSpMkLst>
        </pc:grpChg>
        <pc:grpChg chg="del">
          <ac:chgData name="Miglute" userId="51f2b65766b791bb" providerId="LiveId" clId="{A5B78D72-0D61-4C1F-ABB2-8755DD914DD9}" dt="2023-04-30T06:24:13.536" v="73" actId="478"/>
          <ac:grpSpMkLst>
            <pc:docMk/>
            <pc:sldMk cId="0" sldId="263"/>
            <ac:grpSpMk id="1116" creationId="{00000000-0000-0000-0000-000000000000}"/>
          </ac:grpSpMkLst>
        </pc:grpChg>
        <pc:grpChg chg="del">
          <ac:chgData name="Miglute" userId="51f2b65766b791bb" providerId="LiveId" clId="{A5B78D72-0D61-4C1F-ABB2-8755DD914DD9}" dt="2023-04-30T06:24:13.536" v="73" actId="478"/>
          <ac:grpSpMkLst>
            <pc:docMk/>
            <pc:sldMk cId="0" sldId="263"/>
            <ac:grpSpMk id="1119" creationId="{00000000-0000-0000-0000-000000000000}"/>
          </ac:grpSpMkLst>
        </pc:grpChg>
        <pc:picChg chg="add mod">
          <ac:chgData name="Miglute" userId="51f2b65766b791bb" providerId="LiveId" clId="{A5B78D72-0D61-4C1F-ABB2-8755DD914DD9}" dt="2023-04-30T08:13:55.707" v="539" actId="1076"/>
          <ac:picMkLst>
            <pc:docMk/>
            <pc:sldMk cId="0" sldId="263"/>
            <ac:picMk id="9" creationId="{58A3D065-2953-50CE-B6B2-A397B9B32951}"/>
          </ac:picMkLst>
        </pc:picChg>
      </pc:sldChg>
      <pc:sldChg chg="addSp delSp modSp mod modTransition">
        <pc:chgData name="Miglute" userId="51f2b65766b791bb" providerId="LiveId" clId="{A5B78D72-0D61-4C1F-ABB2-8755DD914DD9}" dt="2023-05-04T04:30:24.598" v="1382"/>
        <pc:sldMkLst>
          <pc:docMk/>
          <pc:sldMk cId="0" sldId="264"/>
        </pc:sldMkLst>
        <pc:spChg chg="add del mod">
          <ac:chgData name="Miglute" userId="51f2b65766b791bb" providerId="LiveId" clId="{A5B78D72-0D61-4C1F-ABB2-8755DD914DD9}" dt="2023-04-30T06:33:32.455" v="160" actId="478"/>
          <ac:spMkLst>
            <pc:docMk/>
            <pc:sldMk cId="0" sldId="264"/>
            <ac:spMk id="3" creationId="{53F6280B-33A7-2186-C2AE-2AD0CF1FEC98}"/>
          </ac:spMkLst>
        </pc:spChg>
        <pc:spChg chg="add del mod">
          <ac:chgData name="Miglute" userId="51f2b65766b791bb" providerId="LiveId" clId="{A5B78D72-0D61-4C1F-ABB2-8755DD914DD9}" dt="2023-04-30T06:33:35.381" v="163" actId="478"/>
          <ac:spMkLst>
            <pc:docMk/>
            <pc:sldMk cId="0" sldId="264"/>
            <ac:spMk id="5" creationId="{F1AFD970-627D-B811-BEC9-761FFED609AA}"/>
          </ac:spMkLst>
        </pc:spChg>
        <pc:spChg chg="add del mod">
          <ac:chgData name="Miglute" userId="51f2b65766b791bb" providerId="LiveId" clId="{A5B78D72-0D61-4C1F-ABB2-8755DD914DD9}" dt="2023-04-30T06:33:38.265" v="165" actId="478"/>
          <ac:spMkLst>
            <pc:docMk/>
            <pc:sldMk cId="0" sldId="264"/>
            <ac:spMk id="7" creationId="{8EA86594-E8AE-18B0-20B4-2229BE2B3CE4}"/>
          </ac:spMkLst>
        </pc:spChg>
        <pc:spChg chg="add del mod">
          <ac:chgData name="Miglute" userId="51f2b65766b791bb" providerId="LiveId" clId="{A5B78D72-0D61-4C1F-ABB2-8755DD914DD9}" dt="2023-04-30T06:33:45.538" v="169" actId="478"/>
          <ac:spMkLst>
            <pc:docMk/>
            <pc:sldMk cId="0" sldId="264"/>
            <ac:spMk id="9" creationId="{99F7D194-A56D-E3F8-4D2B-192C931C8C67}"/>
          </ac:spMkLst>
        </pc:spChg>
        <pc:spChg chg="add del mod">
          <ac:chgData name="Miglute" userId="51f2b65766b791bb" providerId="LiveId" clId="{A5B78D72-0D61-4C1F-ABB2-8755DD914DD9}" dt="2023-04-30T06:33:49.041" v="171" actId="478"/>
          <ac:spMkLst>
            <pc:docMk/>
            <pc:sldMk cId="0" sldId="264"/>
            <ac:spMk id="11" creationId="{C96960EC-F14A-1400-8525-2E6CE56723FC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13" creationId="{AFC23600-8EF4-3136-9857-6FE708E048CE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14" creationId="{56F7A59C-96DE-0CB8-677F-C22A913EE652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15" creationId="{25E5D10C-8723-B406-3334-37BE50B08F6D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16" creationId="{7EF1AE5B-D56F-5E11-5D9A-5A3A1FC907F4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18" creationId="{A6F40163-4642-D8C6-E03E-11DBC6609D6E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20" creationId="{7193CF16-6397-57EF-1386-CFE2CA7BDA51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22" creationId="{8AF8D173-1364-2FD7-F7A8-7EBC5453838E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24" creationId="{79D2E13B-2822-B75C-35CF-FBF708D5CCB2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25" creationId="{D57DF6A8-839D-FD56-95ED-67B7BDF9F234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26" creationId="{6246335F-A11A-98E8-8767-F78F7F5948A4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27" creationId="{C9F717A6-1367-6266-7D2D-89D63F59A170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28" creationId="{85695B15-4525-CA45-43FA-6A90D1913337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29" creationId="{CDE37E25-22B4-5893-8A2B-E5AE4DEB7056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30" creationId="{945C6686-ACEE-A7AE-07C0-CF39DBDC42E3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31" creationId="{08242D16-C16B-C11C-407B-A50C008511EF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32" creationId="{8EA7240F-9D83-9E5A-EC2E-63E5306E6899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33" creationId="{A1EF5115-9599-2235-0E25-622C218DCEA7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34" creationId="{D020EC08-3988-C317-1657-656072F876D5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35" creationId="{F919998D-7F55-CAE5-5EEE-3E685CFC9CBE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36" creationId="{0897CE6E-6C76-4291-57F1-2A93BABE0A77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37" creationId="{6786767F-B33F-9B7D-F93E-D0066756E5A2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38" creationId="{3AD2189E-02AB-3E12-0A00-9F8C1CB46032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39" creationId="{A056A6F0-5F19-6D95-F122-59D5E6C31EC6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40" creationId="{7713D1B8-F40E-A9E0-D48C-2997C2D7AB9C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41" creationId="{01D7B9AE-1C7A-ACAA-1B6E-F3D632427049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42" creationId="{2C3514F7-5313-BB9E-0FD2-00DE89268BA0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43" creationId="{2E70E0D9-192B-4EDC-CB6E-813CDDDB92B8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44" creationId="{24DCF9B8-F312-C742-6424-B218829B0A0F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45" creationId="{BD27ABE2-D0F6-65C1-B7DB-9F7B81C8FD9C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46" creationId="{E2ADFF8B-F633-A121-DF33-37F0053C6112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47" creationId="{9FAC2BD5-F95D-3181-23C0-F747CA26DE44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48" creationId="{DBFB0DB5-6498-D68B-F786-87CCB623AB8B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49" creationId="{F8703043-93FF-4A1F-7984-3864B3093E86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50" creationId="{7003769C-590D-6F7F-A6E1-EDF87BE12807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51" creationId="{0096CF0A-29D1-97A9-8EEF-FB4F54C835C2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52" creationId="{FC05D1E3-A218-354C-877A-F5C14314460B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53" creationId="{4C235F56-B672-2A58-11D1-0A957633C385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54" creationId="{EA47BFC2-9A11-B75B-1C7A-94D292F775FF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55" creationId="{D23EB5F9-283C-C001-AC0A-50B934ECA69D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56" creationId="{0EEF0188-1014-FDD2-CB89-0D32BE0BC1F2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57" creationId="{C64F78B4-2ADC-5856-2F60-4CFA541FD64F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58" creationId="{F1C434DE-1748-D5B9-00FA-7A54DACBC63E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59" creationId="{9C5A3080-1955-B2A6-501D-57A8E466B656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60" creationId="{8F7C08CC-37D4-83D5-C612-00076D7C0A64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61" creationId="{0B53AF52-D2A9-F0BC-A510-F9979841BC53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62" creationId="{0EF4FAE1-1489-57D7-60AE-D6CB88122C53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63" creationId="{59D4AD4C-9DBD-C204-54BF-8A304A5A809F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1088" creationId="{DB2BE16A-8EF1-03F2-B58C-501F7D3C4255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1089" creationId="{77C77BDD-692E-2232-5CD8-40D690A0E31E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1090" creationId="{32BDA1F7-21D5-0CA6-E020-39EF6B23AB9B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1091" creationId="{B157099F-1DD3-A093-6D7A-56FCD2A6A083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1092" creationId="{B83094B2-497C-6249-5F38-222E7E348FBA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1093" creationId="{3AEB116B-BFAE-FCEC-8770-0AFFA47DF5A5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1094" creationId="{1DD024C8-0506-6B21-C860-2553F2A175FB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1095" creationId="{1E0ED724-5F7E-E409-3E3A-9E6A7371F037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1096" creationId="{53EA7B4C-41E2-3787-3191-66F5F1678858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1097" creationId="{8E992C58-24FA-360A-07B3-8074E1C97F97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1098" creationId="{97FD46F3-0C33-DB1B-B65C-395FC332ED81}"/>
          </ac:spMkLst>
        </pc:spChg>
        <pc:spChg chg="mod">
          <ac:chgData name="Miglute" userId="51f2b65766b791bb" providerId="LiveId" clId="{A5B78D72-0D61-4C1F-ABB2-8755DD914DD9}" dt="2023-04-30T08:13:50.518" v="536"/>
          <ac:spMkLst>
            <pc:docMk/>
            <pc:sldMk cId="0" sldId="264"/>
            <ac:spMk id="1099" creationId="{2EE3A41B-ED30-585A-59A6-C0775DE51F97}"/>
          </ac:spMkLst>
        </pc:spChg>
        <pc:spChg chg="mod">
          <ac:chgData name="Miglute" userId="51f2b65766b791bb" providerId="LiveId" clId="{A5B78D72-0D61-4C1F-ABB2-8755DD914DD9}" dt="2023-04-30T06:33:20.301" v="154" actId="20577"/>
          <ac:spMkLst>
            <pc:docMk/>
            <pc:sldMk cId="0" sldId="264"/>
            <ac:spMk id="1127" creationId="{00000000-0000-0000-0000-000000000000}"/>
          </ac:spMkLst>
        </pc:spChg>
        <pc:spChg chg="del">
          <ac:chgData name="Miglute" userId="51f2b65766b791bb" providerId="LiveId" clId="{A5B78D72-0D61-4C1F-ABB2-8755DD914DD9}" dt="2023-04-30T06:33:47.778" v="170" actId="478"/>
          <ac:spMkLst>
            <pc:docMk/>
            <pc:sldMk cId="0" sldId="264"/>
            <ac:spMk id="1128" creationId="{00000000-0000-0000-0000-000000000000}"/>
          </ac:spMkLst>
        </pc:spChg>
        <pc:spChg chg="del">
          <ac:chgData name="Miglute" userId="51f2b65766b791bb" providerId="LiveId" clId="{A5B78D72-0D61-4C1F-ABB2-8755DD914DD9}" dt="2023-04-30T06:33:36.654" v="164" actId="478"/>
          <ac:spMkLst>
            <pc:docMk/>
            <pc:sldMk cId="0" sldId="264"/>
            <ac:spMk id="1129" creationId="{00000000-0000-0000-0000-000000000000}"/>
          </ac:spMkLst>
        </pc:spChg>
        <pc:spChg chg="del mod">
          <ac:chgData name="Miglute" userId="51f2b65766b791bb" providerId="LiveId" clId="{A5B78D72-0D61-4C1F-ABB2-8755DD914DD9}" dt="2023-04-30T06:33:44.153" v="167" actId="478"/>
          <ac:spMkLst>
            <pc:docMk/>
            <pc:sldMk cId="0" sldId="264"/>
            <ac:spMk id="1130" creationId="{00000000-0000-0000-0000-000000000000}"/>
          </ac:spMkLst>
        </pc:spChg>
        <pc:spChg chg="del mod">
          <ac:chgData name="Miglute" userId="51f2b65766b791bb" providerId="LiveId" clId="{A5B78D72-0D61-4C1F-ABB2-8755DD914DD9}" dt="2023-04-30T06:33:33.791" v="162" actId="478"/>
          <ac:spMkLst>
            <pc:docMk/>
            <pc:sldMk cId="0" sldId="264"/>
            <ac:spMk id="1131" creationId="{00000000-0000-0000-0000-000000000000}"/>
          </ac:spMkLst>
        </pc:spChg>
        <pc:spChg chg="mod">
          <ac:chgData name="Miglute" userId="51f2b65766b791bb" providerId="LiveId" clId="{A5B78D72-0D61-4C1F-ABB2-8755DD914DD9}" dt="2023-04-30T06:34:46.459" v="186" actId="14100"/>
          <ac:spMkLst>
            <pc:docMk/>
            <pc:sldMk cId="0" sldId="264"/>
            <ac:spMk id="1132" creationId="{00000000-0000-0000-0000-000000000000}"/>
          </ac:spMkLst>
        </pc:spChg>
        <pc:spChg chg="del">
          <ac:chgData name="Miglute" userId="51f2b65766b791bb" providerId="LiveId" clId="{A5B78D72-0D61-4C1F-ABB2-8755DD914DD9}" dt="2023-04-30T06:33:31.105" v="159" actId="478"/>
          <ac:spMkLst>
            <pc:docMk/>
            <pc:sldMk cId="0" sldId="264"/>
            <ac:spMk id="1133" creationId="{00000000-0000-0000-0000-000000000000}"/>
          </ac:spMkLst>
        </pc:spChg>
        <pc:spChg chg="del">
          <ac:chgData name="Miglute" userId="51f2b65766b791bb" providerId="LiveId" clId="{A5B78D72-0D61-4C1F-ABB2-8755DD914DD9}" dt="2023-04-30T06:33:23.441" v="155" actId="478"/>
          <ac:spMkLst>
            <pc:docMk/>
            <pc:sldMk cId="0" sldId="264"/>
            <ac:spMk id="1134" creationId="{00000000-0000-0000-0000-000000000000}"/>
          </ac:spMkLst>
        </pc:spChg>
        <pc:spChg chg="del">
          <ac:chgData name="Miglute" userId="51f2b65766b791bb" providerId="LiveId" clId="{A5B78D72-0D61-4C1F-ABB2-8755DD914DD9}" dt="2023-04-30T06:33:25.178" v="156" actId="478"/>
          <ac:spMkLst>
            <pc:docMk/>
            <pc:sldMk cId="0" sldId="264"/>
            <ac:spMk id="1135" creationId="{00000000-0000-0000-0000-000000000000}"/>
          </ac:spMkLst>
        </pc:spChg>
        <pc:spChg chg="del">
          <ac:chgData name="Miglute" userId="51f2b65766b791bb" providerId="LiveId" clId="{A5B78D72-0D61-4C1F-ABB2-8755DD914DD9}" dt="2023-04-30T06:33:26.835" v="157" actId="478"/>
          <ac:spMkLst>
            <pc:docMk/>
            <pc:sldMk cId="0" sldId="264"/>
            <ac:spMk id="1136" creationId="{00000000-0000-0000-0000-000000000000}"/>
          </ac:spMkLst>
        </pc:spChg>
        <pc:spChg chg="del">
          <ac:chgData name="Miglute" userId="51f2b65766b791bb" providerId="LiveId" clId="{A5B78D72-0D61-4C1F-ABB2-8755DD914DD9}" dt="2023-04-30T06:33:12.207" v="151" actId="478"/>
          <ac:spMkLst>
            <pc:docMk/>
            <pc:sldMk cId="0" sldId="264"/>
            <ac:spMk id="1137" creationId="{00000000-0000-0000-0000-000000000000}"/>
          </ac:spMkLst>
        </pc:spChg>
        <pc:grpChg chg="add mod">
          <ac:chgData name="Miglute" userId="51f2b65766b791bb" providerId="LiveId" clId="{A5B78D72-0D61-4C1F-ABB2-8755DD914DD9}" dt="2023-04-30T08:13:50.518" v="536"/>
          <ac:grpSpMkLst>
            <pc:docMk/>
            <pc:sldMk cId="0" sldId="264"/>
            <ac:grpSpMk id="12" creationId="{5CB4AEB6-990E-52DD-11B6-F8BD21710D78}"/>
          </ac:grpSpMkLst>
        </pc:grpChg>
        <pc:grpChg chg="mod">
          <ac:chgData name="Miglute" userId="51f2b65766b791bb" providerId="LiveId" clId="{A5B78D72-0D61-4C1F-ABB2-8755DD914DD9}" dt="2023-04-30T08:13:50.518" v="536"/>
          <ac:grpSpMkLst>
            <pc:docMk/>
            <pc:sldMk cId="0" sldId="264"/>
            <ac:grpSpMk id="17" creationId="{8B5EC43B-492C-67E5-01E2-CBC533633376}"/>
          </ac:grpSpMkLst>
        </pc:grpChg>
        <pc:grpChg chg="mod">
          <ac:chgData name="Miglute" userId="51f2b65766b791bb" providerId="LiveId" clId="{A5B78D72-0D61-4C1F-ABB2-8755DD914DD9}" dt="2023-04-30T08:13:50.518" v="536"/>
          <ac:grpSpMkLst>
            <pc:docMk/>
            <pc:sldMk cId="0" sldId="264"/>
            <ac:grpSpMk id="19" creationId="{D221AEFB-23D0-5A07-F37C-832176E670DF}"/>
          </ac:grpSpMkLst>
        </pc:grpChg>
        <pc:grpChg chg="mod">
          <ac:chgData name="Miglute" userId="51f2b65766b791bb" providerId="LiveId" clId="{A5B78D72-0D61-4C1F-ABB2-8755DD914DD9}" dt="2023-04-30T08:13:50.518" v="536"/>
          <ac:grpSpMkLst>
            <pc:docMk/>
            <pc:sldMk cId="0" sldId="264"/>
            <ac:grpSpMk id="21" creationId="{DC90A79E-C5A1-5613-8284-4360E1055906}"/>
          </ac:grpSpMkLst>
        </pc:grpChg>
        <pc:grpChg chg="mod">
          <ac:chgData name="Miglute" userId="51f2b65766b791bb" providerId="LiveId" clId="{A5B78D72-0D61-4C1F-ABB2-8755DD914DD9}" dt="2023-04-30T08:13:50.518" v="536"/>
          <ac:grpSpMkLst>
            <pc:docMk/>
            <pc:sldMk cId="0" sldId="264"/>
            <ac:grpSpMk id="23" creationId="{76391DAD-F7B2-2D64-3351-E614B95D5FCE}"/>
          </ac:grpSpMkLst>
        </pc:grpChg>
        <pc:grpChg chg="del">
          <ac:chgData name="Miglute" userId="51f2b65766b791bb" providerId="LiveId" clId="{A5B78D72-0D61-4C1F-ABB2-8755DD914DD9}" dt="2023-04-30T06:33:28.948" v="158" actId="478"/>
          <ac:grpSpMkLst>
            <pc:docMk/>
            <pc:sldMk cId="0" sldId="264"/>
            <ac:grpSpMk id="1138" creationId="{00000000-0000-0000-0000-000000000000}"/>
          </ac:grpSpMkLst>
        </pc:grpChg>
        <pc:grpChg chg="del mod">
          <ac:chgData name="Miglute" userId="51f2b65766b791bb" providerId="LiveId" clId="{A5B78D72-0D61-4C1F-ABB2-8755DD914DD9}" dt="2023-04-30T06:34:29.945" v="183" actId="478"/>
          <ac:grpSpMkLst>
            <pc:docMk/>
            <pc:sldMk cId="0" sldId="264"/>
            <ac:grpSpMk id="1144" creationId="{00000000-0000-0000-0000-000000000000}"/>
          </ac:grpSpMkLst>
        </pc:grpChg>
        <pc:grpChg chg="del">
          <ac:chgData name="Miglute" userId="51f2b65766b791bb" providerId="LiveId" clId="{A5B78D72-0D61-4C1F-ABB2-8755DD914DD9}" dt="2023-04-30T06:34:28.354" v="181" actId="478"/>
          <ac:grpSpMkLst>
            <pc:docMk/>
            <pc:sldMk cId="0" sldId="264"/>
            <ac:grpSpMk id="1150" creationId="{00000000-0000-0000-0000-000000000000}"/>
          </ac:grpSpMkLst>
        </pc:grpChg>
        <pc:picChg chg="add mod">
          <ac:chgData name="Miglute" userId="51f2b65766b791bb" providerId="LiveId" clId="{A5B78D72-0D61-4C1F-ABB2-8755DD914DD9}" dt="2023-04-30T06:35:53.736" v="191" actId="1076"/>
          <ac:picMkLst>
            <pc:docMk/>
            <pc:sldMk cId="0" sldId="264"/>
            <ac:picMk id="5122" creationId="{111EB966-6242-7960-FBD8-6CED816282D0}"/>
          </ac:picMkLst>
        </pc:picChg>
      </pc:sldChg>
      <pc:sldChg chg="addSp delSp modSp mod modTransition delAnim modAnim">
        <pc:chgData name="Miglute" userId="51f2b65766b791bb" providerId="LiveId" clId="{A5B78D72-0D61-4C1F-ABB2-8755DD914DD9}" dt="2023-05-04T04:30:24.598" v="1382"/>
        <pc:sldMkLst>
          <pc:docMk/>
          <pc:sldMk cId="0" sldId="265"/>
        </pc:sldMkLst>
        <pc:spChg chg="add mod">
          <ac:chgData name="Miglute" userId="51f2b65766b791bb" providerId="LiveId" clId="{A5B78D72-0D61-4C1F-ABB2-8755DD914DD9}" dt="2023-04-30T06:47:45.160" v="237" actId="1076"/>
          <ac:spMkLst>
            <pc:docMk/>
            <pc:sldMk cId="0" sldId="265"/>
            <ac:spMk id="3" creationId="{CB5F505A-2085-EB93-56E0-F8CF30F2D0ED}"/>
          </ac:spMkLst>
        </pc:spChg>
        <pc:spChg chg="add del mod">
          <ac:chgData name="Miglute" userId="51f2b65766b791bb" providerId="LiveId" clId="{A5B78D72-0D61-4C1F-ABB2-8755DD914DD9}" dt="2023-04-30T06:46:50.417" v="216" actId="478"/>
          <ac:spMkLst>
            <pc:docMk/>
            <pc:sldMk cId="0" sldId="265"/>
            <ac:spMk id="5" creationId="{0F0B9292-FB91-5A26-5F96-BE7A08635FA0}"/>
          </ac:spMkLst>
        </pc:spChg>
        <pc:spChg chg="add del mod">
          <ac:chgData name="Miglute" userId="51f2b65766b791bb" providerId="LiveId" clId="{A5B78D72-0D61-4C1F-ABB2-8755DD914DD9}" dt="2023-04-30T06:46:28.667" v="207" actId="478"/>
          <ac:spMkLst>
            <pc:docMk/>
            <pc:sldMk cId="0" sldId="265"/>
            <ac:spMk id="7" creationId="{9578056B-9AEF-C2E2-5DB5-4ED13C014A84}"/>
          </ac:spMkLst>
        </pc:spChg>
        <pc:spChg chg="add del mod">
          <ac:chgData name="Miglute" userId="51f2b65766b791bb" providerId="LiveId" clId="{A5B78D72-0D61-4C1F-ABB2-8755DD914DD9}" dt="2023-04-30T06:46:36.210" v="209" actId="478"/>
          <ac:spMkLst>
            <pc:docMk/>
            <pc:sldMk cId="0" sldId="265"/>
            <ac:spMk id="9" creationId="{16CC248B-68AE-A0B0-66E6-192B7BE02161}"/>
          </ac:spMkLst>
        </pc:spChg>
        <pc:spChg chg="add del mod">
          <ac:chgData name="Miglute" userId="51f2b65766b791bb" providerId="LiveId" clId="{A5B78D72-0D61-4C1F-ABB2-8755DD914DD9}" dt="2023-04-30T06:46:40.001" v="211" actId="478"/>
          <ac:spMkLst>
            <pc:docMk/>
            <pc:sldMk cId="0" sldId="265"/>
            <ac:spMk id="11" creationId="{3E7E9D45-DBA7-F944-CB09-B25C4AB1234A}"/>
          </ac:spMkLst>
        </pc:spChg>
        <pc:spChg chg="add del mod">
          <ac:chgData name="Miglute" userId="51f2b65766b791bb" providerId="LiveId" clId="{A5B78D72-0D61-4C1F-ABB2-8755DD914DD9}" dt="2023-04-30T06:46:44.533" v="215" actId="478"/>
          <ac:spMkLst>
            <pc:docMk/>
            <pc:sldMk cId="0" sldId="265"/>
            <ac:spMk id="13" creationId="{95ED464D-5CF8-D5BA-4069-692DC9C81193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15" creationId="{CEBA25EE-7A6D-89AC-D790-C7100BF2D8D6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16" creationId="{72F72CEB-BB19-E1BC-5064-A7557CFB1447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17" creationId="{4B4F92CC-9B4A-EDE8-B18B-E92FACF40127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18" creationId="{DDE7B462-7177-F9E5-7062-57A8DBD77EA3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20" creationId="{9BE2D21A-BB51-94F2-918F-E861B9445012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22" creationId="{7D750FAE-5E94-84DD-8669-96CA2F4E4319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24" creationId="{8B22444C-4903-DE24-7F09-29018A7497DF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26" creationId="{7EC4B535-328F-1F9D-7177-765CD7F06879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27" creationId="{555141B8-FB45-5DDB-B89C-705B0B5D96A2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28" creationId="{31487422-2759-BEE6-4F59-80880DAA9EC6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29" creationId="{B6AD289A-45E7-E632-52E2-8F128705A122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30" creationId="{699CCCD3-064C-55B2-D072-0200714BD5B9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31" creationId="{E61A779C-7FEF-4B0F-576C-A2E22518F070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32" creationId="{A07CCB94-4265-C9E4-40B1-08AF9C02992E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33" creationId="{22E4F7E3-3153-7C12-E5E4-494E700D3CA3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34" creationId="{2F4E5F86-2176-4C25-0BCE-EAE2DE0F18AD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35" creationId="{9CD7F25A-9995-1708-6B20-B5055E1964C9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36" creationId="{551D5DAB-CD21-937D-DA62-A5B3628297C2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37" creationId="{62511B6F-1AC2-DC0D-7B51-B10D7B0A4DC9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38" creationId="{6A226A2F-7044-FE28-4773-F40372B71339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39" creationId="{2A4920E4-3433-5404-97B4-C2C1F121C81D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40" creationId="{4D6F07B5-63DB-B774-5D54-C6FA55F0EF91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41" creationId="{BBB4D51A-E1FA-D7B4-8A96-EE934F5D6314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42" creationId="{8C4EF6CB-6631-07B5-C48D-E87B11372E62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43" creationId="{F727FDDB-2591-02BA-2551-6500084ACA39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44" creationId="{EF58200E-0D51-AA30-E219-FF19E9398354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45" creationId="{7AD39465-196B-5862-7D75-65F4203470EA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46" creationId="{B100AC65-8923-07EF-8FF4-AEBAF1866DF0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47" creationId="{FDD6BCFD-A554-2171-8770-4239C03CDABF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48" creationId="{DEA9F2F5-25AE-632B-50E5-4132995BA7C8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49" creationId="{99C97AC7-9FA8-CC87-B729-734017DD85FB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50" creationId="{E0E276A5-CD8D-A622-6B77-C26B94F38D7B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51" creationId="{D3C6FF60-5B41-D517-704A-0BFA43CE189B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52" creationId="{191FE206-F2A9-1E99-E4E1-382BFB21FFF2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53" creationId="{1F25B63E-AC59-E99F-3316-86431E30D65A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54" creationId="{80401743-13E1-847E-D6E7-74F6D88E5D51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55" creationId="{A76B223C-1C1F-F78B-2530-0C1DEAA8378D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56" creationId="{C8A344F8-F2B8-0D18-FD5A-1FEBE9380A16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57" creationId="{3CF6F2CE-6D26-A2CD-5F16-3443B3A8F1EE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58" creationId="{52EE11F0-BC09-D643-0D26-ECC0133330A5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59" creationId="{9F766A8D-BE6B-C0B5-1EA2-0E02EBBB979F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60" creationId="{4AE3B0F3-A241-113F-2D4D-DECAAE4FAFDC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61" creationId="{C4D1E823-25F8-558E-89C8-56611A3274B2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62" creationId="{146CB161-7A84-B9EF-ABFF-5067D9FE87F2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63" creationId="{047001EA-F980-EEA6-DC21-2301796B9971}"/>
          </ac:spMkLst>
        </pc:spChg>
        <pc:spChg chg="mod">
          <ac:chgData name="Miglute" userId="51f2b65766b791bb" providerId="LiveId" clId="{A5B78D72-0D61-4C1F-ABB2-8755DD914DD9}" dt="2023-04-30T06:47:41.738" v="236" actId="1076"/>
          <ac:spMkLst>
            <pc:docMk/>
            <pc:sldMk cId="0" sldId="265"/>
            <ac:spMk id="1167" creationId="{00000000-0000-0000-0000-000000000000}"/>
          </ac:spMkLst>
        </pc:spChg>
        <pc:spChg chg="del">
          <ac:chgData name="Miglute" userId="51f2b65766b791bb" providerId="LiveId" clId="{A5B78D72-0D61-4C1F-ABB2-8755DD914DD9}" dt="2023-04-30T06:46:24.019" v="205" actId="478"/>
          <ac:spMkLst>
            <pc:docMk/>
            <pc:sldMk cId="0" sldId="265"/>
            <ac:spMk id="1168" creationId="{00000000-0000-0000-0000-000000000000}"/>
          </ac:spMkLst>
        </pc:spChg>
        <pc:spChg chg="del">
          <ac:chgData name="Miglute" userId="51f2b65766b791bb" providerId="LiveId" clId="{A5B78D72-0D61-4C1F-ABB2-8755DD914DD9}" dt="2023-04-30T06:46:24.019" v="205" actId="478"/>
          <ac:spMkLst>
            <pc:docMk/>
            <pc:sldMk cId="0" sldId="265"/>
            <ac:spMk id="1169" creationId="{00000000-0000-0000-0000-000000000000}"/>
          </ac:spMkLst>
        </pc:spChg>
        <pc:spChg chg="del">
          <ac:chgData name="Miglute" userId="51f2b65766b791bb" providerId="LiveId" clId="{A5B78D72-0D61-4C1F-ABB2-8755DD914DD9}" dt="2023-04-30T06:46:38.229" v="210" actId="478"/>
          <ac:spMkLst>
            <pc:docMk/>
            <pc:sldMk cId="0" sldId="265"/>
            <ac:spMk id="1170" creationId="{00000000-0000-0000-0000-000000000000}"/>
          </ac:spMkLst>
        </pc:spChg>
        <pc:spChg chg="del">
          <ac:chgData name="Miglute" userId="51f2b65766b791bb" providerId="LiveId" clId="{A5B78D72-0D61-4C1F-ABB2-8755DD914DD9}" dt="2023-04-30T06:46:33.636" v="208" actId="478"/>
          <ac:spMkLst>
            <pc:docMk/>
            <pc:sldMk cId="0" sldId="265"/>
            <ac:spMk id="1171" creationId="{00000000-0000-0000-0000-000000000000}"/>
          </ac:spMkLst>
        </pc:spChg>
        <pc:spChg chg="del mod">
          <ac:chgData name="Miglute" userId="51f2b65766b791bb" providerId="LiveId" clId="{A5B78D72-0D61-4C1F-ABB2-8755DD914DD9}" dt="2023-04-30T06:46:43.012" v="214" actId="478"/>
          <ac:spMkLst>
            <pc:docMk/>
            <pc:sldMk cId="0" sldId="265"/>
            <ac:spMk id="1172" creationId="{00000000-0000-0000-0000-000000000000}"/>
          </ac:spMkLst>
        </pc:spChg>
        <pc:spChg chg="del">
          <ac:chgData name="Miglute" userId="51f2b65766b791bb" providerId="LiveId" clId="{A5B78D72-0D61-4C1F-ABB2-8755DD914DD9}" dt="2023-04-30T06:46:27.610" v="206" actId="478"/>
          <ac:spMkLst>
            <pc:docMk/>
            <pc:sldMk cId="0" sldId="265"/>
            <ac:spMk id="1173" creationId="{00000000-0000-0000-0000-000000000000}"/>
          </ac:spMkLst>
        </pc:spChg>
        <pc:spChg chg="del mod">
          <ac:chgData name="Miglute" userId="51f2b65766b791bb" providerId="LiveId" clId="{A5B78D72-0D61-4C1F-ABB2-8755DD914DD9}" dt="2023-05-02T07:01:23.255" v="1163" actId="478"/>
          <ac:spMkLst>
            <pc:docMk/>
            <pc:sldMk cId="0" sldId="265"/>
            <ac:spMk id="1174" creationId="{00000000-0000-0000-0000-000000000000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1353" creationId="{44A32F6B-F0EC-E217-5496-49E7AE0F3BFB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1354" creationId="{D885F4B0-2880-E13E-7A6F-8D0999958AE5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1355" creationId="{E021F161-F473-2DD9-E81D-E1647F26FA9A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1356" creationId="{52842B1F-4B2A-B6B5-9D68-1776C77350CB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1357" creationId="{98B0C36C-2EBF-466B-FBBC-D6EF2B0130FA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1358" creationId="{766D6D13-04DA-DB2C-B3BC-634BE5929E23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1359" creationId="{8F8761AB-4AAC-A879-6DB0-6F9D6B27D491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1360" creationId="{EE96F923-9261-FDE9-B493-2C8DEB241245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1361" creationId="{691B2066-0188-B3DD-02F8-71DA25873DFE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1362" creationId="{7999A0B0-4BA3-9377-F438-2259AE083293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1363" creationId="{7608A9AD-4FFB-FD33-7B58-81ECBE6698FC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1364" creationId="{9551F797-8820-6AB4-EFB8-D51B25DB5694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1365" creationId="{469DECAC-0015-DE21-9BCC-F6385A0A6CF9}"/>
          </ac:spMkLst>
        </pc:spChg>
        <pc:spChg chg="mod">
          <ac:chgData name="Miglute" userId="51f2b65766b791bb" providerId="LiveId" clId="{A5B78D72-0D61-4C1F-ABB2-8755DD914DD9}" dt="2023-04-30T08:13:48.510" v="535"/>
          <ac:spMkLst>
            <pc:docMk/>
            <pc:sldMk cId="0" sldId="265"/>
            <ac:spMk id="1366" creationId="{706D4CC4-E8BD-820E-244C-95F7AFA31064}"/>
          </ac:spMkLst>
        </pc:spChg>
        <pc:grpChg chg="add mod">
          <ac:chgData name="Miglute" userId="51f2b65766b791bb" providerId="LiveId" clId="{A5B78D72-0D61-4C1F-ABB2-8755DD914DD9}" dt="2023-04-30T08:13:48.510" v="535"/>
          <ac:grpSpMkLst>
            <pc:docMk/>
            <pc:sldMk cId="0" sldId="265"/>
            <ac:grpSpMk id="14" creationId="{1DCA972E-F59A-DD97-457A-21E2D050E86D}"/>
          </ac:grpSpMkLst>
        </pc:grpChg>
        <pc:grpChg chg="mod">
          <ac:chgData name="Miglute" userId="51f2b65766b791bb" providerId="LiveId" clId="{A5B78D72-0D61-4C1F-ABB2-8755DD914DD9}" dt="2023-04-30T08:13:48.510" v="535"/>
          <ac:grpSpMkLst>
            <pc:docMk/>
            <pc:sldMk cId="0" sldId="265"/>
            <ac:grpSpMk id="19" creationId="{1C94D42B-BEF8-59FD-A41B-A5B2A746DAEF}"/>
          </ac:grpSpMkLst>
        </pc:grpChg>
        <pc:grpChg chg="mod">
          <ac:chgData name="Miglute" userId="51f2b65766b791bb" providerId="LiveId" clId="{A5B78D72-0D61-4C1F-ABB2-8755DD914DD9}" dt="2023-04-30T08:13:48.510" v="535"/>
          <ac:grpSpMkLst>
            <pc:docMk/>
            <pc:sldMk cId="0" sldId="265"/>
            <ac:grpSpMk id="21" creationId="{D67B2B6B-B553-568D-5C8E-9781A5113905}"/>
          </ac:grpSpMkLst>
        </pc:grpChg>
        <pc:grpChg chg="mod">
          <ac:chgData name="Miglute" userId="51f2b65766b791bb" providerId="LiveId" clId="{A5B78D72-0D61-4C1F-ABB2-8755DD914DD9}" dt="2023-04-30T08:13:48.510" v="535"/>
          <ac:grpSpMkLst>
            <pc:docMk/>
            <pc:sldMk cId="0" sldId="265"/>
            <ac:grpSpMk id="23" creationId="{A25CD006-E6A2-1BD4-B905-FDE9CB5CE224}"/>
          </ac:grpSpMkLst>
        </pc:grpChg>
        <pc:grpChg chg="mod">
          <ac:chgData name="Miglute" userId="51f2b65766b791bb" providerId="LiveId" clId="{A5B78D72-0D61-4C1F-ABB2-8755DD914DD9}" dt="2023-04-30T08:13:48.510" v="535"/>
          <ac:grpSpMkLst>
            <pc:docMk/>
            <pc:sldMk cId="0" sldId="265"/>
            <ac:grpSpMk id="25" creationId="{915C2CC7-CF59-77D6-01E8-502A237F5964}"/>
          </ac:grpSpMkLst>
        </pc:grpChg>
        <pc:grpChg chg="mod">
          <ac:chgData name="Miglute" userId="51f2b65766b791bb" providerId="LiveId" clId="{A5B78D72-0D61-4C1F-ABB2-8755DD914DD9}" dt="2023-04-30T06:47:23.008" v="230" actId="1076"/>
          <ac:grpSpMkLst>
            <pc:docMk/>
            <pc:sldMk cId="0" sldId="265"/>
            <ac:grpSpMk id="1175" creationId="{00000000-0000-0000-0000-000000000000}"/>
          </ac:grpSpMkLst>
        </pc:grpChg>
        <pc:grpChg chg="del">
          <ac:chgData name="Miglute" userId="51f2b65766b791bb" providerId="LiveId" clId="{A5B78D72-0D61-4C1F-ABB2-8755DD914DD9}" dt="2023-04-30T06:47:20.263" v="229" actId="478"/>
          <ac:grpSpMkLst>
            <pc:docMk/>
            <pc:sldMk cId="0" sldId="265"/>
            <ac:grpSpMk id="1244" creationId="{00000000-0000-0000-0000-000000000000}"/>
          </ac:grpSpMkLst>
        </pc:grpChg>
        <pc:grpChg chg="del">
          <ac:chgData name="Miglute" userId="51f2b65766b791bb" providerId="LiveId" clId="{A5B78D72-0D61-4C1F-ABB2-8755DD914DD9}" dt="2023-04-30T06:46:24.019" v="205" actId="478"/>
          <ac:grpSpMkLst>
            <pc:docMk/>
            <pc:sldMk cId="0" sldId="265"/>
            <ac:grpSpMk id="1254" creationId="{00000000-0000-0000-0000-000000000000}"/>
          </ac:grpSpMkLst>
        </pc:grpChg>
        <pc:grpChg chg="mod">
          <ac:chgData name="Miglute" userId="51f2b65766b791bb" providerId="LiveId" clId="{A5B78D72-0D61-4C1F-ABB2-8755DD914DD9}" dt="2023-05-02T07:01:20.820" v="1161" actId="1076"/>
          <ac:grpSpMkLst>
            <pc:docMk/>
            <pc:sldMk cId="0" sldId="265"/>
            <ac:grpSpMk id="1264" creationId="{00000000-0000-0000-0000-000000000000}"/>
          </ac:grpSpMkLst>
        </pc:grpChg>
        <pc:grpChg chg="mod">
          <ac:chgData name="Miglute" userId="51f2b65766b791bb" providerId="LiveId" clId="{A5B78D72-0D61-4C1F-ABB2-8755DD914DD9}" dt="2023-05-02T07:01:20.820" v="1161" actId="1076"/>
          <ac:grpSpMkLst>
            <pc:docMk/>
            <pc:sldMk cId="0" sldId="265"/>
            <ac:grpSpMk id="1333" creationId="{00000000-0000-0000-0000-000000000000}"/>
          </ac:grpSpMkLst>
        </pc:grpChg>
        <pc:grpChg chg="mod">
          <ac:chgData name="Miglute" userId="51f2b65766b791bb" providerId="LiveId" clId="{A5B78D72-0D61-4C1F-ABB2-8755DD914DD9}" dt="2023-05-02T07:01:20.820" v="1161" actId="1076"/>
          <ac:grpSpMkLst>
            <pc:docMk/>
            <pc:sldMk cId="0" sldId="265"/>
            <ac:grpSpMk id="1343" creationId="{00000000-0000-0000-0000-000000000000}"/>
          </ac:grpSpMkLst>
        </pc:grpChg>
        <pc:picChg chg="add del mod">
          <ac:chgData name="Miglute" userId="51f2b65766b791bb" providerId="LiveId" clId="{A5B78D72-0D61-4C1F-ABB2-8755DD914DD9}" dt="2023-05-03T18:08:58.340" v="1236" actId="21"/>
          <ac:picMkLst>
            <pc:docMk/>
            <pc:sldMk cId="0" sldId="265"/>
            <ac:picMk id="2" creationId="{7D5F9C9A-64F6-CB34-F89F-FA70B0F2A9E8}"/>
          </ac:picMkLst>
        </pc:picChg>
        <pc:picChg chg="add mod">
          <ac:chgData name="Miglute" userId="51f2b65766b791bb" providerId="LiveId" clId="{A5B78D72-0D61-4C1F-ABB2-8755DD914DD9}" dt="2023-05-03T18:09:48.360" v="1246" actId="1076"/>
          <ac:picMkLst>
            <pc:docMk/>
            <pc:sldMk cId="0" sldId="265"/>
            <ac:picMk id="4" creationId="{E8325E40-FC44-4D6A-2E35-67A29FD200B4}"/>
          </ac:picMkLst>
        </pc:picChg>
        <pc:picChg chg="add del mod">
          <ac:chgData name="Miglute" userId="51f2b65766b791bb" providerId="LiveId" clId="{A5B78D72-0D61-4C1F-ABB2-8755DD914DD9}" dt="2023-05-03T18:08:27.983" v="1231" actId="478"/>
          <ac:picMkLst>
            <pc:docMk/>
            <pc:sldMk cId="0" sldId="265"/>
            <ac:picMk id="1367" creationId="{BDFC7457-7662-8FA5-7000-36149FC05886}"/>
          </ac:picMkLst>
        </pc:picChg>
      </pc:sldChg>
      <pc:sldChg chg="del">
        <pc:chgData name="Miglute" userId="51f2b65766b791bb" providerId="LiveId" clId="{A5B78D72-0D61-4C1F-ABB2-8755DD914DD9}" dt="2023-04-30T08:01:04.720" v="238" actId="47"/>
        <pc:sldMkLst>
          <pc:docMk/>
          <pc:sldMk cId="0" sldId="266"/>
        </pc:sldMkLst>
      </pc:sldChg>
      <pc:sldChg chg="del">
        <pc:chgData name="Miglute" userId="51f2b65766b791bb" providerId="LiveId" clId="{A5B78D72-0D61-4C1F-ABB2-8755DD914DD9}" dt="2023-04-30T08:01:37.936" v="251" actId="47"/>
        <pc:sldMkLst>
          <pc:docMk/>
          <pc:sldMk cId="0" sldId="267"/>
        </pc:sldMkLst>
      </pc:sldChg>
      <pc:sldChg chg="addSp delSp modSp mod modTransition delAnim modAnim">
        <pc:chgData name="Miglute" userId="51f2b65766b791bb" providerId="LiveId" clId="{A5B78D72-0D61-4C1F-ABB2-8755DD914DD9}" dt="2023-05-04T04:30:24.598" v="1382"/>
        <pc:sldMkLst>
          <pc:docMk/>
          <pc:sldMk cId="0" sldId="268"/>
        </pc:sldMkLst>
        <pc:spChg chg="mod">
          <ac:chgData name="Miglute" userId="51f2b65766b791bb" providerId="LiveId" clId="{A5B78D72-0D61-4C1F-ABB2-8755DD914DD9}" dt="2023-05-02T07:00:23.485" v="1151" actId="1076"/>
          <ac:spMkLst>
            <pc:docMk/>
            <pc:sldMk cId="0" sldId="268"/>
            <ac:spMk id="1415" creationId="{00000000-0000-0000-0000-000000000000}"/>
          </ac:spMkLst>
        </pc:spChg>
        <pc:spChg chg="mod">
          <ac:chgData name="Miglute" userId="51f2b65766b791bb" providerId="LiveId" clId="{A5B78D72-0D61-4C1F-ABB2-8755DD914DD9}" dt="2023-05-02T07:00:30.989" v="1153" actId="1076"/>
          <ac:spMkLst>
            <pc:docMk/>
            <pc:sldMk cId="0" sldId="268"/>
            <ac:spMk id="1416" creationId="{00000000-0000-0000-0000-000000000000}"/>
          </ac:spMkLst>
        </pc:spChg>
        <pc:spChg chg="del">
          <ac:chgData name="Miglute" userId="51f2b65766b791bb" providerId="LiveId" clId="{A5B78D72-0D61-4C1F-ABB2-8755DD914DD9}" dt="2023-04-30T08:01:10.403" v="240" actId="478"/>
          <ac:spMkLst>
            <pc:docMk/>
            <pc:sldMk cId="0" sldId="268"/>
            <ac:spMk id="1417" creationId="{00000000-0000-0000-0000-000000000000}"/>
          </ac:spMkLst>
        </pc:spChg>
        <pc:spChg chg="del">
          <ac:chgData name="Miglute" userId="51f2b65766b791bb" providerId="LiveId" clId="{A5B78D72-0D61-4C1F-ABB2-8755DD914DD9}" dt="2023-04-30T08:01:11.562" v="241" actId="478"/>
          <ac:spMkLst>
            <pc:docMk/>
            <pc:sldMk cId="0" sldId="268"/>
            <ac:spMk id="1418" creationId="{00000000-0000-0000-0000-000000000000}"/>
          </ac:spMkLst>
        </pc:spChg>
        <pc:spChg chg="mod">
          <ac:chgData name="Miglute" userId="51f2b65766b791bb" providerId="LiveId" clId="{A5B78D72-0D61-4C1F-ABB2-8755DD914DD9}" dt="2023-05-02T07:00:26.126" v="1152" actId="1076"/>
          <ac:spMkLst>
            <pc:docMk/>
            <pc:sldMk cId="0" sldId="268"/>
            <ac:spMk id="1421" creationId="{00000000-0000-0000-0000-000000000000}"/>
          </ac:spMkLst>
        </pc:spChg>
        <pc:spChg chg="del">
          <ac:chgData name="Miglute" userId="51f2b65766b791bb" providerId="LiveId" clId="{A5B78D72-0D61-4C1F-ABB2-8755DD914DD9}" dt="2023-04-30T08:01:13.729" v="242" actId="478"/>
          <ac:spMkLst>
            <pc:docMk/>
            <pc:sldMk cId="0" sldId="268"/>
            <ac:spMk id="1424" creationId="{00000000-0000-0000-0000-000000000000}"/>
          </ac:spMkLst>
        </pc:spChg>
        <pc:grpChg chg="del">
          <ac:chgData name="Miglute" userId="51f2b65766b791bb" providerId="LiveId" clId="{A5B78D72-0D61-4C1F-ABB2-8755DD914DD9}" dt="2023-04-30T08:01:14.541" v="243" actId="478"/>
          <ac:grpSpMkLst>
            <pc:docMk/>
            <pc:sldMk cId="0" sldId="268"/>
            <ac:grpSpMk id="1422" creationId="{00000000-0000-0000-0000-000000000000}"/>
          </ac:grpSpMkLst>
        </pc:grpChg>
        <pc:grpChg chg="mod">
          <ac:chgData name="Miglute" userId="51f2b65766b791bb" providerId="LiveId" clId="{A5B78D72-0D61-4C1F-ABB2-8755DD914DD9}" dt="2023-04-30T08:01:17.257" v="244" actId="1076"/>
          <ac:grpSpMkLst>
            <pc:docMk/>
            <pc:sldMk cId="0" sldId="268"/>
            <ac:grpSpMk id="1486" creationId="{00000000-0000-0000-0000-000000000000}"/>
          </ac:grpSpMkLst>
        </pc:grpChg>
        <pc:grpChg chg="del">
          <ac:chgData name="Miglute" userId="51f2b65766b791bb" providerId="LiveId" clId="{A5B78D72-0D61-4C1F-ABB2-8755DD914DD9}" dt="2023-04-30T08:02:09.438" v="274" actId="478"/>
          <ac:grpSpMkLst>
            <pc:docMk/>
            <pc:sldMk cId="0" sldId="268"/>
            <ac:grpSpMk id="1550" creationId="{00000000-0000-0000-0000-000000000000}"/>
          </ac:grpSpMkLst>
        </pc:grpChg>
        <pc:grpChg chg="del">
          <ac:chgData name="Miglute" userId="51f2b65766b791bb" providerId="LiveId" clId="{A5B78D72-0D61-4C1F-ABB2-8755DD914DD9}" dt="2023-04-30T08:02:07.436" v="273" actId="478"/>
          <ac:grpSpMkLst>
            <pc:docMk/>
            <pc:sldMk cId="0" sldId="268"/>
            <ac:grpSpMk id="1566" creationId="{00000000-0000-0000-0000-000000000000}"/>
          </ac:grpSpMkLst>
        </pc:grpChg>
        <pc:grpChg chg="del">
          <ac:chgData name="Miglute" userId="51f2b65766b791bb" providerId="LiveId" clId="{A5B78D72-0D61-4C1F-ABB2-8755DD914DD9}" dt="2023-04-30T08:02:11.734" v="275" actId="478"/>
          <ac:grpSpMkLst>
            <pc:docMk/>
            <pc:sldMk cId="0" sldId="268"/>
            <ac:grpSpMk id="1598" creationId="{00000000-0000-0000-0000-000000000000}"/>
          </ac:grpSpMkLst>
        </pc:grpChg>
        <pc:picChg chg="add del mod">
          <ac:chgData name="Miglute" userId="51f2b65766b791bb" providerId="LiveId" clId="{A5B78D72-0D61-4C1F-ABB2-8755DD914DD9}" dt="2023-05-03T18:09:00.543" v="1237" actId="478"/>
          <ac:picMkLst>
            <pc:docMk/>
            <pc:sldMk cId="0" sldId="268"/>
            <ac:picMk id="2" creationId="{831DFA28-7EBA-12D4-3828-F879208FE82C}"/>
          </ac:picMkLst>
        </pc:picChg>
        <pc:picChg chg="add mod">
          <ac:chgData name="Miglute" userId="51f2b65766b791bb" providerId="LiveId" clId="{A5B78D72-0D61-4C1F-ABB2-8755DD914DD9}" dt="2023-05-03T18:09:07.309" v="1242" actId="14100"/>
          <ac:picMkLst>
            <pc:docMk/>
            <pc:sldMk cId="0" sldId="268"/>
            <ac:picMk id="3" creationId="{20CFD891-9CB9-70D7-FE26-1169619A538E}"/>
          </ac:picMkLst>
        </pc:picChg>
        <pc:picChg chg="del">
          <ac:chgData name="Miglute" userId="51f2b65766b791bb" providerId="LiveId" clId="{A5B78D72-0D61-4C1F-ABB2-8755DD914DD9}" dt="2023-04-30T08:01:09.738" v="239" actId="478"/>
          <ac:picMkLst>
            <pc:docMk/>
            <pc:sldMk cId="0" sldId="268"/>
            <ac:picMk id="1420" creationId="{00000000-0000-0000-0000-000000000000}"/>
          </ac:picMkLst>
        </pc:picChg>
      </pc:sldChg>
      <pc:sldChg chg="del">
        <pc:chgData name="Miglute" userId="51f2b65766b791bb" providerId="LiveId" clId="{A5B78D72-0D61-4C1F-ABB2-8755DD914DD9}" dt="2023-04-30T08:02:26.623" v="279" actId="47"/>
        <pc:sldMkLst>
          <pc:docMk/>
          <pc:sldMk cId="0" sldId="269"/>
        </pc:sldMkLst>
      </pc:sldChg>
      <pc:sldChg chg="addSp delSp modSp mod modTransition">
        <pc:chgData name="Miglute" userId="51f2b65766b791bb" providerId="LiveId" clId="{A5B78D72-0D61-4C1F-ABB2-8755DD914DD9}" dt="2023-05-04T04:30:24.598" v="1382"/>
        <pc:sldMkLst>
          <pc:docMk/>
          <pc:sldMk cId="0" sldId="270"/>
        </pc:sldMkLst>
        <pc:spChg chg="add del mod">
          <ac:chgData name="Miglute" userId="51f2b65766b791bb" providerId="LiveId" clId="{A5B78D72-0D61-4C1F-ABB2-8755DD914DD9}" dt="2023-04-30T08:02:48.135" v="286" actId="478"/>
          <ac:spMkLst>
            <pc:docMk/>
            <pc:sldMk cId="0" sldId="270"/>
            <ac:spMk id="3" creationId="{1588A193-ACB7-7855-93EA-7AD578761788}"/>
          </ac:spMkLst>
        </pc:spChg>
        <pc:spChg chg="add del mod">
          <ac:chgData name="Miglute" userId="51f2b65766b791bb" providerId="LiveId" clId="{A5B78D72-0D61-4C1F-ABB2-8755DD914DD9}" dt="2023-04-30T08:02:50.094" v="287" actId="478"/>
          <ac:spMkLst>
            <pc:docMk/>
            <pc:sldMk cId="0" sldId="270"/>
            <ac:spMk id="5" creationId="{DCEDEAA0-986D-4A44-8DD4-8096328C1622}"/>
          </ac:spMkLst>
        </pc:spChg>
        <pc:spChg chg="add del mod">
          <ac:chgData name="Miglute" userId="51f2b65766b791bb" providerId="LiveId" clId="{A5B78D72-0D61-4C1F-ABB2-8755DD914DD9}" dt="2023-04-30T08:02:54.203" v="289" actId="478"/>
          <ac:spMkLst>
            <pc:docMk/>
            <pc:sldMk cId="0" sldId="270"/>
            <ac:spMk id="7" creationId="{DA271590-77A5-24EA-59C0-8FE89AAD2D77}"/>
          </ac:spMkLst>
        </pc:spChg>
        <pc:spChg chg="add mod">
          <ac:chgData name="Miglute" userId="51f2b65766b791bb" providerId="LiveId" clId="{A5B78D72-0D61-4C1F-ABB2-8755DD914DD9}" dt="2023-04-30T08:04:00.554" v="356" actId="1076"/>
          <ac:spMkLst>
            <pc:docMk/>
            <pc:sldMk cId="0" sldId="270"/>
            <ac:spMk id="9" creationId="{9646733A-FC08-97A1-BAFC-F3B984B7F8B5}"/>
          </ac:spMkLst>
        </pc:spChg>
        <pc:spChg chg="add del mod">
          <ac:chgData name="Miglute" userId="51f2b65766b791bb" providerId="LiveId" clId="{A5B78D72-0D61-4C1F-ABB2-8755DD914DD9}" dt="2023-04-30T08:03:33.632" v="316" actId="478"/>
          <ac:spMkLst>
            <pc:docMk/>
            <pc:sldMk cId="0" sldId="270"/>
            <ac:spMk id="11" creationId="{F589A6B3-798C-431B-43D8-76418CAA8850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13" creationId="{B443DE84-2DF6-9471-A000-1E73C1DFD762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14" creationId="{53F55D4A-0925-98C8-6D8C-4E4F27D4C54A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15" creationId="{B3C39FD4-1D74-899B-9F04-FEA829B0AEAB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16" creationId="{2D837A49-450E-07DB-B992-F3E9218B9FB7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18" creationId="{85BA6916-8B82-189F-2D10-CDF1ADCF8842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20" creationId="{B88EAE0E-44EE-74C3-B197-08B7B7BB0A3E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22" creationId="{92751F7A-A282-C807-9B72-3D794C2F8531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24" creationId="{EC5DFAAA-5F8C-64D6-18C1-D3D2FE07E3B0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25" creationId="{5E20E931-00D4-0576-2988-41B6DA65C46F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26" creationId="{17139E34-62AD-A0DA-C5FE-7E5AA84EBFCE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27" creationId="{32C9CC14-1140-E8A9-92F6-90A9B3B0B448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28" creationId="{C1792F50-3839-F254-EC3B-68FB335D770B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29" creationId="{EE16D8F4-A88B-7FAD-B85F-B46B7BFA40D6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30" creationId="{286C7950-C3A2-1709-9020-240FA1A481FF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31" creationId="{B581CCE0-645C-7B66-3CEC-36154BDC6755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32" creationId="{BD8F7CD7-F487-C92E-95B3-A4CCEE085ACD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33" creationId="{5A7D83EB-54FC-6B2D-703C-0EA806A931FA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34" creationId="{90D853F8-EBBC-753A-FAAE-64C3DE020CB4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35" creationId="{9CEC379B-16FB-D25D-A24F-05BFA2958122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36" creationId="{4471AFEE-7A51-1F0D-F195-487C94773524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37" creationId="{C0A90EC2-09BF-33D4-FDA1-9FC04C5E9E68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38" creationId="{989292DD-04EC-3DA9-984B-318F7CDEC7F5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39" creationId="{E885A7BB-7CAC-5D85-CF34-12570A3FC382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40" creationId="{0B4DEF1B-C317-D99E-178D-411609DCD607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41" creationId="{E264299C-C46C-847E-038F-4F5CE4DA43E9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42" creationId="{0E6FCCCE-9462-0910-F602-03E244EC61E7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43" creationId="{79012FA7-5E19-E54B-B50C-22F9A2EFB13E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44" creationId="{E8134E57-9B73-1032-DC2B-621FA28E54D9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45" creationId="{B0BE08D3-11B3-577D-4346-60D1BE59B6C3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46" creationId="{10428134-B3AE-895E-4C20-37BDB1A91EA9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47" creationId="{62661936-07B0-D063-E9E7-49C9BCD79760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48" creationId="{7510D033-4748-5563-F872-0548AD99D16D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49" creationId="{6598CC79-2FC6-826E-060B-B2C55BE8AF53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50" creationId="{1096416A-1A3D-A6B9-ED94-4BEC60E4D433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51" creationId="{C5CE6F0C-0229-84C6-5DEF-B9918FF31F0E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52" creationId="{D3AE5D74-1C6F-91B1-CCE3-89272B0E4B4C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53" creationId="{EC9EE970-E43B-F09C-276C-16131E44A8BE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54" creationId="{31DCC280-F00F-F26D-C20B-9D6265F28B0A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55" creationId="{3CD2256B-28FB-CF17-D7D8-2D0169D378A8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56" creationId="{FD1E33D3-1A9A-CEEC-E5F5-4F99A1EA739F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57" creationId="{599D2151-5187-C09B-25D7-D4791F041AAB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58" creationId="{DD6734F3-2712-7B37-F159-66251E16FFDF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59" creationId="{807E5EA7-0E25-2B2C-72F2-6F68A23044BB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60" creationId="{D3859AD3-17DB-98B5-DC39-7C520491789E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61" creationId="{CC4E474A-6F17-1326-5F9C-B70990CC0A46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62" creationId="{1AE0B629-5519-47C0-3854-00FB7EAAE2C4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63" creationId="{CA1E8739-4A53-E9A4-4E39-4E7F2682FC7B}"/>
          </ac:spMkLst>
        </pc:spChg>
        <pc:spChg chg="mod">
          <ac:chgData name="Miglute" userId="51f2b65766b791bb" providerId="LiveId" clId="{A5B78D72-0D61-4C1F-ABB2-8755DD914DD9}" dt="2023-04-30T08:03:38.387" v="317" actId="255"/>
          <ac:spMkLst>
            <pc:docMk/>
            <pc:sldMk cId="0" sldId="270"/>
            <ac:spMk id="1707" creationId="{00000000-0000-0000-0000-000000000000}"/>
          </ac:spMkLst>
        </pc:spChg>
        <pc:spChg chg="del mod">
          <ac:chgData name="Miglute" userId="51f2b65766b791bb" providerId="LiveId" clId="{A5B78D72-0D61-4C1F-ABB2-8755DD914DD9}" dt="2023-04-30T08:02:45.597" v="285" actId="478"/>
          <ac:spMkLst>
            <pc:docMk/>
            <pc:sldMk cId="0" sldId="270"/>
            <ac:spMk id="1708" creationId="{00000000-0000-0000-0000-000000000000}"/>
          </ac:spMkLst>
        </pc:spChg>
        <pc:spChg chg="del mod">
          <ac:chgData name="Miglute" userId="51f2b65766b791bb" providerId="LiveId" clId="{A5B78D72-0D61-4C1F-ABB2-8755DD914DD9}" dt="2023-04-30T08:02:40.631" v="283" actId="478"/>
          <ac:spMkLst>
            <pc:docMk/>
            <pc:sldMk cId="0" sldId="270"/>
            <ac:spMk id="1709" creationId="{00000000-0000-0000-0000-000000000000}"/>
          </ac:spMkLst>
        </pc:spChg>
        <pc:spChg chg="del mod">
          <ac:chgData name="Miglute" userId="51f2b65766b791bb" providerId="LiveId" clId="{A5B78D72-0D61-4C1F-ABB2-8755DD914DD9}" dt="2023-04-30T08:03:30.934" v="315" actId="478"/>
          <ac:spMkLst>
            <pc:docMk/>
            <pc:sldMk cId="0" sldId="270"/>
            <ac:spMk id="1710" creationId="{00000000-0000-0000-0000-000000000000}"/>
          </ac:spMkLst>
        </pc:spChg>
        <pc:spChg chg="del">
          <ac:chgData name="Miglute" userId="51f2b65766b791bb" providerId="LiveId" clId="{A5B78D72-0D61-4C1F-ABB2-8755DD914DD9}" dt="2023-04-30T08:02:52.616" v="288" actId="478"/>
          <ac:spMkLst>
            <pc:docMk/>
            <pc:sldMk cId="0" sldId="270"/>
            <ac:spMk id="1711" creationId="{00000000-0000-0000-0000-000000000000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1842" creationId="{DBAF5EA2-C788-9606-C383-CE92DD83869E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1843" creationId="{903064FE-5F68-FBC9-6220-43BC7F839664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1844" creationId="{F4DCEC66-1C63-908A-3924-F97B616CC960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1845" creationId="{F9BF638D-CB5F-0F60-8E74-846B342E4DF5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1846" creationId="{86936C06-45FA-1B15-1CE9-3BCB701ADD67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1847" creationId="{B8A8BBBF-FF82-7E1F-5C0F-984730850986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1848" creationId="{65F50BC7-BFF2-FD8A-945B-F24AC5DC1CE7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1849" creationId="{127AB555-47FB-F8DC-9D04-56B42935368D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1850" creationId="{08481B63-F6C3-5E6D-B958-D6259AA6A4F4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1851" creationId="{07CD88A9-1C89-9BCA-8B80-90D83EA547C3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1852" creationId="{CA68832F-3B4C-B9DF-1109-6C1E9628E510}"/>
          </ac:spMkLst>
        </pc:spChg>
        <pc:spChg chg="mod">
          <ac:chgData name="Miglute" userId="51f2b65766b791bb" providerId="LiveId" clId="{A5B78D72-0D61-4C1F-ABB2-8755DD914DD9}" dt="2023-04-30T08:13:07.454" v="522"/>
          <ac:spMkLst>
            <pc:docMk/>
            <pc:sldMk cId="0" sldId="270"/>
            <ac:spMk id="1853" creationId="{D1C1B0A1-001C-582B-9DFD-A1C86595780B}"/>
          </ac:spMkLst>
        </pc:spChg>
        <pc:grpChg chg="add mod">
          <ac:chgData name="Miglute" userId="51f2b65766b791bb" providerId="LiveId" clId="{A5B78D72-0D61-4C1F-ABB2-8755DD914DD9}" dt="2023-04-30T08:13:10.255" v="523" actId="1076"/>
          <ac:grpSpMkLst>
            <pc:docMk/>
            <pc:sldMk cId="0" sldId="270"/>
            <ac:grpSpMk id="12" creationId="{34C906EA-827D-D6BF-630B-8C748AB9A4DD}"/>
          </ac:grpSpMkLst>
        </pc:grpChg>
        <pc:grpChg chg="mod">
          <ac:chgData name="Miglute" userId="51f2b65766b791bb" providerId="LiveId" clId="{A5B78D72-0D61-4C1F-ABB2-8755DD914DD9}" dt="2023-04-30T08:13:07.454" v="522"/>
          <ac:grpSpMkLst>
            <pc:docMk/>
            <pc:sldMk cId="0" sldId="270"/>
            <ac:grpSpMk id="17" creationId="{42876FA4-0C4E-FAB1-F6AC-7D1C6C782B6F}"/>
          </ac:grpSpMkLst>
        </pc:grpChg>
        <pc:grpChg chg="mod">
          <ac:chgData name="Miglute" userId="51f2b65766b791bb" providerId="LiveId" clId="{A5B78D72-0D61-4C1F-ABB2-8755DD914DD9}" dt="2023-04-30T08:13:07.454" v="522"/>
          <ac:grpSpMkLst>
            <pc:docMk/>
            <pc:sldMk cId="0" sldId="270"/>
            <ac:grpSpMk id="19" creationId="{ED0689F1-45F5-B14E-D7CB-5199A49594A7}"/>
          </ac:grpSpMkLst>
        </pc:grpChg>
        <pc:grpChg chg="mod">
          <ac:chgData name="Miglute" userId="51f2b65766b791bb" providerId="LiveId" clId="{A5B78D72-0D61-4C1F-ABB2-8755DD914DD9}" dt="2023-04-30T08:13:07.454" v="522"/>
          <ac:grpSpMkLst>
            <pc:docMk/>
            <pc:sldMk cId="0" sldId="270"/>
            <ac:grpSpMk id="21" creationId="{263CE7E2-7AF8-E97E-6CB5-FB2E2E7E4D4E}"/>
          </ac:grpSpMkLst>
        </pc:grpChg>
        <pc:grpChg chg="mod">
          <ac:chgData name="Miglute" userId="51f2b65766b791bb" providerId="LiveId" clId="{A5B78D72-0D61-4C1F-ABB2-8755DD914DD9}" dt="2023-04-30T08:13:07.454" v="522"/>
          <ac:grpSpMkLst>
            <pc:docMk/>
            <pc:sldMk cId="0" sldId="270"/>
            <ac:grpSpMk id="23" creationId="{AA87C02E-901B-BFF3-F101-616A386D8D33}"/>
          </ac:grpSpMkLst>
        </pc:grpChg>
        <pc:grpChg chg="del">
          <ac:chgData name="Miglute" userId="51f2b65766b791bb" providerId="LiveId" clId="{A5B78D72-0D61-4C1F-ABB2-8755DD914DD9}" dt="2023-04-30T08:02:35.515" v="281" actId="478"/>
          <ac:grpSpMkLst>
            <pc:docMk/>
            <pc:sldMk cId="0" sldId="270"/>
            <ac:grpSpMk id="1712" creationId="{00000000-0000-0000-0000-000000000000}"/>
          </ac:grpSpMkLst>
        </pc:grpChg>
        <pc:grpChg chg="del">
          <ac:chgData name="Miglute" userId="51f2b65766b791bb" providerId="LiveId" clId="{A5B78D72-0D61-4C1F-ABB2-8755DD914DD9}" dt="2023-04-30T08:02:35.515" v="281" actId="478"/>
          <ac:grpSpMkLst>
            <pc:docMk/>
            <pc:sldMk cId="0" sldId="270"/>
            <ac:grpSpMk id="1776" creationId="{00000000-0000-0000-0000-000000000000}"/>
          </ac:grpSpMkLst>
        </pc:grpChg>
        <pc:picChg chg="add mod">
          <ac:chgData name="Miglute" userId="51f2b65766b791bb" providerId="LiveId" clId="{A5B78D72-0D61-4C1F-ABB2-8755DD914DD9}" dt="2023-04-30T08:04:20.240" v="360" actId="14100"/>
          <ac:picMkLst>
            <pc:docMk/>
            <pc:sldMk cId="0" sldId="270"/>
            <ac:picMk id="6146" creationId="{FFF17356-319F-6B41-3098-4F7BF483D60E}"/>
          </ac:picMkLst>
        </pc:picChg>
        <pc:cxnChg chg="del">
          <ac:chgData name="Miglute" userId="51f2b65766b791bb" providerId="LiveId" clId="{A5B78D72-0D61-4C1F-ABB2-8755DD914DD9}" dt="2023-04-30T08:02:35.515" v="281" actId="478"/>
          <ac:cxnSpMkLst>
            <pc:docMk/>
            <pc:sldMk cId="0" sldId="270"/>
            <ac:cxnSpMk id="1840" creationId="{00000000-0000-0000-0000-000000000000}"/>
          </ac:cxnSpMkLst>
        </pc:cxnChg>
      </pc:sldChg>
      <pc:sldChg chg="addSp delSp modSp mod modTransition">
        <pc:chgData name="Miglute" userId="51f2b65766b791bb" providerId="LiveId" clId="{A5B78D72-0D61-4C1F-ABB2-8755DD914DD9}" dt="2023-05-04T04:30:24.598" v="1382"/>
        <pc:sldMkLst>
          <pc:docMk/>
          <pc:sldMk cId="0" sldId="271"/>
        </pc:sldMkLst>
        <pc:spChg chg="add mod">
          <ac:chgData name="Miglute" userId="51f2b65766b791bb" providerId="LiveId" clId="{A5B78D72-0D61-4C1F-ABB2-8755DD914DD9}" dt="2023-04-30T08:05:58.777" v="390" actId="1076"/>
          <ac:spMkLst>
            <pc:docMk/>
            <pc:sldMk cId="0" sldId="271"/>
            <ac:spMk id="3" creationId="{47105011-D06B-B7BB-5E2F-65B1FAF5240B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5" creationId="{75606494-AC4C-AB66-99F3-EB1920E144D2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6" creationId="{A53C73FE-0D41-EE92-5DCA-0A3FB29ED899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7" creationId="{7C920924-FAFC-F354-B24A-9E99FAB3FFB2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8" creationId="{B8F1CAE1-838D-3555-ED5D-6A4A3ED7D792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10" creationId="{F81AA537-3074-C2B8-046D-E88852572C97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12" creationId="{617D32BA-D28D-EFFD-9E35-3DCEF9859074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14" creationId="{677E12DA-4315-D1DE-C78E-CDF29780DD9E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16" creationId="{DDBBDC4F-5757-82EB-337B-005745CE76B9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17" creationId="{E4C4EF21-DD90-E601-0A98-753EA7488E20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18" creationId="{18B7BDC6-DCC8-5382-713A-F30E944C9EBF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19" creationId="{998FD06F-27BE-D835-486D-7EF4F70D4540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20" creationId="{4ED6FBE8-BB84-4474-B093-7B0E07CD2003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21" creationId="{F239C347-C6D6-6298-F1FD-5F63A2FE720A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22" creationId="{EB2E79B7-AE11-131F-32BF-F05DB0EF9761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23" creationId="{38D15B97-73EA-070A-531B-42072AC9727D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24" creationId="{70E7A6F1-284B-6028-48A1-FB965F616A8C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25" creationId="{9A8DE223-E9EA-8F51-6C72-D1FF5B0C2D96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26" creationId="{4BC198C1-A518-5BEB-B4F5-1F539B755BC9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27" creationId="{A0E90381-C7F6-66F0-11E3-166FBCE5CC55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28" creationId="{106062DA-C944-7912-FA4A-7E174962010F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29" creationId="{213F7D3C-9E08-EFC9-C8D8-0F59D547E02E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30" creationId="{9E13C72F-7EDD-E15A-C46D-66C0CEB2CB5D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31" creationId="{02A62C2A-C29A-17EB-1D9D-84C420AFD712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32" creationId="{7D949841-1C2C-FB7B-D921-2C79B8E02B43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33" creationId="{38C033A8-55D7-5198-C6FB-A2053212D7A5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34" creationId="{6ECEDC78-6454-5F14-3869-E1446412E56F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35" creationId="{B13087FB-FF5A-6540-8054-B7B0D5E2EBC4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36" creationId="{22BF6346-0325-550C-68D3-4F218C693A1C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37" creationId="{8BC499CB-DCA5-22B2-67AD-FA264AE5F79C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38" creationId="{6A1F8E56-FC29-AA8F-E010-E6198B6562FD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39" creationId="{6DA41BC1-7036-7934-FBD9-718B705A4579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40" creationId="{AC95D8B1-4C09-02A8-EDD8-CBBB0DDA109A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41" creationId="{18A328EF-DD91-DF01-B370-1BAC0C9E11D7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42" creationId="{714BCCFF-C7E0-3406-D324-81FE4B2C7E78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43" creationId="{F12C99D4-E73B-F642-43F3-00E5CA1A222D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44" creationId="{FB38896D-1EA1-5056-9FED-D49F27B7562A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45" creationId="{1158DEE3-A8A0-FA4B-C3AA-B1C0C1D3CCFC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46" creationId="{2499CD14-639F-20B7-4C05-3508BEB9E9DE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47" creationId="{4294A01B-8FB0-A177-F3FE-B0FAB981E746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48" creationId="{40B494C8-B5B2-4C8D-E7DF-771070FEFBD7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49" creationId="{17FFE4D2-CCBD-5849-CF41-8AE192BFF966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50" creationId="{6E1E5C90-29F2-02D0-10A7-E1D6FE03F4C3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51" creationId="{0F1A675C-0F20-106B-E8AC-45668AE0ED60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52" creationId="{F1ED49E8-2AB0-EAA1-53F5-998BC3563E86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53" creationId="{2F212049-12C6-A07B-D46E-76A418143BB5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54" creationId="{54F9275B-2A3D-873E-6369-7F712E9A06C2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55" creationId="{94F65E81-4A42-E8D7-1263-6749DC0EA2E5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56" creationId="{4C7216D0-3A23-AAFA-8832-7DB9E7B1E2D5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57" creationId="{F85791C9-17B9-8C73-F279-28E068EE45FE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58" creationId="{99601BEA-563B-B1C0-9D2F-5E21DDF0FD59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59" creationId="{5D0C12D4-7FAC-DA2E-7B72-6653054D79EA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60" creationId="{26F3B89E-B572-CF19-6EB6-85EDC41D7BBF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61" creationId="{A520A71F-ED20-7384-CE8B-0EBD5879EC26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62" creationId="{694C4725-1FEB-8BB5-D24C-086D7F7FA8AC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63" creationId="{676FDC54-201B-2DDA-C040-D74EF22E4D26}"/>
          </ac:spMkLst>
        </pc:spChg>
        <pc:spChg chg="del">
          <ac:chgData name="Miglute" userId="51f2b65766b791bb" providerId="LiveId" clId="{A5B78D72-0D61-4C1F-ABB2-8755DD914DD9}" dt="2023-04-30T08:04:50.459" v="363" actId="478"/>
          <ac:spMkLst>
            <pc:docMk/>
            <pc:sldMk cId="0" sldId="271"/>
            <ac:spMk id="1850" creationId="{00000000-0000-0000-0000-000000000000}"/>
          </ac:spMkLst>
        </pc:spChg>
        <pc:spChg chg="mod">
          <ac:chgData name="Miglute" userId="51f2b65766b791bb" providerId="LiveId" clId="{A5B78D72-0D61-4C1F-ABB2-8755DD914DD9}" dt="2023-04-30T08:05:15.008" v="386" actId="20577"/>
          <ac:spMkLst>
            <pc:docMk/>
            <pc:sldMk cId="0" sldId="271"/>
            <ac:spMk id="1851" creationId="{00000000-0000-0000-0000-000000000000}"/>
          </ac:spMkLst>
        </pc:spChg>
        <pc:spChg chg="del">
          <ac:chgData name="Miglute" userId="51f2b65766b791bb" providerId="LiveId" clId="{A5B78D72-0D61-4C1F-ABB2-8755DD914DD9}" dt="2023-04-30T08:04:45.541" v="361" actId="478"/>
          <ac:spMkLst>
            <pc:docMk/>
            <pc:sldMk cId="0" sldId="271"/>
            <ac:spMk id="1852" creationId="{00000000-0000-0000-0000-000000000000}"/>
          </ac:spMkLst>
        </pc:spChg>
        <pc:spChg chg="del">
          <ac:chgData name="Miglute" userId="51f2b65766b791bb" providerId="LiveId" clId="{A5B78D72-0D61-4C1F-ABB2-8755DD914DD9}" dt="2023-04-30T08:04:45.541" v="361" actId="478"/>
          <ac:spMkLst>
            <pc:docMk/>
            <pc:sldMk cId="0" sldId="271"/>
            <ac:spMk id="1853" creationId="{00000000-0000-0000-0000-000000000000}"/>
          </ac:spMkLst>
        </pc:spChg>
        <pc:spChg chg="del">
          <ac:chgData name="Miglute" userId="51f2b65766b791bb" providerId="LiveId" clId="{A5B78D72-0D61-4C1F-ABB2-8755DD914DD9}" dt="2023-04-30T08:04:45.541" v="361" actId="478"/>
          <ac:spMkLst>
            <pc:docMk/>
            <pc:sldMk cId="0" sldId="271"/>
            <ac:spMk id="1854" creationId="{00000000-0000-0000-0000-000000000000}"/>
          </ac:spMkLst>
        </pc:spChg>
        <pc:spChg chg="del">
          <ac:chgData name="Miglute" userId="51f2b65766b791bb" providerId="LiveId" clId="{A5B78D72-0D61-4C1F-ABB2-8755DD914DD9}" dt="2023-04-30T08:04:45.541" v="361" actId="478"/>
          <ac:spMkLst>
            <pc:docMk/>
            <pc:sldMk cId="0" sldId="271"/>
            <ac:spMk id="1855" creationId="{00000000-0000-0000-0000-000000000000}"/>
          </ac:spMkLst>
        </pc:spChg>
        <pc:spChg chg="del">
          <ac:chgData name="Miglute" userId="51f2b65766b791bb" providerId="LiveId" clId="{A5B78D72-0D61-4C1F-ABB2-8755DD914DD9}" dt="2023-04-30T08:04:45.541" v="361" actId="478"/>
          <ac:spMkLst>
            <pc:docMk/>
            <pc:sldMk cId="0" sldId="271"/>
            <ac:spMk id="1856" creationId="{00000000-0000-0000-0000-000000000000}"/>
          </ac:spMkLst>
        </pc:spChg>
        <pc:spChg chg="del">
          <ac:chgData name="Miglute" userId="51f2b65766b791bb" providerId="LiveId" clId="{A5B78D72-0D61-4C1F-ABB2-8755DD914DD9}" dt="2023-04-30T08:04:45.541" v="361" actId="478"/>
          <ac:spMkLst>
            <pc:docMk/>
            <pc:sldMk cId="0" sldId="271"/>
            <ac:spMk id="1857" creationId="{00000000-0000-0000-0000-000000000000}"/>
          </ac:spMkLst>
        </pc:spChg>
        <pc:spChg chg="del">
          <ac:chgData name="Miglute" userId="51f2b65766b791bb" providerId="LiveId" clId="{A5B78D72-0D61-4C1F-ABB2-8755DD914DD9}" dt="2023-04-30T08:04:45.541" v="361" actId="478"/>
          <ac:spMkLst>
            <pc:docMk/>
            <pc:sldMk cId="0" sldId="271"/>
            <ac:spMk id="1858" creationId="{00000000-0000-0000-0000-000000000000}"/>
          </ac:spMkLst>
        </pc:spChg>
        <pc:spChg chg="del">
          <ac:chgData name="Miglute" userId="51f2b65766b791bb" providerId="LiveId" clId="{A5B78D72-0D61-4C1F-ABB2-8755DD914DD9}" dt="2023-04-30T08:04:45.541" v="361" actId="478"/>
          <ac:spMkLst>
            <pc:docMk/>
            <pc:sldMk cId="0" sldId="271"/>
            <ac:spMk id="1859" creationId="{00000000-0000-0000-0000-000000000000}"/>
          </ac:spMkLst>
        </pc:spChg>
        <pc:spChg chg="del">
          <ac:chgData name="Miglute" userId="51f2b65766b791bb" providerId="LiveId" clId="{A5B78D72-0D61-4C1F-ABB2-8755DD914DD9}" dt="2023-04-30T08:04:45.541" v="361" actId="478"/>
          <ac:spMkLst>
            <pc:docMk/>
            <pc:sldMk cId="0" sldId="271"/>
            <ac:spMk id="1860" creationId="{00000000-0000-0000-0000-000000000000}"/>
          </ac:spMkLst>
        </pc:spChg>
        <pc:spChg chg="del">
          <ac:chgData name="Miglute" userId="51f2b65766b791bb" providerId="LiveId" clId="{A5B78D72-0D61-4C1F-ABB2-8755DD914DD9}" dt="2023-04-30T08:04:45.541" v="361" actId="478"/>
          <ac:spMkLst>
            <pc:docMk/>
            <pc:sldMk cId="0" sldId="271"/>
            <ac:spMk id="1862" creationId="{00000000-0000-0000-0000-000000000000}"/>
          </ac:spMkLst>
        </pc:spChg>
        <pc:spChg chg="del">
          <ac:chgData name="Miglute" userId="51f2b65766b791bb" providerId="LiveId" clId="{A5B78D72-0D61-4C1F-ABB2-8755DD914DD9}" dt="2023-04-30T08:04:48.610" v="362" actId="478"/>
          <ac:spMkLst>
            <pc:docMk/>
            <pc:sldMk cId="0" sldId="271"/>
            <ac:spMk id="1864" creationId="{00000000-0000-0000-0000-000000000000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7168" creationId="{254D072B-4290-9438-0093-BF166E208FE7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7169" creationId="{3B82DF50-04A0-A8D0-584A-7B0052AF25F8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7171" creationId="{ED78F3F6-2EAB-BAFC-A203-056E1A63C4A4}"/>
          </ac:spMkLst>
        </pc:spChg>
        <pc:spChg chg="mod">
          <ac:chgData name="Miglute" userId="51f2b65766b791bb" providerId="LiveId" clId="{A5B78D72-0D61-4C1F-ABB2-8755DD914DD9}" dt="2023-04-30T08:13:14.009" v="524"/>
          <ac:spMkLst>
            <pc:docMk/>
            <pc:sldMk cId="0" sldId="271"/>
            <ac:spMk id="7173" creationId="{F186B200-9D24-31FA-9BB4-B24A367E03DE}"/>
          </ac:spMkLst>
        </pc:spChg>
        <pc:grpChg chg="add mod">
          <ac:chgData name="Miglute" userId="51f2b65766b791bb" providerId="LiveId" clId="{A5B78D72-0D61-4C1F-ABB2-8755DD914DD9}" dt="2023-04-30T08:13:16.984" v="525" actId="1076"/>
          <ac:grpSpMkLst>
            <pc:docMk/>
            <pc:sldMk cId="0" sldId="271"/>
            <ac:grpSpMk id="4" creationId="{38396969-BF02-029C-BF48-03F983342251}"/>
          </ac:grpSpMkLst>
        </pc:grpChg>
        <pc:grpChg chg="mod">
          <ac:chgData name="Miglute" userId="51f2b65766b791bb" providerId="LiveId" clId="{A5B78D72-0D61-4C1F-ABB2-8755DD914DD9}" dt="2023-04-30T08:13:14.009" v="524"/>
          <ac:grpSpMkLst>
            <pc:docMk/>
            <pc:sldMk cId="0" sldId="271"/>
            <ac:grpSpMk id="9" creationId="{2F7218B8-72B0-9A8F-88AD-9638F7A0E4CA}"/>
          </ac:grpSpMkLst>
        </pc:grpChg>
        <pc:grpChg chg="mod">
          <ac:chgData name="Miglute" userId="51f2b65766b791bb" providerId="LiveId" clId="{A5B78D72-0D61-4C1F-ABB2-8755DD914DD9}" dt="2023-04-30T08:13:14.009" v="524"/>
          <ac:grpSpMkLst>
            <pc:docMk/>
            <pc:sldMk cId="0" sldId="271"/>
            <ac:grpSpMk id="11" creationId="{D58DEF05-9924-2822-27E2-6E9A28649DE2}"/>
          </ac:grpSpMkLst>
        </pc:grpChg>
        <pc:grpChg chg="mod">
          <ac:chgData name="Miglute" userId="51f2b65766b791bb" providerId="LiveId" clId="{A5B78D72-0D61-4C1F-ABB2-8755DD914DD9}" dt="2023-04-30T08:13:14.009" v="524"/>
          <ac:grpSpMkLst>
            <pc:docMk/>
            <pc:sldMk cId="0" sldId="271"/>
            <ac:grpSpMk id="13" creationId="{B0B487F9-FD4A-06E5-5DDD-F0A09951C464}"/>
          </ac:grpSpMkLst>
        </pc:grpChg>
        <pc:grpChg chg="mod">
          <ac:chgData name="Miglute" userId="51f2b65766b791bb" providerId="LiveId" clId="{A5B78D72-0D61-4C1F-ABB2-8755DD914DD9}" dt="2023-04-30T08:13:14.009" v="524"/>
          <ac:grpSpMkLst>
            <pc:docMk/>
            <pc:sldMk cId="0" sldId="271"/>
            <ac:grpSpMk id="15" creationId="{5A551A4D-368C-01E6-98E5-D402B2CBB1F1}"/>
          </ac:grpSpMkLst>
        </pc:grpChg>
        <pc:grpChg chg="del">
          <ac:chgData name="Miglute" userId="51f2b65766b791bb" providerId="LiveId" clId="{A5B78D72-0D61-4C1F-ABB2-8755DD914DD9}" dt="2023-04-30T08:04:45.541" v="361" actId="478"/>
          <ac:grpSpMkLst>
            <pc:docMk/>
            <pc:sldMk cId="0" sldId="271"/>
            <ac:grpSpMk id="1867" creationId="{00000000-0000-0000-0000-000000000000}"/>
          </ac:grpSpMkLst>
        </pc:grpChg>
        <pc:grpChg chg="del">
          <ac:chgData name="Miglute" userId="51f2b65766b791bb" providerId="LiveId" clId="{A5B78D72-0D61-4C1F-ABB2-8755DD914DD9}" dt="2023-04-30T08:04:45.541" v="361" actId="478"/>
          <ac:grpSpMkLst>
            <pc:docMk/>
            <pc:sldMk cId="0" sldId="271"/>
            <ac:grpSpMk id="1870" creationId="{00000000-0000-0000-0000-000000000000}"/>
          </ac:grpSpMkLst>
        </pc:grpChg>
        <pc:grpChg chg="del">
          <ac:chgData name="Miglute" userId="51f2b65766b791bb" providerId="LiveId" clId="{A5B78D72-0D61-4C1F-ABB2-8755DD914DD9}" dt="2023-04-30T08:04:45.541" v="361" actId="478"/>
          <ac:grpSpMkLst>
            <pc:docMk/>
            <pc:sldMk cId="0" sldId="271"/>
            <ac:grpSpMk id="1881" creationId="{00000000-0000-0000-0000-000000000000}"/>
          </ac:grpSpMkLst>
        </pc:grpChg>
        <pc:grpChg chg="del">
          <ac:chgData name="Miglute" userId="51f2b65766b791bb" providerId="LiveId" clId="{A5B78D72-0D61-4C1F-ABB2-8755DD914DD9}" dt="2023-04-30T08:04:45.541" v="361" actId="478"/>
          <ac:grpSpMkLst>
            <pc:docMk/>
            <pc:sldMk cId="0" sldId="271"/>
            <ac:grpSpMk id="1891" creationId="{00000000-0000-0000-0000-000000000000}"/>
          </ac:grpSpMkLst>
        </pc:grpChg>
        <pc:picChg chg="add mod">
          <ac:chgData name="Miglute" userId="51f2b65766b791bb" providerId="LiveId" clId="{A5B78D72-0D61-4C1F-ABB2-8755DD914DD9}" dt="2023-04-30T08:06:04.107" v="391" actId="1076"/>
          <ac:picMkLst>
            <pc:docMk/>
            <pc:sldMk cId="0" sldId="271"/>
            <ac:picMk id="7170" creationId="{DDE9E96B-010E-2247-44E5-0B46E9406454}"/>
          </ac:picMkLst>
        </pc:picChg>
        <pc:picChg chg="add mod">
          <ac:chgData name="Miglute" userId="51f2b65766b791bb" providerId="LiveId" clId="{A5B78D72-0D61-4C1F-ABB2-8755DD914DD9}" dt="2023-05-02T08:50:40.455" v="1210" actId="1036"/>
          <ac:picMkLst>
            <pc:docMk/>
            <pc:sldMk cId="0" sldId="271"/>
            <ac:picMk id="7172" creationId="{03748E96-7370-BF5A-CA39-0C24F88EFD76}"/>
          </ac:picMkLst>
        </pc:picChg>
        <pc:cxnChg chg="del">
          <ac:chgData name="Miglute" userId="51f2b65766b791bb" providerId="LiveId" clId="{A5B78D72-0D61-4C1F-ABB2-8755DD914DD9}" dt="2023-04-30T08:04:45.541" v="361" actId="478"/>
          <ac:cxnSpMkLst>
            <pc:docMk/>
            <pc:sldMk cId="0" sldId="271"/>
            <ac:cxnSpMk id="1846" creationId="{00000000-0000-0000-0000-000000000000}"/>
          </ac:cxnSpMkLst>
        </pc:cxnChg>
        <pc:cxnChg chg="del">
          <ac:chgData name="Miglute" userId="51f2b65766b791bb" providerId="LiveId" clId="{A5B78D72-0D61-4C1F-ABB2-8755DD914DD9}" dt="2023-04-30T08:04:45.541" v="361" actId="478"/>
          <ac:cxnSpMkLst>
            <pc:docMk/>
            <pc:sldMk cId="0" sldId="271"/>
            <ac:cxnSpMk id="1847" creationId="{00000000-0000-0000-0000-000000000000}"/>
          </ac:cxnSpMkLst>
        </pc:cxnChg>
        <pc:cxnChg chg="del">
          <ac:chgData name="Miglute" userId="51f2b65766b791bb" providerId="LiveId" clId="{A5B78D72-0D61-4C1F-ABB2-8755DD914DD9}" dt="2023-04-30T08:04:45.541" v="361" actId="478"/>
          <ac:cxnSpMkLst>
            <pc:docMk/>
            <pc:sldMk cId="0" sldId="271"/>
            <ac:cxnSpMk id="1848" creationId="{00000000-0000-0000-0000-000000000000}"/>
          </ac:cxnSpMkLst>
        </pc:cxnChg>
        <pc:cxnChg chg="del mod">
          <ac:chgData name="Miglute" userId="51f2b65766b791bb" providerId="LiveId" clId="{A5B78D72-0D61-4C1F-ABB2-8755DD914DD9}" dt="2023-04-30T08:04:45.541" v="361" actId="478"/>
          <ac:cxnSpMkLst>
            <pc:docMk/>
            <pc:sldMk cId="0" sldId="271"/>
            <ac:cxnSpMk id="1849" creationId="{00000000-0000-0000-0000-000000000000}"/>
          </ac:cxnSpMkLst>
        </pc:cxnChg>
        <pc:cxnChg chg="del">
          <ac:chgData name="Miglute" userId="51f2b65766b791bb" providerId="LiveId" clId="{A5B78D72-0D61-4C1F-ABB2-8755DD914DD9}" dt="2023-04-30T08:04:45.541" v="361" actId="478"/>
          <ac:cxnSpMkLst>
            <pc:docMk/>
            <pc:sldMk cId="0" sldId="271"/>
            <ac:cxnSpMk id="1861" creationId="{00000000-0000-0000-0000-000000000000}"/>
          </ac:cxnSpMkLst>
        </pc:cxnChg>
        <pc:cxnChg chg="del">
          <ac:chgData name="Miglute" userId="51f2b65766b791bb" providerId="LiveId" clId="{A5B78D72-0D61-4C1F-ABB2-8755DD914DD9}" dt="2023-04-30T08:04:45.541" v="361" actId="478"/>
          <ac:cxnSpMkLst>
            <pc:docMk/>
            <pc:sldMk cId="0" sldId="271"/>
            <ac:cxnSpMk id="1863" creationId="{00000000-0000-0000-0000-000000000000}"/>
          </ac:cxnSpMkLst>
        </pc:cxnChg>
        <pc:cxnChg chg="del">
          <ac:chgData name="Miglute" userId="51f2b65766b791bb" providerId="LiveId" clId="{A5B78D72-0D61-4C1F-ABB2-8755DD914DD9}" dt="2023-04-30T08:04:45.541" v="361" actId="478"/>
          <ac:cxnSpMkLst>
            <pc:docMk/>
            <pc:sldMk cId="0" sldId="271"/>
            <ac:cxnSpMk id="1865" creationId="{00000000-0000-0000-0000-000000000000}"/>
          </ac:cxnSpMkLst>
        </pc:cxnChg>
        <pc:cxnChg chg="del">
          <ac:chgData name="Miglute" userId="51f2b65766b791bb" providerId="LiveId" clId="{A5B78D72-0D61-4C1F-ABB2-8755DD914DD9}" dt="2023-04-30T08:04:45.541" v="361" actId="478"/>
          <ac:cxnSpMkLst>
            <pc:docMk/>
            <pc:sldMk cId="0" sldId="271"/>
            <ac:cxnSpMk id="1866" creationId="{00000000-0000-0000-0000-000000000000}"/>
          </ac:cxnSpMkLst>
        </pc:cxnChg>
      </pc:sldChg>
      <pc:sldChg chg="del">
        <pc:chgData name="Miglute" userId="51f2b65766b791bb" providerId="LiveId" clId="{A5B78D72-0D61-4C1F-ABB2-8755DD914DD9}" dt="2023-04-30T08:06:39.663" v="394" actId="47"/>
        <pc:sldMkLst>
          <pc:docMk/>
          <pc:sldMk cId="0" sldId="272"/>
        </pc:sldMkLst>
      </pc:sldChg>
      <pc:sldChg chg="addSp delSp modSp mod modTransition">
        <pc:chgData name="Miglute" userId="51f2b65766b791bb" providerId="LiveId" clId="{A5B78D72-0D61-4C1F-ABB2-8755DD914DD9}" dt="2023-05-04T11:31:54.828" v="1411" actId="20577"/>
        <pc:sldMkLst>
          <pc:docMk/>
          <pc:sldMk cId="0" sldId="273"/>
        </pc:sldMkLst>
        <pc:spChg chg="add del">
          <ac:chgData name="Miglute" userId="51f2b65766b791bb" providerId="LiveId" clId="{A5B78D72-0D61-4C1F-ABB2-8755DD914DD9}" dt="2023-04-30T08:09:06.284" v="446" actId="22"/>
          <ac:spMkLst>
            <pc:docMk/>
            <pc:sldMk cId="0" sldId="273"/>
            <ac:spMk id="3" creationId="{EB860040-50A2-ABCC-9004-A2FB0240BA81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5" creationId="{F008B514-B238-A7B5-6313-5EB962E99E94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6" creationId="{218EF780-FBC4-B076-752F-AAB8AEFC94B6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7" creationId="{7078969E-072C-6BA8-F86A-25CB296E1E22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8" creationId="{DDE3AFF0-BFE5-0481-F764-563E97393177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10" creationId="{8332DCCC-0C42-AA84-F0D9-8506C15CE610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12" creationId="{467682E3-083B-2A5D-E888-95437F60A4B9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14" creationId="{E01EF62D-F06D-1BC7-FF37-77AF6B7CCA46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16" creationId="{DFC8D380-D8FC-E1D0-BED3-46B255B073D4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17" creationId="{1736E3A7-240B-4A55-6CC9-E7246D698E09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18" creationId="{45F241F5-F792-7A45-F6C6-CBB2FEE92577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19" creationId="{D8D0CD8F-CA79-39BC-6693-9C2981899260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20" creationId="{68C8F4EE-0D55-8BF7-72C2-EB5D28FD191B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21" creationId="{7DE41D23-32D4-44DF-8AC9-61F86AA10444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22" creationId="{DEC9EB13-8913-B2C2-F5BE-CFA2D75CA974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23" creationId="{CC220294-B3BE-7427-0844-C5251DC62DAF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24" creationId="{FDEAAA02-5A16-6FA0-8A1E-65FFF28A78F2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25" creationId="{BE3A3544-F662-5816-EF1D-A6D2EC1B0C57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26" creationId="{5149A24E-561F-FDD8-C05F-E73018579041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27" creationId="{F6DCE637-140F-A060-5B1D-306A06FC777A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28" creationId="{AFCE0D0D-442B-34A5-A477-FA062A9FBBAE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29" creationId="{B3CDF1E2-31A5-A307-C006-984687B756A1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30" creationId="{FD4F618D-B2E0-5DFA-7F7C-0BC51631DF37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31" creationId="{559C05F6-F502-AABF-7287-C39D2A3F1AF1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32" creationId="{2FFAF59A-3DC1-5F9F-D7D8-FDC2CF9FFD33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33" creationId="{6658AF47-B8C6-08E0-ECA3-94F32E1F63C9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34" creationId="{8DBA5DA5-4C28-36ED-F948-07B8117750FA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35" creationId="{5D929678-649C-5B67-9C93-4098F1618D96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36" creationId="{70A617B8-89BD-714D-C1C1-CBF78AD673FB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37" creationId="{32BF021F-2996-E2CB-7C10-C30A0E51C6B3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38" creationId="{8AC85CA7-FEB1-F592-2BAB-95982119C1C3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39" creationId="{FA331F11-9AB3-B505-E1BF-335579C81696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40" creationId="{950A5594-BC78-0C4C-352B-CA02E8FAE286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41" creationId="{F4D64D1A-31A0-ED33-7A95-B075EA72EFD5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42" creationId="{2F5FE254-3C09-E692-DC99-B0E14F563646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43" creationId="{A61A3FFB-DC45-2719-E768-65B57791203A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44" creationId="{1B1FCB44-1DCF-20A7-D4B1-C1518C00FF21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45" creationId="{6B591929-7F10-0CAC-82F3-6BF1276E3963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46" creationId="{6356D9D8-AA7D-8467-C559-5014903221AD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47" creationId="{B0926E4F-7E5F-56DB-A4FF-83834956912E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48" creationId="{D5BD3076-D2EC-33C7-F72F-97241C44FE4B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49" creationId="{B98361E4-AD5D-0940-AB27-DCF43B0CFEE2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50" creationId="{DB1D2AA5-A946-3746-3140-65BE740F413C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51" creationId="{9511D228-138B-78C2-9A9D-544692EBD023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52" creationId="{0A53A295-B40E-6B44-4CE5-B9FCF628E2AC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53" creationId="{DF874AA6-999E-4374-ABFC-0451D1493D1C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54" creationId="{39CD1F45-6A65-6DC8-D2A9-05B26D655FD6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55" creationId="{DD786CC7-5521-3C1A-5E3C-0EE26E79A3AD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56" creationId="{85890126-BE5C-BC66-322A-B33F8C1CBDD3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57" creationId="{0149F0C6-49BD-52EB-1CAA-E57FA2B9A302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58" creationId="{D232ACD1-20E7-5C3C-1805-8DADAB91DC0A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59" creationId="{1718BDC0-1197-36E6-EB3B-62F6D99A6D53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60" creationId="{B9DE9C5C-03E9-88F0-99B5-4D7F765C66C2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61" creationId="{F5FEE046-FA90-98C5-7205-05C1311FC740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62" creationId="{2128B3A1-88D6-785A-CF24-F3D39B48E7CA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63" creationId="{F7919389-FD5B-6EAC-E60E-9AF429861124}"/>
          </ac:spMkLst>
        </pc:spChg>
        <pc:spChg chg="mod">
          <ac:chgData name="Miglute" userId="51f2b65766b791bb" providerId="LiveId" clId="{A5B78D72-0D61-4C1F-ABB2-8755DD914DD9}" dt="2023-04-30T08:08:28.761" v="444" actId="255"/>
          <ac:spMkLst>
            <pc:docMk/>
            <pc:sldMk cId="0" sldId="273"/>
            <ac:spMk id="2150" creationId="{00000000-0000-0000-0000-000000000000}"/>
          </ac:spMkLst>
        </pc:spChg>
        <pc:spChg chg="del">
          <ac:chgData name="Miglute" userId="51f2b65766b791bb" providerId="LiveId" clId="{A5B78D72-0D61-4C1F-ABB2-8755DD914DD9}" dt="2023-04-30T08:07:01.790" v="397" actId="478"/>
          <ac:spMkLst>
            <pc:docMk/>
            <pc:sldMk cId="0" sldId="273"/>
            <ac:spMk id="5219" creationId="{00000000-0000-0000-0000-000000000000}"/>
          </ac:spMkLst>
        </pc:spChg>
        <pc:spChg chg="del mod">
          <ac:chgData name="Miglute" userId="51f2b65766b791bb" providerId="LiveId" clId="{A5B78D72-0D61-4C1F-ABB2-8755DD914DD9}" dt="2023-04-30T08:07:42.836" v="406" actId="478"/>
          <ac:spMkLst>
            <pc:docMk/>
            <pc:sldMk cId="0" sldId="273"/>
            <ac:spMk id="6119" creationId="{00000000-0000-0000-0000-000000000000}"/>
          </ac:spMkLst>
        </pc:spChg>
        <pc:spChg chg="del mod">
          <ac:chgData name="Miglute" userId="51f2b65766b791bb" providerId="LiveId" clId="{A5B78D72-0D61-4C1F-ABB2-8755DD914DD9}" dt="2023-04-30T08:07:37.740" v="404" actId="478"/>
          <ac:spMkLst>
            <pc:docMk/>
            <pc:sldMk cId="0" sldId="273"/>
            <ac:spMk id="6120" creationId="{00000000-0000-0000-0000-000000000000}"/>
          </ac:spMkLst>
        </pc:spChg>
        <pc:spChg chg="mod">
          <ac:chgData name="Miglute" userId="51f2b65766b791bb" providerId="LiveId" clId="{A5B78D72-0D61-4C1F-ABB2-8755DD914DD9}" dt="2023-05-04T11:31:54.828" v="1411" actId="20577"/>
          <ac:spMkLst>
            <pc:docMk/>
            <pc:sldMk cId="0" sldId="273"/>
            <ac:spMk id="6121" creationId="{00000000-0000-0000-0000-000000000000}"/>
          </ac:spMkLst>
        </pc:spChg>
        <pc:spChg chg="del mod">
          <ac:chgData name="Miglute" userId="51f2b65766b791bb" providerId="LiveId" clId="{A5B78D72-0D61-4C1F-ABB2-8755DD914DD9}" dt="2023-04-30T08:07:49.025" v="412" actId="478"/>
          <ac:spMkLst>
            <pc:docMk/>
            <pc:sldMk cId="0" sldId="273"/>
            <ac:spMk id="6122" creationId="{00000000-0000-0000-0000-000000000000}"/>
          </ac:spMkLst>
        </pc:spChg>
        <pc:spChg chg="del mod">
          <ac:chgData name="Miglute" userId="51f2b65766b791bb" providerId="LiveId" clId="{A5B78D72-0D61-4C1F-ABB2-8755DD914DD9}" dt="2023-04-30T08:07:46.473" v="410" actId="478"/>
          <ac:spMkLst>
            <pc:docMk/>
            <pc:sldMk cId="0" sldId="273"/>
            <ac:spMk id="6123" creationId="{00000000-0000-0000-0000-000000000000}"/>
          </ac:spMkLst>
        </pc:spChg>
        <pc:spChg chg="del mod">
          <ac:chgData name="Miglute" userId="51f2b65766b791bb" providerId="LiveId" clId="{A5B78D72-0D61-4C1F-ABB2-8755DD914DD9}" dt="2023-04-30T08:07:44.700" v="408" actId="478"/>
          <ac:spMkLst>
            <pc:docMk/>
            <pc:sldMk cId="0" sldId="273"/>
            <ac:spMk id="6124" creationId="{00000000-0000-0000-0000-000000000000}"/>
          </ac:spMkLst>
        </pc:spChg>
        <pc:spChg chg="del">
          <ac:chgData name="Miglute" userId="51f2b65766b791bb" providerId="LiveId" clId="{A5B78D72-0D61-4C1F-ABB2-8755DD914DD9}" dt="2023-04-30T08:07:30.812" v="401" actId="478"/>
          <ac:spMkLst>
            <pc:docMk/>
            <pc:sldMk cId="0" sldId="273"/>
            <ac:spMk id="6125" creationId="{00000000-0000-0000-0000-000000000000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6167" creationId="{79312BE9-DE21-087C-412A-8CB31E23F6EB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6168" creationId="{FEFEB5B1-2690-BA77-25F9-386087B5341A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6169" creationId="{4D5A9710-A9FE-92AC-32D0-461B91C5D34D}"/>
          </ac:spMkLst>
        </pc:spChg>
        <pc:spChg chg="mod">
          <ac:chgData name="Miglute" userId="51f2b65766b791bb" providerId="LiveId" clId="{A5B78D72-0D61-4C1F-ABB2-8755DD914DD9}" dt="2023-04-30T08:13:31.788" v="530"/>
          <ac:spMkLst>
            <pc:docMk/>
            <pc:sldMk cId="0" sldId="273"/>
            <ac:spMk id="6170" creationId="{680EE65D-EE65-2710-F56A-04E98E1B628E}"/>
          </ac:spMkLst>
        </pc:spChg>
        <pc:grpChg chg="add mod">
          <ac:chgData name="Miglute" userId="51f2b65766b791bb" providerId="LiveId" clId="{A5B78D72-0D61-4C1F-ABB2-8755DD914DD9}" dt="2023-04-30T08:13:31.788" v="530"/>
          <ac:grpSpMkLst>
            <pc:docMk/>
            <pc:sldMk cId="0" sldId="273"/>
            <ac:grpSpMk id="4" creationId="{209602A8-6F6C-F070-3877-9D8A05B332EA}"/>
          </ac:grpSpMkLst>
        </pc:grpChg>
        <pc:grpChg chg="mod">
          <ac:chgData name="Miglute" userId="51f2b65766b791bb" providerId="LiveId" clId="{A5B78D72-0D61-4C1F-ABB2-8755DD914DD9}" dt="2023-04-30T08:13:31.788" v="530"/>
          <ac:grpSpMkLst>
            <pc:docMk/>
            <pc:sldMk cId="0" sldId="273"/>
            <ac:grpSpMk id="9" creationId="{73544404-29FD-88A3-D5E6-F1EB572784DB}"/>
          </ac:grpSpMkLst>
        </pc:grpChg>
        <pc:grpChg chg="mod">
          <ac:chgData name="Miglute" userId="51f2b65766b791bb" providerId="LiveId" clId="{A5B78D72-0D61-4C1F-ABB2-8755DD914DD9}" dt="2023-04-30T08:13:31.788" v="530"/>
          <ac:grpSpMkLst>
            <pc:docMk/>
            <pc:sldMk cId="0" sldId="273"/>
            <ac:grpSpMk id="11" creationId="{ABAE10FA-A22A-4D4B-98B4-E0359D74FF5A}"/>
          </ac:grpSpMkLst>
        </pc:grpChg>
        <pc:grpChg chg="mod">
          <ac:chgData name="Miglute" userId="51f2b65766b791bb" providerId="LiveId" clId="{A5B78D72-0D61-4C1F-ABB2-8755DD914DD9}" dt="2023-04-30T08:13:31.788" v="530"/>
          <ac:grpSpMkLst>
            <pc:docMk/>
            <pc:sldMk cId="0" sldId="273"/>
            <ac:grpSpMk id="13" creationId="{F9FE1AF3-F149-D28D-9360-2FF5E0BE6F15}"/>
          </ac:grpSpMkLst>
        </pc:grpChg>
        <pc:grpChg chg="mod">
          <ac:chgData name="Miglute" userId="51f2b65766b791bb" providerId="LiveId" clId="{A5B78D72-0D61-4C1F-ABB2-8755DD914DD9}" dt="2023-04-30T08:13:31.788" v="530"/>
          <ac:grpSpMkLst>
            <pc:docMk/>
            <pc:sldMk cId="0" sldId="273"/>
            <ac:grpSpMk id="15" creationId="{39A05284-CE5B-A8CE-038C-604011D460D9}"/>
          </ac:grpSpMkLst>
        </pc:grpChg>
        <pc:grpChg chg="del mod">
          <ac:chgData name="Miglute" userId="51f2b65766b791bb" providerId="LiveId" clId="{A5B78D72-0D61-4C1F-ABB2-8755DD914DD9}" dt="2023-04-30T08:07:23.255" v="398" actId="478"/>
          <ac:grpSpMkLst>
            <pc:docMk/>
            <pc:sldMk cId="0" sldId="273"/>
            <ac:grpSpMk id="2151" creationId="{00000000-0000-0000-0000-000000000000}"/>
          </ac:grpSpMkLst>
        </pc:grpChg>
        <pc:grpChg chg="del">
          <ac:chgData name="Miglute" userId="51f2b65766b791bb" providerId="LiveId" clId="{A5B78D72-0D61-4C1F-ABB2-8755DD914DD9}" dt="2023-04-30T08:07:30.812" v="401" actId="478"/>
          <ac:grpSpMkLst>
            <pc:docMk/>
            <pc:sldMk cId="0" sldId="273"/>
            <ac:grpSpMk id="6126" creationId="{00000000-0000-0000-0000-000000000000}"/>
          </ac:grpSpMkLst>
        </pc:grpChg>
        <pc:grpChg chg="del">
          <ac:chgData name="Miglute" userId="51f2b65766b791bb" providerId="LiveId" clId="{A5B78D72-0D61-4C1F-ABB2-8755DD914DD9}" dt="2023-04-30T08:07:33.731" v="402" actId="478"/>
          <ac:grpSpMkLst>
            <pc:docMk/>
            <pc:sldMk cId="0" sldId="273"/>
            <ac:grpSpMk id="6134" creationId="{00000000-0000-0000-0000-000000000000}"/>
          </ac:grpSpMkLst>
        </pc:grpChg>
        <pc:grpChg chg="del">
          <ac:chgData name="Miglute" userId="51f2b65766b791bb" providerId="LiveId" clId="{A5B78D72-0D61-4C1F-ABB2-8755DD914DD9}" dt="2023-04-30T08:07:49.775" v="413" actId="478"/>
          <ac:grpSpMkLst>
            <pc:docMk/>
            <pc:sldMk cId="0" sldId="273"/>
            <ac:grpSpMk id="6150" creationId="{00000000-0000-0000-0000-000000000000}"/>
          </ac:grpSpMkLst>
        </pc:grpChg>
        <pc:picChg chg="add mod">
          <ac:chgData name="Miglute" userId="51f2b65766b791bb" providerId="LiveId" clId="{A5B78D72-0D61-4C1F-ABB2-8755DD914DD9}" dt="2023-04-30T08:13:31.092" v="529" actId="1076"/>
          <ac:picMkLst>
            <pc:docMk/>
            <pc:sldMk cId="0" sldId="273"/>
            <ac:picMk id="8194" creationId="{E7079FE5-BDEC-992A-CE8D-63B296265B56}"/>
          </ac:picMkLst>
        </pc:picChg>
      </pc:sldChg>
      <pc:sldChg chg="del">
        <pc:chgData name="Miglute" userId="51f2b65766b791bb" providerId="LiveId" clId="{A5B78D72-0D61-4C1F-ABB2-8755DD914DD9}" dt="2023-04-30T08:09:17.988" v="449" actId="47"/>
        <pc:sldMkLst>
          <pc:docMk/>
          <pc:sldMk cId="0" sldId="274"/>
        </pc:sldMkLst>
      </pc:sldChg>
      <pc:sldChg chg="del">
        <pc:chgData name="Miglute" userId="51f2b65766b791bb" providerId="LiveId" clId="{A5B78D72-0D61-4C1F-ABB2-8755DD914DD9}" dt="2023-04-30T08:09:19.076" v="450" actId="47"/>
        <pc:sldMkLst>
          <pc:docMk/>
          <pc:sldMk cId="0" sldId="275"/>
        </pc:sldMkLst>
      </pc:sldChg>
      <pc:sldChg chg="del">
        <pc:chgData name="Miglute" userId="51f2b65766b791bb" providerId="LiveId" clId="{A5B78D72-0D61-4C1F-ABB2-8755DD914DD9}" dt="2023-04-30T08:09:20.242" v="451" actId="47"/>
        <pc:sldMkLst>
          <pc:docMk/>
          <pc:sldMk cId="0" sldId="276"/>
        </pc:sldMkLst>
      </pc:sldChg>
      <pc:sldChg chg="del">
        <pc:chgData name="Miglute" userId="51f2b65766b791bb" providerId="LiveId" clId="{A5B78D72-0D61-4C1F-ABB2-8755DD914DD9}" dt="2023-04-30T08:09:20.901" v="452" actId="47"/>
        <pc:sldMkLst>
          <pc:docMk/>
          <pc:sldMk cId="0" sldId="277"/>
        </pc:sldMkLst>
      </pc:sldChg>
      <pc:sldChg chg="addSp delSp modSp mod modTransition">
        <pc:chgData name="Miglute" userId="51f2b65766b791bb" providerId="LiveId" clId="{A5B78D72-0D61-4C1F-ABB2-8755DD914DD9}" dt="2023-05-04T04:30:24.598" v="1382"/>
        <pc:sldMkLst>
          <pc:docMk/>
          <pc:sldMk cId="0" sldId="278"/>
        </pc:sldMkLst>
        <pc:spChg chg="add mod">
          <ac:chgData name="Miglute" userId="51f2b65766b791bb" providerId="LiveId" clId="{A5B78D72-0D61-4C1F-ABB2-8755DD914DD9}" dt="2023-04-30T08:11:21.258" v="468" actId="1076"/>
          <ac:spMkLst>
            <pc:docMk/>
            <pc:sldMk cId="0" sldId="278"/>
            <ac:spMk id="3" creationId="{197748F5-0270-5AEC-00EE-731C392418A4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5" creationId="{175155DC-B50A-F91A-4D16-B4B68003DD9E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6" creationId="{3545B913-8599-46FE-0F35-AF28328F733C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7" creationId="{ED81CB53-B9EF-7AEE-680C-15ED1E16715A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8" creationId="{60A6346F-464F-7D6C-41BA-8A883E213B38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10" creationId="{ACE95ED9-CD97-2D0B-9AA1-4513C748A2E5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12" creationId="{B1F0A991-1C2C-132C-ACC0-C8CC5E77718D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14" creationId="{B6482270-15FF-B60C-0FD2-18447BABC631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16" creationId="{26DECCA9-F2A0-B6E3-399A-C58F6BD245C0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17" creationId="{702D39CF-092A-301A-D62D-B04375B70EC2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18" creationId="{F821B0C4-A322-67A7-F8F3-AE8FB2FA4F83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19" creationId="{1B0B4A0F-9A48-8DED-0579-13F34772A7F0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20" creationId="{F13BF486-6537-169F-8FE7-B202609FEC31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21" creationId="{D84C2990-DB3B-41EB-C8F5-7CB7D63A702D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22" creationId="{5942D3E1-3B20-0D80-5EEE-88051BA8CAC5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23" creationId="{13B24E70-991A-FDEF-A8DA-6F1787325820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24" creationId="{DD917AA2-9D95-7123-E7E7-875C62E6C03C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25" creationId="{031669A3-5A6B-C824-53E9-19B2EB1836DD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26" creationId="{176B4698-D067-EB30-61E0-B683341142F1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27" creationId="{030DD68B-4FDD-1435-2BE8-581222E9E908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28" creationId="{58BE0E95-20E3-4BF7-530A-6BAA8CBF440C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29" creationId="{AAECE783-64E0-90C2-982E-B92E43E653B7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30" creationId="{A6BE261A-CEEB-A822-7C38-C430B186B35E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31" creationId="{B7C0A7BD-30B8-274A-DB8B-2DB8B9551F78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32" creationId="{0783129C-CD91-59EE-DFAE-8F25B33B3E9D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33" creationId="{8F38BEF7-27F4-16C3-27D0-5AD1766CBB35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34" creationId="{6B2ABFAA-BFAC-9708-A5F7-8427864B921F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35" creationId="{D5E23F9D-80C0-A308-C0A4-C580A2A68151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36" creationId="{74BBF89F-4045-6B27-71B1-B08F70711F0E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37" creationId="{3B40295B-669B-129D-EAAD-5F34AAB8F229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38" creationId="{B4540FC4-A0EA-DEC3-DEF3-951E3758D5F1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39" creationId="{A0AD99A5-3F29-2EE4-3619-32BD8E5D8063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40" creationId="{8187B230-134D-1CB6-98EF-619C64D25629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41" creationId="{5D9443D8-D81D-AC54-79A8-9A78772E78B0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42" creationId="{7228564F-5F00-8AA9-DE69-A4751671D33A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43" creationId="{9DC31950-40CE-3897-9DA8-72AE6C80FD5B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44" creationId="{38162B31-E837-331B-04E3-D5FE34E26CF9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45" creationId="{34E143DD-68F9-5922-FCF3-293618A6FA33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46" creationId="{4A2D3985-3EF5-E683-0A29-689A5CB8141A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47" creationId="{A59C2BB8-4862-AAB8-FEAF-C244FA03AD8B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48" creationId="{467008DA-B0DC-BE39-15F4-11E5D6DCB1DF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49" creationId="{5844F6DF-597E-7B86-FA5F-63096F3B02C9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50" creationId="{93B4CBEC-1A17-8670-1B2D-E77A2A677B78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51" creationId="{58178F1D-8967-5C5C-A2A5-493257019EDD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52" creationId="{D8E2CC60-11EC-E41F-870B-C44241D8D13D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53" creationId="{8B87F004-20A9-B609-D084-17375DA2EA42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54" creationId="{962D5714-199B-5AB2-C8C2-5E09A31DE7D9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55" creationId="{E62CCB51-FDF3-78EB-F673-A704E0997CFF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56" creationId="{CE1D447B-1B15-60C6-021D-6F7DFB0B7333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57" creationId="{619D5E42-F686-25E7-097D-41E74CEC327B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58" creationId="{E2BB77A9-1A25-C2E4-01E1-59D4F5D83907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59" creationId="{BE4B5F0B-6199-5D14-93B3-C7F4585FFE71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60" creationId="{52B1EC47-C06A-AF1D-75C0-0B2E8996F24B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61" creationId="{A7DE1513-3CF9-4B25-3035-6CAF13E82252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62" creationId="{B3E04B22-2984-D181-709A-3AFB72067F8E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63" creationId="{CC686659-F844-EBFE-2E20-7C6A572C1F3A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6464" creationId="{76F7A1F4-9E9E-2052-A586-A6864BC9AF55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6465" creationId="{9AE29695-0C93-9C62-C37B-BCF8F8DFFF0B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6466" creationId="{C147D066-8687-6B89-C4A5-6891A5271250}"/>
          </ac:spMkLst>
        </pc:spChg>
        <pc:spChg chg="mod">
          <ac:chgData name="Miglute" userId="51f2b65766b791bb" providerId="LiveId" clId="{A5B78D72-0D61-4C1F-ABB2-8755DD914DD9}" dt="2023-04-30T08:13:40.587" v="533"/>
          <ac:spMkLst>
            <pc:docMk/>
            <pc:sldMk cId="0" sldId="278"/>
            <ac:spMk id="6467" creationId="{C0E11BEA-C20F-B6EF-E1D6-6E5CA1B4E171}"/>
          </ac:spMkLst>
        </pc:spChg>
        <pc:spChg chg="mod">
          <ac:chgData name="Miglute" userId="51f2b65766b791bb" providerId="LiveId" clId="{A5B78D72-0D61-4C1F-ABB2-8755DD914DD9}" dt="2023-04-30T08:11:55.501" v="493" actId="255"/>
          <ac:spMkLst>
            <pc:docMk/>
            <pc:sldMk cId="0" sldId="278"/>
            <ac:spMk id="6499" creationId="{00000000-0000-0000-0000-000000000000}"/>
          </ac:spMkLst>
        </pc:spChg>
        <pc:spChg chg="del">
          <ac:chgData name="Miglute" userId="51f2b65766b791bb" providerId="LiveId" clId="{A5B78D72-0D61-4C1F-ABB2-8755DD914DD9}" dt="2023-04-30T08:10:01.051" v="454" actId="478"/>
          <ac:spMkLst>
            <pc:docMk/>
            <pc:sldMk cId="0" sldId="278"/>
            <ac:spMk id="6500" creationId="{00000000-0000-0000-0000-000000000000}"/>
          </ac:spMkLst>
        </pc:spChg>
        <pc:spChg chg="del mod">
          <ac:chgData name="Miglute" userId="51f2b65766b791bb" providerId="LiveId" clId="{A5B78D72-0D61-4C1F-ABB2-8755DD914DD9}" dt="2023-04-30T08:10:06.186" v="458" actId="478"/>
          <ac:spMkLst>
            <pc:docMk/>
            <pc:sldMk cId="0" sldId="278"/>
            <ac:spMk id="6501" creationId="{00000000-0000-0000-0000-000000000000}"/>
          </ac:spMkLst>
        </pc:spChg>
        <pc:spChg chg="del mod">
          <ac:chgData name="Miglute" userId="51f2b65766b791bb" providerId="LiveId" clId="{A5B78D72-0D61-4C1F-ABB2-8755DD914DD9}" dt="2023-04-30T08:10:04.642" v="456" actId="478"/>
          <ac:spMkLst>
            <pc:docMk/>
            <pc:sldMk cId="0" sldId="278"/>
            <ac:spMk id="6502" creationId="{00000000-0000-0000-0000-000000000000}"/>
          </ac:spMkLst>
        </pc:spChg>
        <pc:spChg chg="del">
          <ac:chgData name="Miglute" userId="51f2b65766b791bb" providerId="LiveId" clId="{A5B78D72-0D61-4C1F-ABB2-8755DD914DD9}" dt="2023-04-30T08:09:57.834" v="453" actId="478"/>
          <ac:spMkLst>
            <pc:docMk/>
            <pc:sldMk cId="0" sldId="278"/>
            <ac:spMk id="6503" creationId="{00000000-0000-0000-0000-000000000000}"/>
          </ac:spMkLst>
        </pc:spChg>
        <pc:spChg chg="del">
          <ac:chgData name="Miglute" userId="51f2b65766b791bb" providerId="LiveId" clId="{A5B78D72-0D61-4C1F-ABB2-8755DD914DD9}" dt="2023-04-30T08:09:57.834" v="453" actId="478"/>
          <ac:spMkLst>
            <pc:docMk/>
            <pc:sldMk cId="0" sldId="278"/>
            <ac:spMk id="6504" creationId="{00000000-0000-0000-0000-000000000000}"/>
          </ac:spMkLst>
        </pc:spChg>
        <pc:spChg chg="del">
          <ac:chgData name="Miglute" userId="51f2b65766b791bb" providerId="LiveId" clId="{A5B78D72-0D61-4C1F-ABB2-8755DD914DD9}" dt="2023-04-30T08:09:57.834" v="453" actId="478"/>
          <ac:spMkLst>
            <pc:docMk/>
            <pc:sldMk cId="0" sldId="278"/>
            <ac:spMk id="6505" creationId="{00000000-0000-0000-0000-000000000000}"/>
          </ac:spMkLst>
        </pc:spChg>
        <pc:spChg chg="del">
          <ac:chgData name="Miglute" userId="51f2b65766b791bb" providerId="LiveId" clId="{A5B78D72-0D61-4C1F-ABB2-8755DD914DD9}" dt="2023-04-30T08:09:57.834" v="453" actId="478"/>
          <ac:spMkLst>
            <pc:docMk/>
            <pc:sldMk cId="0" sldId="278"/>
            <ac:spMk id="6506" creationId="{00000000-0000-0000-0000-000000000000}"/>
          </ac:spMkLst>
        </pc:spChg>
        <pc:spChg chg="del">
          <ac:chgData name="Miglute" userId="51f2b65766b791bb" providerId="LiveId" clId="{A5B78D72-0D61-4C1F-ABB2-8755DD914DD9}" dt="2023-04-30T08:09:57.834" v="453" actId="478"/>
          <ac:spMkLst>
            <pc:docMk/>
            <pc:sldMk cId="0" sldId="278"/>
            <ac:spMk id="6507" creationId="{00000000-0000-0000-0000-000000000000}"/>
          </ac:spMkLst>
        </pc:spChg>
        <pc:spChg chg="del">
          <ac:chgData name="Miglute" userId="51f2b65766b791bb" providerId="LiveId" clId="{A5B78D72-0D61-4C1F-ABB2-8755DD914DD9}" dt="2023-04-30T08:09:57.834" v="453" actId="478"/>
          <ac:spMkLst>
            <pc:docMk/>
            <pc:sldMk cId="0" sldId="278"/>
            <ac:spMk id="6508" creationId="{00000000-0000-0000-0000-000000000000}"/>
          </ac:spMkLst>
        </pc:spChg>
        <pc:grpChg chg="add mod">
          <ac:chgData name="Miglute" userId="51f2b65766b791bb" providerId="LiveId" clId="{A5B78D72-0D61-4C1F-ABB2-8755DD914DD9}" dt="2023-04-30T08:13:40.587" v="533"/>
          <ac:grpSpMkLst>
            <pc:docMk/>
            <pc:sldMk cId="0" sldId="278"/>
            <ac:grpSpMk id="4" creationId="{6BCCD7C2-5AF7-61B3-6932-08FE700A69C3}"/>
          </ac:grpSpMkLst>
        </pc:grpChg>
        <pc:grpChg chg="mod">
          <ac:chgData name="Miglute" userId="51f2b65766b791bb" providerId="LiveId" clId="{A5B78D72-0D61-4C1F-ABB2-8755DD914DD9}" dt="2023-04-30T08:13:40.587" v="533"/>
          <ac:grpSpMkLst>
            <pc:docMk/>
            <pc:sldMk cId="0" sldId="278"/>
            <ac:grpSpMk id="9" creationId="{716BE1CD-513C-CCC1-233D-E2F934D49A8F}"/>
          </ac:grpSpMkLst>
        </pc:grpChg>
        <pc:grpChg chg="mod">
          <ac:chgData name="Miglute" userId="51f2b65766b791bb" providerId="LiveId" clId="{A5B78D72-0D61-4C1F-ABB2-8755DD914DD9}" dt="2023-04-30T08:13:40.587" v="533"/>
          <ac:grpSpMkLst>
            <pc:docMk/>
            <pc:sldMk cId="0" sldId="278"/>
            <ac:grpSpMk id="11" creationId="{2FD772E6-7A0C-C1BD-2097-01D16C3088D1}"/>
          </ac:grpSpMkLst>
        </pc:grpChg>
        <pc:grpChg chg="mod">
          <ac:chgData name="Miglute" userId="51f2b65766b791bb" providerId="LiveId" clId="{A5B78D72-0D61-4C1F-ABB2-8755DD914DD9}" dt="2023-04-30T08:13:40.587" v="533"/>
          <ac:grpSpMkLst>
            <pc:docMk/>
            <pc:sldMk cId="0" sldId="278"/>
            <ac:grpSpMk id="13" creationId="{10D6068E-7A95-EA06-BD3E-0C3E0AC695AC}"/>
          </ac:grpSpMkLst>
        </pc:grpChg>
        <pc:grpChg chg="mod">
          <ac:chgData name="Miglute" userId="51f2b65766b791bb" providerId="LiveId" clId="{A5B78D72-0D61-4C1F-ABB2-8755DD914DD9}" dt="2023-04-30T08:13:40.587" v="533"/>
          <ac:grpSpMkLst>
            <pc:docMk/>
            <pc:sldMk cId="0" sldId="278"/>
            <ac:grpSpMk id="15" creationId="{7662CB5E-77EF-B020-9BCF-CB7F56A22036}"/>
          </ac:grpSpMkLst>
        </pc:grpChg>
        <pc:picChg chg="add mod">
          <ac:chgData name="Miglute" userId="51f2b65766b791bb" providerId="LiveId" clId="{A5B78D72-0D61-4C1F-ABB2-8755DD914DD9}" dt="2023-04-30T08:13:40.085" v="532" actId="1076"/>
          <ac:picMkLst>
            <pc:docMk/>
            <pc:sldMk cId="0" sldId="278"/>
            <ac:picMk id="9218" creationId="{B10F1281-0B75-2537-DF11-CBED368B9048}"/>
          </ac:picMkLst>
        </pc:picChg>
        <pc:cxnChg chg="del mod">
          <ac:chgData name="Miglute" userId="51f2b65766b791bb" providerId="LiveId" clId="{A5B78D72-0D61-4C1F-ABB2-8755DD914DD9}" dt="2023-04-30T08:09:57.834" v="453" actId="478"/>
          <ac:cxnSpMkLst>
            <pc:docMk/>
            <pc:sldMk cId="0" sldId="278"/>
            <ac:cxnSpMk id="6509" creationId="{00000000-0000-0000-0000-000000000000}"/>
          </ac:cxnSpMkLst>
        </pc:cxnChg>
        <pc:cxnChg chg="del mod">
          <ac:chgData name="Miglute" userId="51f2b65766b791bb" providerId="LiveId" clId="{A5B78D72-0D61-4C1F-ABB2-8755DD914DD9}" dt="2023-04-30T08:09:57.834" v="453" actId="478"/>
          <ac:cxnSpMkLst>
            <pc:docMk/>
            <pc:sldMk cId="0" sldId="278"/>
            <ac:cxnSpMk id="6510" creationId="{00000000-0000-0000-0000-000000000000}"/>
          </ac:cxnSpMkLst>
        </pc:cxnChg>
      </pc:sldChg>
      <pc:sldChg chg="addSp delSp modSp del mod">
        <pc:chgData name="Miglute" userId="51f2b65766b791bb" providerId="LiveId" clId="{A5B78D72-0D61-4C1F-ABB2-8755DD914DD9}" dt="2023-05-02T06:22:27.923" v="1142" actId="47"/>
        <pc:sldMkLst>
          <pc:docMk/>
          <pc:sldMk cId="0" sldId="279"/>
        </pc:sldMkLst>
        <pc:spChg chg="add del mod">
          <ac:chgData name="Miglute" userId="51f2b65766b791bb" providerId="LiveId" clId="{A5B78D72-0D61-4C1F-ABB2-8755DD914DD9}" dt="2023-05-02T05:38:42.326" v="830" actId="478"/>
          <ac:spMkLst>
            <pc:docMk/>
            <pc:sldMk cId="0" sldId="279"/>
            <ac:spMk id="3" creationId="{46D37585-DA0F-7723-5B43-79C444A9EAC9}"/>
          </ac:spMkLst>
        </pc:spChg>
        <pc:spChg chg="add del mod">
          <ac:chgData name="Miglute" userId="51f2b65766b791bb" providerId="LiveId" clId="{A5B78D72-0D61-4C1F-ABB2-8755DD914DD9}" dt="2023-05-02T05:38:50.009" v="832" actId="478"/>
          <ac:spMkLst>
            <pc:docMk/>
            <pc:sldMk cId="0" sldId="279"/>
            <ac:spMk id="5" creationId="{FDB6FCAA-A77A-AB65-7311-FD93A2B2DEB8}"/>
          </ac:spMkLst>
        </pc:spChg>
        <pc:spChg chg="add mod">
          <ac:chgData name="Miglute" userId="51f2b65766b791bb" providerId="LiveId" clId="{A5B78D72-0D61-4C1F-ABB2-8755DD914DD9}" dt="2023-05-02T05:40:02.324" v="877" actId="1076"/>
          <ac:spMkLst>
            <pc:docMk/>
            <pc:sldMk cId="0" sldId="279"/>
            <ac:spMk id="6" creationId="{22719A64-04D9-5D62-CADE-4295E68F8AB0}"/>
          </ac:spMkLst>
        </pc:spChg>
        <pc:spChg chg="mod">
          <ac:chgData name="Miglute" userId="51f2b65766b791bb" providerId="LiveId" clId="{A5B78D72-0D61-4C1F-ABB2-8755DD914DD9}" dt="2023-05-02T05:39:13.734" v="872" actId="20577"/>
          <ac:spMkLst>
            <pc:docMk/>
            <pc:sldMk cId="0" sldId="279"/>
            <ac:spMk id="6516" creationId="{00000000-0000-0000-0000-000000000000}"/>
          </ac:spMkLst>
        </pc:spChg>
        <pc:spChg chg="del mod">
          <ac:chgData name="Miglute" userId="51f2b65766b791bb" providerId="LiveId" clId="{A5B78D72-0D61-4C1F-ABB2-8755DD914DD9}" dt="2023-05-02T05:38:40.382" v="829" actId="478"/>
          <ac:spMkLst>
            <pc:docMk/>
            <pc:sldMk cId="0" sldId="279"/>
            <ac:spMk id="6517" creationId="{00000000-0000-0000-0000-000000000000}"/>
          </ac:spMkLst>
        </pc:spChg>
        <pc:spChg chg="del">
          <ac:chgData name="Miglute" userId="51f2b65766b791bb" providerId="LiveId" clId="{A5B78D72-0D61-4C1F-ABB2-8755DD914DD9}" dt="2023-05-02T05:38:46.508" v="831" actId="478"/>
          <ac:spMkLst>
            <pc:docMk/>
            <pc:sldMk cId="0" sldId="279"/>
            <ac:spMk id="6518" creationId="{00000000-0000-0000-0000-000000000000}"/>
          </ac:spMkLst>
        </pc:spChg>
        <pc:spChg chg="del">
          <ac:chgData name="Miglute" userId="51f2b65766b791bb" providerId="LiveId" clId="{A5B78D72-0D61-4C1F-ABB2-8755DD914DD9}" dt="2023-05-02T05:38:24.888" v="827" actId="478"/>
          <ac:spMkLst>
            <pc:docMk/>
            <pc:sldMk cId="0" sldId="279"/>
            <ac:spMk id="6519" creationId="{00000000-0000-0000-0000-000000000000}"/>
          </ac:spMkLst>
        </pc:spChg>
        <pc:spChg chg="del">
          <ac:chgData name="Miglute" userId="51f2b65766b791bb" providerId="LiveId" clId="{A5B78D72-0D61-4C1F-ABB2-8755DD914DD9}" dt="2023-05-02T05:38:19.866" v="826" actId="478"/>
          <ac:spMkLst>
            <pc:docMk/>
            <pc:sldMk cId="0" sldId="279"/>
            <ac:spMk id="6538" creationId="{00000000-0000-0000-0000-000000000000}"/>
          </ac:spMkLst>
        </pc:spChg>
        <pc:spChg chg="mod">
          <ac:chgData name="Miglute" userId="51f2b65766b791bb" providerId="LiveId" clId="{A5B78D72-0D61-4C1F-ABB2-8755DD914DD9}" dt="2023-05-02T05:39:05.706" v="861" actId="1076"/>
          <ac:spMkLst>
            <pc:docMk/>
            <pc:sldMk cId="0" sldId="279"/>
            <ac:spMk id="6539" creationId="{00000000-0000-0000-0000-000000000000}"/>
          </ac:spMkLst>
        </pc:spChg>
        <pc:grpChg chg="del">
          <ac:chgData name="Miglute" userId="51f2b65766b791bb" providerId="LiveId" clId="{A5B78D72-0D61-4C1F-ABB2-8755DD914DD9}" dt="2023-05-02T05:38:13.142" v="825" actId="478"/>
          <ac:grpSpMkLst>
            <pc:docMk/>
            <pc:sldMk cId="0" sldId="279"/>
            <ac:grpSpMk id="6520" creationId="{00000000-0000-0000-0000-000000000000}"/>
          </ac:grpSpMkLst>
        </pc:grpChg>
        <pc:grpChg chg="del">
          <ac:chgData name="Miglute" userId="51f2b65766b791bb" providerId="LiveId" clId="{A5B78D72-0D61-4C1F-ABB2-8755DD914DD9}" dt="2023-05-02T05:38:13.142" v="825" actId="478"/>
          <ac:grpSpMkLst>
            <pc:docMk/>
            <pc:sldMk cId="0" sldId="279"/>
            <ac:grpSpMk id="6525" creationId="{00000000-0000-0000-0000-000000000000}"/>
          </ac:grpSpMkLst>
        </pc:grpChg>
        <pc:grpChg chg="del">
          <ac:chgData name="Miglute" userId="51f2b65766b791bb" providerId="LiveId" clId="{A5B78D72-0D61-4C1F-ABB2-8755DD914DD9}" dt="2023-05-02T05:38:13.142" v="825" actId="478"/>
          <ac:grpSpMkLst>
            <pc:docMk/>
            <pc:sldMk cId="0" sldId="279"/>
            <ac:grpSpMk id="6530" creationId="{00000000-0000-0000-0000-000000000000}"/>
          </ac:grpSpMkLst>
        </pc:grpChg>
        <pc:grpChg chg="del">
          <ac:chgData name="Miglute" userId="51f2b65766b791bb" providerId="LiveId" clId="{A5B78D72-0D61-4C1F-ABB2-8755DD914DD9}" dt="2023-05-02T05:38:13.142" v="825" actId="478"/>
          <ac:grpSpMkLst>
            <pc:docMk/>
            <pc:sldMk cId="0" sldId="279"/>
            <ac:grpSpMk id="6533" creationId="{00000000-0000-0000-0000-000000000000}"/>
          </ac:grpSpMkLst>
        </pc:grpChg>
        <pc:grpChg chg="del">
          <ac:chgData name="Miglute" userId="51f2b65766b791bb" providerId="LiveId" clId="{A5B78D72-0D61-4C1F-ABB2-8755DD914DD9}" dt="2023-05-02T05:40:16.814" v="878" actId="21"/>
          <ac:grpSpMkLst>
            <pc:docMk/>
            <pc:sldMk cId="0" sldId="279"/>
            <ac:grpSpMk id="6540" creationId="{00000000-0000-0000-0000-000000000000}"/>
          </ac:grpSpMkLst>
        </pc:grpChg>
      </pc:sldChg>
      <pc:sldChg chg="delSp add del mod">
        <pc:chgData name="Miglute" userId="51f2b65766b791bb" providerId="LiveId" clId="{A5B78D72-0D61-4C1F-ABB2-8755DD914DD9}" dt="2023-05-02T05:37:51.846" v="802" actId="47"/>
        <pc:sldMkLst>
          <pc:docMk/>
          <pc:sldMk cId="0" sldId="280"/>
        </pc:sldMkLst>
        <pc:grpChg chg="del">
          <ac:chgData name="Miglute" userId="51f2b65766b791bb" providerId="LiveId" clId="{A5B78D72-0D61-4C1F-ABB2-8755DD914DD9}" dt="2023-05-02T05:37:42.597" v="799" actId="21"/>
          <ac:grpSpMkLst>
            <pc:docMk/>
            <pc:sldMk cId="0" sldId="280"/>
            <ac:grpSpMk id="6739" creationId="{00000000-0000-0000-0000-000000000000}"/>
          </ac:grpSpMkLst>
        </pc:grpChg>
      </pc:sldChg>
      <pc:sldChg chg="del">
        <pc:chgData name="Miglute" userId="51f2b65766b791bb" providerId="LiveId" clId="{A5B78D72-0D61-4C1F-ABB2-8755DD914DD9}" dt="2023-05-02T05:37:28.536" v="796" actId="47"/>
        <pc:sldMkLst>
          <pc:docMk/>
          <pc:sldMk cId="0" sldId="281"/>
        </pc:sldMkLst>
      </pc:sldChg>
      <pc:sldChg chg="modSp del mod">
        <pc:chgData name="Miglute" userId="51f2b65766b791bb" providerId="LiveId" clId="{A5B78D72-0D61-4C1F-ABB2-8755DD914DD9}" dt="2023-05-02T08:53:11.823" v="1219" actId="47"/>
        <pc:sldMkLst>
          <pc:docMk/>
          <pc:sldMk cId="0" sldId="282"/>
        </pc:sldMkLst>
        <pc:spChg chg="mod">
          <ac:chgData name="Miglute" userId="51f2b65766b791bb" providerId="LiveId" clId="{A5B78D72-0D61-4C1F-ABB2-8755DD914DD9}" dt="2023-05-02T05:52:13.282" v="1068" actId="20577"/>
          <ac:spMkLst>
            <pc:docMk/>
            <pc:sldMk cId="0" sldId="282"/>
            <ac:spMk id="7209" creationId="{00000000-0000-0000-0000-000000000000}"/>
          </ac:spMkLst>
        </pc:spChg>
        <pc:spChg chg="mod">
          <ac:chgData name="Miglute" userId="51f2b65766b791bb" providerId="LiveId" clId="{A5B78D72-0D61-4C1F-ABB2-8755DD914DD9}" dt="2023-05-02T06:00:07.488" v="1141" actId="20577"/>
          <ac:spMkLst>
            <pc:docMk/>
            <pc:sldMk cId="0" sldId="282"/>
            <ac:spMk id="7210" creationId="{00000000-0000-0000-0000-000000000000}"/>
          </ac:spMkLst>
        </pc:spChg>
      </pc:sldChg>
      <pc:sldChg chg="del">
        <pc:chgData name="Miglute" userId="51f2b65766b791bb" providerId="LiveId" clId="{A5B78D72-0D61-4C1F-ABB2-8755DD914DD9}" dt="2023-05-02T04:37:17.272" v="778" actId="47"/>
        <pc:sldMkLst>
          <pc:docMk/>
          <pc:sldMk cId="0" sldId="283"/>
        </pc:sldMkLst>
      </pc:sldChg>
      <pc:sldChg chg="del">
        <pc:chgData name="Miglute" userId="51f2b65766b791bb" providerId="LiveId" clId="{A5B78D72-0D61-4C1F-ABB2-8755DD914DD9}" dt="2023-05-02T04:37:17.384" v="779" actId="47"/>
        <pc:sldMkLst>
          <pc:docMk/>
          <pc:sldMk cId="0" sldId="284"/>
        </pc:sldMkLst>
      </pc:sldChg>
      <pc:sldChg chg="del">
        <pc:chgData name="Miglute" userId="51f2b65766b791bb" providerId="LiveId" clId="{A5B78D72-0D61-4C1F-ABB2-8755DD914DD9}" dt="2023-05-02T04:37:17.984" v="780" actId="47"/>
        <pc:sldMkLst>
          <pc:docMk/>
          <pc:sldMk cId="0" sldId="285"/>
        </pc:sldMkLst>
      </pc:sldChg>
      <pc:sldChg chg="del">
        <pc:chgData name="Miglute" userId="51f2b65766b791bb" providerId="LiveId" clId="{A5B78D72-0D61-4C1F-ABB2-8755DD914DD9}" dt="2023-05-02T04:37:18.526" v="781" actId="47"/>
        <pc:sldMkLst>
          <pc:docMk/>
          <pc:sldMk cId="0" sldId="286"/>
        </pc:sldMkLst>
      </pc:sldChg>
      <pc:sldChg chg="del">
        <pc:chgData name="Miglute" userId="51f2b65766b791bb" providerId="LiveId" clId="{A5B78D72-0D61-4C1F-ABB2-8755DD914DD9}" dt="2023-05-02T04:37:20.358" v="782" actId="47"/>
        <pc:sldMkLst>
          <pc:docMk/>
          <pc:sldMk cId="0" sldId="287"/>
        </pc:sldMkLst>
      </pc:sldChg>
      <pc:sldChg chg="del">
        <pc:chgData name="Miglute" userId="51f2b65766b791bb" providerId="LiveId" clId="{A5B78D72-0D61-4C1F-ABB2-8755DD914DD9}" dt="2023-05-02T04:37:22.398" v="783" actId="47"/>
        <pc:sldMkLst>
          <pc:docMk/>
          <pc:sldMk cId="0" sldId="288"/>
        </pc:sldMkLst>
      </pc:sldChg>
      <pc:sldChg chg="del">
        <pc:chgData name="Miglute" userId="51f2b65766b791bb" providerId="LiveId" clId="{A5B78D72-0D61-4C1F-ABB2-8755DD914DD9}" dt="2023-05-02T04:37:23.880" v="784" actId="47"/>
        <pc:sldMkLst>
          <pc:docMk/>
          <pc:sldMk cId="0" sldId="289"/>
        </pc:sldMkLst>
      </pc:sldChg>
      <pc:sldChg chg="del">
        <pc:chgData name="Miglute" userId="51f2b65766b791bb" providerId="LiveId" clId="{A5B78D72-0D61-4C1F-ABB2-8755DD914DD9}" dt="2023-05-02T04:37:24.056" v="785" actId="47"/>
        <pc:sldMkLst>
          <pc:docMk/>
          <pc:sldMk cId="0" sldId="290"/>
        </pc:sldMkLst>
      </pc:sldChg>
      <pc:sldChg chg="del">
        <pc:chgData name="Miglute" userId="51f2b65766b791bb" providerId="LiveId" clId="{A5B78D72-0D61-4C1F-ABB2-8755DD914DD9}" dt="2023-05-02T04:37:27.511" v="786" actId="47"/>
        <pc:sldMkLst>
          <pc:docMk/>
          <pc:sldMk cId="0" sldId="291"/>
        </pc:sldMkLst>
      </pc:sldChg>
      <pc:sldChg chg="del">
        <pc:chgData name="Miglute" userId="51f2b65766b791bb" providerId="LiveId" clId="{A5B78D72-0D61-4C1F-ABB2-8755DD914DD9}" dt="2023-05-02T04:37:29.368" v="787" actId="47"/>
        <pc:sldMkLst>
          <pc:docMk/>
          <pc:sldMk cId="0" sldId="292"/>
        </pc:sldMkLst>
      </pc:sldChg>
      <pc:sldChg chg="del">
        <pc:chgData name="Miglute" userId="51f2b65766b791bb" providerId="LiveId" clId="{A5B78D72-0D61-4C1F-ABB2-8755DD914DD9}" dt="2023-05-02T04:37:30.448" v="788" actId="47"/>
        <pc:sldMkLst>
          <pc:docMk/>
          <pc:sldMk cId="0" sldId="293"/>
        </pc:sldMkLst>
      </pc:sldChg>
      <pc:sldChg chg="del">
        <pc:chgData name="Miglute" userId="51f2b65766b791bb" providerId="LiveId" clId="{A5B78D72-0D61-4C1F-ABB2-8755DD914DD9}" dt="2023-05-02T04:37:30.950" v="789" actId="47"/>
        <pc:sldMkLst>
          <pc:docMk/>
          <pc:sldMk cId="0" sldId="294"/>
        </pc:sldMkLst>
      </pc:sldChg>
      <pc:sldChg chg="del">
        <pc:chgData name="Miglute" userId="51f2b65766b791bb" providerId="LiveId" clId="{A5B78D72-0D61-4C1F-ABB2-8755DD914DD9}" dt="2023-05-02T04:37:31.760" v="790" actId="47"/>
        <pc:sldMkLst>
          <pc:docMk/>
          <pc:sldMk cId="0" sldId="295"/>
        </pc:sldMkLst>
      </pc:sldChg>
      <pc:sldChg chg="del">
        <pc:chgData name="Miglute" userId="51f2b65766b791bb" providerId="LiveId" clId="{A5B78D72-0D61-4C1F-ABB2-8755DD914DD9}" dt="2023-05-02T04:37:32.674" v="791" actId="47"/>
        <pc:sldMkLst>
          <pc:docMk/>
          <pc:sldMk cId="0" sldId="296"/>
        </pc:sldMkLst>
      </pc:sldChg>
      <pc:sldChg chg="del">
        <pc:chgData name="Miglute" userId="51f2b65766b791bb" providerId="LiveId" clId="{A5B78D72-0D61-4C1F-ABB2-8755DD914DD9}" dt="2023-05-02T04:37:33.012" v="792" actId="47"/>
        <pc:sldMkLst>
          <pc:docMk/>
          <pc:sldMk cId="0" sldId="297"/>
        </pc:sldMkLst>
      </pc:sldChg>
      <pc:sldChg chg="del">
        <pc:chgData name="Miglute" userId="51f2b65766b791bb" providerId="LiveId" clId="{A5B78D72-0D61-4C1F-ABB2-8755DD914DD9}" dt="2023-05-02T04:37:33.361" v="793" actId="47"/>
        <pc:sldMkLst>
          <pc:docMk/>
          <pc:sldMk cId="0" sldId="298"/>
        </pc:sldMkLst>
      </pc:sldChg>
      <pc:sldChg chg="del">
        <pc:chgData name="Miglute" userId="51f2b65766b791bb" providerId="LiveId" clId="{A5B78D72-0D61-4C1F-ABB2-8755DD914DD9}" dt="2023-05-02T04:37:33.992" v="794" actId="47"/>
        <pc:sldMkLst>
          <pc:docMk/>
          <pc:sldMk cId="0" sldId="299"/>
        </pc:sldMkLst>
      </pc:sldChg>
      <pc:sldChg chg="del">
        <pc:chgData name="Miglute" userId="51f2b65766b791bb" providerId="LiveId" clId="{A5B78D72-0D61-4C1F-ABB2-8755DD914DD9}" dt="2023-05-02T04:37:34.515" v="795" actId="47"/>
        <pc:sldMkLst>
          <pc:docMk/>
          <pc:sldMk cId="0" sldId="300"/>
        </pc:sldMkLst>
      </pc:sldChg>
      <pc:sldChg chg="addSp modSp new mod modTransition">
        <pc:chgData name="Miglute" userId="51f2b65766b791bb" providerId="LiveId" clId="{A5B78D72-0D61-4C1F-ABB2-8755DD914DD9}" dt="2023-05-04T11:32:55.430" v="1414" actId="1076"/>
        <pc:sldMkLst>
          <pc:docMk/>
          <pc:sldMk cId="855806383" sldId="301"/>
        </pc:sldMkLst>
        <pc:spChg chg="mod">
          <ac:chgData name="Miglute" userId="51f2b65766b791bb" providerId="LiveId" clId="{A5B78D72-0D61-4C1F-ABB2-8755DD914DD9}" dt="2023-04-30T08:12:17.127" v="513" actId="20577"/>
          <ac:spMkLst>
            <pc:docMk/>
            <pc:sldMk cId="855806383" sldId="301"/>
            <ac:spMk id="2" creationId="{704CFFB7-1742-CEC4-BF45-5F7E71AD86BF}"/>
          </ac:spMkLst>
        </pc:spChg>
        <pc:spChg chg="mod">
          <ac:chgData name="Miglute" userId="51f2b65766b791bb" providerId="LiveId" clId="{A5B78D72-0D61-4C1F-ABB2-8755DD914DD9}" dt="2023-05-04T11:32:48.629" v="1413" actId="20577"/>
          <ac:spMkLst>
            <pc:docMk/>
            <pc:sldMk cId="855806383" sldId="301"/>
            <ac:spMk id="3" creationId="{B02E9AE4-54A8-22DD-C0CB-DE1FA7E1065F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5" creationId="{1BB813B6-9539-7366-D568-C0F0A4767276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6" creationId="{8BBB41E5-EA6C-1E6A-1A03-0EDEAAA63F1E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7" creationId="{9C2338B2-8431-11D4-CFDF-FE185D41A04A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8" creationId="{2C63776D-05F5-6F25-ED69-F72127244F62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10" creationId="{47A7746B-D1B1-7B0C-3DC5-896E9C1E9B2E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12" creationId="{FB89827C-A4B0-736C-99AB-C99F28CFF2E9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14" creationId="{8B7390E5-3033-8034-D57D-2F70FC63ADE6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16" creationId="{9A41FD92-5E4C-290B-0DF5-86A62327D275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17" creationId="{EE19900E-20D7-B51C-EDA9-03A5DEABA9BC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18" creationId="{C674B4D6-678C-124B-3D0C-4D2133BD51B8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19" creationId="{5E7AA02B-3BA0-31DA-34F4-DE231E6B9F53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20" creationId="{C0B1E8E4-62B6-AAD2-0434-561FC1B54760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21" creationId="{8CB1DBF4-C4DA-39B5-EFCC-AA940289D035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22" creationId="{835D3016-9C34-5CEB-1F69-6E9B2F1227C5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23" creationId="{8C8CED30-CF5D-C782-4AA2-1B41419095A5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24" creationId="{D4DF610E-A28C-D035-8111-3A85E9878ACB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25" creationId="{9F2D5687-CA4A-5F6E-431F-0E6A02E05470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26" creationId="{9017B874-CB57-8E4B-4F54-3C9E380A5F71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27" creationId="{26BD161B-C3DD-EF52-2657-4CC94476BFE9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28" creationId="{144327AE-CC56-3605-BBA1-4FCC375EBE49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29" creationId="{0F15C36A-4988-86C2-7845-3A848A8F079B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30" creationId="{2F898B26-3467-D187-7C62-052369527B74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31" creationId="{D1BCF8AE-CC2D-D65B-3112-CAF6FFFF2BCC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32" creationId="{B8604FCC-CBED-BC56-C68A-7FC6B3829E04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33" creationId="{CB99BADE-D435-3BA0-6581-39B26675470C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34" creationId="{F485B6C8-B2A4-D953-E993-CD25A3EF9B2E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35" creationId="{1F19FF4F-137E-B7BA-61E3-5A6272F7E3E6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36" creationId="{A30CC131-6DC1-116A-AC9D-661E8103906D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37" creationId="{9BD0371C-B0EF-66F1-7FCB-3A9175130C49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38" creationId="{C538A91D-896E-097F-DC31-DCE8C2398DAA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39" creationId="{F4717C83-34D8-CB7B-95F7-725897AC8117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40" creationId="{1FF697B6-13FE-66D2-823B-AA153CE18817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41" creationId="{8F6A8F59-CBAD-F545-B599-7FF5903C66A5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42" creationId="{7E89BCA8-DBF9-2009-89AC-EC864827CCE3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43" creationId="{1D12170C-27D9-F5FB-E398-A4B7842FD4F8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44" creationId="{F30ED727-2423-AB2F-A32C-FA4291675217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45" creationId="{6499EC1A-8BAD-D75D-8180-D2658680CB33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46" creationId="{514420C2-8EA7-2F6F-4764-99A486866746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47" creationId="{DC05B33B-A004-5A5D-A434-2C276597A85D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48" creationId="{8CCCA931-CDAB-280C-B80F-BD9D0C02189A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49" creationId="{204E4E60-45B4-7F09-F049-118D23776D32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50" creationId="{DF915B52-3E11-FD4F-116F-54E66B646C97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51" creationId="{1D75E1B9-B858-C23A-C533-74946BF26939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52" creationId="{5D262B0E-4632-4AAD-36A9-07FDD144DF51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53" creationId="{085F90BE-D8CE-2B1D-0A94-2813930006C7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54" creationId="{683F9930-483D-B73E-A223-360D56C15664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55" creationId="{F49B0B39-4D97-CCAC-DB17-051FFC38A532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56" creationId="{614DB3A8-F3B7-B1B5-D34C-04958080CDF7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57" creationId="{59FBC7C3-940D-E04F-C74C-0E796A0B6ABC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58" creationId="{CA3459F2-5F30-054F-5485-B9C6785E97AD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59" creationId="{52103359-92A7-780D-DB54-4815510CE8F1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60" creationId="{9A0FE740-656A-FC9A-8F3F-D9DF2E855D46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61" creationId="{09BE206E-FB5E-E8E7-FFDC-DEBAFDC09D41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62" creationId="{2E76BE51-F7ED-F0D0-CC1B-098AC19D9A3E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63" creationId="{78B0325D-BE5F-AA23-9DA9-82340E2DD000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64" creationId="{2E788BE0-4A29-B42B-D77C-9D16BAF0E606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65" creationId="{C0DA3B92-34CF-200C-5630-9B6138F66DDF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66" creationId="{FE047BF6-130B-B28E-EC71-6A385C70A6AD}"/>
          </ac:spMkLst>
        </pc:spChg>
        <pc:spChg chg="mod">
          <ac:chgData name="Miglute" userId="51f2b65766b791bb" providerId="LiveId" clId="{A5B78D72-0D61-4C1F-ABB2-8755DD914DD9}" dt="2023-04-30T08:13:44.583" v="534"/>
          <ac:spMkLst>
            <pc:docMk/>
            <pc:sldMk cId="855806383" sldId="301"/>
            <ac:spMk id="67" creationId="{61FDF371-F811-C894-87AB-BA4E92CDB04A}"/>
          </ac:spMkLst>
        </pc:spChg>
        <pc:grpChg chg="add mod">
          <ac:chgData name="Miglute" userId="51f2b65766b791bb" providerId="LiveId" clId="{A5B78D72-0D61-4C1F-ABB2-8755DD914DD9}" dt="2023-04-30T08:13:44.583" v="534"/>
          <ac:grpSpMkLst>
            <pc:docMk/>
            <pc:sldMk cId="855806383" sldId="301"/>
            <ac:grpSpMk id="4" creationId="{2835D328-3234-93F2-E65B-4EF01C61FCCD}"/>
          </ac:grpSpMkLst>
        </pc:grpChg>
        <pc:grpChg chg="mod">
          <ac:chgData name="Miglute" userId="51f2b65766b791bb" providerId="LiveId" clId="{A5B78D72-0D61-4C1F-ABB2-8755DD914DD9}" dt="2023-04-30T08:13:44.583" v="534"/>
          <ac:grpSpMkLst>
            <pc:docMk/>
            <pc:sldMk cId="855806383" sldId="301"/>
            <ac:grpSpMk id="9" creationId="{58021591-5B3E-0C01-DD1D-2BC27B491431}"/>
          </ac:grpSpMkLst>
        </pc:grpChg>
        <pc:grpChg chg="mod">
          <ac:chgData name="Miglute" userId="51f2b65766b791bb" providerId="LiveId" clId="{A5B78D72-0D61-4C1F-ABB2-8755DD914DD9}" dt="2023-04-30T08:13:44.583" v="534"/>
          <ac:grpSpMkLst>
            <pc:docMk/>
            <pc:sldMk cId="855806383" sldId="301"/>
            <ac:grpSpMk id="11" creationId="{3E2C56A4-4B21-C93C-A855-48F0CECA53CF}"/>
          </ac:grpSpMkLst>
        </pc:grpChg>
        <pc:grpChg chg="mod">
          <ac:chgData name="Miglute" userId="51f2b65766b791bb" providerId="LiveId" clId="{A5B78D72-0D61-4C1F-ABB2-8755DD914DD9}" dt="2023-04-30T08:13:44.583" v="534"/>
          <ac:grpSpMkLst>
            <pc:docMk/>
            <pc:sldMk cId="855806383" sldId="301"/>
            <ac:grpSpMk id="13" creationId="{74CCC49E-7650-E38A-ECE3-6F746CD2FDA7}"/>
          </ac:grpSpMkLst>
        </pc:grpChg>
        <pc:grpChg chg="mod">
          <ac:chgData name="Miglute" userId="51f2b65766b791bb" providerId="LiveId" clId="{A5B78D72-0D61-4C1F-ABB2-8755DD914DD9}" dt="2023-04-30T08:13:44.583" v="534"/>
          <ac:grpSpMkLst>
            <pc:docMk/>
            <pc:sldMk cId="855806383" sldId="301"/>
            <ac:grpSpMk id="15" creationId="{6FA53248-A05E-DA67-AFCE-24D3F09D2CAC}"/>
          </ac:grpSpMkLst>
        </pc:grpChg>
        <pc:picChg chg="add mod">
          <ac:chgData name="Miglute" userId="51f2b65766b791bb" providerId="LiveId" clId="{A5B78D72-0D61-4C1F-ABB2-8755DD914DD9}" dt="2023-05-04T11:32:55.430" v="1414" actId="1076"/>
          <ac:picMkLst>
            <pc:docMk/>
            <pc:sldMk cId="855806383" sldId="301"/>
            <ac:picMk id="15362" creationId="{F2FDEAD8-2B98-66A0-B698-3FF64545C30F}"/>
          </ac:picMkLst>
        </pc:picChg>
      </pc:sldChg>
      <pc:sldChg chg="addSp modSp new mod modTransition">
        <pc:chgData name="Miglute" userId="51f2b65766b791bb" providerId="LiveId" clId="{A5B78D72-0D61-4C1F-ABB2-8755DD914DD9}" dt="2023-05-04T04:30:24.598" v="1382"/>
        <pc:sldMkLst>
          <pc:docMk/>
          <pc:sldMk cId="989244418" sldId="302"/>
        </pc:sldMkLst>
        <pc:spChg chg="mod">
          <ac:chgData name="Miglute" userId="51f2b65766b791bb" providerId="LiveId" clId="{A5B78D72-0D61-4C1F-ABB2-8755DD914DD9}" dt="2023-04-30T08:14:55.386" v="574" actId="20577"/>
          <ac:spMkLst>
            <pc:docMk/>
            <pc:sldMk cId="989244418" sldId="302"/>
            <ac:spMk id="2" creationId="{1D783094-1435-E441-525C-DC25AE3A4EA8}"/>
          </ac:spMkLst>
        </pc:spChg>
        <pc:spChg chg="mod">
          <ac:chgData name="Miglute" userId="51f2b65766b791bb" providerId="LiveId" clId="{A5B78D72-0D61-4C1F-ABB2-8755DD914DD9}" dt="2023-04-30T08:15:34.757" v="581" actId="5793"/>
          <ac:spMkLst>
            <pc:docMk/>
            <pc:sldMk cId="989244418" sldId="302"/>
            <ac:spMk id="3" creationId="{93DF1ED3-E515-7222-5816-36B6CE755ADB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5" creationId="{329B932F-F4CD-A661-1516-EA0D75456392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6" creationId="{C92AC0A1-723C-457F-B309-22234739CDDB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7" creationId="{B8DCDC99-01F5-DDDF-C6C0-531449452F9F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8" creationId="{FF4D89EB-A72D-8ED4-A944-4D3BAED8C783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10" creationId="{F1E76044-7ED9-E176-94B1-DE2C616883C1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12" creationId="{7F183E5D-E701-AD99-D304-8EEABFC5EC18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14" creationId="{9131C97D-865C-B35F-274C-AF4CAA9AEED0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16" creationId="{194CD39E-A66E-4CA3-47EC-BC47E8F30909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17" creationId="{856A2324-2871-2828-7609-0BA91DE54FA3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18" creationId="{2E45D87D-C9B4-C1F6-F6E8-32882581EA6A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19" creationId="{AAE07F40-CB93-C342-733B-496E2482942B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20" creationId="{2D186982-33FE-A6CF-51C3-4D815664E165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21" creationId="{2ED23E3F-C48B-8207-3523-2958E4274536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22" creationId="{9AED98AD-8C83-CB88-25C4-FA7B6CAA844C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23" creationId="{430A05AC-6D39-2F41-6327-6CCA57B2745F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24" creationId="{2EBF7462-C597-128B-7439-28EA64D7DD25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25" creationId="{C70DF695-C289-1DBD-2DA8-7B52A6F4497C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26" creationId="{5C56CD0A-B70C-44DE-3771-B7D645FE2CE1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27" creationId="{9C85831B-AEC1-10A0-BC7C-D2FB32A265BF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28" creationId="{B620C154-783C-FA73-6C17-604D6B1C743A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29" creationId="{7B4910FD-7689-A54C-5D85-12210582F30A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30" creationId="{01BEC1A6-0A6C-3B09-D52A-73842D164D2E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31" creationId="{7DC91283-3878-40C6-7C32-EACCB3D5E431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32" creationId="{55DEA509-A6FC-5A0F-7111-0066F69C9AE8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33" creationId="{F15F6B67-A7BE-B153-4ED2-6B4E9E55188D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34" creationId="{CF8D246C-A91B-6592-D25E-FFA64F8D3A86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35" creationId="{3EEC85E7-9F83-C270-F6A7-6C475E3C374C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36" creationId="{6CB23FC3-427E-77AC-C107-DC01359BFBED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37" creationId="{751FB732-AD32-9B04-C8D7-D3B55C1FDF6A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38" creationId="{C51A3FE8-178A-3E2C-979C-92DCAB1FEA23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39" creationId="{6BB69A13-637D-14CB-1686-B23A074397A2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40" creationId="{F553E32F-57FF-A40E-95E1-3C1144199306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41" creationId="{B8B8933C-372F-7EF8-5951-DB25ED0B3197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42" creationId="{7903692A-60CF-FDDF-BF8A-FBFD2672E947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43" creationId="{3537AB00-694C-3A55-781E-A4F6D4050937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44" creationId="{9CB2B272-2E68-EF72-091C-C2D6F7F36A0A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45" creationId="{E1CA333A-8257-306E-1474-555161929A1C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46" creationId="{8959211D-2A04-125F-2F43-B7F327AE276C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47" creationId="{06CEFD55-0775-4195-DAF7-B7DBDDCEB69C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48" creationId="{D0523480-3A8B-1773-A408-D0679EFF97E0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49" creationId="{71C0B168-2124-EF0F-211C-0DB2791A5A09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50" creationId="{EF614C64-B771-8A17-5FFA-09DF76AEF7AA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51" creationId="{98FA70D1-F648-3E09-F7DC-9CF57B100697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52" creationId="{8F75CDC3-082F-A84C-6EF4-786B9AB1A113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53" creationId="{CC0D9164-3655-1080-5B28-87CCC3ADE4CA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54" creationId="{836A79BF-0562-E1D2-F637-AAECDD0631AA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55" creationId="{72F39160-A66F-03E7-20C6-715B0D9A5077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56" creationId="{293982C1-69DE-9F54-0D20-1A81F492503E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57" creationId="{B6CEEB78-17E3-AA5B-F856-D6FC930CD714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58" creationId="{5C71FDED-6FB6-EFCE-5863-B0B10C70B5E2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59" creationId="{99D9C272-AC8E-5350-5770-EB2F6E31D6D4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60" creationId="{36DA7A19-4025-0150-6E37-27818705F29D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61" creationId="{0AB0F766-B5C2-7A77-DBB7-012B49A3F774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62" creationId="{9625F805-D253-AAD9-A6A2-7BAACF420543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63" creationId="{51FF3A24-B707-6CAF-B4F3-D2C80177DA7A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64" creationId="{D8C48519-D0A4-C3E5-7F44-96C34E0B9417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65" creationId="{E23D1358-6C6C-E5DA-3162-39538094B98E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66" creationId="{170789C9-63CE-E17B-BAD2-4F4C750A2C10}"/>
          </ac:spMkLst>
        </pc:spChg>
        <pc:spChg chg="mod">
          <ac:chgData name="Miglute" userId="51f2b65766b791bb" providerId="LiveId" clId="{A5B78D72-0D61-4C1F-ABB2-8755DD914DD9}" dt="2023-04-30T08:14:28.415" v="548"/>
          <ac:spMkLst>
            <pc:docMk/>
            <pc:sldMk cId="989244418" sldId="302"/>
            <ac:spMk id="67" creationId="{BAF7106B-5EDD-680D-7740-F5D5C1EC210A}"/>
          </ac:spMkLst>
        </pc:spChg>
        <pc:grpChg chg="add mod">
          <ac:chgData name="Miglute" userId="51f2b65766b791bb" providerId="LiveId" clId="{A5B78D72-0D61-4C1F-ABB2-8755DD914DD9}" dt="2023-04-30T08:15:46.764" v="582" actId="1076"/>
          <ac:grpSpMkLst>
            <pc:docMk/>
            <pc:sldMk cId="989244418" sldId="302"/>
            <ac:grpSpMk id="4" creationId="{68C66388-B6CD-BB8D-AA74-2C73E1A41EDF}"/>
          </ac:grpSpMkLst>
        </pc:grpChg>
        <pc:grpChg chg="mod">
          <ac:chgData name="Miglute" userId="51f2b65766b791bb" providerId="LiveId" clId="{A5B78D72-0D61-4C1F-ABB2-8755DD914DD9}" dt="2023-04-30T08:14:28.415" v="548"/>
          <ac:grpSpMkLst>
            <pc:docMk/>
            <pc:sldMk cId="989244418" sldId="302"/>
            <ac:grpSpMk id="9" creationId="{22283B83-6E4B-70D4-30EF-85CEC8B7FF4A}"/>
          </ac:grpSpMkLst>
        </pc:grpChg>
        <pc:grpChg chg="mod">
          <ac:chgData name="Miglute" userId="51f2b65766b791bb" providerId="LiveId" clId="{A5B78D72-0D61-4C1F-ABB2-8755DD914DD9}" dt="2023-04-30T08:14:28.415" v="548"/>
          <ac:grpSpMkLst>
            <pc:docMk/>
            <pc:sldMk cId="989244418" sldId="302"/>
            <ac:grpSpMk id="11" creationId="{582AD9FA-5165-F613-6D7D-385D9C5EB17E}"/>
          </ac:grpSpMkLst>
        </pc:grpChg>
        <pc:grpChg chg="mod">
          <ac:chgData name="Miglute" userId="51f2b65766b791bb" providerId="LiveId" clId="{A5B78D72-0D61-4C1F-ABB2-8755DD914DD9}" dt="2023-04-30T08:14:28.415" v="548"/>
          <ac:grpSpMkLst>
            <pc:docMk/>
            <pc:sldMk cId="989244418" sldId="302"/>
            <ac:grpSpMk id="13" creationId="{C9286F72-B230-C2EA-8308-C6BFFF9FE339}"/>
          </ac:grpSpMkLst>
        </pc:grpChg>
        <pc:grpChg chg="mod">
          <ac:chgData name="Miglute" userId="51f2b65766b791bb" providerId="LiveId" clId="{A5B78D72-0D61-4C1F-ABB2-8755DD914DD9}" dt="2023-04-30T08:14:28.415" v="548"/>
          <ac:grpSpMkLst>
            <pc:docMk/>
            <pc:sldMk cId="989244418" sldId="302"/>
            <ac:grpSpMk id="15" creationId="{F1E09B63-1B14-8D97-2C63-B3DC95449401}"/>
          </ac:grpSpMkLst>
        </pc:grpChg>
      </pc:sldChg>
      <pc:sldChg chg="addSp modSp new mod modTransition">
        <pc:chgData name="Miglute" userId="51f2b65766b791bb" providerId="LiveId" clId="{A5B78D72-0D61-4C1F-ABB2-8755DD914DD9}" dt="2023-05-04T04:30:24.598" v="1382"/>
        <pc:sldMkLst>
          <pc:docMk/>
          <pc:sldMk cId="550108976" sldId="303"/>
        </pc:sldMkLst>
        <pc:spChg chg="mod">
          <ac:chgData name="Miglute" userId="51f2b65766b791bb" providerId="LiveId" clId="{A5B78D72-0D61-4C1F-ABB2-8755DD914DD9}" dt="2023-04-30T08:17:13.690" v="598" actId="20577"/>
          <ac:spMkLst>
            <pc:docMk/>
            <pc:sldMk cId="550108976" sldId="303"/>
            <ac:spMk id="2" creationId="{F01C0895-5F6F-449F-A471-C14F69AED9B2}"/>
          </ac:spMkLst>
        </pc:spChg>
        <pc:spChg chg="mod">
          <ac:chgData name="Miglute" userId="51f2b65766b791bb" providerId="LiveId" clId="{A5B78D72-0D61-4C1F-ABB2-8755DD914DD9}" dt="2023-04-30T08:18:01.324" v="660" actId="14100"/>
          <ac:spMkLst>
            <pc:docMk/>
            <pc:sldMk cId="550108976" sldId="303"/>
            <ac:spMk id="3" creationId="{AEA0A2D5-298A-46EB-E58D-FE2978FC1A25}"/>
          </ac:spMkLst>
        </pc:spChg>
        <pc:picChg chg="add mod">
          <ac:chgData name="Miglute" userId="51f2b65766b791bb" providerId="LiveId" clId="{A5B78D72-0D61-4C1F-ABB2-8755DD914DD9}" dt="2023-05-02T08:53:05.082" v="1218" actId="1036"/>
          <ac:picMkLst>
            <pc:docMk/>
            <pc:sldMk cId="550108976" sldId="303"/>
            <ac:picMk id="10242" creationId="{1390C40B-9F8A-34BE-E969-28E02A3F159D}"/>
          </ac:picMkLst>
        </pc:picChg>
        <pc:picChg chg="add mod">
          <ac:chgData name="Miglute" userId="51f2b65766b791bb" providerId="LiveId" clId="{A5B78D72-0D61-4C1F-ABB2-8755DD914DD9}" dt="2023-04-30T08:17:27.334" v="601" actId="14100"/>
          <ac:picMkLst>
            <pc:docMk/>
            <pc:sldMk cId="550108976" sldId="303"/>
            <ac:picMk id="10244" creationId="{9CC63A65-7AA1-A826-9AC3-F231CD90CC5F}"/>
          </ac:picMkLst>
        </pc:picChg>
      </pc:sldChg>
      <pc:sldChg chg="addSp modSp new mod modTransition">
        <pc:chgData name="Miglute" userId="51f2b65766b791bb" providerId="LiveId" clId="{A5B78D72-0D61-4C1F-ABB2-8755DD914DD9}" dt="2023-05-04T04:30:24.598" v="1382"/>
        <pc:sldMkLst>
          <pc:docMk/>
          <pc:sldMk cId="732098982" sldId="304"/>
        </pc:sldMkLst>
        <pc:spChg chg="mod">
          <ac:chgData name="Miglute" userId="51f2b65766b791bb" providerId="LiveId" clId="{A5B78D72-0D61-4C1F-ABB2-8755DD914DD9}" dt="2023-04-30T08:18:13.885" v="671" actId="207"/>
          <ac:spMkLst>
            <pc:docMk/>
            <pc:sldMk cId="732098982" sldId="304"/>
            <ac:spMk id="2" creationId="{86B46884-7B0D-DDEF-200E-538D365FDEF1}"/>
          </ac:spMkLst>
        </pc:spChg>
        <pc:spChg chg="mod">
          <ac:chgData name="Miglute" userId="51f2b65766b791bb" providerId="LiveId" clId="{A5B78D72-0D61-4C1F-ABB2-8755DD914DD9}" dt="2023-04-30T08:18:29.226" v="674" actId="1076"/>
          <ac:spMkLst>
            <pc:docMk/>
            <pc:sldMk cId="732098982" sldId="304"/>
            <ac:spMk id="3" creationId="{EDD50164-4949-4DA4-19F4-A5963E2A2D9B}"/>
          </ac:spMkLst>
        </pc:spChg>
        <pc:spChg chg="add mod">
          <ac:chgData name="Miglute" userId="51f2b65766b791bb" providerId="LiveId" clId="{A5B78D72-0D61-4C1F-ABB2-8755DD914DD9}" dt="2023-04-30T08:19:23.760" v="740" actId="20577"/>
          <ac:spMkLst>
            <pc:docMk/>
            <pc:sldMk cId="732098982" sldId="304"/>
            <ac:spMk id="4" creationId="{2BDCC63C-5C13-BEBD-A2D1-07AB29FA720D}"/>
          </ac:spMkLst>
        </pc:spChg>
        <pc:picChg chg="add mod">
          <ac:chgData name="Miglute" userId="51f2b65766b791bb" providerId="LiveId" clId="{A5B78D72-0D61-4C1F-ABB2-8755DD914DD9}" dt="2023-04-30T08:18:29.226" v="674" actId="1076"/>
          <ac:picMkLst>
            <pc:docMk/>
            <pc:sldMk cId="732098982" sldId="304"/>
            <ac:picMk id="11266" creationId="{417C8865-7BFD-1EE1-E5F3-7877C8D50082}"/>
          </ac:picMkLst>
        </pc:picChg>
      </pc:sldChg>
      <pc:sldChg chg="addSp modSp new mod modTransition">
        <pc:chgData name="Miglute" userId="51f2b65766b791bb" providerId="LiveId" clId="{A5B78D72-0D61-4C1F-ABB2-8755DD914DD9}" dt="2023-05-04T04:30:24.598" v="1382"/>
        <pc:sldMkLst>
          <pc:docMk/>
          <pc:sldMk cId="87605628" sldId="305"/>
        </pc:sldMkLst>
        <pc:spChg chg="mod">
          <ac:chgData name="Miglute" userId="51f2b65766b791bb" providerId="LiveId" clId="{A5B78D72-0D61-4C1F-ABB2-8755DD914DD9}" dt="2023-04-30T08:20:25.995" v="773" actId="20577"/>
          <ac:spMkLst>
            <pc:docMk/>
            <pc:sldMk cId="87605628" sldId="305"/>
            <ac:spMk id="2" creationId="{A67B793D-19ED-90E3-1D6F-697B2E3EB476}"/>
          </ac:spMkLst>
        </pc:spChg>
        <pc:spChg chg="mod">
          <ac:chgData name="Miglute" userId="51f2b65766b791bb" providerId="LiveId" clId="{A5B78D72-0D61-4C1F-ABB2-8755DD914DD9}" dt="2023-04-30T08:20:29.161" v="775" actId="20577"/>
          <ac:spMkLst>
            <pc:docMk/>
            <pc:sldMk cId="87605628" sldId="305"/>
            <ac:spMk id="3" creationId="{75CE368F-7921-A21B-4992-4FA88C45E036}"/>
          </ac:spMkLst>
        </pc:spChg>
        <pc:spChg chg="mod">
          <ac:chgData name="Miglute" userId="51f2b65766b791bb" providerId="LiveId" clId="{A5B78D72-0D61-4C1F-ABB2-8755DD914DD9}" dt="2023-05-02T05:37:45.500" v="800"/>
          <ac:spMkLst>
            <pc:docMk/>
            <pc:sldMk cId="87605628" sldId="305"/>
            <ac:spMk id="5" creationId="{351D0212-DD84-7386-EE51-54DDF604794F}"/>
          </ac:spMkLst>
        </pc:spChg>
        <pc:spChg chg="mod">
          <ac:chgData name="Miglute" userId="51f2b65766b791bb" providerId="LiveId" clId="{A5B78D72-0D61-4C1F-ABB2-8755DD914DD9}" dt="2023-05-02T05:37:45.500" v="800"/>
          <ac:spMkLst>
            <pc:docMk/>
            <pc:sldMk cId="87605628" sldId="305"/>
            <ac:spMk id="6" creationId="{940528D0-CD30-0713-E002-F7A11504168B}"/>
          </ac:spMkLst>
        </pc:spChg>
        <pc:spChg chg="mod">
          <ac:chgData name="Miglute" userId="51f2b65766b791bb" providerId="LiveId" clId="{A5B78D72-0D61-4C1F-ABB2-8755DD914DD9}" dt="2023-05-02T05:37:45.500" v="800"/>
          <ac:spMkLst>
            <pc:docMk/>
            <pc:sldMk cId="87605628" sldId="305"/>
            <ac:spMk id="7" creationId="{10C0C4B1-71B4-BA2E-71E3-1EE3B9ED5508}"/>
          </ac:spMkLst>
        </pc:spChg>
        <pc:spChg chg="mod">
          <ac:chgData name="Miglute" userId="51f2b65766b791bb" providerId="LiveId" clId="{A5B78D72-0D61-4C1F-ABB2-8755DD914DD9}" dt="2023-05-02T05:37:45.500" v="800"/>
          <ac:spMkLst>
            <pc:docMk/>
            <pc:sldMk cId="87605628" sldId="305"/>
            <ac:spMk id="8" creationId="{81AAD383-4CFA-2A21-CFEC-5AEF0C5A2C9B}"/>
          </ac:spMkLst>
        </pc:spChg>
        <pc:spChg chg="mod">
          <ac:chgData name="Miglute" userId="51f2b65766b791bb" providerId="LiveId" clId="{A5B78D72-0D61-4C1F-ABB2-8755DD914DD9}" dt="2023-05-02T05:37:45.500" v="800"/>
          <ac:spMkLst>
            <pc:docMk/>
            <pc:sldMk cId="87605628" sldId="305"/>
            <ac:spMk id="9" creationId="{72907769-2E56-7E5B-EAEE-C15DEB0AB044}"/>
          </ac:spMkLst>
        </pc:spChg>
        <pc:grpChg chg="add mod">
          <ac:chgData name="Miglute" userId="51f2b65766b791bb" providerId="LiveId" clId="{A5B78D72-0D61-4C1F-ABB2-8755DD914DD9}" dt="2023-05-02T05:37:48.966" v="801" actId="1076"/>
          <ac:grpSpMkLst>
            <pc:docMk/>
            <pc:sldMk cId="87605628" sldId="305"/>
            <ac:grpSpMk id="4" creationId="{5EBAB0F1-6DB3-4016-C6D3-6E6FBE6B4643}"/>
          </ac:grpSpMkLst>
        </pc:grpChg>
        <pc:picChg chg="add mod">
          <ac:chgData name="Miglute" userId="51f2b65766b791bb" providerId="LiveId" clId="{A5B78D72-0D61-4C1F-ABB2-8755DD914DD9}" dt="2023-04-30T08:21:17.319" v="777" actId="14100"/>
          <ac:picMkLst>
            <pc:docMk/>
            <pc:sldMk cId="87605628" sldId="305"/>
            <ac:picMk id="12290" creationId="{DCB8008F-BC3D-F403-35C4-142651FFEA18}"/>
          </ac:picMkLst>
        </pc:picChg>
      </pc:sldChg>
      <pc:sldChg chg="addSp delSp modSp new del mod">
        <pc:chgData name="Miglute" userId="51f2b65766b791bb" providerId="LiveId" clId="{A5B78D72-0D61-4C1F-ABB2-8755DD914DD9}" dt="2023-05-02T05:40:34.752" v="883" actId="47"/>
        <pc:sldMkLst>
          <pc:docMk/>
          <pc:sldMk cId="1283627008" sldId="306"/>
        </pc:sldMkLst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6" creationId="{A7F95E62-A222-3080-FCF9-CE961B8B7FB0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7" creationId="{F50628FB-9DF9-8C4E-B0ED-D225F8CB94C7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8" creationId="{286AC10B-85CF-64E2-661F-10EB02B16CA5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9" creationId="{5E92B51B-F164-2DF4-A20A-3037915DE0AE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10" creationId="{B48AA93F-149E-32A1-F170-943612BB3FAF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11" creationId="{29997300-9488-CCAA-EBE1-318818AC6F73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12" creationId="{C1952AD9-D981-028E-E6B6-45772A0FCF13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13" creationId="{81EA4056-167B-8850-11E6-E543D023BBD2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14" creationId="{2C68F76A-E97D-206E-60AD-2D451229135C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15" creationId="{711A6397-6EB9-73DC-5A64-31EA761390CC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16" creationId="{6B4F3F49-AA47-7412-3628-D046A9D9C0F6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17" creationId="{B666DDF4-943C-F117-8C82-0DC176610C00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23" creationId="{55DB781E-DCC6-A28F-0A13-BC1D3B2B9100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24" creationId="{3338B6CA-E1D9-52D0-E99D-92F8212F758E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25" creationId="{0F002EBF-ED5B-8FD3-5F63-3526546FEDCC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26" creationId="{A8EA549F-5389-1B49-E028-BE9F57CE2608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27" creationId="{D616CBBF-63B7-3125-DCDD-A44010309A36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28" creationId="{F550B6BC-1E70-3CE2-1177-8AC33FD87AB2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29" creationId="{8F5CD2D0-A319-9085-3641-8C29E7FF2B0E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30" creationId="{1C8E412B-9BBF-EDA1-1279-E0500CD4FAF8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31" creationId="{AD071E81-A9DE-01F0-F678-BC08EF1A81DD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32" creationId="{98F9F80E-650C-C9BD-37A4-D7062C658739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33" creationId="{9F68DBE1-9B7E-8BA6-B2DB-A4A0946AE329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34" creationId="{49C6B932-C2AC-9B22-7955-7B9294FECBA5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35" creationId="{B6C9E284-B51B-DF5C-DF19-CE5CCFD23367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36" creationId="{7BEEBDA0-E657-149D-BF93-8806B5547EC5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37" creationId="{365A9ADA-0975-B0C5-051F-BC9A80B66066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38" creationId="{5BE49209-19BD-DB87-8E8E-AD7C38D074D5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39" creationId="{79FAD04E-D9B9-5CC4-D022-9907038E3D63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40" creationId="{4597811A-5958-7485-C3FF-8075E8472B62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41" creationId="{B318C8D9-869A-3F42-4274-B445FB93D36F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42" creationId="{6388C3FE-1B4D-E6DB-493F-3E013870E7F8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43" creationId="{B2E1CBFE-EAEE-BC91-CB24-DFABF0510764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44" creationId="{B4B60514-7931-5B04-501E-EE9C5ADFEAE3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45" creationId="{DB06CB1F-EE87-2685-E769-708C303D1BB8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46" creationId="{2871D4A3-A393-38E2-FAEE-7D92852B6C62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47" creationId="{B66921FB-8944-47ED-54DC-1089633B0FF7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48" creationId="{9700AC56-2689-F1C8-960A-A82CF688B053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49" creationId="{00C445B4-6B4B-53A1-B6F6-3BD5233E570E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50" creationId="{5F58176B-A9BD-E5B8-B13E-208B42B48BDC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51" creationId="{5EA8B7C2-6830-3E91-5266-8D13618B4FF1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52" creationId="{E7AD1145-AC71-EEC6-699E-CFA5A9CF7DDB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53" creationId="{D415D00F-8B91-1EAD-E493-DA472B437BC8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54" creationId="{049BE4C3-3E1F-EE80-B709-FCA3A58CB221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55" creationId="{0200AFA3-64AB-B24C-4404-707CBD934955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56" creationId="{2952F6EB-6630-C1D0-42D4-330D53B65FD9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57" creationId="{0B33AE21-AD30-7780-9768-D251B3B4DC30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58" creationId="{A0E34865-0E21-0977-5C96-E7042CBAF010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59" creationId="{44ADD690-08D7-38EE-366A-ACAA5F068225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60" creationId="{AC35C283-52A3-AE36-D6C5-57FD045C0D3F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61" creationId="{BF7506C3-9F08-4684-7649-74F6B2CC7B32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62" creationId="{93630BED-7DF6-EAC6-541B-A00357ACBF0E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63" creationId="{2F665801-F267-B843-3715-2368B58FE6FD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64" creationId="{B06350D9-86EE-CB14-A3D2-E3A52E1A6A5C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65" creationId="{34E9C9AF-E6B3-28B6-FE82-C11671BC526E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66" creationId="{E578F68E-9AEE-D26D-3AFD-286F59D30A8B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67" creationId="{1DE4A6B0-5256-EC32-2983-254140D23EE5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68" creationId="{9E8F3786-7BD1-7B67-8413-B167FB13B737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69" creationId="{0943F9FD-9BFD-1944-A79A-AE8AB8A6FDBD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70" creationId="{27E11954-9C9B-8D08-086C-D8425B12C9ED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71" creationId="{AEB2F9CD-9378-A59A-C498-571028E505B6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72" creationId="{A79B5DEB-47EF-F996-EF6F-BAA31FA3263D}"/>
          </ac:spMkLst>
        </pc:spChg>
        <pc:spChg chg="mod">
          <ac:chgData name="Miglute" userId="51f2b65766b791bb" providerId="LiveId" clId="{A5B78D72-0D61-4C1F-ABB2-8755DD914DD9}" dt="2023-05-02T05:40:21.159" v="880"/>
          <ac:spMkLst>
            <pc:docMk/>
            <pc:sldMk cId="1283627008" sldId="306"/>
            <ac:spMk id="73" creationId="{BBDA0830-AA19-2F35-8B26-3249669EFDDC}"/>
          </ac:spMkLst>
        </pc:spChg>
        <pc:grpChg chg="add del mod">
          <ac:chgData name="Miglute" userId="51f2b65766b791bb" providerId="LiveId" clId="{A5B78D72-0D61-4C1F-ABB2-8755DD914DD9}" dt="2023-05-02T05:40:26.240" v="881" actId="21"/>
          <ac:grpSpMkLst>
            <pc:docMk/>
            <pc:sldMk cId="1283627008" sldId="306"/>
            <ac:grpSpMk id="5" creationId="{FC7AA0F9-6F63-5AF5-5936-2C5A18D2B4E0}"/>
          </ac:grpSpMkLst>
        </pc:grpChg>
        <pc:grpChg chg="mod">
          <ac:chgData name="Miglute" userId="51f2b65766b791bb" providerId="LiveId" clId="{A5B78D72-0D61-4C1F-ABB2-8755DD914DD9}" dt="2023-05-02T05:40:21.159" v="880"/>
          <ac:grpSpMkLst>
            <pc:docMk/>
            <pc:sldMk cId="1283627008" sldId="306"/>
            <ac:grpSpMk id="18" creationId="{91D6065B-D7BB-6D7E-53FD-75C47405227F}"/>
          </ac:grpSpMkLst>
        </pc:grpChg>
        <pc:grpChg chg="mod">
          <ac:chgData name="Miglute" userId="51f2b65766b791bb" providerId="LiveId" clId="{A5B78D72-0D61-4C1F-ABB2-8755DD914DD9}" dt="2023-05-02T05:40:21.159" v="880"/>
          <ac:grpSpMkLst>
            <pc:docMk/>
            <pc:sldMk cId="1283627008" sldId="306"/>
            <ac:grpSpMk id="19" creationId="{BE1EA390-C05B-7056-1B93-2AEBE7771CA6}"/>
          </ac:grpSpMkLst>
        </pc:grpChg>
        <pc:grpChg chg="mod">
          <ac:chgData name="Miglute" userId="51f2b65766b791bb" providerId="LiveId" clId="{A5B78D72-0D61-4C1F-ABB2-8755DD914DD9}" dt="2023-05-02T05:40:21.159" v="880"/>
          <ac:grpSpMkLst>
            <pc:docMk/>
            <pc:sldMk cId="1283627008" sldId="306"/>
            <ac:grpSpMk id="20" creationId="{4B986228-C4A0-6010-A841-EF25C22C1F5D}"/>
          </ac:grpSpMkLst>
        </pc:grpChg>
        <pc:grpChg chg="mod">
          <ac:chgData name="Miglute" userId="51f2b65766b791bb" providerId="LiveId" clId="{A5B78D72-0D61-4C1F-ABB2-8755DD914DD9}" dt="2023-05-02T05:40:21.159" v="880"/>
          <ac:grpSpMkLst>
            <pc:docMk/>
            <pc:sldMk cId="1283627008" sldId="306"/>
            <ac:grpSpMk id="21" creationId="{19B55EFB-B6D2-A85B-FFBA-E8FF79D6E871}"/>
          </ac:grpSpMkLst>
        </pc:grpChg>
        <pc:grpChg chg="mod">
          <ac:chgData name="Miglute" userId="51f2b65766b791bb" providerId="LiveId" clId="{A5B78D72-0D61-4C1F-ABB2-8755DD914DD9}" dt="2023-05-02T05:40:21.159" v="880"/>
          <ac:grpSpMkLst>
            <pc:docMk/>
            <pc:sldMk cId="1283627008" sldId="306"/>
            <ac:grpSpMk id="22" creationId="{BFA47FFB-D22D-B54A-BBDC-CEE4AA63BEB6}"/>
          </ac:grpSpMkLst>
        </pc:grpChg>
      </pc:sldChg>
      <pc:sldChg chg="addSp modSp new mod modTransition">
        <pc:chgData name="Miglute" userId="51f2b65766b791bb" providerId="LiveId" clId="{A5B78D72-0D61-4C1F-ABB2-8755DD914DD9}" dt="2023-05-04T04:30:24.598" v="1382"/>
        <pc:sldMkLst>
          <pc:docMk/>
          <pc:sldMk cId="1531565617" sldId="307"/>
        </pc:sldMkLst>
        <pc:spChg chg="mod">
          <ac:chgData name="Miglute" userId="51f2b65766b791bb" providerId="LiveId" clId="{A5B78D72-0D61-4C1F-ABB2-8755DD914DD9}" dt="2023-05-02T05:41:50.361" v="930" actId="207"/>
          <ac:spMkLst>
            <pc:docMk/>
            <pc:sldMk cId="1531565617" sldId="307"/>
            <ac:spMk id="2" creationId="{2DF9EF92-E2FE-954E-B72C-50EEEE64A179}"/>
          </ac:spMkLst>
        </pc:spChg>
        <pc:spChg chg="mod">
          <ac:chgData name="Miglute" userId="51f2b65766b791bb" providerId="LiveId" clId="{A5B78D72-0D61-4C1F-ABB2-8755DD914DD9}" dt="2023-05-02T08:54:25.250" v="1226" actId="2711"/>
          <ac:spMkLst>
            <pc:docMk/>
            <pc:sldMk cId="1531565617" sldId="307"/>
            <ac:spMk id="3" creationId="{1C5B86DA-9A16-7D23-E534-4BC2DF4573A0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5" creationId="{2572CF50-BDB4-0E18-BBCA-38D3BBCB8D66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6" creationId="{B23A00DA-4B96-C5A7-CC3E-A21D50389D7C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7" creationId="{59464E07-074B-59D5-6C49-4F7D820E2B64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8" creationId="{8D0A4345-E3C4-7D98-0588-46CB26E5DD45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9" creationId="{8B9D30D2-0D67-DFAC-6194-C90F692E7477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10" creationId="{C111049E-4BF7-7AEC-A1EB-01D2AA187955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11" creationId="{BC410045-7158-C1BE-B388-C6C1F337656C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12" creationId="{1EA1F5AB-320A-D071-AD08-A4B449081EE6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13" creationId="{5EE3FC67-75E5-A8BF-1DF4-B6F8E1BE02FF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14" creationId="{005582FF-8D1B-10F6-58C1-50E119605548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15" creationId="{95EC9662-6D25-8BBF-A7E8-F1704371B427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16" creationId="{E4AC6B3A-04CA-F4F7-CA0B-467C6CF400A2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22" creationId="{542A432F-6CAD-7355-550A-692BFE20FF2C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23" creationId="{146C2974-55FD-73C1-8064-27F1E324F706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24" creationId="{E2C9442B-5EA2-DCA8-2286-DB17535B8D74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25" creationId="{E46B3401-CC04-F1F3-43C6-6700C874FC50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26" creationId="{81C63D49-A8CD-BB1B-5A80-F413152B40D9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27" creationId="{C337E956-05DB-35C1-22FF-275C4F209F4B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28" creationId="{71A21CD3-520D-890F-1BF0-F834F758887C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29" creationId="{44B009B4-D543-4293-C3B9-CF8B39BF203F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30" creationId="{6686EBA3-5908-D252-664F-E2EF89F02876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31" creationId="{87FB30EC-9018-1293-DCD6-7B4FD7966EBF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32" creationId="{A1BF1BD2-4C5E-9FA2-2101-87A88EA7CED1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33" creationId="{D2F779FB-3E5A-E715-1B65-9A6750464809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34" creationId="{82DC9B6C-83F0-41F3-128A-901933FB6610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35" creationId="{E162536E-7E0B-B951-ACFD-AAC01A8A9F6F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36" creationId="{295798B9-AB1C-4693-545A-6D6D48D8EA6A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37" creationId="{48335EF4-850D-1201-99C8-3B0374FE8D0A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38" creationId="{39AA20FE-1ADB-E043-60F5-152D7905BAF8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39" creationId="{52579F72-FCD1-A624-36CA-5E573F29544F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40" creationId="{27CF9EE4-BBE4-4C9A-8A5C-7C6F213323C2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41" creationId="{686215FE-0122-D6B6-4A11-2707ACE0FB9F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42" creationId="{7EF696D4-F5CA-3867-482C-0F5CDC4E8DF6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43" creationId="{94C196A7-2DAC-3D35-F355-28359A824487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44" creationId="{B0489562-190E-0FE5-7196-04D672B69883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45" creationId="{B5A4108D-D538-3B9B-3B4B-F600723DDD8D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46" creationId="{55337807-C1D4-1FD6-D0F0-D08A22937AA3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47" creationId="{A6C0865A-AEBB-E70D-C958-9DB6E88A7555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48" creationId="{D0F48A12-802A-8895-6193-4ED5EEB60DBF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49" creationId="{99579C55-3D99-77FA-C399-5110B2B95FB4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50" creationId="{31D59D32-5374-ACBF-EA0D-7A0FFA461529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51" creationId="{2594CBBF-86D2-864C-BD74-60037EAC1962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52" creationId="{45995947-6A87-0199-C4DD-C1540563C69E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53" creationId="{7860F02B-6DD2-73D1-6CDA-9E51DF7F859A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54" creationId="{038D97D6-2365-E191-1997-EBC1E7221CE4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55" creationId="{2DD71F16-A308-AADE-5F23-D285C02C1F31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56" creationId="{42F9C7D7-B8AA-A52D-9FAE-8157621B7604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57" creationId="{8F3DCEC7-1FF1-1048-7108-AAA583471357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58" creationId="{F80C5F59-33B7-B3BF-0F7D-50A7574FD593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59" creationId="{600AC933-EF6F-11B7-A909-C01257657D71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60" creationId="{065D3956-0BBB-DD4B-15D0-E4B9C9391398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61" creationId="{6DAD12D5-B16A-A2DD-6EFE-95C62DF2361B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62" creationId="{BB839B07-0626-D6B4-24DC-80BBFEB8EE9A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63" creationId="{9FF26258-BBBC-BA67-3786-BFEE65D4AD37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64" creationId="{70A39177-D2DB-6A60-88F8-C6B1A3D37360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65" creationId="{EAEAB41B-6631-8892-F0D8-6A5B91EBE68D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66" creationId="{B283CEBE-7C97-3E54-EC65-251829E20154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67" creationId="{BAFF7927-A48A-EEEC-4C1E-0ACE6BBF1D9B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68" creationId="{6773B40E-FCF2-2915-81B9-EF75632942D6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69" creationId="{48927999-1842-93F5-59B1-9BD9C899D3CC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70" creationId="{E703B816-5925-E34C-F71B-7188FE5F048F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71" creationId="{31E7F83A-CD1B-9FF7-1CF4-26E8229C0C48}"/>
          </ac:spMkLst>
        </pc:spChg>
        <pc:spChg chg="mod">
          <ac:chgData name="Miglute" userId="51f2b65766b791bb" providerId="LiveId" clId="{A5B78D72-0D61-4C1F-ABB2-8755DD914DD9}" dt="2023-05-02T05:40:36.455" v="884"/>
          <ac:spMkLst>
            <pc:docMk/>
            <pc:sldMk cId="1531565617" sldId="307"/>
            <ac:spMk id="72" creationId="{B6A9123F-79D1-334A-B9DE-2718255ACB3F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74" creationId="{FA4633F6-BD7A-3CB3-04EE-280DAFB2A913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75" creationId="{4068A758-A165-95B8-AFCF-2A5139458FFB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76" creationId="{8765BBE8-75C8-EC11-8F79-B5DBC6E538C6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77" creationId="{DAE33A05-F111-57AB-1139-61AA29C9F101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79" creationId="{98EEC107-5094-46B6-8936-F64B8E329B99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81" creationId="{E635B65E-7709-D82D-A21C-C89B26095BAE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83" creationId="{7E3F3173-06BB-8EF3-90B1-369B65084B63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85" creationId="{945384B6-8262-BCE2-055C-9E4A1EED6ABE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86" creationId="{E57B0866-CF6F-7425-80F8-FBA83DDB6405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87" creationId="{35A4D388-659A-DB12-BAE1-73F51DE92114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88" creationId="{15502FC4-89FD-0B7B-60BF-139F416EF1FE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89" creationId="{714C46FA-5C10-AFF5-7D01-B22165494420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90" creationId="{9272C59F-AF14-9D6C-47ED-5B56D50C2F10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91" creationId="{116CE2B9-AD91-1CAF-977E-D6C6742045E8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92" creationId="{6A2BCBF2-5CBC-1B76-9A59-C23286773751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93" creationId="{BBC91A92-2736-90CB-F765-461C98CA26D0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94" creationId="{C1C5F2F2-B77D-286B-CB5C-73978184F07F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95" creationId="{3C05457B-F7E6-C886-C0B9-F34DA571ECAE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96" creationId="{18BFF9D5-7764-A01D-F938-2676EB39B61A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97" creationId="{C82A99B9-0FF0-6EA5-4F72-B041E81BF5BD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98" creationId="{D6B5D759-A3D6-045D-3E58-668CD2809DB0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99" creationId="{F78D50B2-DAD4-8B2C-534A-DE17E66952E8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00" creationId="{CC4FED39-0852-41CC-F1B5-42A1FF5C7B69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01" creationId="{DC3C02E8-10D9-C1CF-8F93-0277368D4C7D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02" creationId="{A0F909B4-AE22-0C19-8EA7-A52433889C93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03" creationId="{979A2189-4491-75B8-A451-85D6FEC17D7D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04" creationId="{2E6790D9-3EC3-CF67-3B23-289DD1C01F27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05" creationId="{7FE6BAA4-422C-FA31-4BDF-A5030D1AD337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06" creationId="{364AA71C-BB72-B2FB-EB42-AE4A08650F2D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07" creationId="{26E0B791-329E-CBDB-E150-B8D348CE851E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08" creationId="{F8692A0A-B323-A5AB-7802-4E2D0BDD9A32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09" creationId="{BF6E07BB-9740-0DFB-3883-78B127D97C2F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10" creationId="{3DEF5F23-9CA4-2039-A9A0-169C110B9CBA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11" creationId="{68153189-7808-8509-6DCA-E4F41BC1495C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12" creationId="{B6C173E3-9756-7825-F50B-A3844614453D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13" creationId="{D91DC885-5AB2-EFBE-E408-CD4BDAE64E76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14" creationId="{D3A54F9A-E9A7-5F8C-2EAB-83C7B7680CE1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15" creationId="{6DA11079-05A5-7209-C54A-6C7344775AA2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16" creationId="{9A4D75D1-8945-C7AF-6A79-184AD680195D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17" creationId="{BADB4E6A-79F7-4684-81BA-86ADB19CD12C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18" creationId="{8D32E218-894B-4D03-278B-76EF4DE68CEF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19" creationId="{74EF785C-5479-A7CA-AE0F-DE5FEA2003AD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20" creationId="{BED3A23B-65CA-07A8-C717-E9EB394B0BDF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21" creationId="{14032204-6751-FF8E-4F21-9686317F0273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22" creationId="{5105ABED-2F9B-99DF-F9F5-755015AA177B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23" creationId="{4D9A338F-29C9-B6FA-6E4A-057213657F2A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24" creationId="{38C3F115-0ED9-A32F-D25B-A4B496709C61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25" creationId="{71FAE2DD-9FB9-1EB2-5D9F-492B8F6AAD82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26" creationId="{8F170807-110F-093C-9958-50B57AD9462D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27" creationId="{FA1CB0FA-A0B2-FAF6-CC5D-A95865EA6EC9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28" creationId="{5E0B3DC7-8763-2527-7D69-940207E69820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29" creationId="{6A1430F3-EA2D-3D34-888A-6D9AE63A3987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30" creationId="{995B7884-F33C-6695-33DD-586617E150D8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31" creationId="{E7D55BC5-87CC-B8B0-5FCB-B08E1A1AD986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32" creationId="{11B436BA-60CF-A3CA-DE8F-30BC35D3430A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33" creationId="{D8C5536A-CE8D-CFFE-A6E1-A71D4E759872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34" creationId="{B1DF3D37-45E3-7F2D-25A2-946100BF5160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35" creationId="{D7F791F4-6E58-CB2A-0EEF-75ADBEE4D979}"/>
          </ac:spMkLst>
        </pc:spChg>
        <pc:spChg chg="mod">
          <ac:chgData name="Miglute" userId="51f2b65766b791bb" providerId="LiveId" clId="{A5B78D72-0D61-4C1F-ABB2-8755DD914DD9}" dt="2023-05-02T05:40:44.091" v="885"/>
          <ac:spMkLst>
            <pc:docMk/>
            <pc:sldMk cId="1531565617" sldId="307"/>
            <ac:spMk id="136" creationId="{035790F4-E3D0-6567-49F3-522BFC96D87C}"/>
          </ac:spMkLst>
        </pc:spChg>
        <pc:grpChg chg="add mod">
          <ac:chgData name="Miglute" userId="51f2b65766b791bb" providerId="LiveId" clId="{A5B78D72-0D61-4C1F-ABB2-8755DD914DD9}" dt="2023-05-02T05:40:36.455" v="884"/>
          <ac:grpSpMkLst>
            <pc:docMk/>
            <pc:sldMk cId="1531565617" sldId="307"/>
            <ac:grpSpMk id="4" creationId="{803740EC-080A-AD7D-CCB0-28E7E7E922F9}"/>
          </ac:grpSpMkLst>
        </pc:grpChg>
        <pc:grpChg chg="mod">
          <ac:chgData name="Miglute" userId="51f2b65766b791bb" providerId="LiveId" clId="{A5B78D72-0D61-4C1F-ABB2-8755DD914DD9}" dt="2023-05-02T05:40:36.455" v="884"/>
          <ac:grpSpMkLst>
            <pc:docMk/>
            <pc:sldMk cId="1531565617" sldId="307"/>
            <ac:grpSpMk id="17" creationId="{98F02E72-0DF8-460D-0FC6-23C86E2FFE32}"/>
          </ac:grpSpMkLst>
        </pc:grpChg>
        <pc:grpChg chg="mod">
          <ac:chgData name="Miglute" userId="51f2b65766b791bb" providerId="LiveId" clId="{A5B78D72-0D61-4C1F-ABB2-8755DD914DD9}" dt="2023-05-02T05:40:36.455" v="884"/>
          <ac:grpSpMkLst>
            <pc:docMk/>
            <pc:sldMk cId="1531565617" sldId="307"/>
            <ac:grpSpMk id="18" creationId="{71CAF4E2-CC44-637F-9913-D605C9B9E8C1}"/>
          </ac:grpSpMkLst>
        </pc:grpChg>
        <pc:grpChg chg="mod">
          <ac:chgData name="Miglute" userId="51f2b65766b791bb" providerId="LiveId" clId="{A5B78D72-0D61-4C1F-ABB2-8755DD914DD9}" dt="2023-05-02T05:40:36.455" v="884"/>
          <ac:grpSpMkLst>
            <pc:docMk/>
            <pc:sldMk cId="1531565617" sldId="307"/>
            <ac:grpSpMk id="19" creationId="{1FF82F10-1C0D-081A-A076-73054AA2DF51}"/>
          </ac:grpSpMkLst>
        </pc:grpChg>
        <pc:grpChg chg="mod">
          <ac:chgData name="Miglute" userId="51f2b65766b791bb" providerId="LiveId" clId="{A5B78D72-0D61-4C1F-ABB2-8755DD914DD9}" dt="2023-05-02T05:40:36.455" v="884"/>
          <ac:grpSpMkLst>
            <pc:docMk/>
            <pc:sldMk cId="1531565617" sldId="307"/>
            <ac:grpSpMk id="20" creationId="{DA5F9F42-7124-2B4F-9DDB-D01AD88483ED}"/>
          </ac:grpSpMkLst>
        </pc:grpChg>
        <pc:grpChg chg="mod">
          <ac:chgData name="Miglute" userId="51f2b65766b791bb" providerId="LiveId" clId="{A5B78D72-0D61-4C1F-ABB2-8755DD914DD9}" dt="2023-05-02T05:40:36.455" v="884"/>
          <ac:grpSpMkLst>
            <pc:docMk/>
            <pc:sldMk cId="1531565617" sldId="307"/>
            <ac:grpSpMk id="21" creationId="{713C80AE-E314-C4B0-0AD0-455D36912896}"/>
          </ac:grpSpMkLst>
        </pc:grpChg>
        <pc:grpChg chg="add mod">
          <ac:chgData name="Miglute" userId="51f2b65766b791bb" providerId="LiveId" clId="{A5B78D72-0D61-4C1F-ABB2-8755DD914DD9}" dt="2023-05-02T05:40:50.673" v="886" actId="1076"/>
          <ac:grpSpMkLst>
            <pc:docMk/>
            <pc:sldMk cId="1531565617" sldId="307"/>
            <ac:grpSpMk id="73" creationId="{B960359B-7CAA-7ACD-2939-65E7C0407933}"/>
          </ac:grpSpMkLst>
        </pc:grpChg>
        <pc:grpChg chg="mod">
          <ac:chgData name="Miglute" userId="51f2b65766b791bb" providerId="LiveId" clId="{A5B78D72-0D61-4C1F-ABB2-8755DD914DD9}" dt="2023-05-02T05:40:44.091" v="885"/>
          <ac:grpSpMkLst>
            <pc:docMk/>
            <pc:sldMk cId="1531565617" sldId="307"/>
            <ac:grpSpMk id="78" creationId="{305C29CE-08CD-4E5F-3580-B222FA160FD6}"/>
          </ac:grpSpMkLst>
        </pc:grpChg>
        <pc:grpChg chg="mod">
          <ac:chgData name="Miglute" userId="51f2b65766b791bb" providerId="LiveId" clId="{A5B78D72-0D61-4C1F-ABB2-8755DD914DD9}" dt="2023-05-02T05:40:44.091" v="885"/>
          <ac:grpSpMkLst>
            <pc:docMk/>
            <pc:sldMk cId="1531565617" sldId="307"/>
            <ac:grpSpMk id="80" creationId="{6AA4C433-88C9-0368-C076-6471D764E0E5}"/>
          </ac:grpSpMkLst>
        </pc:grpChg>
        <pc:grpChg chg="mod">
          <ac:chgData name="Miglute" userId="51f2b65766b791bb" providerId="LiveId" clId="{A5B78D72-0D61-4C1F-ABB2-8755DD914DD9}" dt="2023-05-02T05:40:44.091" v="885"/>
          <ac:grpSpMkLst>
            <pc:docMk/>
            <pc:sldMk cId="1531565617" sldId="307"/>
            <ac:grpSpMk id="82" creationId="{7A77AF2A-EFC8-7059-1EE8-6B7CB1462BED}"/>
          </ac:grpSpMkLst>
        </pc:grpChg>
        <pc:grpChg chg="mod">
          <ac:chgData name="Miglute" userId="51f2b65766b791bb" providerId="LiveId" clId="{A5B78D72-0D61-4C1F-ABB2-8755DD914DD9}" dt="2023-05-02T05:40:44.091" v="885"/>
          <ac:grpSpMkLst>
            <pc:docMk/>
            <pc:sldMk cId="1531565617" sldId="307"/>
            <ac:grpSpMk id="84" creationId="{13F6842C-FA2E-91B1-6132-16A69B1843C2}"/>
          </ac:grpSpMkLst>
        </pc:grpChg>
        <pc:picChg chg="add mod">
          <ac:chgData name="Miglute" userId="51f2b65766b791bb" providerId="LiveId" clId="{A5B78D72-0D61-4C1F-ABB2-8755DD914DD9}" dt="2023-05-02T05:51:44.226" v="1053" actId="1076"/>
          <ac:picMkLst>
            <pc:docMk/>
            <pc:sldMk cId="1531565617" sldId="307"/>
            <ac:picMk id="13314" creationId="{DB23C575-16A8-99A4-A8CF-DDA8ADAA3764}"/>
          </ac:picMkLst>
        </pc:picChg>
      </pc:sldChg>
      <pc:sldChg chg="addSp modSp new modTransition">
        <pc:chgData name="Miglute" userId="51f2b65766b791bb" providerId="LiveId" clId="{A5B78D72-0D61-4C1F-ABB2-8755DD914DD9}" dt="2023-05-04T04:30:24.598" v="1382"/>
        <pc:sldMkLst>
          <pc:docMk/>
          <pc:sldMk cId="759086097" sldId="308"/>
        </pc:sldMkLst>
        <pc:picChg chg="add mod">
          <ac:chgData name="Miglute" userId="51f2b65766b791bb" providerId="LiveId" clId="{A5B78D72-0D61-4C1F-ABB2-8755DD914DD9}" dt="2023-05-02T06:28:30.119" v="1146" actId="14100"/>
          <ac:picMkLst>
            <pc:docMk/>
            <pc:sldMk cId="759086097" sldId="308"/>
            <ac:picMk id="14338" creationId="{A8984529-ECEF-1880-3BD5-80472ACA05EF}"/>
          </ac:picMkLst>
        </pc:picChg>
      </pc:sldChg>
      <pc:sldMasterChg chg="modTransition addSldLayout delSldLayout modSldLayout">
        <pc:chgData name="Miglute" userId="51f2b65766b791bb" providerId="LiveId" clId="{A5B78D72-0D61-4C1F-ABB2-8755DD914DD9}" dt="2023-05-04T04:30:24.598" v="1382"/>
        <pc:sldMasterMkLst>
          <pc:docMk/>
          <pc:sldMasterMk cId="0" sldId="2147483673"/>
        </pc:sldMasterMkLst>
        <pc:sldLayoutChg chg="modTransition">
          <pc:chgData name="Miglute" userId="51f2b65766b791bb" providerId="LiveId" clId="{A5B78D72-0D61-4C1F-ABB2-8755DD914DD9}" dt="2023-05-04T04:30:24.598" v="1382"/>
          <pc:sldLayoutMkLst>
            <pc:docMk/>
            <pc:sldMasterMk cId="0" sldId="2147483673"/>
            <pc:sldLayoutMk cId="0" sldId="2147483648"/>
          </pc:sldLayoutMkLst>
        </pc:sldLayoutChg>
        <pc:sldLayoutChg chg="modTransition">
          <pc:chgData name="Miglute" userId="51f2b65766b791bb" providerId="LiveId" clId="{A5B78D72-0D61-4C1F-ABB2-8755DD914DD9}" dt="2023-05-04T04:30:24.598" v="1382"/>
          <pc:sldLayoutMkLst>
            <pc:docMk/>
            <pc:sldMasterMk cId="0" sldId="2147483673"/>
            <pc:sldLayoutMk cId="0" sldId="2147483649"/>
          </pc:sldLayoutMkLst>
        </pc:sldLayoutChg>
        <pc:sldLayoutChg chg="modTransition">
          <pc:chgData name="Miglute" userId="51f2b65766b791bb" providerId="LiveId" clId="{A5B78D72-0D61-4C1F-ABB2-8755DD914DD9}" dt="2023-05-04T04:30:24.598" v="1382"/>
          <pc:sldLayoutMkLst>
            <pc:docMk/>
            <pc:sldMasterMk cId="0" sldId="2147483673"/>
            <pc:sldLayoutMk cId="0" sldId="2147483650"/>
          </pc:sldLayoutMkLst>
        </pc:sldLayoutChg>
        <pc:sldLayoutChg chg="modTransition">
          <pc:chgData name="Miglute" userId="51f2b65766b791bb" providerId="LiveId" clId="{A5B78D72-0D61-4C1F-ABB2-8755DD914DD9}" dt="2023-05-04T04:30:24.598" v="1382"/>
          <pc:sldLayoutMkLst>
            <pc:docMk/>
            <pc:sldMasterMk cId="0" sldId="2147483673"/>
            <pc:sldLayoutMk cId="0" sldId="2147483651"/>
          </pc:sldLayoutMkLst>
        </pc:sldLayoutChg>
        <pc:sldLayoutChg chg="add del">
          <pc:chgData name="Miglute" userId="51f2b65766b791bb" providerId="LiveId" clId="{A5B78D72-0D61-4C1F-ABB2-8755DD914DD9}" dt="2023-05-02T05:37:51.846" v="802" actId="47"/>
          <pc:sldLayoutMkLst>
            <pc:docMk/>
            <pc:sldMasterMk cId="0" sldId="2147483673"/>
            <pc:sldLayoutMk cId="0" sldId="2147483652"/>
          </pc:sldLayoutMkLst>
        </pc:sldLayoutChg>
        <pc:sldLayoutChg chg="modTransition">
          <pc:chgData name="Miglute" userId="51f2b65766b791bb" providerId="LiveId" clId="{A5B78D72-0D61-4C1F-ABB2-8755DD914DD9}" dt="2023-05-04T04:30:24.598" v="1382"/>
          <pc:sldLayoutMkLst>
            <pc:docMk/>
            <pc:sldMasterMk cId="0" sldId="2147483673"/>
            <pc:sldLayoutMk cId="0" sldId="2147483653"/>
          </pc:sldLayoutMkLst>
        </pc:sldLayoutChg>
        <pc:sldLayoutChg chg="del">
          <pc:chgData name="Miglute" userId="51f2b65766b791bb" providerId="LiveId" clId="{A5B78D72-0D61-4C1F-ABB2-8755DD914DD9}" dt="2023-04-30T08:06:39.663" v="394" actId="47"/>
          <pc:sldLayoutMkLst>
            <pc:docMk/>
            <pc:sldMasterMk cId="0" sldId="2147483673"/>
            <pc:sldLayoutMk cId="0" sldId="2147483654"/>
          </pc:sldLayoutMkLst>
        </pc:sldLayoutChg>
        <pc:sldLayoutChg chg="modTransition">
          <pc:chgData name="Miglute" userId="51f2b65766b791bb" providerId="LiveId" clId="{A5B78D72-0D61-4C1F-ABB2-8755DD914DD9}" dt="2023-05-04T04:30:24.598" v="1382"/>
          <pc:sldLayoutMkLst>
            <pc:docMk/>
            <pc:sldMasterMk cId="0" sldId="2147483673"/>
            <pc:sldLayoutMk cId="0" sldId="2147483655"/>
          </pc:sldLayoutMkLst>
        </pc:sldLayoutChg>
        <pc:sldLayoutChg chg="del">
          <pc:chgData name="Miglute" userId="51f2b65766b791bb" providerId="LiveId" clId="{A5B78D72-0D61-4C1F-ABB2-8755DD914DD9}" dt="2023-04-30T08:01:04.720" v="238" actId="47"/>
          <pc:sldLayoutMkLst>
            <pc:docMk/>
            <pc:sldMasterMk cId="0" sldId="2147483673"/>
            <pc:sldLayoutMk cId="0" sldId="2147483656"/>
          </pc:sldLayoutMkLst>
        </pc:sldLayoutChg>
        <pc:sldLayoutChg chg="del">
          <pc:chgData name="Miglute" userId="51f2b65766b791bb" providerId="LiveId" clId="{A5B78D72-0D61-4C1F-ABB2-8755DD914DD9}" dt="2023-04-30T08:09:19.076" v="450" actId="47"/>
          <pc:sldLayoutMkLst>
            <pc:docMk/>
            <pc:sldMasterMk cId="0" sldId="2147483673"/>
            <pc:sldLayoutMk cId="0" sldId="2147483657"/>
          </pc:sldLayoutMkLst>
        </pc:sldLayoutChg>
        <pc:sldLayoutChg chg="modTransition">
          <pc:chgData name="Miglute" userId="51f2b65766b791bb" providerId="LiveId" clId="{A5B78D72-0D61-4C1F-ABB2-8755DD914DD9}" dt="2023-05-04T04:30:24.598" v="1382"/>
          <pc:sldLayoutMkLst>
            <pc:docMk/>
            <pc:sldMasterMk cId="0" sldId="2147483673"/>
            <pc:sldLayoutMk cId="0" sldId="2147483658"/>
          </pc:sldLayoutMkLst>
        </pc:sldLayoutChg>
        <pc:sldLayoutChg chg="modTransition">
          <pc:chgData name="Miglute" userId="51f2b65766b791bb" providerId="LiveId" clId="{A5B78D72-0D61-4C1F-ABB2-8755DD914DD9}" dt="2023-05-04T04:30:24.598" v="1382"/>
          <pc:sldLayoutMkLst>
            <pc:docMk/>
            <pc:sldMasterMk cId="0" sldId="2147483673"/>
            <pc:sldLayoutMk cId="0" sldId="2147483659"/>
          </pc:sldLayoutMkLst>
        </pc:sldLayoutChg>
        <pc:sldLayoutChg chg="modTransition">
          <pc:chgData name="Miglute" userId="51f2b65766b791bb" providerId="LiveId" clId="{A5B78D72-0D61-4C1F-ABB2-8755DD914DD9}" dt="2023-05-04T04:30:24.598" v="1382"/>
          <pc:sldLayoutMkLst>
            <pc:docMk/>
            <pc:sldMasterMk cId="0" sldId="2147483673"/>
            <pc:sldLayoutMk cId="0" sldId="2147483660"/>
          </pc:sldLayoutMkLst>
        </pc:sldLayoutChg>
        <pc:sldLayoutChg chg="modTransition">
          <pc:chgData name="Miglute" userId="51f2b65766b791bb" providerId="LiveId" clId="{A5B78D72-0D61-4C1F-ABB2-8755DD914DD9}" dt="2023-05-04T04:30:24.598" v="1382"/>
          <pc:sldLayoutMkLst>
            <pc:docMk/>
            <pc:sldMasterMk cId="0" sldId="2147483673"/>
            <pc:sldLayoutMk cId="0" sldId="2147483661"/>
          </pc:sldLayoutMkLst>
        </pc:sldLayoutChg>
        <pc:sldLayoutChg chg="del">
          <pc:chgData name="Miglute" userId="51f2b65766b791bb" providerId="LiveId" clId="{A5B78D72-0D61-4C1F-ABB2-8755DD914DD9}" dt="2023-04-30T08:02:26.623" v="279" actId="47"/>
          <pc:sldLayoutMkLst>
            <pc:docMk/>
            <pc:sldMasterMk cId="0" sldId="2147483673"/>
            <pc:sldLayoutMk cId="0" sldId="2147483662"/>
          </pc:sldLayoutMkLst>
        </pc:sldLayoutChg>
        <pc:sldLayoutChg chg="del">
          <pc:chgData name="Miglute" userId="51f2b65766b791bb" providerId="LiveId" clId="{A5B78D72-0D61-4C1F-ABB2-8755DD914DD9}" dt="2023-04-30T08:01:37.936" v="251" actId="47"/>
          <pc:sldLayoutMkLst>
            <pc:docMk/>
            <pc:sldMasterMk cId="0" sldId="2147483673"/>
            <pc:sldLayoutMk cId="0" sldId="2147483663"/>
          </pc:sldLayoutMkLst>
        </pc:sldLayoutChg>
        <pc:sldLayoutChg chg="modTransition">
          <pc:chgData name="Miglute" userId="51f2b65766b791bb" providerId="LiveId" clId="{A5B78D72-0D61-4C1F-ABB2-8755DD914DD9}" dt="2023-05-04T04:30:24.598" v="1382"/>
          <pc:sldLayoutMkLst>
            <pc:docMk/>
            <pc:sldMasterMk cId="0" sldId="2147483673"/>
            <pc:sldLayoutMk cId="0" sldId="2147483664"/>
          </pc:sldLayoutMkLst>
        </pc:sldLayoutChg>
        <pc:sldLayoutChg chg="modTransition">
          <pc:chgData name="Miglute" userId="51f2b65766b791bb" providerId="LiveId" clId="{A5B78D72-0D61-4C1F-ABB2-8755DD914DD9}" dt="2023-05-04T04:30:24.598" v="1382"/>
          <pc:sldLayoutMkLst>
            <pc:docMk/>
            <pc:sldMasterMk cId="0" sldId="2147483673"/>
            <pc:sldLayoutMk cId="0" sldId="2147483665"/>
          </pc:sldLayoutMkLst>
        </pc:sldLayoutChg>
        <pc:sldLayoutChg chg="modTransition">
          <pc:chgData name="Miglute" userId="51f2b65766b791bb" providerId="LiveId" clId="{A5B78D72-0D61-4C1F-ABB2-8755DD914DD9}" dt="2023-05-04T04:30:24.598" v="1382"/>
          <pc:sldLayoutMkLst>
            <pc:docMk/>
            <pc:sldMasterMk cId="0" sldId="2147483673"/>
            <pc:sldLayoutMk cId="0" sldId="2147483666"/>
          </pc:sldLayoutMkLst>
        </pc:sldLayoutChg>
        <pc:sldLayoutChg chg="modTransition">
          <pc:chgData name="Miglute" userId="51f2b65766b791bb" providerId="LiveId" clId="{A5B78D72-0D61-4C1F-ABB2-8755DD914DD9}" dt="2023-05-04T04:30:24.598" v="1382"/>
          <pc:sldLayoutMkLst>
            <pc:docMk/>
            <pc:sldMasterMk cId="0" sldId="2147483673"/>
            <pc:sldLayoutMk cId="0" sldId="2147483667"/>
          </pc:sldLayoutMkLst>
        </pc:sldLayoutChg>
        <pc:sldLayoutChg chg="modTransition">
          <pc:chgData name="Miglute" userId="51f2b65766b791bb" providerId="LiveId" clId="{A5B78D72-0D61-4C1F-ABB2-8755DD914DD9}" dt="2023-05-04T04:30:24.598" v="1382"/>
          <pc:sldLayoutMkLst>
            <pc:docMk/>
            <pc:sldMasterMk cId="0" sldId="2147483673"/>
            <pc:sldLayoutMk cId="0" sldId="2147483668"/>
          </pc:sldLayoutMkLst>
        </pc:sldLayoutChg>
        <pc:sldLayoutChg chg="del">
          <pc:chgData name="Miglute" userId="51f2b65766b791bb" providerId="LiveId" clId="{A5B78D72-0D61-4C1F-ABB2-8755DD914DD9}" dt="2023-05-02T06:22:27.923" v="1142" actId="47"/>
          <pc:sldLayoutMkLst>
            <pc:docMk/>
            <pc:sldMasterMk cId="0" sldId="2147483673"/>
            <pc:sldLayoutMk cId="0" sldId="2147483669"/>
          </pc:sldLayoutMkLst>
        </pc:sldLayoutChg>
        <pc:sldLayoutChg chg="modTransition">
          <pc:chgData name="Miglute" userId="51f2b65766b791bb" providerId="LiveId" clId="{A5B78D72-0D61-4C1F-ABB2-8755DD914DD9}" dt="2023-05-04T04:30:24.598" v="1382"/>
          <pc:sldLayoutMkLst>
            <pc:docMk/>
            <pc:sldMasterMk cId="0" sldId="2147483673"/>
            <pc:sldLayoutMk cId="0" sldId="2147483670"/>
          </pc:sldLayoutMkLst>
        </pc:sldLayoutChg>
        <pc:sldLayoutChg chg="modTransition">
          <pc:chgData name="Miglute" userId="51f2b65766b791bb" providerId="LiveId" clId="{A5B78D72-0D61-4C1F-ABB2-8755DD914DD9}" dt="2023-05-04T04:30:24.598" v="1382"/>
          <pc:sldLayoutMkLst>
            <pc:docMk/>
            <pc:sldMasterMk cId="0" sldId="2147483673"/>
            <pc:sldLayoutMk cId="0" sldId="2147483671"/>
          </pc:sldLayoutMkLst>
        </pc:sldLayoutChg>
      </pc:sldMasterChg>
      <pc:sldMasterChg chg="del delSldLayout">
        <pc:chgData name="Miglute" userId="51f2b65766b791bb" providerId="LiveId" clId="{A5B78D72-0D61-4C1F-ABB2-8755DD914DD9}" dt="2023-05-02T04:37:34.515" v="795" actId="47"/>
        <pc:sldMasterMkLst>
          <pc:docMk/>
          <pc:sldMasterMk cId="0" sldId="2147483674"/>
        </pc:sldMasterMkLst>
        <pc:sldLayoutChg chg="del">
          <pc:chgData name="Miglute" userId="51f2b65766b791bb" providerId="LiveId" clId="{A5B78D72-0D61-4C1F-ABB2-8755DD914DD9}" dt="2023-05-02T04:37:34.515" v="795" actId="47"/>
          <pc:sldLayoutMkLst>
            <pc:docMk/>
            <pc:sldMasterMk cId="0" sldId="2147483674"/>
            <pc:sldLayoutMk cId="0" sldId="2147483672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30T06:15:43.602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649 521 24575,'429'-108'0,"-242"67"0,-159 34 0,178-48 0,-196 52 0,-1 0 0,1-1 0,-1-1 0,11-6 0,-19 11 0,-1 0 0,1-1 0,0 1 0,-1 0 0,1-1 0,0 1 0,-1-1 0,1 1 0,0-1 0,-1 1 0,1-1 0,-1 1 0,1-1 0,-1 0 0,0 1 0,1-1 0,-1 0 0,0 1 0,1-1 0,-1 0 0,0 0 0,0 1 0,1-1 0,-1 0 0,0 0 0,0 1 0,0-1 0,0 0 0,0 0 0,0 1 0,0-1 0,0 0 0,-1 0 0,1 1 0,0-1 0,0 0 0,-1 1 0,1-1 0,0 0 0,-1 0 0,1 1 0,0-1 0,-1 1 0,1-1 0,-1 0 0,1 1 0,-2-1 0,-3-3 0,1 1 0,-1 0 0,0 0 0,0 1 0,-10-4 0,-18-6 0,-1 1 0,0 2 0,-43-5 0,-112-6 0,161 18 0,-485-21-431,344 26 215,-175 25 1,273-14 215,68-14 0,1 1 0,-1 0 0,1 0 0,0 0 0,0 0 0,-1 0 0,1 0 0,0 0 0,0 1 0,-2 1 0,4-2 0,-1-1 0,1 0 0,0 1 0,-1-1 0,1 1 0,0-1 0,0 1 0,-1-1 0,1 1 0,0-1 0,0 1 0,0-1 0,0 1 0,0-1 0,0 1 0,0-1 0,0 1 0,0-1 0,0 1 0,0-1 0,0 1 0,0-1 0,0 1 0,0-1 0,0 1 0,1-1 0,-1 1 0,0-1 0,1 1 0,1 2 0,1 0 0,0 0 0,0-1 0,0 1 0,0-1 0,0 0 0,0 0 0,1 0 0,-1 0 0,6 1 0,48 17 239,1-2 0,75 12 0,-46-11-94,170 34-145,-255-52 0,-7 0 0,-13 0 0,-100-12 0,-115-28 0,218 37 0,-34-9 0,36 6 0,13 5 0,0 0 0,0 0 0,0-1 0,0 1 0,-1 0 0,1 0 0,0 0 0,0 0 0,0 0 0,0 0 0,0 0 0,0-1 0,0 1 0,0 0 0,0 0 0,0 0 0,0 0 0,0 0 0,0 0 0,0-1 0,0 1 0,0 0 0,0 0 0,0 0 0,0 0 0,0 0 0,0-1 0,0 1 0,0 0 0,0 0 0,0 0 0,0 0 0,0 0 0,0 0 0,0 0 0,0-1 0,0 1 0,1 0 0,-1 0 0,0 0 0,0 0 0,0 0 0,0 0 0,23-10 0,-22 10 0,57-17 0,1 3 0,64-7 0,127-4 0,-177 19 0,1 4 0,109 9 0,-162-4 0,-25-3 0,-36-7 0,-732-201 0,756 204 0,12 3 0,-1-1 0,0 1 0,0 0 0,1 0 0,-1 0 0,0 1 0,0-1 0,0 1 0,0 0 0,-6 2 0,10-2 0,1 0 0,0 0 0,0 0 0,-1 0 0,1 0 0,0 1 0,0-1 0,-1 0 0,1 0 0,0 0 0,0 0 0,-1 1 0,1-1 0,0 0 0,0 0 0,0 0 0,0 1 0,-1-1 0,1 0 0,0 1 0,0-1 0,0 0 0,0 0 0,0 1 0,0-1 0,0 0 0,0 0 0,0 1 0,0-1 0,0 0 0,0 1 0,0-1 0,0 0 0,0 0 0,0 1 0,0-1 0,0 0 0,0 1 0,0-1 0,0 0 0,0 0 0,1 1 0,-1-1 0,0 0 0,0 0 0,0 1 0,0-1 0,1 0 0,-1 0 0,0 0 0,1 1 0,12 12 0,3-3 0,0-1 0,1 0 0,0-1 0,1-1 0,35 10 0,-23-7 0,596 150 0,-581-152 0,-20-4 0,-1 1 0,1 1 0,42 16 0,-67-22 0,0 0 0,0 0 0,-1 0 0,1 0 0,0 0 0,0 0 0,0 1 0,0-1 0,-1 0 0,1 0 0,0 0 0,0 0 0,0 0 0,0 0 0,0 0 0,0 1 0,-1-1 0,1 0 0,0 0 0,0 0 0,0 0 0,0 0 0,0 1 0,0-1 0,0 0 0,0 0 0,0 0 0,0 0 0,0 1 0,0-1 0,0 0 0,0 0 0,0 0 0,0 1 0,0-1 0,0 0 0,0 0 0,0 0 0,0 0 0,0 1 0,0-1 0,0 0 0,0 0 0,0 0 0,0 0 0,0 0 0,0 1 0,1-1 0,-1 0 0,0 0 0,0 0 0,0 0 0,0 0 0,0 0 0,0 1 0,1-1 0,-1 0 0,-21 2 0,-201-19 0,92 3 0,101 12 0,-304-13 0,319 17 0,13 1 0,19 5 0,-18-8 0,295 87 0,10-22 0,-202-45 0,-67-13 0,272 51 0,-273-53 0,-69-13 0,-10-1 0,-112-20 0,-285-16 0,418 44 0,16 0 0,0 0 0,-1 1 0,1 0 0,0 0 0,0 1 0,-12 2 0,16 0 0,8 0 0,9 2 0,0-1 0,25 5 0,-11-3 0,389 64 0,6-26 0,-233-27 0,-173-14 0,-21-3 0,-32 0 0,29 0 0,-435 13 0,359-4 0,1 3 0,1 3 0,-106 35 0,184-49 0,-28 13 0,30-14 0,1 0 0,-1 0 0,1 0 0,-1 1 0,1-1 0,-1 0 0,1 0 0,-1 1 0,1-1 0,0 0 0,-1 1 0,1-1 0,0 1 0,-1-1 0,1 0 0,0 1 0,0-1 0,-1 1 0,1-1 0,0 1 0,0-1 0,0 1 0,0-1 0,-1 1 0,1-1 0,0 1 0,0-1 0,0 1 0,0-1 0,0 1 0,0-1 0,0 1 0,1-1 0,-1 1 0,0-1 0,0 1 0,0-1 0,0 1 0,1-1 0,-1 1 0,0-1 0,0 1 0,1-1 0,-1 0 0,0 1 0,1-1 0,-1 1 0,0-1 0,1 0 0,-1 0 0,1 1 0,-1-1 0,1 0 0,-1 1 0,1-1 0,10 5 0,-1 0 0,1 0 0,0-1 0,0 0 0,1-1 0,-1-1 0,1 0 0,21 1 0,3 2 0,246 27 0,354-4 0,-605-27 0,-16 0 0,1-1 0,0 0 0,0-2 0,18-3 0,-24 0 0,-13-2 0,-17-5 0,18 11 0,-41-19 0,-2 2 0,0 3 0,-50-12 0,-148-20 0,56 20 0,-307-4 0,453 30 0,41 1 0,0 0 0,0 0 0,0 0 0,1 0 0,-1 0 0,0 0 0,0 0 0,0 0 0,0 0 0,0 0 0,0 0 0,0 0 0,0 0 0,0 0 0,0 0 0,0 0 0,0 0 0,0 0 0,0 0 0,0 0 0,0 0 0,0-1 0,0 1 0,0 0 0,0 0 0,0 0 0,0 0 0,0 0 0,0 0 0,0 0 0,0 0 0,0 0 0,-1 0 0,1 0 0,0 0 0,0 0 0,0 0 0,0 0 0,0 0 0,0 0 0,0 0 0,0 0 0,0 0 0,0 0 0,0 0 0,0 0 0,0 0 0,0 0 0,0 0 0,0 0 0,0 0 0,0 0 0,0 0 0,8-4 0,19-4 0,393-74 0,220-52 0,-609 126 0,36-11 0,-60 17 0,0-1 0,-1 0 0,1 0 0,-1-1 0,0 0 0,0 0 0,6-5 0,-11 9 0,-1-1 0,1 1 0,0-1 0,-1 1 0,1-1 0,-1 0 0,1 1 0,-1-1 0,1 0 0,-1 1 0,1-1 0,-1 0 0,0 1 0,1-1 0,-1 0 0,0 0 0,1 0 0,-1 1 0,0-1 0,0 0 0,0 0 0,0 0 0,0 1 0,0-1 0,0 0 0,0 0 0,0 0 0,0 0 0,-1 1 0,1-1 0,0 0 0,-1 0 0,1 1 0,0-1 0,-1 0 0,1 0 0,-1 1 0,1-1 0,-1 1 0,1-1 0,-1 0 0,1 1 0,-1-1 0,0 1 0,1-1 0,-1 1 0,0-1 0,-1 1 0,-5-5 0,0 2 0,0-1 0,0 1 0,-10-2 0,9 2 0,-80-27 0,-2 4 0,-137-21 0,153 37 0,0 3 0,-1 4 0,-119 9 0,167-4 0,0 2 0,-42 11 0,62-13 0,0 0 0,0 1 0,1-1 0,-1 1 0,0 1 0,1-1 0,0 1 0,0 0 0,0 1 0,0-1 0,1 1 0,0 0 0,0 1 0,-8 9 0,13-13 0,-1-1 0,0 0 0,0 1 0,1-1 0,-1 1 0,1-1 0,-1 1 0,1-1 0,0 1 0,-1-1 0,1 1 0,0 0 0,0-1 0,0 1 0,0-1 0,0 1 0,1-1 0,-1 1 0,0-1 0,1 1 0,0 2 0,1-2 0,-1 1 0,1-1 0,0 1 0,0-1 0,0 0 0,0 0 0,0 1 0,1-2 0,-1 1 0,5 3 0,7 2 0,-1 0 0,2-1 0,23 6 0,-35-11 0,74 20 0,0-4 0,149 14 0,-209-32 0,-33-7 0,-88-23 0,-2 4 0,-139-17 0,109 28 0,-183 0 0,303 17 0,25-1 0,27 2 0,768 14 0,-691-12 0,182 1 0,-275-8 0,-20 3 0,1 0 0,-1 0 0,0-1 0,0 1 0,0 0 0,0 0 0,0 0 0,0 0 0,1 0 0,-1 0 0,0-1 0,0 1 0,0 0 0,0 0 0,0 0 0,0 0 0,0-1 0,0 1 0,0 0 0,0 0 0,0 0 0,0 0 0,0-1 0,0 1 0,0 0 0,0 0 0,0 0 0,0 0 0,0-1 0,0 1 0,0 0 0,0 0 0,0 0 0,0 0 0,0-1 0,0 1 0,0 0 0,0 0 0,-1 0 0,1 0 0,0 0 0,0-1 0,0 1 0,0 0 0,0 0 0,-1 0 0,-2-3 0,-1 0 0,0 1 0,0 0 0,0 0 0,-6-3 0,-47-17 0,-95-23 0,-66-2 0,15 9 0,-1 10 0,-352-3 0,765 26 0,5-5 0,-182 13 0,-32-3 0,0 0 0,0 0 0,0 0 0,0 0 0,1 0 0,-1 0 0,0 0 0,0 0 0,0 0 0,1 0 0,-1 0 0,0 0 0,0 0 0,0 0 0,0 0 0,0 0 0,1 0 0,-1 1 0,0-1 0,0 0 0,0 0 0,0 0 0,0 0 0,0 0 0,0 1 0,1-1 0,-1 0 0,0 0 0,0 0 0,0 0 0,0 1 0,0-1 0,0 0 0,0 0 0,0 0 0,0 0 0,0 1 0,0-1 0,0 0 0,0 0 0,0 0 0,0 1 0,0-1 0,0 0 0,0 0 0,0 0 0,0 0 0,0 1 0,-1-1 0,1 0 0,0 0 0,0 0 0,0 0 0,0 0 0,0 1 0,0-1 0,0 0 0,-1 0 0,1 0 0,0 0 0,0 0 0,0 0 0,0 0 0,0 0 0,-1 1 0,1-1 0,-11 6 0,1 0 0,-2-1 0,1 0 0,0 0 0,-1-1 0,0-1 0,-23 4 0,5 0 0,-103 26 0,128-32 0,0 1 0,0-1 0,0 1 0,1 1 0,-9 3 0,12-5 0,1-1 0,0 0 0,-1 0 0,1 1 0,0-1 0,0 0 0,-1 1 0,1-1 0,0 0 0,0 1 0,-1-1 0,1 0 0,0 1 0,0-1 0,0 1 0,0-1 0,-1 0 0,1 1 0,0-1 0,0 1 0,0-1 0,0 0 0,0 1 0,0-1 0,0 1 0,0-1 0,0 0 0,0 1 0,1-1 0,-1 1 0,0-1 0,0 0 0,0 1 0,0-1 0,1 1 0,-1-1 0,0 0 0,0 1 0,0-1 0,1 0 0,-1 1 0,0-1 0,1 0 0,-1 0 0,0 1 0,1-1 0,-1 0 0,0 0 0,1 0 0,0 1 0,12 6 0,1 0 0,0-1 0,0 0 0,1-2 0,0 1 0,20 2 0,-14-2 0,860 167 0,-874-171 0,-83-15 0,-190-26 0,34 20 0,-304 13 0,470 11 0,52-1 0,14-3 0,0 0 0,0 0 0,0 1 0,0-1 0,0 0 0,0 0 0,0 0 0,0 0 0,0 0 0,0 0 0,0 0 0,0 0 0,0 1 0,-1-1 0,1 0 0,0 0 0,0 0 0,0 0 0,0 0 0,0 0 0,0 0 0,0 1 0,0-1 0,0 0 0,0 0 0,0 0 0,1 0 0,-1 0 0,0 0 0,0 0 0,0 1 0,0-1 0,0 0 0,0 0 0,0 0 0,0 0 0,0 0 0,0 0 0,0 0 0,0 0 0,0 0 0,1 1 0,-1-1 0,0 0 0,0 0 0,0 0 0,0 0 0,0 0 0,0 0 0,0 0 0,1 0 0,-1 0 0,0 0 0,0 0 0,0 0 0,0 0 0,14 6 0,0-1 0,1-1 0,-1 0 0,1-1 0,-1-1 0,20 1 0,3 2 0,826 85-805,-635-74 805,-174-16 0,-43-5 0,-15-1 0,-17-4 0,-8 0 233,-54-11-1,55 15-574,0-1 1,-42-16-1,49 13-6484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30T06:15:54.627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560 17 24575,'20'-1'0,"36"-6"0,15-1 0,-22 9 0,0 2 0,-1 2 0,1 2 0,80 24 0,-109-26 0,0 1 0,-1 0 0,0 2 0,0 0 0,-1 2 0,26 16 0,-20-10 0,0-1 0,1-1 0,34 14 0,83 24 0,-130-48 0,107 31 0,34 13 0,-103-21 0,-9-5 0,-18-10 0,0 1 0,0 0 0,-1 2 0,38 33 0,-39-31 0,0-1 0,47 27 0,-56-36 0,-1 1 0,0 0 0,0 1 0,-1 0 0,0 1 0,-1 0 0,0 0 0,0 1 0,-1 0 0,-1 1 0,0-1 0,0 2 0,5 13 0,-6-11 0,0 0 0,-2 1 0,1-1 0,-2 1 0,0 0 0,-1 0 0,-1 0 0,0 0 0,-1 0 0,-5 31 0,1-31 0,0-1 0,-2 1 0,0-2 0,0 1 0,-11 17 0,8-16 0,0 1 0,2 1 0,-8 23 0,12-30 0,0 0 0,0 0 0,-1-1 0,-1 1 0,0-1 0,-8 12 0,10-17 0,0-1 0,-1 0 0,1-1 0,-1 1 0,0-1 0,0 1 0,0-1 0,-1 0 0,1-1 0,-1 1 0,0-1 0,0 0 0,0 0 0,0 0 0,-8 1 0,-2-1 0,1 0 0,0-1 0,-1 0 0,1-1 0,-1-1 0,1-1 0,-1 0 0,1 0 0,0-1 0,0-1 0,0-1 0,1 0 0,-1-1 0,1 0 0,-15-10 0,6 4 0,-1 0 0,0 2 0,-1 0 0,0 2 0,-29-6 0,11 2 0,1-1 0,-58-27 0,52 20 0,-59-17 0,-82-23 0,37 9 0,-35 0 0,-135-45 0,209 49 0,97 39 0,0-1 0,1 0 0,-18-16 0,-20-13 0,36 27 0,1-1 0,0 0 0,1-1 0,1 0 0,0-1 0,-15-21 0,5 8 0,15 19 0,0-1 0,1 0 0,0-1 0,0 1 0,1-1 0,0-1 0,0 1 0,1-1 0,-5-19 0,7 20 19,-6-31-711,-4-48 0,12 69-6134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30T06:16:47.03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0 443 24575,'33'-14'0,"-1"2"0,1 1 0,1 1 0,38-4 0,139-10 0,-139 20 0,0 4 0,1 3 0,-1 3 0,0 4 0,-1 2 0,103 32 0,-172-44 0,35 12 0,2-2 0,69 10 0,-72-15 0,-1 2 0,-1 2 0,47 17 0,14 4 0,326 63 0,5-25 0,-322-58 0,165-3 0,17-1 0,-119 14 0,326 81 0,-255-25 0,-139-42 0,-99-34 0,33 10 0,-1 1 0,-1 2 0,0 1 0,55 34 0,-46-23 0,-26-17 0,0 1 0,17 15 0,-8-3 0,-13-11 0,0-1 0,17 13 0,-23-20 0,-1 0 0,1 0 0,-1 0 0,1-1 0,0 1 0,-1-1 0,1 0 0,0 0 0,0 0 0,0-1 0,0 1 0,0-1 0,5 0 0,7-1 0,0-1 0,-1-1 0,1 0 0,-1-1 0,1-1 0,-1 0 0,-1-1 0,1-1 0,18-11 0,-24 13 0,0 0 0,1 1 0,-1 0 0,1 1 0,0 0 0,0 0 0,1 1 0,14-1 0,10 1 0,42 4 0,-21 0 0,-39-1 0,0 1 0,0 1 0,0 0 0,0 1 0,30 12 0,-31-10 0,138 37 0,-41-14 0,62 21 0,-82-20 0,167 32 0,-157-41 0,131 45 0,-220-61 0,1 0 0,-1 0 0,1-2 0,0 1 0,0-2 0,0 0 0,0-1 0,1 0 0,14-3 0,-11 0 0,1-1 0,-1 0 0,32-12 0,-41 11 0,1-1 0,-1 1 0,-1-2 0,1 0 0,-1 0 0,0 0 0,16-16 0,46-43 0,-41 38 0,-1 0 0,37-46 0,-43 44 0,-12 17 0,0-2 0,-1 1 0,-1-1 0,0-1 0,8-17 0,-17 31 0,0 1 0,1 0 0,-1-1 0,0 1 0,0 0 0,0-1 0,1 1 0,-1 0 0,0-1 0,0 1 0,0 0 0,0-1 0,0 1 0,0 0 0,0-1 0,0 1 0,0 0 0,0-1 0,0 1 0,0 0 0,0-1 0,0 1 0,0 0 0,0-1 0,0 1 0,0 0 0,-1-1 0,1 1 0,0 0 0,0-1 0,0 1 0,-1 0 0,1-1 0,0 1 0,-1 0 0,-11 4 0,-15 16 0,-87 101 0,106-112 0,0-1 0,-1 0 0,0-1 0,0 0 0,0 0 0,-1-1 0,-1 0 0,1-1 0,0 0 0,-1 0 0,-17 4 0,10-5 0,1 0 0,-1-1 0,1-1 0,-1 0 0,0-1 0,-33-4 0,46 2 0,0 0 0,1 0 0,-1-1 0,0 0 0,1 0 0,0 0 0,-1 0 0,1-1 0,0 0 0,0 1 0,0-2 0,-5-5 0,-6-7 0,-21-27 0,19 20 0,-82-87 0,82 95 0,0 1 0,0 0 0,-1 1 0,-33-17 0,48 29 0,-6-3 0,-1-1 0,0 0 0,1 0 0,0-1 0,0-1 0,1 1 0,0-1 0,0-1 0,-12-14 0,1-7 0,3-1 0,0 0 0,2-1 0,-18-58 0,13 34 0,6 19 0,-11-47 0,20 69 0,0 1 0,-1 0 0,0 1 0,-1-1 0,-1 1 0,0 0 0,-10-12 0,4 6 0,-1 1 0,-1 0 0,-28-23 0,32 31 0,-1 0 0,0 1 0,-1 1 0,1 0 0,-2 1 0,1 0 0,-1 1 0,1 0 0,-1 1 0,-1 1 0,1 0 0,0 1 0,-1 1 0,-24 0 0,25 1 0,-276 3 0,282-2 0,-1 0 0,1 0 0,-1 1 0,1 1 0,0-1 0,0 1 0,0 0 0,0 1 0,0 0 0,1 0 0,0 1 0,-13 10 0,17-12 0,0-1 0,0 1 0,1 0 0,-1 0 0,1 1 0,0-1 0,0 0 0,0 1 0,0-1 0,1 1 0,0 0 0,-1 0 0,1-1 0,0 1 0,1 0 0,-1 0 0,1 0 0,0 0 0,-1 0 0,2 0 0,-1 0 0,0 0 0,1 0 0,0 0 0,0-1 0,0 1 0,0 0 0,1 0 0,2 5 0,2 3 0,1 0 0,0-1 0,0 1 0,18 18 0,-22-26 0,1 0 0,0 0 0,1-1 0,-1 1 0,1-1 0,-1 0 0,1 0 0,0-1 0,0 1 0,1-1 0,-1 0 0,0 0 0,1-1 0,7 2 0,10-2 0,1 0 0,-1-2 0,1 0 0,-1-2 0,0 0 0,0-2 0,0 0 0,-1-2 0,35-14 0,-42 15 0,-1 0 0,1 0 0,-2-2 0,1 1 0,-1-2 0,0 0 0,19-17 0,-15 10 0,0 2 0,1 0 0,1 0 0,20-10 0,85-37 0,-111 56 0,0 1 0,-1 0 0,1 1 0,1 1 0,-1 0 0,0 0 0,0 2 0,1-1 0,17 3 0,14 4 0,63 16 0,-57-11 0,224 35 0,20 4 0,-287-48 0,217 53 0,-181-41 0,0 1 0,81 42 0,-121-55 0,-1 0 0,1 0 0,-1 0 0,1 0 0,-1 1 0,0 0 0,0-1 0,0 1 0,0 0 0,-1 0 0,1 1 0,3 5 0,-5-7 0,-1 1 0,1 0 0,0-1 0,-1 1 0,0-1 0,0 1 0,0 0 0,0-1 0,0 1 0,0 0 0,-1-1 0,1 1 0,-1 0 0,0-1 0,0 1 0,0-1 0,0 1 0,0-1 0,0 0 0,-2 3 0,-1 2 0,0-1 0,-1 0 0,1 0 0,-1 0 0,0 0 0,-1-1 0,1 0 0,-1 0 0,0 0 0,-1-1 0,1 0 0,-1 0 0,1-1 0,-1 1 0,0-2 0,0 1 0,-1-1 0,1 0 0,-1 0 0,1-1 0,-1 0 0,1 0 0,-1-1 0,1 0 0,-1 0 0,0-1 0,1 0 0,-1 0 0,1-1 0,-1 0 0,1 0 0,0-1 0,-10-5 0,0-2 0,0-1 0,0 0 0,2-1 0,-1-1 0,-14-16 0,27 25 0,1 0 0,-1 0 0,1 0 0,0 0 0,0 0 0,1 0 0,-1-1 0,1 1 0,0 0 0,0-1 0,0 1 0,1-1 0,0 1 0,-1-1 0,2 0 0,-1 1 0,0-1 0,1 1 0,0-1 0,0 1 0,0 0 0,1-1 0,2-5 0,-1 2 0,1 0 0,0 0 0,0 0 0,1 0 0,0 0 0,1 1 0,-1 0 0,1 0 0,1 1 0,-1-1 0,9-5 0,-6 6 0,0 1 0,1 1 0,-1-1 0,1 1 0,0 1 0,1 0 0,-1 0 0,0 1 0,17-1 0,10 1 0,51 3 0,-37 1 0,-8-2 0,44 2 0,-80 1 0,-7 0 0,-13 4 0,-5 0 0,0-2 0,0 0 0,0-1 0,-26 2 0,-81 0 0,89-5 0,-132 1 0,160-1 0,0 0 0,0 1 0,0 0 0,1 0 0,-1 0 0,1 1 0,-1 0 0,1 1 0,0 0 0,1 0 0,-12 8 0,-3 6 0,-39 40 0,27-23 0,-43 50 0,123-168 0,77-102 0,-56 87 0,-2 13 0,-49 64 0,-1-5 0,-15 23 0,0 1 0,0-1 0,1 0 0,-1 1 0,1-1 0,-1 1 0,1 0 0,0 0 0,0-1 0,0 1 0,0 0 0,0 0 0,1 1 0,-1-1 0,0 0 0,6-1 0,-7 3 0,-4 3 0,-11 8 0,-23 14 0,-1-6 0,-1-2 0,-44 14 0,48-19 0,0 1 0,1 2 0,-48 28 0,69-34 0,0 2 0,-17 17 0,-20 16 0,4-13 0,-2-2 0,-69 31 0,-109 34 0,153-59 0,51-23 0,-46 16 0,60-25 0,-1-1 0,1 0 0,-1-1 0,1 1 0,-1-2 0,0 1 0,1-1 0,-1-1 0,-13-1 0,-24-10 0,0-1 0,-67-30 0,-40-12 0,104 42 0,0 3 0,0 2 0,-1 2 0,0 2 0,-99 5 0,133 0 0,1 1 0,-1 1 0,1 0 0,0 1 0,0 1 0,0 0 0,0 1 0,1 1 0,0 0 0,0 1 0,1 0 0,0 1 0,1 0 0,-17 17 0,13-11 0,1-1 0,-2-1 0,0 0 0,0-1 0,-36 17 0,44-25 0,0-1 0,0-1 0,1 0 0,-1 0 0,-1-1 0,-11 1 0,-59-4 0,33 0 0,33 2 0,0-2 0,0 1 0,0-2 0,0 0 0,0 0 0,0-1 0,0-1 0,1 0 0,0-1 0,0-1 0,1 0 0,0 0 0,0-2 0,-20-17 0,-14-12 0,-1 2 0,-1 1 0,-2 3 0,-2 3 0,0 1 0,-89-32 0,-618-184 0,496 178 0,206 57 0,0 1 0,-100 1 0,7 16 0,-201 37 0,183-27 0,143-17 0,-22 5 0,-65 18 0,83-18 0,-207 67 0,109-31 0,70-28 0,0-2 0,0-2 0,-1-4 0,-1-1 0,1-3 0,-110-9 0,136 2 0,-60-14 0,78 15 0,0-2 0,0 0 0,1 0 0,0-2 0,0 1 0,-20-15 0,24 12 0,0 0 0,0 0 0,1-1 0,0 0 0,1-1 0,0 0 0,1 0 0,-8-19 0,8 16 0,-2 0 0,1 0 0,-2 1 0,0 0 0,-11-13 0,3 11 0,14 12 0,-1 0 0,0 0 0,1 0 0,0-1 0,0 0 0,-3-4 0,5 8 0,1-1 0,0 0 0,0 1 0,0-1 0,0 1 0,0-1 0,0 0 0,0 1 0,0-1 0,0 1 0,0-1 0,0 1 0,0-1 0,0 0 0,0 1 0,1-1 0,-1 1 0,0-1 0,0 1 0,1-1 0,-1 1 0,0-1 0,1 1 0,-1-1 0,0 1 0,1-1 0,-1 1 0,1 0 0,-1-1 0,1 1 0,-1 0 0,1-1 0,-1 1 0,1 0 0,-1 0 0,1-1 0,-1 1 0,1 0 0,1 0 0,24-7 0,-26 7 0,8-1 0,0 1 0,-1-1 0,1 2 0,0-1 0,0 1 0,-1 0 0,1 0 0,-1 1 0,1 0 0,-1 0 0,8 4 0,6 4 0,-2 1 0,27 19 0,-33-20 0,-1-1 0,1-1 0,1 0 0,0-1 0,0-1 0,0 0 0,1 0 0,16 3 0,17-2 0,103 22 0,-129-22 0,1 0 0,-1 1 0,-1 1 0,35 20 0,-39-18 0,1-1 0,0-1 0,1 0 0,-1-2 0,22 6 0,-31-10 0,1-2 0,-1 1 0,1-1 0,0-1 0,0 0 0,-1 0 0,1-1 0,0 0 0,-1-1 0,1 0 0,-1 0 0,15-6 0,0-2 0,1 0 0,0 2 0,1 2 0,-1 0 0,52-5 0,265 13 0,-341-2 0,100 8 0,124 26 0,-207-31 0,-1 1 0,-1 1 0,0 1 0,0 0 0,0 1 0,-1 1 0,0 0 0,14 11 0,-13-8 0,1-1 0,1-1 0,0 0 0,27 9 0,76 11 0,-76-21 0,-1 3 0,69 27 0,-94-28 0,-1 1 0,1 0 0,-2 2 0,26 23 0,-11-9 0,22 19 0,-30-25 0,0 0 0,38 22 0,-12-16 0,82 31 0,-36-18 0,-75-29 0,-1 1 0,28 21 0,-9-6 0,44 31 0,-43-29 0,81 46 0,-53-40 0,-39-18 0,1-2 0,0-1 0,60 18 0,-80-29 0,0-1 0,0-1 0,0 1 0,0-2 0,0 1 0,0-2 0,0 1 0,0-1 0,0-1 0,0 0 0,0 0 0,0-1 0,-1 0 0,1-1 0,-1 0 0,0 0 0,0-1 0,0 0 0,-1-1 0,0 0 0,0 0 0,0-1 0,-1 0 0,0 0 0,0 0 0,9-15 0,16-29 0,45-99 0,8-14 0,-71 139 0,12-30 0,2-7 0,100-215 0,-124 268 0,-1 0 0,0-1 0,0 1 0,-1 0 0,2-19 0,-3 26 0,-1 0 0,0 1 0,0-1 0,0 0 0,-1 0 0,1 1 0,0-1 0,-1 0 0,1 1 0,-1-1 0,1 0 0,-1 1 0,0-1 0,0 1 0,1-1 0,-1 1 0,0-1 0,-1 1 0,1-1 0,0 1 0,0 0 0,-1 0 0,1 0 0,0 0 0,-1 0 0,1 0 0,-1 0 0,1 0 0,-1 1 0,0-1 0,1 0 0,-1 1 0,0-1 0,1 1 0,-1 0 0,0 0 0,1-1 0,-1 1 0,-3 1 0,0-1 0,-1 0 0,1 1 0,0 0 0,-1 0 0,1 0 0,0 1 0,0 0 0,0 0 0,0 0 0,0 1 0,0-1 0,-5 5 0,-7 6 0,-29 27 0,24-20 0,-22 20 0,-13 12 0,-73 49 0,81-65 0,2 2 0,-51 51 0,89-80 0,2 0 0,-13 19 0,15-19 0,-1-1 0,0 0 0,0 0 0,-14 12 0,-4-2 0,-1-1 0,-41 20 0,38-22 0,-53 37 0,72-44 0,-1-1 0,0-1 0,0 0 0,0 0 0,-18 7 0,20-11 0,0 0 0,1 0 0,-1 0 0,0-1 0,0 0 0,0-1 0,0 0 0,0 0 0,-11-2 0,-6-2 0,0-1 0,0-1 0,0-1 0,1-1 0,0-1 0,0-1 0,-21-14 0,33 16 0,1-1 0,0-1 0,1 0 0,0 0 0,-17-24 0,17 20 0,-2 0 0,0 1 0,-15-13 0,-4 5 0,22 16 0,1 0 0,0-1 0,0 0 0,1 0 0,-9-9 0,15 13 0,-1 1 0,1-1 0,0 0 0,-1 0 0,1 0 0,0 0 0,0 0 0,1 0 0,-1 0 0,0-1 0,1 1 0,-1 0 0,1 0 0,0 0 0,0-1 0,0 1 0,0 0 0,0-1 0,0 1 0,0 0 0,1 0 0,-1 0 0,1-1 0,0 1 0,0 0 0,0 0 0,1-3 0,5-5 0,0 0 0,0-1 0,1 2 0,0-1 0,1 2 0,0-1 0,0 1 0,1 0 0,20-12 0,4 1 0,67-29 0,39-3 0,-16 6 0,-119 43 0,0 0 0,-1 0 0,1 1 0,0-1 0,0 1 0,0 1 0,0-1 0,0 0 0,10 1 0,-11 1 0,0 0 0,-1 0 0,1 1 0,0-1 0,-1 1 0,1 0 0,-1 0 0,1 0 0,-1 0 0,0 0 0,0 1 0,5 5 0,-4-5 0,-1 1 0,1-1 0,0 0 0,0 0 0,1-1 0,-1 1 0,1-1 0,-1 0 0,1 0 0,0 0 0,-1-1 0,1 1 0,0-1 0,0 0 0,7 0 0,-4-2 0,1 1 0,0-1 0,-1-1 0,1 0 0,-1 0 0,1-1 0,15-6 0,-11 2 0,-10 5 0,1 0 0,-1 0 0,1 1 0,0-1 0,-1 1 0,1-1 0,0 1 0,0 0 0,0 1 0,0-1 0,0 1 0,0-1 0,5 2 0,-8-1 0,0 1 0,-1-1 0,1 0 0,0 1 0,-1 0 0,1-1 0,-1 1 0,1-1 0,-1 1 0,1 0 0,-1-1 0,0 1 0,1 0 0,-1-1 0,0 1 0,1 0 0,-1 0 0,0-1 0,0 1 0,0 0 0,1 0 0,-1 0 0,0-1 0,0 1 0,0 0 0,0 0 0,-1-1 0,1 1 0,0 0 0,0 0 0,0 0 0,-1-1 0,1 1 0,0 0 0,-1-1 0,0 2 0,-16 31 0,15-28 0,-107 203 0,105-198 0,1 0 0,0 0 0,1 0 0,-1 0 0,2 0 0,-1 14 0,3 65 0,1-44 0,-3 61 0,4 67 0,4-138 0,-5-29 0,0-1 0,-1 1 0,0 0 0,0-1 0,-1 1 0,0 0 0,0 6 0,0-11 0,-1 1 0,1 0 0,-1-1 0,1 1 0,-1-1 0,0 1 0,0-1 0,0 0 0,0 1 0,0-1 0,0 0 0,0 1 0,0-1 0,0 0 0,0 0 0,-1 0 0,1 0 0,-1 0 0,1 0 0,-1-1 0,1 1 0,-1 0 0,1-1 0,-1 1 0,1-1 0,-1 0 0,0 1 0,1-1 0,-3 0 0,-51 5 0,42-4 0,-1 0 0,1 1 0,0 0 0,-20 6 0,1 1 0,-1-2 0,0 0 0,0-3 0,-34 1 0,-4 1 0,-205 25 0,266-30 0,0 0 0,0 1 0,-19 6 0,26-7 0,1 0 0,0 0 0,-1 1 0,1-1 0,0 1 0,0-1 0,-1 1 0,1 0 0,0 0 0,1-1 0,-1 1 0,0 1 0,1-1 0,-1 0 0,1 0 0,-1 1 0,1-1 0,0 1 0,-1 2 0,0 1 0,-1 0 0,0 0 0,0 0 0,0-1 0,0 1 0,-1-1 0,0 0 0,0 0 0,-1 0 0,1-1 0,-1 1 0,0-1 0,-7 4 0,-9 5 0,0 0 0,-28 10 0,19-9 0,-177 79 0,178-82 0,0-2 0,-1-1 0,0-1 0,0-2 0,-42 2 0,61-6 0,0-1 0,0-1 0,0 0 0,0 0 0,0-1 0,0-1 0,1 0 0,-1 0 0,1-1 0,-1 0 0,1-1 0,1 0 0,-1-1 0,1 0 0,0 0 0,-16-15 0,-149-133 0,165 148 0,1 1 0,-1 0 0,0 1 0,0 0 0,-1 0 0,1 0 0,-14-2 0,-8 0 0,-32-3 0,-27 4 0,-96 5 0,67 2 0,94 0 0,-45 7 0,-1 1 0,60-10 0,0 1 0,0 0 0,0 1 0,-19 7 0,26-8 0,0 1 0,1 0 0,-1 0 0,1 0 0,-1 0 0,1 1 0,0-1 0,0 1 0,0 0 0,0 0 0,1 0 0,-1 0 0,1 1 0,0-1 0,-1 1 0,-1 4 0,-3 10 0,1 0 0,0 1 0,1-1 0,1 1 0,-2 27 0,3-2 0,3 54 0,1-87 0,0 0 0,0 0 0,1-1 0,1 1 0,0-1 0,0 0 0,1 1 0,0-2 0,0 1 0,1 0 0,8 10 0,-9-15 0,0 0 0,0 0 0,0-1 0,1 1 0,-1-1 0,1 0 0,0 0 0,0-1 0,1 0 0,-1 0 0,1 0 0,0 0 0,0-1 0,-1 0 0,2 0 0,-1-1 0,0 1 0,0-1 0,0-1 0,10 1 0,-13-1 0,0-1 0,0 1 0,0-1 0,-1 0 0,1 0 0,0 0 0,0 0 0,-1 0 0,1 0 0,-1-1 0,1 1 0,-1-1 0,0 0 0,1 0 0,-1 0 0,3-3 0,4-5 0,-1-1 0,10-16 0,-3 4 0,-10 17 0,0-1 0,0 0 0,-1 0 0,0 0 0,-1-1 0,1 1 0,3-17 0,-6 20 0,0 0 0,-1 0 0,0-1 0,0 1 0,0 0 0,-1 0 0,1-1 0,-1 1 0,0 0 0,0 0 0,0 0 0,-1 0 0,1 0 0,-1 0 0,0 0 0,0 1 0,-4-5 0,-3-4 0,-1 0 0,0 1 0,-1 0 0,0 1 0,-1 0 0,-17-11 0,1 4 0,-56-28 0,77 42 0,1 1 0,0-1 0,-1 1 0,1 0 0,-1 0 0,-10-1 0,15 3 0,1 0 0,-1 1 0,0-1 0,1 0 0,-1 0 0,0 1 0,1-1 0,-1 1 0,1-1 0,-1 1 0,1-1 0,-1 1 0,1 0 0,0 0 0,-1 0 0,1 0 0,0 0 0,-1 0 0,1 0 0,0 1 0,0-1 0,0 0 0,0 0 0,0 1 0,1-1 0,-1 1 0,0-1 0,1 1 0,-1-1 0,1 1 0,-1-1 0,0 4 0,-4 23 0,2 0 0,0 1 0,2 0 0,4 52 0,-2 41 0,-12-14 0,12-101 0,3-18 0,4-22 0,12-71 0,-9 50 0,-2-1 0,4-93 0,-12 127 0,0 10 0,-1 1 0,0 0 0,-1-1 0,-3-17 0,3 26 0,0-1 0,1 1 0,-1-1 0,0 1 0,0 0 0,-1 0 0,1-1 0,0 1 0,-1 0 0,1 0 0,-1 0 0,0 1 0,1-1 0,-1 0 0,0 1 0,0-1 0,0 1 0,-1-1 0,1 1 0,0 0 0,0 0 0,-1 0 0,1 0 0,-5-1 0,-3 1 0,0 0 0,0 0 0,-1 1 0,1 0 0,0 1 0,0 0 0,-19 4 0,-72 26 0,47-13 0,52-17 0,-13 4 0,1-1 0,-1-1 0,0 0 0,-16 0 0,28-3 0,-1 0 0,1 0 0,0 0 0,0-1 0,-1 1 0,1-1 0,0 0 0,0 0 0,0 0 0,-5-3 0,6 3 0,0 0 0,1 0 0,-1-1 0,1 1 0,-1-1 0,1 1 0,0-1 0,-1 1 0,1-1 0,0 0 0,0 0 0,0 1 0,1-1 0,-1 0 0,0 0 0,1 0 0,-1 0 0,0-4 0,0-10 0,1-1 0,0 1 0,1-1 0,5-24 0,1-26 0,-6 43 0,-1 0 0,-2 0 0,0-1 0,-2 2 0,0-1 0,-2 0 0,-1 1 0,0 0 0,-2 0 0,-17-32 0,-34-43 0,66 107 0,1 1 0,0-2 0,1 1 0,0-1 0,0 0 0,10 7 0,60 38 0,-61-42 0,104 63 0,207 93 0,-174-108 0,-90-36 0,-61-23 0,0 1 0,0 1 0,0-1 0,0 0 0,0 1 0,0-1 0,-1 1 0,1 0 0,-1 0 0,1 0 0,-1 0 0,1 1 0,-1-1 0,0 0 0,0 1 0,0 0 0,-1-1 0,1 1 0,-1 0 0,1 0 0,-1 0 0,0 0 0,0 0 0,0 0 0,-1 0 0,1 1 0,-1-1 0,1 0 0,-1 0 0,-1 5 0,2 1 0,-1-1 0,1 0 0,0 0 0,0 1 0,1-1 0,0 0 0,1 0 0,0-1 0,0 1 0,1 0 0,-1-1 0,2 0 0,-1 0 0,1 0 0,0-1 0,0 1 0,1-1 0,0 0 0,0-1 0,10 8 0,6 4 0,2 0 0,0-1 0,0-1 0,2-1 0,51 19 0,-57-28 0,0-1 0,1-2 0,0 0 0,-1-1 0,1-1 0,28-4 0,17 1 0,-45 3 0,6 0 0,0 0 0,45-8 0,-63 6 0,0-1 0,0 1 0,0-2 0,0 1 0,-1-1 0,0 0 0,1-1 0,-1 0 0,-1 0 0,1-1 0,10-10 0,-13 11 0,8-7 0,-1-1 0,14-18 0,-23 26 0,1 0 0,-1-1 0,0 0 0,0 0 0,-1 1 0,0-2 0,0 1 0,0 0 0,1-12 0,-1 1 0,-1-1 0,0 1 0,-2-1 0,0 1 0,0 0 0,-2-1 0,0 1 0,-1 0 0,-1 0 0,0 1 0,-2-1 0,1 1 0,-13-20 0,1 7 0,-1 1 0,-1 0 0,-36-36 0,41 49 0,-1 0 0,-1 1 0,0 0 0,-1 2 0,0 0 0,-31-15 0,40 22 0,12 2 0,19 6 0,15 8 0,-2 2 0,0 1 0,-1 1 0,0 2 0,34 24 0,-35-19 0,-23-15 0,1 1 0,-1-2 0,2 1 0,-1-1 0,1-1 0,-1 0 0,2-1 0,15 4 0,-5-3 0,-1 1 0,31 13 0,-32-11 0,-1-1 0,42 8 0,79 2 0,48 8 0,-151-20 0,1-2 0,62-2 0,-68-3 0,0 2 0,0 2 0,-1 1 0,40 8 0,10 14 0,-1 3 0,97 49 0,-141-58 0,39 28 0,-43-26 0,25 12 0,2-3 0,94 33 0,-78-33 0,336 119 0,-192-68 0,-124-43 0,-95-38 0,11 5 0,1 0 0,-1-1 0,1-1 0,15 2 0,-25-4 0,1-1 0,0 0 0,-1 0 0,1 0 0,-1-1 0,1 1 0,-1-1 0,1 0 0,-1 0 0,1 0 0,-1 0 0,0 0 0,0-1 0,1 0 0,-1 0 0,0 0 0,0 0 0,-1 0 0,1 0 0,2-3 0,22-23 0,2 3 0,48-36 0,71-35 0,-81 53 0,297-169 0,-299 180 0,108-37 0,-163 65 0,23-9 0,0-1 0,-1-2 0,52-35 0,-73 44 0,-8 5 0,0 0 0,0 0 0,1 0 0,-2 0 0,1 0 0,0-1 0,0 1 0,-1-1 0,0 0 0,4-5 0,-6 8 0,0 0 0,0 0 0,0-1 0,0 1 0,0 0 0,0 0 0,0-1 0,0 1 0,0 0 0,0 0 0,0 0 0,0 0 0,0-1 0,-1 1 0,1 0 0,0 0 0,0 0 0,0-1 0,0 1 0,0 0 0,0 0 0,-1 0 0,1 0 0,0 0 0,0 0 0,0-1 0,0 1 0,-1 0 0,1 0 0,0 0 0,0 0 0,0 0 0,-1 0 0,1 0 0,0 0 0,0 0 0,0 0 0,-1 0 0,1 0 0,0 0 0,0 0 0,0 0 0,-1 0 0,1 0 0,0 0 0,-12 1 0,1 0 0,0 0 0,0 1 0,0 0 0,0 1 0,-16 7 0,-3-1 0,-300 78 0,9-3 0,257-67 0,-44 15 0,52-12 0,-1-2 0,0-3 0,-1-3 0,0-2 0,-1-3 0,-93 0 0,145-7 0,-1 1 0,1-1 0,-1 1 0,1 0 0,-1 1 0,1 0 0,0 0 0,0 0 0,0 1 0,0 0 0,0 1 0,0-1 0,1 1 0,0 0 0,-11 10 0,3-3 0,0-1 0,0 0 0,-1-1 0,-1 0 0,0-2 0,0 0 0,0 0 0,-1-2 0,1 0 0,-1 0 0,-1-2 0,1 0 0,0-1 0,-27-1 0,44-1 0,-17 1 0,0-2 0,1 0 0,-1 0 0,1-2 0,-1 0 0,1-1 0,0 0 0,-28-12 0,-28-24 0,-69-52 0,0 1 0,22 25 0,-202-78 0,304 137 0,-1 1 0,0 1 0,0 0 0,0 1 0,0 2 0,-1-1 0,1 2 0,-25 1 0,-84 3 0,-1-6 0,1-5 0,0-6 0,1-6 0,-154-43 0,250 54 0,1-2 0,0 0 0,-30-18 0,52 27 0,6 3 0,10 11 0,20 15 0,-8-13-1365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30T06:16:50.73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 0 24575,'0'4'0,"-8"1"0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50">
              <a:solidFill>
                <a:srgbClr val="5F7D9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e72cf8d79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e72cf8d79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e72cf8d796_0_10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e72cf8d796_0_10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e7c85f9f36_0_9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e7c85f9f36_0_9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e7c85f9f36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e7c85f9f36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e7d0435632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e7d0435632_0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ge72cf8d796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6" name="Google Shape;1036;ge72cf8d796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ge72cf8d79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7" name="Google Shape;1107;ge72cf8d796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ge7c85f9f36_0_19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5" name="Google Shape;1125;ge7c85f9f36_0_19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ge7c85f9f36_0_20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5" name="Google Shape;1165;ge7c85f9f36_0_20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" name="Google Shape;1412;ge7c85f9f36_0_2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3" name="Google Shape;1413;ge7c85f9f36_0_23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4" name="Google Shape;1704;ge7c85f9f36_0_26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5" name="Google Shape;1705;ge7c85f9f36_0_26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ge7c85f9f36_0_28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4" name="Google Shape;1844;ge7c85f9f36_0_28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7" name="Google Shape;2147;ge7d0435632_0_5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8" name="Google Shape;2148;ge7d0435632_0_5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6" name="Google Shape;6496;ge7c85f9f36_0_29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7" name="Google Shape;6497;ge7c85f9f36_0_29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20000" y="726200"/>
            <a:ext cx="4510800" cy="327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20000" y="4026250"/>
            <a:ext cx="4558800" cy="45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2846025" y="2564900"/>
            <a:ext cx="3452100" cy="74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2845950" y="801650"/>
            <a:ext cx="3452100" cy="19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3384525" y="3254300"/>
            <a:ext cx="2562300" cy="65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50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5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ubTitle" idx="1"/>
          </p:nvPr>
        </p:nvSpPr>
        <p:spPr>
          <a:xfrm>
            <a:off x="1495375" y="3507025"/>
            <a:ext cx="2709300" cy="101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ubTitle" idx="2"/>
          </p:nvPr>
        </p:nvSpPr>
        <p:spPr>
          <a:xfrm>
            <a:off x="1495375" y="2915600"/>
            <a:ext cx="2709300" cy="52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200">
                <a:solidFill>
                  <a:schemeClr val="accen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ubTitle" idx="3"/>
          </p:nvPr>
        </p:nvSpPr>
        <p:spPr>
          <a:xfrm>
            <a:off x="4939348" y="3507025"/>
            <a:ext cx="2709300" cy="101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4"/>
          </p:nvPr>
        </p:nvSpPr>
        <p:spPr>
          <a:xfrm>
            <a:off x="4939338" y="2915600"/>
            <a:ext cx="2709300" cy="52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200">
                <a:solidFill>
                  <a:schemeClr val="accent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720000" y="1485075"/>
            <a:ext cx="4207200" cy="267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naheim"/>
              <a:buAutoNum type="arabicPeriod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AutoNum type="alphaLcPeriod"/>
              <a:defRPr sz="12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AutoNum type="romanLcPeriod"/>
              <a:defRPr sz="12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AutoNum type="arabicPeriod"/>
              <a:defRPr sz="12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AutoNum type="alphaLcPeriod"/>
              <a:defRPr sz="12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AutoNum type="romanLcPeriod"/>
              <a:defRPr sz="12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AutoNum type="arabicPeriod"/>
              <a:defRPr sz="12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AutoNum type="alphaLcPeriod"/>
              <a:defRPr sz="12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AutoNum type="romanLcPeriod"/>
              <a:defRPr sz="12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4423050" y="1576400"/>
            <a:ext cx="3944400" cy="820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5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ubTitle" idx="1"/>
          </p:nvPr>
        </p:nvSpPr>
        <p:spPr>
          <a:xfrm>
            <a:off x="4423050" y="2332000"/>
            <a:ext cx="35355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dk1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title" idx="2" hasCustomPrompt="1"/>
          </p:nvPr>
        </p:nvSpPr>
        <p:spPr>
          <a:xfrm>
            <a:off x="4609625" y="1854900"/>
            <a:ext cx="1563300" cy="7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43" name="Google Shape;43;p13"/>
          <p:cNvSpPr txBox="1">
            <a:spLocks noGrp="1"/>
          </p:cNvSpPr>
          <p:nvPr>
            <p:ph type="subTitle" idx="1"/>
          </p:nvPr>
        </p:nvSpPr>
        <p:spPr>
          <a:xfrm>
            <a:off x="6078925" y="2206200"/>
            <a:ext cx="2284200" cy="52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subTitle" idx="3"/>
          </p:nvPr>
        </p:nvSpPr>
        <p:spPr>
          <a:xfrm>
            <a:off x="6078925" y="1680300"/>
            <a:ext cx="2284200" cy="52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200">
                <a:solidFill>
                  <a:schemeClr val="accen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title" idx="4" hasCustomPrompt="1"/>
          </p:nvPr>
        </p:nvSpPr>
        <p:spPr>
          <a:xfrm>
            <a:off x="780875" y="1854900"/>
            <a:ext cx="1563300" cy="7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subTitle" idx="5"/>
          </p:nvPr>
        </p:nvSpPr>
        <p:spPr>
          <a:xfrm>
            <a:off x="2250250" y="2206200"/>
            <a:ext cx="2284200" cy="52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ubTitle" idx="6"/>
          </p:nvPr>
        </p:nvSpPr>
        <p:spPr>
          <a:xfrm>
            <a:off x="2250250" y="1680300"/>
            <a:ext cx="2284200" cy="52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2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title" idx="7" hasCustomPrompt="1"/>
          </p:nvPr>
        </p:nvSpPr>
        <p:spPr>
          <a:xfrm>
            <a:off x="4609625" y="3383675"/>
            <a:ext cx="1563300" cy="7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49" name="Google Shape;49;p13"/>
          <p:cNvSpPr txBox="1">
            <a:spLocks noGrp="1"/>
          </p:cNvSpPr>
          <p:nvPr>
            <p:ph type="subTitle" idx="8"/>
          </p:nvPr>
        </p:nvSpPr>
        <p:spPr>
          <a:xfrm>
            <a:off x="6078925" y="3726175"/>
            <a:ext cx="2284200" cy="52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subTitle" idx="9"/>
          </p:nvPr>
        </p:nvSpPr>
        <p:spPr>
          <a:xfrm>
            <a:off x="6078925" y="3200275"/>
            <a:ext cx="2284200" cy="52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200">
                <a:solidFill>
                  <a:schemeClr val="dk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title" idx="13" hasCustomPrompt="1"/>
          </p:nvPr>
        </p:nvSpPr>
        <p:spPr>
          <a:xfrm>
            <a:off x="780875" y="3383675"/>
            <a:ext cx="1563300" cy="7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14"/>
          </p:nvPr>
        </p:nvSpPr>
        <p:spPr>
          <a:xfrm>
            <a:off x="2250250" y="3726175"/>
            <a:ext cx="2284200" cy="52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15"/>
          </p:nvPr>
        </p:nvSpPr>
        <p:spPr>
          <a:xfrm>
            <a:off x="2250250" y="3200275"/>
            <a:ext cx="2284200" cy="52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200">
                <a:solidFill>
                  <a:schemeClr val="accent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SECTION_TITLE_AND_DESCRIPTION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subTitle" idx="1"/>
          </p:nvPr>
        </p:nvSpPr>
        <p:spPr>
          <a:xfrm>
            <a:off x="1293950" y="2073425"/>
            <a:ext cx="6556200" cy="16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2"/>
          </p:nvPr>
        </p:nvSpPr>
        <p:spPr>
          <a:xfrm>
            <a:off x="2571750" y="3675725"/>
            <a:ext cx="3899400" cy="5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Font typeface="Bitter"/>
              <a:buNone/>
              <a:defRPr sz="2000" b="1">
                <a:solidFill>
                  <a:schemeClr val="dk2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_AND_TWO_COLUMNS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720000" y="3507025"/>
            <a:ext cx="2198700" cy="101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ubTitle" idx="2"/>
          </p:nvPr>
        </p:nvSpPr>
        <p:spPr>
          <a:xfrm>
            <a:off x="720000" y="2915600"/>
            <a:ext cx="2198700" cy="52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200">
                <a:solidFill>
                  <a:schemeClr val="accen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ubTitle" idx="3"/>
          </p:nvPr>
        </p:nvSpPr>
        <p:spPr>
          <a:xfrm>
            <a:off x="3472650" y="3507025"/>
            <a:ext cx="2198700" cy="101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ubTitle" idx="4"/>
          </p:nvPr>
        </p:nvSpPr>
        <p:spPr>
          <a:xfrm>
            <a:off x="3472650" y="2915600"/>
            <a:ext cx="2198700" cy="52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2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0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0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0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0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0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0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0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0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subTitle" idx="5"/>
          </p:nvPr>
        </p:nvSpPr>
        <p:spPr>
          <a:xfrm>
            <a:off x="6225300" y="3507025"/>
            <a:ext cx="2198700" cy="101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subTitle" idx="6"/>
          </p:nvPr>
        </p:nvSpPr>
        <p:spPr>
          <a:xfrm>
            <a:off x="6225300" y="2915600"/>
            <a:ext cx="2198700" cy="52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ExtraBold"/>
              <a:buNone/>
              <a:defRPr sz="2200">
                <a:solidFill>
                  <a:schemeClr val="accent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ExtraBold"/>
              <a:buNone/>
              <a:defRPr sz="2000">
                <a:solidFill>
                  <a:schemeClr val="accent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ExtraBold"/>
              <a:buNone/>
              <a:defRPr sz="2000">
                <a:solidFill>
                  <a:schemeClr val="accent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ExtraBold"/>
              <a:buNone/>
              <a:defRPr sz="2000">
                <a:solidFill>
                  <a:schemeClr val="accent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ExtraBold"/>
              <a:buNone/>
              <a:defRPr sz="2000">
                <a:solidFill>
                  <a:schemeClr val="accent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ExtraBold"/>
              <a:buNone/>
              <a:defRPr sz="2000">
                <a:solidFill>
                  <a:schemeClr val="accent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ExtraBold"/>
              <a:buNone/>
              <a:defRPr sz="2000">
                <a:solidFill>
                  <a:schemeClr val="accent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ExtraBold"/>
              <a:buNone/>
              <a:defRPr sz="2000">
                <a:solidFill>
                  <a:schemeClr val="accent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ExtraBold"/>
              <a:buNone/>
              <a:defRPr sz="2000">
                <a:solidFill>
                  <a:schemeClr val="accent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TITLE_AND_TWO_COLUMNS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ubTitle" idx="1"/>
          </p:nvPr>
        </p:nvSpPr>
        <p:spPr>
          <a:xfrm>
            <a:off x="1897207" y="3466713"/>
            <a:ext cx="2504700" cy="6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8"/>
          <p:cNvSpPr txBox="1">
            <a:spLocks noGrp="1"/>
          </p:cNvSpPr>
          <p:nvPr>
            <p:ph type="subTitle" idx="2"/>
          </p:nvPr>
        </p:nvSpPr>
        <p:spPr>
          <a:xfrm>
            <a:off x="1897207" y="3076475"/>
            <a:ext cx="2504700" cy="4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2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0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0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0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0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0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0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0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0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9pPr>
          </a:lstStyle>
          <a:p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title" idx="3" hasCustomPrompt="1"/>
          </p:nvPr>
        </p:nvSpPr>
        <p:spPr>
          <a:xfrm>
            <a:off x="4742082" y="3218475"/>
            <a:ext cx="3105600" cy="81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94" name="Google Shape;94;p18"/>
          <p:cNvSpPr txBox="1">
            <a:spLocks noGrp="1"/>
          </p:cNvSpPr>
          <p:nvPr>
            <p:ph type="subTitle" idx="4"/>
          </p:nvPr>
        </p:nvSpPr>
        <p:spPr>
          <a:xfrm>
            <a:off x="4742082" y="2014188"/>
            <a:ext cx="2744700" cy="6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8"/>
          <p:cNvSpPr txBox="1">
            <a:spLocks noGrp="1"/>
          </p:cNvSpPr>
          <p:nvPr>
            <p:ph type="subTitle" idx="5"/>
          </p:nvPr>
        </p:nvSpPr>
        <p:spPr>
          <a:xfrm>
            <a:off x="4742082" y="1623963"/>
            <a:ext cx="3105600" cy="4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ExtraBold"/>
              <a:buNone/>
              <a:defRPr sz="2200">
                <a:solidFill>
                  <a:schemeClr val="accent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ExtraBold"/>
              <a:buNone/>
              <a:defRPr sz="2000">
                <a:solidFill>
                  <a:schemeClr val="accent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ExtraBold"/>
              <a:buNone/>
              <a:defRPr sz="2000">
                <a:solidFill>
                  <a:schemeClr val="accent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ExtraBold"/>
              <a:buNone/>
              <a:defRPr sz="2000">
                <a:solidFill>
                  <a:schemeClr val="accent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ExtraBold"/>
              <a:buNone/>
              <a:defRPr sz="2000">
                <a:solidFill>
                  <a:schemeClr val="accent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ExtraBold"/>
              <a:buNone/>
              <a:defRPr sz="2000">
                <a:solidFill>
                  <a:schemeClr val="accent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ExtraBold"/>
              <a:buNone/>
              <a:defRPr sz="2000">
                <a:solidFill>
                  <a:schemeClr val="accent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ExtraBold"/>
              <a:buNone/>
              <a:defRPr sz="2000">
                <a:solidFill>
                  <a:schemeClr val="accent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itter ExtraBold"/>
              <a:buNone/>
              <a:defRPr sz="2000">
                <a:solidFill>
                  <a:schemeClr val="accent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9pPr>
          </a:lstStyle>
          <a:p>
            <a:endParaRPr/>
          </a:p>
        </p:txBody>
      </p:sp>
      <p:sp>
        <p:nvSpPr>
          <p:cNvPr id="96" name="Google Shape;96;p18"/>
          <p:cNvSpPr txBox="1">
            <a:spLocks noGrp="1"/>
          </p:cNvSpPr>
          <p:nvPr>
            <p:ph type="title" idx="6" hasCustomPrompt="1"/>
          </p:nvPr>
        </p:nvSpPr>
        <p:spPr>
          <a:xfrm>
            <a:off x="1296318" y="1793950"/>
            <a:ext cx="3105600" cy="81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ONLY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subTitle" idx="1"/>
          </p:nvPr>
        </p:nvSpPr>
        <p:spPr>
          <a:xfrm>
            <a:off x="1481950" y="3507025"/>
            <a:ext cx="2441400" cy="101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9"/>
          <p:cNvSpPr txBox="1">
            <a:spLocks noGrp="1"/>
          </p:cNvSpPr>
          <p:nvPr>
            <p:ph type="subTitle" idx="2"/>
          </p:nvPr>
        </p:nvSpPr>
        <p:spPr>
          <a:xfrm>
            <a:off x="1481950" y="2915600"/>
            <a:ext cx="2441400" cy="52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200">
                <a:solidFill>
                  <a:schemeClr val="accen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Bitter ExtraBold"/>
              <a:buNone/>
              <a:defRPr sz="2000">
                <a:latin typeface="Bitter ExtraBold"/>
                <a:ea typeface="Bitter ExtraBold"/>
                <a:cs typeface="Bitter ExtraBold"/>
                <a:sym typeface="Bitter ExtraBold"/>
              </a:defRPr>
            </a:lvl9pPr>
          </a:lstStyle>
          <a:p>
            <a:endParaRPr/>
          </a:p>
        </p:txBody>
      </p:sp>
      <p:sp>
        <p:nvSpPr>
          <p:cNvPr id="101" name="Google Shape;101;p19"/>
          <p:cNvSpPr txBox="1">
            <a:spLocks noGrp="1"/>
          </p:cNvSpPr>
          <p:nvPr>
            <p:ph type="subTitle" idx="3"/>
          </p:nvPr>
        </p:nvSpPr>
        <p:spPr>
          <a:xfrm>
            <a:off x="5220650" y="3507025"/>
            <a:ext cx="2441400" cy="101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subTitle" idx="4"/>
          </p:nvPr>
        </p:nvSpPr>
        <p:spPr>
          <a:xfrm>
            <a:off x="5220650" y="2915600"/>
            <a:ext cx="2441400" cy="52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2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0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0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0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0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0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0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0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itter ExtraBold"/>
              <a:buNone/>
              <a:defRPr sz="2000">
                <a:solidFill>
                  <a:schemeClr val="lt2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_AND_TWO_COLUMNS_1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subTitle" idx="1"/>
          </p:nvPr>
        </p:nvSpPr>
        <p:spPr>
          <a:xfrm>
            <a:off x="2586900" y="3637800"/>
            <a:ext cx="3970200" cy="9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TITLE_ONLY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TITLE_ONLY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itter ExtraBold"/>
              <a:buNone/>
              <a:defRPr sz="3000">
                <a:solidFill>
                  <a:schemeClr val="dk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itter ExtraBold"/>
              <a:buNone/>
              <a:defRPr sz="3000">
                <a:solidFill>
                  <a:schemeClr val="dk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itter ExtraBold"/>
              <a:buNone/>
              <a:defRPr sz="3000">
                <a:solidFill>
                  <a:schemeClr val="dk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itter ExtraBold"/>
              <a:buNone/>
              <a:defRPr sz="3000">
                <a:solidFill>
                  <a:schemeClr val="dk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itter ExtraBold"/>
              <a:buNone/>
              <a:defRPr sz="3000">
                <a:solidFill>
                  <a:schemeClr val="dk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itter ExtraBold"/>
              <a:buNone/>
              <a:defRPr sz="3000">
                <a:solidFill>
                  <a:schemeClr val="dk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itter ExtraBold"/>
              <a:buNone/>
              <a:defRPr sz="3000">
                <a:solidFill>
                  <a:schemeClr val="dk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itter ExtraBold"/>
              <a:buNone/>
              <a:defRPr sz="3000">
                <a:solidFill>
                  <a:schemeClr val="dk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itter ExtraBold"/>
              <a:buNone/>
              <a:defRPr sz="3000">
                <a:solidFill>
                  <a:schemeClr val="dk1"/>
                </a:solidFill>
                <a:latin typeface="Bitter ExtraBold"/>
                <a:ea typeface="Bitter ExtraBold"/>
                <a:cs typeface="Bitter ExtraBold"/>
                <a:sym typeface="Bitter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estrial"/>
              <a:buChar char="●"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estrial"/>
              <a:buChar char="○"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estrial"/>
              <a:buChar char="■"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estrial"/>
              <a:buChar char="●"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estrial"/>
              <a:buChar char="○"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estrial"/>
              <a:buChar char="■"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estrial"/>
              <a:buChar char="●"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estrial"/>
              <a:buChar char="○"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estrial"/>
              <a:buChar char="■"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5" r:id="rId6"/>
    <p:sldLayoutId id="2147483658" r:id="rId7"/>
    <p:sldLayoutId id="2147483659" r:id="rId8"/>
    <p:sldLayoutId id="2147483660" r:id="rId9"/>
    <p:sldLayoutId id="2147483661" r:id="rId10"/>
    <p:sldLayoutId id="2147483664" r:id="rId11"/>
    <p:sldLayoutId id="2147483665" r:id="rId12"/>
    <p:sldLayoutId id="2147483666" r:id="rId13"/>
    <p:sldLayoutId id="2147483667" r:id="rId14"/>
    <p:sldLayoutId id="2147483668" r:id="rId15"/>
    <p:sldLayoutId id="2147483670" r:id="rId16"/>
    <p:sldLayoutId id="2147483671" r:id="rId17"/>
  </p:sldLayoutIdLst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customXml" Target="../ink/ink1.xml"/><Relationship Id="rId7" Type="http://schemas.openxmlformats.org/officeDocument/2006/relationships/image" Target="../media/image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11" Type="http://schemas.openxmlformats.org/officeDocument/2006/relationships/image" Target="../media/image12.png"/><Relationship Id="rId5" Type="http://schemas.openxmlformats.org/officeDocument/2006/relationships/customXml" Target="../ink/ink2.xml"/><Relationship Id="rId10" Type="http://schemas.openxmlformats.org/officeDocument/2006/relationships/customXml" Target="../ink/ink4.xml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8"/>
          <p:cNvSpPr txBox="1">
            <a:spLocks noGrp="1"/>
          </p:cNvSpPr>
          <p:nvPr>
            <p:ph type="ctrTitle"/>
          </p:nvPr>
        </p:nvSpPr>
        <p:spPr>
          <a:xfrm>
            <a:off x="720000" y="726200"/>
            <a:ext cx="4510800" cy="327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Elektra</a:t>
            </a:r>
            <a:endParaRPr dirty="0">
              <a:solidFill>
                <a:schemeClr val="lt1"/>
              </a:solidFill>
              <a:highlight>
                <a:schemeClr val="dk2"/>
              </a:highlight>
            </a:endParaRPr>
          </a:p>
        </p:txBody>
      </p:sp>
      <p:sp>
        <p:nvSpPr>
          <p:cNvPr id="126" name="Google Shape;126;p28"/>
          <p:cNvSpPr txBox="1">
            <a:spLocks noGrp="1"/>
          </p:cNvSpPr>
          <p:nvPr>
            <p:ph type="subTitle" idx="1"/>
          </p:nvPr>
        </p:nvSpPr>
        <p:spPr>
          <a:xfrm>
            <a:off x="720000" y="4026250"/>
            <a:ext cx="4558800" cy="45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Pareng</a:t>
            </a:r>
            <a:r>
              <a:rPr lang="lt-LT" dirty="0"/>
              <a:t>ė Miglė </a:t>
            </a:r>
            <a:r>
              <a:rPr lang="lt-LT" dirty="0" err="1"/>
              <a:t>Borodičaitė</a:t>
            </a:r>
            <a:r>
              <a:rPr lang="lt-LT" dirty="0"/>
              <a:t> ir Emilija Veličkaitė </a:t>
            </a:r>
            <a:r>
              <a:rPr lang="de-DE" dirty="0"/>
              <a:t>7</a:t>
            </a:r>
            <a:r>
              <a:rPr lang="en-US" dirty="0"/>
              <a:t>c</a:t>
            </a:r>
            <a:endParaRPr lang="lt-LT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dirty="0"/>
              <a:t>Kauno jėzuitų gimnazija</a:t>
            </a:r>
            <a:endParaRPr dirty="0"/>
          </a:p>
        </p:txBody>
      </p:sp>
      <p:grpSp>
        <p:nvGrpSpPr>
          <p:cNvPr id="127" name="Google Shape;127;p28"/>
          <p:cNvGrpSpPr/>
          <p:nvPr/>
        </p:nvGrpSpPr>
        <p:grpSpPr>
          <a:xfrm>
            <a:off x="7814179" y="412704"/>
            <a:ext cx="852496" cy="803258"/>
            <a:chOff x="6712725" y="1324325"/>
            <a:chExt cx="2861687" cy="2696400"/>
          </a:xfrm>
        </p:grpSpPr>
        <p:sp>
          <p:nvSpPr>
            <p:cNvPr id="128" name="Google Shape;128;p28"/>
            <p:cNvSpPr/>
            <p:nvPr/>
          </p:nvSpPr>
          <p:spPr>
            <a:xfrm rot="-412467">
              <a:off x="7940813" y="2510723"/>
              <a:ext cx="323324" cy="323324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8"/>
            <p:cNvSpPr/>
            <p:nvPr/>
          </p:nvSpPr>
          <p:spPr>
            <a:xfrm>
              <a:off x="6712725" y="1324325"/>
              <a:ext cx="2696400" cy="26964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8"/>
            <p:cNvSpPr/>
            <p:nvPr/>
          </p:nvSpPr>
          <p:spPr>
            <a:xfrm>
              <a:off x="7041062" y="1652676"/>
              <a:ext cx="2039400" cy="20394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8"/>
            <p:cNvSpPr/>
            <p:nvPr/>
          </p:nvSpPr>
          <p:spPr>
            <a:xfrm>
              <a:off x="6890093" y="3395729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8"/>
            <p:cNvSpPr/>
            <p:nvPr/>
          </p:nvSpPr>
          <p:spPr>
            <a:xfrm>
              <a:off x="9220712" y="2567403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8"/>
            <p:cNvSpPr/>
            <p:nvPr/>
          </p:nvSpPr>
          <p:spPr>
            <a:xfrm>
              <a:off x="7257244" y="1698702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8"/>
            <p:cNvSpPr/>
            <p:nvPr/>
          </p:nvSpPr>
          <p:spPr>
            <a:xfrm rot="-528068">
              <a:off x="7637814" y="2351005"/>
              <a:ext cx="380379" cy="380379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8"/>
            <p:cNvSpPr/>
            <p:nvPr/>
          </p:nvSpPr>
          <p:spPr>
            <a:xfrm rot="-526072">
              <a:off x="7871270" y="2177593"/>
              <a:ext cx="301119" cy="301119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8"/>
            <p:cNvSpPr/>
            <p:nvPr/>
          </p:nvSpPr>
          <p:spPr>
            <a:xfrm rot="-412467">
              <a:off x="8023938" y="2819873"/>
              <a:ext cx="323324" cy="323324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8"/>
            <p:cNvSpPr/>
            <p:nvPr/>
          </p:nvSpPr>
          <p:spPr>
            <a:xfrm rot="-412051">
              <a:off x="8173991" y="2499994"/>
              <a:ext cx="496764" cy="496764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8"/>
            <p:cNvSpPr/>
            <p:nvPr/>
          </p:nvSpPr>
          <p:spPr>
            <a:xfrm rot="367957">
              <a:off x="7997600" y="2079012"/>
              <a:ext cx="713282" cy="713282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8"/>
            <p:cNvSpPr/>
            <p:nvPr/>
          </p:nvSpPr>
          <p:spPr>
            <a:xfrm rot="366673">
              <a:off x="7505046" y="2483082"/>
              <a:ext cx="712952" cy="712952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0" name="Google Shape;140;p28"/>
            <p:cNvGrpSpPr/>
            <p:nvPr/>
          </p:nvGrpSpPr>
          <p:grpSpPr>
            <a:xfrm>
              <a:off x="7647938" y="2765013"/>
              <a:ext cx="427175" cy="149075"/>
              <a:chOff x="4952850" y="2127900"/>
              <a:chExt cx="427175" cy="149075"/>
            </a:xfrm>
          </p:grpSpPr>
          <p:sp>
            <p:nvSpPr>
              <p:cNvPr id="141" name="Google Shape;141;p28"/>
              <p:cNvSpPr/>
              <p:nvPr/>
            </p:nvSpPr>
            <p:spPr>
              <a:xfrm>
                <a:off x="5094800" y="2178400"/>
                <a:ext cx="143650" cy="43700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1748" extrusionOk="0">
                    <a:moveTo>
                      <a:pt x="2656" y="217"/>
                    </a:moveTo>
                    <a:cubicBezTo>
                      <a:pt x="2656" y="95"/>
                      <a:pt x="2750" y="0"/>
                      <a:pt x="2873" y="0"/>
                    </a:cubicBezTo>
                    <a:cubicBezTo>
                      <a:pt x="2981" y="0"/>
                      <a:pt x="3075" y="95"/>
                      <a:pt x="3075" y="217"/>
                    </a:cubicBezTo>
                    <a:cubicBezTo>
                      <a:pt x="3075" y="528"/>
                      <a:pt x="3198" y="813"/>
                      <a:pt x="3401" y="1016"/>
                    </a:cubicBezTo>
                    <a:cubicBezTo>
                      <a:pt x="3604" y="1220"/>
                      <a:pt x="3888" y="1341"/>
                      <a:pt x="4201" y="1341"/>
                    </a:cubicBezTo>
                    <a:cubicBezTo>
                      <a:pt x="4512" y="1341"/>
                      <a:pt x="4797" y="1220"/>
                      <a:pt x="4999" y="1016"/>
                    </a:cubicBezTo>
                    <a:cubicBezTo>
                      <a:pt x="5203" y="813"/>
                      <a:pt x="5325" y="528"/>
                      <a:pt x="5325" y="217"/>
                    </a:cubicBezTo>
                    <a:cubicBezTo>
                      <a:pt x="5325" y="95"/>
                      <a:pt x="5420" y="0"/>
                      <a:pt x="5541" y="0"/>
                    </a:cubicBezTo>
                    <a:cubicBezTo>
                      <a:pt x="5650" y="0"/>
                      <a:pt x="5745" y="95"/>
                      <a:pt x="5745" y="217"/>
                    </a:cubicBezTo>
                    <a:cubicBezTo>
                      <a:pt x="5745" y="637"/>
                      <a:pt x="5569" y="1030"/>
                      <a:pt x="5298" y="1301"/>
                    </a:cubicBezTo>
                    <a:cubicBezTo>
                      <a:pt x="5014" y="1585"/>
                      <a:pt x="4634" y="1748"/>
                      <a:pt x="4201" y="1748"/>
                    </a:cubicBezTo>
                    <a:cubicBezTo>
                      <a:pt x="3780" y="1748"/>
                      <a:pt x="3388" y="1585"/>
                      <a:pt x="3117" y="1301"/>
                    </a:cubicBezTo>
                    <a:cubicBezTo>
                      <a:pt x="3021" y="1206"/>
                      <a:pt x="2940" y="1097"/>
                      <a:pt x="2873" y="989"/>
                    </a:cubicBezTo>
                    <a:cubicBezTo>
                      <a:pt x="2804" y="1097"/>
                      <a:pt x="2723" y="1206"/>
                      <a:pt x="2629" y="1301"/>
                    </a:cubicBezTo>
                    <a:cubicBezTo>
                      <a:pt x="2344" y="1585"/>
                      <a:pt x="1964" y="1748"/>
                      <a:pt x="1531" y="1748"/>
                    </a:cubicBezTo>
                    <a:cubicBezTo>
                      <a:pt x="1111" y="1748"/>
                      <a:pt x="718" y="1585"/>
                      <a:pt x="447" y="1301"/>
                    </a:cubicBezTo>
                    <a:cubicBezTo>
                      <a:pt x="163" y="1030"/>
                      <a:pt x="0" y="637"/>
                      <a:pt x="0" y="217"/>
                    </a:cubicBezTo>
                    <a:cubicBezTo>
                      <a:pt x="0" y="95"/>
                      <a:pt x="82" y="0"/>
                      <a:pt x="203" y="0"/>
                    </a:cubicBezTo>
                    <a:cubicBezTo>
                      <a:pt x="311" y="0"/>
                      <a:pt x="407" y="95"/>
                      <a:pt x="407" y="217"/>
                    </a:cubicBezTo>
                    <a:cubicBezTo>
                      <a:pt x="407" y="528"/>
                      <a:pt x="528" y="813"/>
                      <a:pt x="732" y="1016"/>
                    </a:cubicBezTo>
                    <a:cubicBezTo>
                      <a:pt x="949" y="1220"/>
                      <a:pt x="1220" y="1341"/>
                      <a:pt x="1531" y="1341"/>
                    </a:cubicBezTo>
                    <a:cubicBezTo>
                      <a:pt x="1843" y="1341"/>
                      <a:pt x="2127" y="1220"/>
                      <a:pt x="2331" y="1016"/>
                    </a:cubicBezTo>
                    <a:cubicBezTo>
                      <a:pt x="2533" y="813"/>
                      <a:pt x="2656" y="528"/>
                      <a:pt x="2656" y="21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28"/>
              <p:cNvSpPr/>
              <p:nvPr/>
            </p:nvSpPr>
            <p:spPr>
              <a:xfrm>
                <a:off x="5279075" y="2127900"/>
                <a:ext cx="100950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8" h="4039" extrusionOk="0">
                    <a:moveTo>
                      <a:pt x="2018" y="4039"/>
                    </a:moveTo>
                    <a:cubicBezTo>
                      <a:pt x="3129" y="4039"/>
                      <a:pt x="4038" y="3131"/>
                      <a:pt x="4038" y="2020"/>
                    </a:cubicBezTo>
                    <a:cubicBezTo>
                      <a:pt x="4038" y="909"/>
                      <a:pt x="3129" y="1"/>
                      <a:pt x="2018" y="1"/>
                    </a:cubicBezTo>
                    <a:cubicBezTo>
                      <a:pt x="907" y="1"/>
                      <a:pt x="0" y="909"/>
                      <a:pt x="0" y="2020"/>
                    </a:cubicBezTo>
                    <a:cubicBezTo>
                      <a:pt x="0" y="3131"/>
                      <a:pt x="907" y="4039"/>
                      <a:pt x="2018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28"/>
              <p:cNvSpPr/>
              <p:nvPr/>
            </p:nvSpPr>
            <p:spPr>
              <a:xfrm>
                <a:off x="5301075" y="2142150"/>
                <a:ext cx="35925" cy="35600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24" extrusionOk="0">
                    <a:moveTo>
                      <a:pt x="719" y="1423"/>
                    </a:moveTo>
                    <a:cubicBezTo>
                      <a:pt x="1111" y="1423"/>
                      <a:pt x="1437" y="1111"/>
                      <a:pt x="1437" y="719"/>
                    </a:cubicBezTo>
                    <a:cubicBezTo>
                      <a:pt x="1437" y="325"/>
                      <a:pt x="1111" y="0"/>
                      <a:pt x="719" y="0"/>
                    </a:cubicBezTo>
                    <a:cubicBezTo>
                      <a:pt x="325" y="0"/>
                      <a:pt x="0" y="325"/>
                      <a:pt x="0" y="719"/>
                    </a:cubicBezTo>
                    <a:cubicBezTo>
                      <a:pt x="0" y="1111"/>
                      <a:pt x="325" y="1423"/>
                      <a:pt x="719" y="14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28"/>
              <p:cNvSpPr/>
              <p:nvPr/>
            </p:nvSpPr>
            <p:spPr>
              <a:xfrm>
                <a:off x="4952850" y="2127900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31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31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28"/>
              <p:cNvSpPr/>
              <p:nvPr/>
            </p:nvSpPr>
            <p:spPr>
              <a:xfrm>
                <a:off x="4996200" y="2142150"/>
                <a:ext cx="35625" cy="35600"/>
              </a:xfrm>
              <a:custGeom>
                <a:avLst/>
                <a:gdLst/>
                <a:ahLst/>
                <a:cxnLst/>
                <a:rect l="l" t="t" r="r" b="b"/>
                <a:pathLst>
                  <a:path w="1425" h="1424" extrusionOk="0">
                    <a:moveTo>
                      <a:pt x="719" y="1423"/>
                    </a:moveTo>
                    <a:cubicBezTo>
                      <a:pt x="1112" y="1423"/>
                      <a:pt x="1424" y="1111"/>
                      <a:pt x="1424" y="719"/>
                    </a:cubicBezTo>
                    <a:cubicBezTo>
                      <a:pt x="1424" y="325"/>
                      <a:pt x="1112" y="0"/>
                      <a:pt x="719" y="0"/>
                    </a:cubicBezTo>
                    <a:cubicBezTo>
                      <a:pt x="313" y="0"/>
                      <a:pt x="1" y="325"/>
                      <a:pt x="1" y="719"/>
                    </a:cubicBezTo>
                    <a:cubicBezTo>
                      <a:pt x="1" y="1111"/>
                      <a:pt x="313" y="1423"/>
                      <a:pt x="719" y="14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28"/>
              <p:cNvSpPr/>
              <p:nvPr/>
            </p:nvSpPr>
            <p:spPr>
              <a:xfrm>
                <a:off x="4969775" y="2246475"/>
                <a:ext cx="78625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220" extrusionOk="0">
                    <a:moveTo>
                      <a:pt x="1573" y="1220"/>
                    </a:moveTo>
                    <a:cubicBezTo>
                      <a:pt x="2440" y="1220"/>
                      <a:pt x="3144" y="949"/>
                      <a:pt x="3144" y="611"/>
                    </a:cubicBezTo>
                    <a:cubicBezTo>
                      <a:pt x="3144" y="271"/>
                      <a:pt x="2440" y="0"/>
                      <a:pt x="1573" y="0"/>
                    </a:cubicBezTo>
                    <a:cubicBezTo>
                      <a:pt x="706" y="0"/>
                      <a:pt x="1" y="271"/>
                      <a:pt x="1" y="611"/>
                    </a:cubicBezTo>
                    <a:cubicBezTo>
                      <a:pt x="1" y="949"/>
                      <a:pt x="706" y="1220"/>
                      <a:pt x="1573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28"/>
              <p:cNvSpPr/>
              <p:nvPr/>
            </p:nvSpPr>
            <p:spPr>
              <a:xfrm>
                <a:off x="5284475" y="2246475"/>
                <a:ext cx="78625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220" extrusionOk="0">
                    <a:moveTo>
                      <a:pt x="1573" y="1220"/>
                    </a:moveTo>
                    <a:cubicBezTo>
                      <a:pt x="2440" y="1220"/>
                      <a:pt x="3144" y="949"/>
                      <a:pt x="3144" y="611"/>
                    </a:cubicBezTo>
                    <a:cubicBezTo>
                      <a:pt x="3144" y="271"/>
                      <a:pt x="2440" y="0"/>
                      <a:pt x="1573" y="0"/>
                    </a:cubicBezTo>
                    <a:cubicBezTo>
                      <a:pt x="705" y="0"/>
                      <a:pt x="1" y="271"/>
                      <a:pt x="1" y="611"/>
                    </a:cubicBezTo>
                    <a:cubicBezTo>
                      <a:pt x="1" y="949"/>
                      <a:pt x="705" y="1220"/>
                      <a:pt x="1573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8" name="Google Shape;148;p28"/>
            <p:cNvGrpSpPr/>
            <p:nvPr/>
          </p:nvGrpSpPr>
          <p:grpSpPr>
            <a:xfrm>
              <a:off x="8157775" y="2365025"/>
              <a:ext cx="392950" cy="141250"/>
              <a:chOff x="6253275" y="1773275"/>
              <a:chExt cx="392950" cy="141250"/>
            </a:xfrm>
          </p:grpSpPr>
          <p:sp>
            <p:nvSpPr>
              <p:cNvPr id="149" name="Google Shape;149;p28"/>
              <p:cNvSpPr/>
              <p:nvPr/>
            </p:nvSpPr>
            <p:spPr>
              <a:xfrm>
                <a:off x="6395525" y="1847125"/>
                <a:ext cx="108425" cy="57250"/>
              </a:xfrm>
              <a:custGeom>
                <a:avLst/>
                <a:gdLst/>
                <a:ahLst/>
                <a:cxnLst/>
                <a:rect l="l" t="t" r="r" b="b"/>
                <a:pathLst>
                  <a:path w="4337" h="2290" extrusionOk="0">
                    <a:moveTo>
                      <a:pt x="1247" y="392"/>
                    </a:moveTo>
                    <a:cubicBezTo>
                      <a:pt x="1017" y="257"/>
                      <a:pt x="814" y="108"/>
                      <a:pt x="597" y="81"/>
                    </a:cubicBezTo>
                    <a:cubicBezTo>
                      <a:pt x="1" y="0"/>
                      <a:pt x="41" y="813"/>
                      <a:pt x="245" y="1192"/>
                    </a:cubicBezTo>
                    <a:cubicBezTo>
                      <a:pt x="664" y="1924"/>
                      <a:pt x="1423" y="2289"/>
                      <a:pt x="2169" y="2276"/>
                    </a:cubicBezTo>
                    <a:cubicBezTo>
                      <a:pt x="2928" y="2289"/>
                      <a:pt x="3686" y="1924"/>
                      <a:pt x="4093" y="1192"/>
                    </a:cubicBezTo>
                    <a:cubicBezTo>
                      <a:pt x="4296" y="813"/>
                      <a:pt x="4337" y="0"/>
                      <a:pt x="3741" y="81"/>
                    </a:cubicBezTo>
                    <a:cubicBezTo>
                      <a:pt x="3524" y="108"/>
                      <a:pt x="3320" y="257"/>
                      <a:pt x="3090" y="392"/>
                    </a:cubicBezTo>
                    <a:cubicBezTo>
                      <a:pt x="2805" y="555"/>
                      <a:pt x="2480" y="623"/>
                      <a:pt x="2169" y="609"/>
                    </a:cubicBezTo>
                    <a:cubicBezTo>
                      <a:pt x="1857" y="623"/>
                      <a:pt x="1546" y="555"/>
                      <a:pt x="1247" y="39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28"/>
              <p:cNvSpPr/>
              <p:nvPr/>
            </p:nvSpPr>
            <p:spPr>
              <a:xfrm>
                <a:off x="6267500" y="1773275"/>
                <a:ext cx="72825" cy="94875"/>
              </a:xfrm>
              <a:custGeom>
                <a:avLst/>
                <a:gdLst/>
                <a:ahLst/>
                <a:cxnLst/>
                <a:rect l="l" t="t" r="r" b="b"/>
                <a:pathLst>
                  <a:path w="2913" h="3795" extrusionOk="0">
                    <a:moveTo>
                      <a:pt x="284" y="691"/>
                    </a:moveTo>
                    <a:cubicBezTo>
                      <a:pt x="122" y="582"/>
                      <a:pt x="67" y="380"/>
                      <a:pt x="176" y="217"/>
                    </a:cubicBezTo>
                    <a:cubicBezTo>
                      <a:pt x="271" y="54"/>
                      <a:pt x="488" y="0"/>
                      <a:pt x="651" y="109"/>
                    </a:cubicBezTo>
                    <a:cubicBezTo>
                      <a:pt x="651" y="109"/>
                      <a:pt x="2819" y="1464"/>
                      <a:pt x="2859" y="2154"/>
                    </a:cubicBezTo>
                    <a:cubicBezTo>
                      <a:pt x="2913" y="2927"/>
                      <a:pt x="501" y="3740"/>
                      <a:pt x="488" y="3740"/>
                    </a:cubicBezTo>
                    <a:cubicBezTo>
                      <a:pt x="311" y="3794"/>
                      <a:pt x="122" y="3699"/>
                      <a:pt x="54" y="3523"/>
                    </a:cubicBezTo>
                    <a:cubicBezTo>
                      <a:pt x="0" y="3346"/>
                      <a:pt x="95" y="3144"/>
                      <a:pt x="271" y="3090"/>
                    </a:cubicBezTo>
                    <a:cubicBezTo>
                      <a:pt x="284" y="3090"/>
                      <a:pt x="2195" y="2439"/>
                      <a:pt x="2181" y="2195"/>
                    </a:cubicBezTo>
                    <a:cubicBezTo>
                      <a:pt x="2154" y="1856"/>
                      <a:pt x="284" y="691"/>
                      <a:pt x="284" y="69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28"/>
              <p:cNvSpPr/>
              <p:nvPr/>
            </p:nvSpPr>
            <p:spPr>
              <a:xfrm>
                <a:off x="6559125" y="1773275"/>
                <a:ext cx="72875" cy="94875"/>
              </a:xfrm>
              <a:custGeom>
                <a:avLst/>
                <a:gdLst/>
                <a:ahLst/>
                <a:cxnLst/>
                <a:rect l="l" t="t" r="r" b="b"/>
                <a:pathLst>
                  <a:path w="2915" h="3795" extrusionOk="0">
                    <a:moveTo>
                      <a:pt x="2264" y="109"/>
                    </a:moveTo>
                    <a:cubicBezTo>
                      <a:pt x="2427" y="0"/>
                      <a:pt x="2643" y="54"/>
                      <a:pt x="2738" y="217"/>
                    </a:cubicBezTo>
                    <a:cubicBezTo>
                      <a:pt x="2846" y="380"/>
                      <a:pt x="2792" y="582"/>
                      <a:pt x="2629" y="691"/>
                    </a:cubicBezTo>
                    <a:cubicBezTo>
                      <a:pt x="2629" y="691"/>
                      <a:pt x="760" y="1856"/>
                      <a:pt x="747" y="2195"/>
                    </a:cubicBezTo>
                    <a:cubicBezTo>
                      <a:pt x="719" y="2439"/>
                      <a:pt x="2629" y="3090"/>
                      <a:pt x="2643" y="3090"/>
                    </a:cubicBezTo>
                    <a:cubicBezTo>
                      <a:pt x="2819" y="3144"/>
                      <a:pt x="2914" y="3346"/>
                      <a:pt x="2860" y="3523"/>
                    </a:cubicBezTo>
                    <a:cubicBezTo>
                      <a:pt x="2792" y="3699"/>
                      <a:pt x="2602" y="3794"/>
                      <a:pt x="2427" y="3740"/>
                    </a:cubicBezTo>
                    <a:cubicBezTo>
                      <a:pt x="2413" y="3740"/>
                      <a:pt x="1" y="2927"/>
                      <a:pt x="55" y="2154"/>
                    </a:cubicBezTo>
                    <a:cubicBezTo>
                      <a:pt x="96" y="1464"/>
                      <a:pt x="2264" y="109"/>
                      <a:pt x="2264" y="10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28"/>
              <p:cNvSpPr/>
              <p:nvPr/>
            </p:nvSpPr>
            <p:spPr>
              <a:xfrm>
                <a:off x="6253275" y="1884375"/>
                <a:ext cx="78250" cy="30150"/>
              </a:xfrm>
              <a:custGeom>
                <a:avLst/>
                <a:gdLst/>
                <a:ahLst/>
                <a:cxnLst/>
                <a:rect l="l" t="t" r="r" b="b"/>
                <a:pathLst>
                  <a:path w="3130" h="1206" extrusionOk="0">
                    <a:moveTo>
                      <a:pt x="1572" y="1206"/>
                    </a:moveTo>
                    <a:cubicBezTo>
                      <a:pt x="2425" y="1206"/>
                      <a:pt x="3130" y="935"/>
                      <a:pt x="3130" y="597"/>
                    </a:cubicBezTo>
                    <a:cubicBezTo>
                      <a:pt x="3130" y="271"/>
                      <a:pt x="2425" y="1"/>
                      <a:pt x="1572" y="1"/>
                    </a:cubicBezTo>
                    <a:cubicBezTo>
                      <a:pt x="705" y="1"/>
                      <a:pt x="0" y="271"/>
                      <a:pt x="0" y="597"/>
                    </a:cubicBezTo>
                    <a:cubicBezTo>
                      <a:pt x="0" y="935"/>
                      <a:pt x="705" y="1206"/>
                      <a:pt x="1572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28"/>
              <p:cNvSpPr/>
              <p:nvPr/>
            </p:nvSpPr>
            <p:spPr>
              <a:xfrm>
                <a:off x="6567950" y="1884375"/>
                <a:ext cx="78275" cy="30150"/>
              </a:xfrm>
              <a:custGeom>
                <a:avLst/>
                <a:gdLst/>
                <a:ahLst/>
                <a:cxnLst/>
                <a:rect l="l" t="t" r="r" b="b"/>
                <a:pathLst>
                  <a:path w="3131" h="1206" extrusionOk="0">
                    <a:moveTo>
                      <a:pt x="1572" y="1206"/>
                    </a:moveTo>
                    <a:cubicBezTo>
                      <a:pt x="2426" y="1206"/>
                      <a:pt x="3130" y="935"/>
                      <a:pt x="3130" y="597"/>
                    </a:cubicBezTo>
                    <a:cubicBezTo>
                      <a:pt x="3130" y="271"/>
                      <a:pt x="2426" y="1"/>
                      <a:pt x="1572" y="1"/>
                    </a:cubicBezTo>
                    <a:cubicBezTo>
                      <a:pt x="705" y="1"/>
                      <a:pt x="0" y="271"/>
                      <a:pt x="0" y="597"/>
                    </a:cubicBezTo>
                    <a:cubicBezTo>
                      <a:pt x="0" y="935"/>
                      <a:pt x="705" y="1206"/>
                      <a:pt x="1572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4" name="Google Shape;154;p28"/>
            <p:cNvGrpSpPr/>
            <p:nvPr/>
          </p:nvGrpSpPr>
          <p:grpSpPr>
            <a:xfrm>
              <a:off x="7283528" y="1827591"/>
              <a:ext cx="301143" cy="95916"/>
              <a:chOff x="5581225" y="1820025"/>
              <a:chExt cx="463725" cy="147700"/>
            </a:xfrm>
          </p:grpSpPr>
          <p:sp>
            <p:nvSpPr>
              <p:cNvPr id="155" name="Google Shape;155;p28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28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28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28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28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28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28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28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28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28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28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28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28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8" name="Google Shape;168;p28"/>
            <p:cNvGrpSpPr/>
            <p:nvPr/>
          </p:nvGrpSpPr>
          <p:grpSpPr>
            <a:xfrm>
              <a:off x="9246978" y="2696291"/>
              <a:ext cx="301143" cy="95916"/>
              <a:chOff x="5581225" y="1820025"/>
              <a:chExt cx="463725" cy="147700"/>
            </a:xfrm>
          </p:grpSpPr>
          <p:sp>
            <p:nvSpPr>
              <p:cNvPr id="169" name="Google Shape;169;p28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28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28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28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28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28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28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28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28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28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28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28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28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2" name="Google Shape;182;p28"/>
            <p:cNvGrpSpPr/>
            <p:nvPr/>
          </p:nvGrpSpPr>
          <p:grpSpPr>
            <a:xfrm>
              <a:off x="6916378" y="3524616"/>
              <a:ext cx="301143" cy="95916"/>
              <a:chOff x="5581225" y="1820025"/>
              <a:chExt cx="463725" cy="147700"/>
            </a:xfrm>
          </p:grpSpPr>
          <p:sp>
            <p:nvSpPr>
              <p:cNvPr id="183" name="Google Shape;183;p28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28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28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28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28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28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28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28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28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28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28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28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28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96" name="Google Shape;196;p28"/>
          <p:cNvGrpSpPr/>
          <p:nvPr/>
        </p:nvGrpSpPr>
        <p:grpSpPr>
          <a:xfrm flipH="1">
            <a:off x="4709829" y="726204"/>
            <a:ext cx="852496" cy="803258"/>
            <a:chOff x="6712725" y="1324325"/>
            <a:chExt cx="2861687" cy="2696400"/>
          </a:xfrm>
        </p:grpSpPr>
        <p:sp>
          <p:nvSpPr>
            <p:cNvPr id="197" name="Google Shape;197;p28"/>
            <p:cNvSpPr/>
            <p:nvPr/>
          </p:nvSpPr>
          <p:spPr>
            <a:xfrm rot="-412467">
              <a:off x="7940813" y="2510723"/>
              <a:ext cx="323324" cy="323324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8"/>
            <p:cNvSpPr/>
            <p:nvPr/>
          </p:nvSpPr>
          <p:spPr>
            <a:xfrm>
              <a:off x="6712725" y="1324325"/>
              <a:ext cx="2696400" cy="26964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8"/>
            <p:cNvSpPr/>
            <p:nvPr/>
          </p:nvSpPr>
          <p:spPr>
            <a:xfrm>
              <a:off x="7041062" y="1652676"/>
              <a:ext cx="2039400" cy="20394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8"/>
            <p:cNvSpPr/>
            <p:nvPr/>
          </p:nvSpPr>
          <p:spPr>
            <a:xfrm>
              <a:off x="6890093" y="3395729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8"/>
            <p:cNvSpPr/>
            <p:nvPr/>
          </p:nvSpPr>
          <p:spPr>
            <a:xfrm>
              <a:off x="9220712" y="2567403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8"/>
            <p:cNvSpPr/>
            <p:nvPr/>
          </p:nvSpPr>
          <p:spPr>
            <a:xfrm>
              <a:off x="7257244" y="1698702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8"/>
            <p:cNvSpPr/>
            <p:nvPr/>
          </p:nvSpPr>
          <p:spPr>
            <a:xfrm rot="-528068">
              <a:off x="7637814" y="2351005"/>
              <a:ext cx="380379" cy="380379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8"/>
            <p:cNvSpPr/>
            <p:nvPr/>
          </p:nvSpPr>
          <p:spPr>
            <a:xfrm rot="-526072">
              <a:off x="7871270" y="2177593"/>
              <a:ext cx="301119" cy="301119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8"/>
            <p:cNvSpPr/>
            <p:nvPr/>
          </p:nvSpPr>
          <p:spPr>
            <a:xfrm rot="-412467">
              <a:off x="8023938" y="2819873"/>
              <a:ext cx="323324" cy="323324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8"/>
            <p:cNvSpPr/>
            <p:nvPr/>
          </p:nvSpPr>
          <p:spPr>
            <a:xfrm rot="-412051">
              <a:off x="8173991" y="2499994"/>
              <a:ext cx="496764" cy="496764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8"/>
            <p:cNvSpPr/>
            <p:nvPr/>
          </p:nvSpPr>
          <p:spPr>
            <a:xfrm rot="367957">
              <a:off x="7997600" y="2079012"/>
              <a:ext cx="713282" cy="713282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8"/>
            <p:cNvSpPr/>
            <p:nvPr/>
          </p:nvSpPr>
          <p:spPr>
            <a:xfrm rot="366673">
              <a:off x="7505046" y="2483082"/>
              <a:ext cx="712952" cy="712952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9" name="Google Shape;209;p28"/>
            <p:cNvGrpSpPr/>
            <p:nvPr/>
          </p:nvGrpSpPr>
          <p:grpSpPr>
            <a:xfrm>
              <a:off x="7647938" y="2765013"/>
              <a:ext cx="427175" cy="149075"/>
              <a:chOff x="4952850" y="2127900"/>
              <a:chExt cx="427175" cy="149075"/>
            </a:xfrm>
          </p:grpSpPr>
          <p:sp>
            <p:nvSpPr>
              <p:cNvPr id="210" name="Google Shape;210;p28"/>
              <p:cNvSpPr/>
              <p:nvPr/>
            </p:nvSpPr>
            <p:spPr>
              <a:xfrm>
                <a:off x="5094800" y="2178400"/>
                <a:ext cx="143650" cy="43700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1748" extrusionOk="0">
                    <a:moveTo>
                      <a:pt x="2656" y="217"/>
                    </a:moveTo>
                    <a:cubicBezTo>
                      <a:pt x="2656" y="95"/>
                      <a:pt x="2750" y="0"/>
                      <a:pt x="2873" y="0"/>
                    </a:cubicBezTo>
                    <a:cubicBezTo>
                      <a:pt x="2981" y="0"/>
                      <a:pt x="3075" y="95"/>
                      <a:pt x="3075" y="217"/>
                    </a:cubicBezTo>
                    <a:cubicBezTo>
                      <a:pt x="3075" y="528"/>
                      <a:pt x="3198" y="813"/>
                      <a:pt x="3401" y="1016"/>
                    </a:cubicBezTo>
                    <a:cubicBezTo>
                      <a:pt x="3604" y="1220"/>
                      <a:pt x="3888" y="1341"/>
                      <a:pt x="4201" y="1341"/>
                    </a:cubicBezTo>
                    <a:cubicBezTo>
                      <a:pt x="4512" y="1341"/>
                      <a:pt x="4797" y="1220"/>
                      <a:pt x="4999" y="1016"/>
                    </a:cubicBezTo>
                    <a:cubicBezTo>
                      <a:pt x="5203" y="813"/>
                      <a:pt x="5325" y="528"/>
                      <a:pt x="5325" y="217"/>
                    </a:cubicBezTo>
                    <a:cubicBezTo>
                      <a:pt x="5325" y="95"/>
                      <a:pt x="5420" y="0"/>
                      <a:pt x="5541" y="0"/>
                    </a:cubicBezTo>
                    <a:cubicBezTo>
                      <a:pt x="5650" y="0"/>
                      <a:pt x="5745" y="95"/>
                      <a:pt x="5745" y="217"/>
                    </a:cubicBezTo>
                    <a:cubicBezTo>
                      <a:pt x="5745" y="637"/>
                      <a:pt x="5569" y="1030"/>
                      <a:pt x="5298" y="1301"/>
                    </a:cubicBezTo>
                    <a:cubicBezTo>
                      <a:pt x="5014" y="1585"/>
                      <a:pt x="4634" y="1748"/>
                      <a:pt x="4201" y="1748"/>
                    </a:cubicBezTo>
                    <a:cubicBezTo>
                      <a:pt x="3780" y="1748"/>
                      <a:pt x="3388" y="1585"/>
                      <a:pt x="3117" y="1301"/>
                    </a:cubicBezTo>
                    <a:cubicBezTo>
                      <a:pt x="3021" y="1206"/>
                      <a:pt x="2940" y="1097"/>
                      <a:pt x="2873" y="989"/>
                    </a:cubicBezTo>
                    <a:cubicBezTo>
                      <a:pt x="2804" y="1097"/>
                      <a:pt x="2723" y="1206"/>
                      <a:pt x="2629" y="1301"/>
                    </a:cubicBezTo>
                    <a:cubicBezTo>
                      <a:pt x="2344" y="1585"/>
                      <a:pt x="1964" y="1748"/>
                      <a:pt x="1531" y="1748"/>
                    </a:cubicBezTo>
                    <a:cubicBezTo>
                      <a:pt x="1111" y="1748"/>
                      <a:pt x="718" y="1585"/>
                      <a:pt x="447" y="1301"/>
                    </a:cubicBezTo>
                    <a:cubicBezTo>
                      <a:pt x="163" y="1030"/>
                      <a:pt x="0" y="637"/>
                      <a:pt x="0" y="217"/>
                    </a:cubicBezTo>
                    <a:cubicBezTo>
                      <a:pt x="0" y="95"/>
                      <a:pt x="82" y="0"/>
                      <a:pt x="203" y="0"/>
                    </a:cubicBezTo>
                    <a:cubicBezTo>
                      <a:pt x="311" y="0"/>
                      <a:pt x="407" y="95"/>
                      <a:pt x="407" y="217"/>
                    </a:cubicBezTo>
                    <a:cubicBezTo>
                      <a:pt x="407" y="528"/>
                      <a:pt x="528" y="813"/>
                      <a:pt x="732" y="1016"/>
                    </a:cubicBezTo>
                    <a:cubicBezTo>
                      <a:pt x="949" y="1220"/>
                      <a:pt x="1220" y="1341"/>
                      <a:pt x="1531" y="1341"/>
                    </a:cubicBezTo>
                    <a:cubicBezTo>
                      <a:pt x="1843" y="1341"/>
                      <a:pt x="2127" y="1220"/>
                      <a:pt x="2331" y="1016"/>
                    </a:cubicBezTo>
                    <a:cubicBezTo>
                      <a:pt x="2533" y="813"/>
                      <a:pt x="2656" y="528"/>
                      <a:pt x="2656" y="21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28"/>
              <p:cNvSpPr/>
              <p:nvPr/>
            </p:nvSpPr>
            <p:spPr>
              <a:xfrm>
                <a:off x="5279075" y="2127900"/>
                <a:ext cx="100950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8" h="4039" extrusionOk="0">
                    <a:moveTo>
                      <a:pt x="2018" y="4039"/>
                    </a:moveTo>
                    <a:cubicBezTo>
                      <a:pt x="3129" y="4039"/>
                      <a:pt x="4038" y="3131"/>
                      <a:pt x="4038" y="2020"/>
                    </a:cubicBezTo>
                    <a:cubicBezTo>
                      <a:pt x="4038" y="909"/>
                      <a:pt x="3129" y="1"/>
                      <a:pt x="2018" y="1"/>
                    </a:cubicBezTo>
                    <a:cubicBezTo>
                      <a:pt x="907" y="1"/>
                      <a:pt x="0" y="909"/>
                      <a:pt x="0" y="2020"/>
                    </a:cubicBezTo>
                    <a:cubicBezTo>
                      <a:pt x="0" y="3131"/>
                      <a:pt x="907" y="4039"/>
                      <a:pt x="2018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28"/>
              <p:cNvSpPr/>
              <p:nvPr/>
            </p:nvSpPr>
            <p:spPr>
              <a:xfrm>
                <a:off x="5301075" y="2142150"/>
                <a:ext cx="35925" cy="35600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24" extrusionOk="0">
                    <a:moveTo>
                      <a:pt x="719" y="1423"/>
                    </a:moveTo>
                    <a:cubicBezTo>
                      <a:pt x="1111" y="1423"/>
                      <a:pt x="1437" y="1111"/>
                      <a:pt x="1437" y="719"/>
                    </a:cubicBezTo>
                    <a:cubicBezTo>
                      <a:pt x="1437" y="325"/>
                      <a:pt x="1111" y="0"/>
                      <a:pt x="719" y="0"/>
                    </a:cubicBezTo>
                    <a:cubicBezTo>
                      <a:pt x="325" y="0"/>
                      <a:pt x="0" y="325"/>
                      <a:pt x="0" y="719"/>
                    </a:cubicBezTo>
                    <a:cubicBezTo>
                      <a:pt x="0" y="1111"/>
                      <a:pt x="325" y="1423"/>
                      <a:pt x="719" y="14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28"/>
              <p:cNvSpPr/>
              <p:nvPr/>
            </p:nvSpPr>
            <p:spPr>
              <a:xfrm>
                <a:off x="4952850" y="2127900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31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31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28"/>
              <p:cNvSpPr/>
              <p:nvPr/>
            </p:nvSpPr>
            <p:spPr>
              <a:xfrm>
                <a:off x="4996200" y="2142150"/>
                <a:ext cx="35625" cy="35600"/>
              </a:xfrm>
              <a:custGeom>
                <a:avLst/>
                <a:gdLst/>
                <a:ahLst/>
                <a:cxnLst/>
                <a:rect l="l" t="t" r="r" b="b"/>
                <a:pathLst>
                  <a:path w="1425" h="1424" extrusionOk="0">
                    <a:moveTo>
                      <a:pt x="719" y="1423"/>
                    </a:moveTo>
                    <a:cubicBezTo>
                      <a:pt x="1112" y="1423"/>
                      <a:pt x="1424" y="1111"/>
                      <a:pt x="1424" y="719"/>
                    </a:cubicBezTo>
                    <a:cubicBezTo>
                      <a:pt x="1424" y="325"/>
                      <a:pt x="1112" y="0"/>
                      <a:pt x="719" y="0"/>
                    </a:cubicBezTo>
                    <a:cubicBezTo>
                      <a:pt x="313" y="0"/>
                      <a:pt x="1" y="325"/>
                      <a:pt x="1" y="719"/>
                    </a:cubicBezTo>
                    <a:cubicBezTo>
                      <a:pt x="1" y="1111"/>
                      <a:pt x="313" y="1423"/>
                      <a:pt x="719" y="14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28"/>
              <p:cNvSpPr/>
              <p:nvPr/>
            </p:nvSpPr>
            <p:spPr>
              <a:xfrm>
                <a:off x="4969775" y="2246475"/>
                <a:ext cx="78625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220" extrusionOk="0">
                    <a:moveTo>
                      <a:pt x="1573" y="1220"/>
                    </a:moveTo>
                    <a:cubicBezTo>
                      <a:pt x="2440" y="1220"/>
                      <a:pt x="3144" y="949"/>
                      <a:pt x="3144" y="611"/>
                    </a:cubicBezTo>
                    <a:cubicBezTo>
                      <a:pt x="3144" y="271"/>
                      <a:pt x="2440" y="0"/>
                      <a:pt x="1573" y="0"/>
                    </a:cubicBezTo>
                    <a:cubicBezTo>
                      <a:pt x="706" y="0"/>
                      <a:pt x="1" y="271"/>
                      <a:pt x="1" y="611"/>
                    </a:cubicBezTo>
                    <a:cubicBezTo>
                      <a:pt x="1" y="949"/>
                      <a:pt x="706" y="1220"/>
                      <a:pt x="1573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28"/>
              <p:cNvSpPr/>
              <p:nvPr/>
            </p:nvSpPr>
            <p:spPr>
              <a:xfrm>
                <a:off x="5284475" y="2246475"/>
                <a:ext cx="78625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220" extrusionOk="0">
                    <a:moveTo>
                      <a:pt x="1573" y="1220"/>
                    </a:moveTo>
                    <a:cubicBezTo>
                      <a:pt x="2440" y="1220"/>
                      <a:pt x="3144" y="949"/>
                      <a:pt x="3144" y="611"/>
                    </a:cubicBezTo>
                    <a:cubicBezTo>
                      <a:pt x="3144" y="271"/>
                      <a:pt x="2440" y="0"/>
                      <a:pt x="1573" y="0"/>
                    </a:cubicBezTo>
                    <a:cubicBezTo>
                      <a:pt x="705" y="0"/>
                      <a:pt x="1" y="271"/>
                      <a:pt x="1" y="611"/>
                    </a:cubicBezTo>
                    <a:cubicBezTo>
                      <a:pt x="1" y="949"/>
                      <a:pt x="705" y="1220"/>
                      <a:pt x="1573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7" name="Google Shape;217;p28"/>
            <p:cNvGrpSpPr/>
            <p:nvPr/>
          </p:nvGrpSpPr>
          <p:grpSpPr>
            <a:xfrm>
              <a:off x="8157775" y="2365025"/>
              <a:ext cx="392950" cy="141250"/>
              <a:chOff x="6253275" y="1773275"/>
              <a:chExt cx="392950" cy="141250"/>
            </a:xfrm>
          </p:grpSpPr>
          <p:sp>
            <p:nvSpPr>
              <p:cNvPr id="218" name="Google Shape;218;p28"/>
              <p:cNvSpPr/>
              <p:nvPr/>
            </p:nvSpPr>
            <p:spPr>
              <a:xfrm>
                <a:off x="6395525" y="1847125"/>
                <a:ext cx="108425" cy="57250"/>
              </a:xfrm>
              <a:custGeom>
                <a:avLst/>
                <a:gdLst/>
                <a:ahLst/>
                <a:cxnLst/>
                <a:rect l="l" t="t" r="r" b="b"/>
                <a:pathLst>
                  <a:path w="4337" h="2290" extrusionOk="0">
                    <a:moveTo>
                      <a:pt x="1247" y="392"/>
                    </a:moveTo>
                    <a:cubicBezTo>
                      <a:pt x="1017" y="257"/>
                      <a:pt x="814" y="108"/>
                      <a:pt x="597" y="81"/>
                    </a:cubicBezTo>
                    <a:cubicBezTo>
                      <a:pt x="1" y="0"/>
                      <a:pt x="41" y="813"/>
                      <a:pt x="245" y="1192"/>
                    </a:cubicBezTo>
                    <a:cubicBezTo>
                      <a:pt x="664" y="1924"/>
                      <a:pt x="1423" y="2289"/>
                      <a:pt x="2169" y="2276"/>
                    </a:cubicBezTo>
                    <a:cubicBezTo>
                      <a:pt x="2928" y="2289"/>
                      <a:pt x="3686" y="1924"/>
                      <a:pt x="4093" y="1192"/>
                    </a:cubicBezTo>
                    <a:cubicBezTo>
                      <a:pt x="4296" y="813"/>
                      <a:pt x="4337" y="0"/>
                      <a:pt x="3741" y="81"/>
                    </a:cubicBezTo>
                    <a:cubicBezTo>
                      <a:pt x="3524" y="108"/>
                      <a:pt x="3320" y="257"/>
                      <a:pt x="3090" y="392"/>
                    </a:cubicBezTo>
                    <a:cubicBezTo>
                      <a:pt x="2805" y="555"/>
                      <a:pt x="2480" y="623"/>
                      <a:pt x="2169" y="609"/>
                    </a:cubicBezTo>
                    <a:cubicBezTo>
                      <a:pt x="1857" y="623"/>
                      <a:pt x="1546" y="555"/>
                      <a:pt x="1247" y="39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28"/>
              <p:cNvSpPr/>
              <p:nvPr/>
            </p:nvSpPr>
            <p:spPr>
              <a:xfrm>
                <a:off x="6267500" y="1773275"/>
                <a:ext cx="72825" cy="94875"/>
              </a:xfrm>
              <a:custGeom>
                <a:avLst/>
                <a:gdLst/>
                <a:ahLst/>
                <a:cxnLst/>
                <a:rect l="l" t="t" r="r" b="b"/>
                <a:pathLst>
                  <a:path w="2913" h="3795" extrusionOk="0">
                    <a:moveTo>
                      <a:pt x="284" y="691"/>
                    </a:moveTo>
                    <a:cubicBezTo>
                      <a:pt x="122" y="582"/>
                      <a:pt x="67" y="380"/>
                      <a:pt x="176" y="217"/>
                    </a:cubicBezTo>
                    <a:cubicBezTo>
                      <a:pt x="271" y="54"/>
                      <a:pt x="488" y="0"/>
                      <a:pt x="651" y="109"/>
                    </a:cubicBezTo>
                    <a:cubicBezTo>
                      <a:pt x="651" y="109"/>
                      <a:pt x="2819" y="1464"/>
                      <a:pt x="2859" y="2154"/>
                    </a:cubicBezTo>
                    <a:cubicBezTo>
                      <a:pt x="2913" y="2927"/>
                      <a:pt x="501" y="3740"/>
                      <a:pt x="488" y="3740"/>
                    </a:cubicBezTo>
                    <a:cubicBezTo>
                      <a:pt x="311" y="3794"/>
                      <a:pt x="122" y="3699"/>
                      <a:pt x="54" y="3523"/>
                    </a:cubicBezTo>
                    <a:cubicBezTo>
                      <a:pt x="0" y="3346"/>
                      <a:pt x="95" y="3144"/>
                      <a:pt x="271" y="3090"/>
                    </a:cubicBezTo>
                    <a:cubicBezTo>
                      <a:pt x="284" y="3090"/>
                      <a:pt x="2195" y="2439"/>
                      <a:pt x="2181" y="2195"/>
                    </a:cubicBezTo>
                    <a:cubicBezTo>
                      <a:pt x="2154" y="1856"/>
                      <a:pt x="284" y="691"/>
                      <a:pt x="284" y="69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28"/>
              <p:cNvSpPr/>
              <p:nvPr/>
            </p:nvSpPr>
            <p:spPr>
              <a:xfrm>
                <a:off x="6559125" y="1773275"/>
                <a:ext cx="72875" cy="94875"/>
              </a:xfrm>
              <a:custGeom>
                <a:avLst/>
                <a:gdLst/>
                <a:ahLst/>
                <a:cxnLst/>
                <a:rect l="l" t="t" r="r" b="b"/>
                <a:pathLst>
                  <a:path w="2915" h="3795" extrusionOk="0">
                    <a:moveTo>
                      <a:pt x="2264" y="109"/>
                    </a:moveTo>
                    <a:cubicBezTo>
                      <a:pt x="2427" y="0"/>
                      <a:pt x="2643" y="54"/>
                      <a:pt x="2738" y="217"/>
                    </a:cubicBezTo>
                    <a:cubicBezTo>
                      <a:pt x="2846" y="380"/>
                      <a:pt x="2792" y="582"/>
                      <a:pt x="2629" y="691"/>
                    </a:cubicBezTo>
                    <a:cubicBezTo>
                      <a:pt x="2629" y="691"/>
                      <a:pt x="760" y="1856"/>
                      <a:pt x="747" y="2195"/>
                    </a:cubicBezTo>
                    <a:cubicBezTo>
                      <a:pt x="719" y="2439"/>
                      <a:pt x="2629" y="3090"/>
                      <a:pt x="2643" y="3090"/>
                    </a:cubicBezTo>
                    <a:cubicBezTo>
                      <a:pt x="2819" y="3144"/>
                      <a:pt x="2914" y="3346"/>
                      <a:pt x="2860" y="3523"/>
                    </a:cubicBezTo>
                    <a:cubicBezTo>
                      <a:pt x="2792" y="3699"/>
                      <a:pt x="2602" y="3794"/>
                      <a:pt x="2427" y="3740"/>
                    </a:cubicBezTo>
                    <a:cubicBezTo>
                      <a:pt x="2413" y="3740"/>
                      <a:pt x="1" y="2927"/>
                      <a:pt x="55" y="2154"/>
                    </a:cubicBezTo>
                    <a:cubicBezTo>
                      <a:pt x="96" y="1464"/>
                      <a:pt x="2264" y="109"/>
                      <a:pt x="2264" y="10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28"/>
              <p:cNvSpPr/>
              <p:nvPr/>
            </p:nvSpPr>
            <p:spPr>
              <a:xfrm>
                <a:off x="6253275" y="1884375"/>
                <a:ext cx="78250" cy="30150"/>
              </a:xfrm>
              <a:custGeom>
                <a:avLst/>
                <a:gdLst/>
                <a:ahLst/>
                <a:cxnLst/>
                <a:rect l="l" t="t" r="r" b="b"/>
                <a:pathLst>
                  <a:path w="3130" h="1206" extrusionOk="0">
                    <a:moveTo>
                      <a:pt x="1572" y="1206"/>
                    </a:moveTo>
                    <a:cubicBezTo>
                      <a:pt x="2425" y="1206"/>
                      <a:pt x="3130" y="935"/>
                      <a:pt x="3130" y="597"/>
                    </a:cubicBezTo>
                    <a:cubicBezTo>
                      <a:pt x="3130" y="271"/>
                      <a:pt x="2425" y="1"/>
                      <a:pt x="1572" y="1"/>
                    </a:cubicBezTo>
                    <a:cubicBezTo>
                      <a:pt x="705" y="1"/>
                      <a:pt x="0" y="271"/>
                      <a:pt x="0" y="597"/>
                    </a:cubicBezTo>
                    <a:cubicBezTo>
                      <a:pt x="0" y="935"/>
                      <a:pt x="705" y="1206"/>
                      <a:pt x="1572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28"/>
              <p:cNvSpPr/>
              <p:nvPr/>
            </p:nvSpPr>
            <p:spPr>
              <a:xfrm>
                <a:off x="6567950" y="1884375"/>
                <a:ext cx="78275" cy="30150"/>
              </a:xfrm>
              <a:custGeom>
                <a:avLst/>
                <a:gdLst/>
                <a:ahLst/>
                <a:cxnLst/>
                <a:rect l="l" t="t" r="r" b="b"/>
                <a:pathLst>
                  <a:path w="3131" h="1206" extrusionOk="0">
                    <a:moveTo>
                      <a:pt x="1572" y="1206"/>
                    </a:moveTo>
                    <a:cubicBezTo>
                      <a:pt x="2426" y="1206"/>
                      <a:pt x="3130" y="935"/>
                      <a:pt x="3130" y="597"/>
                    </a:cubicBezTo>
                    <a:cubicBezTo>
                      <a:pt x="3130" y="271"/>
                      <a:pt x="2426" y="1"/>
                      <a:pt x="1572" y="1"/>
                    </a:cubicBezTo>
                    <a:cubicBezTo>
                      <a:pt x="705" y="1"/>
                      <a:pt x="0" y="271"/>
                      <a:pt x="0" y="597"/>
                    </a:cubicBezTo>
                    <a:cubicBezTo>
                      <a:pt x="0" y="935"/>
                      <a:pt x="705" y="1206"/>
                      <a:pt x="1572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3" name="Google Shape;223;p28"/>
            <p:cNvGrpSpPr/>
            <p:nvPr/>
          </p:nvGrpSpPr>
          <p:grpSpPr>
            <a:xfrm>
              <a:off x="7283528" y="1827591"/>
              <a:ext cx="301143" cy="95916"/>
              <a:chOff x="5581225" y="1820025"/>
              <a:chExt cx="463725" cy="147700"/>
            </a:xfrm>
          </p:grpSpPr>
          <p:sp>
            <p:nvSpPr>
              <p:cNvPr id="224" name="Google Shape;224;p28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28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28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28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28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28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28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28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28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28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28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28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28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7" name="Google Shape;237;p28"/>
            <p:cNvGrpSpPr/>
            <p:nvPr/>
          </p:nvGrpSpPr>
          <p:grpSpPr>
            <a:xfrm>
              <a:off x="9246978" y="2696291"/>
              <a:ext cx="301143" cy="95916"/>
              <a:chOff x="5581225" y="1820025"/>
              <a:chExt cx="463725" cy="147700"/>
            </a:xfrm>
          </p:grpSpPr>
          <p:sp>
            <p:nvSpPr>
              <p:cNvPr id="238" name="Google Shape;238;p28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239;p28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240;p28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28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28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243;p28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44;p28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28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28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28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28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28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28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1" name="Google Shape;251;p28"/>
            <p:cNvGrpSpPr/>
            <p:nvPr/>
          </p:nvGrpSpPr>
          <p:grpSpPr>
            <a:xfrm>
              <a:off x="6916378" y="3524616"/>
              <a:ext cx="301143" cy="95916"/>
              <a:chOff x="5581225" y="1820025"/>
              <a:chExt cx="463725" cy="147700"/>
            </a:xfrm>
          </p:grpSpPr>
          <p:sp>
            <p:nvSpPr>
              <p:cNvPr id="252" name="Google Shape;252;p28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28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28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28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28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28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28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28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28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28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28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28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28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65" name="Google Shape;265;p28"/>
          <p:cNvGrpSpPr/>
          <p:nvPr/>
        </p:nvGrpSpPr>
        <p:grpSpPr>
          <a:xfrm>
            <a:off x="7939276" y="4063217"/>
            <a:ext cx="855712" cy="819662"/>
            <a:chOff x="7939276" y="4063217"/>
            <a:chExt cx="855712" cy="819662"/>
          </a:xfrm>
        </p:grpSpPr>
        <p:sp>
          <p:nvSpPr>
            <p:cNvPr id="266" name="Google Shape;266;p28"/>
            <p:cNvSpPr/>
            <p:nvPr/>
          </p:nvSpPr>
          <p:spPr>
            <a:xfrm rot="412467" flipH="1">
              <a:off x="8295035" y="4432907"/>
              <a:ext cx="96318" cy="96318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8"/>
            <p:cNvSpPr/>
            <p:nvPr/>
          </p:nvSpPr>
          <p:spPr>
            <a:xfrm flipH="1">
              <a:off x="7939276" y="4079479"/>
              <a:ext cx="803400" cy="8034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8"/>
            <p:cNvSpPr/>
            <p:nvPr/>
          </p:nvSpPr>
          <p:spPr>
            <a:xfrm flipH="1">
              <a:off x="8037364" y="4177294"/>
              <a:ext cx="607500" cy="6075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8"/>
            <p:cNvSpPr/>
            <p:nvPr/>
          </p:nvSpPr>
          <p:spPr>
            <a:xfrm flipH="1">
              <a:off x="8689688" y="4520475"/>
              <a:ext cx="105300" cy="1053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8"/>
            <p:cNvSpPr/>
            <p:nvPr/>
          </p:nvSpPr>
          <p:spPr>
            <a:xfrm flipH="1">
              <a:off x="8110947" y="4063217"/>
              <a:ext cx="105300" cy="1053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8"/>
            <p:cNvSpPr/>
            <p:nvPr/>
          </p:nvSpPr>
          <p:spPr>
            <a:xfrm flipH="1">
              <a:off x="8089814" y="4641281"/>
              <a:ext cx="105300" cy="1053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8"/>
            <p:cNvSpPr/>
            <p:nvPr/>
          </p:nvSpPr>
          <p:spPr>
            <a:xfrm rot="528068" flipH="1">
              <a:off x="8368302" y="4385327"/>
              <a:ext cx="113315" cy="113315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8"/>
            <p:cNvSpPr/>
            <p:nvPr/>
          </p:nvSpPr>
          <p:spPr>
            <a:xfrm rot="526072" flipH="1">
              <a:off x="8322367" y="4333667"/>
              <a:ext cx="89703" cy="89703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8"/>
            <p:cNvSpPr/>
            <p:nvPr/>
          </p:nvSpPr>
          <p:spPr>
            <a:xfrm rot="412467" flipH="1">
              <a:off x="8270272" y="4525002"/>
              <a:ext cx="96318" cy="96318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8"/>
            <p:cNvSpPr/>
            <p:nvPr/>
          </p:nvSpPr>
          <p:spPr>
            <a:xfrm rot="412051" flipH="1">
              <a:off x="8173904" y="4429711"/>
              <a:ext cx="147986" cy="147986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8"/>
            <p:cNvSpPr/>
            <p:nvPr/>
          </p:nvSpPr>
          <p:spPr>
            <a:xfrm rot="-367957" flipH="1">
              <a:off x="8161950" y="4304300"/>
              <a:ext cx="212487" cy="212487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8"/>
            <p:cNvSpPr/>
            <p:nvPr/>
          </p:nvSpPr>
          <p:spPr>
            <a:xfrm rot="-366673" flipH="1">
              <a:off x="8308780" y="4424672"/>
              <a:ext cx="212388" cy="212388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8" name="Google Shape;278;p28"/>
            <p:cNvGrpSpPr/>
            <p:nvPr/>
          </p:nvGrpSpPr>
          <p:grpSpPr>
            <a:xfrm flipH="1">
              <a:off x="8351346" y="4508660"/>
              <a:ext cx="127255" cy="44409"/>
              <a:chOff x="4952850" y="2127900"/>
              <a:chExt cx="427175" cy="149075"/>
            </a:xfrm>
          </p:grpSpPr>
          <p:sp>
            <p:nvSpPr>
              <p:cNvPr id="279" name="Google Shape;279;p28"/>
              <p:cNvSpPr/>
              <p:nvPr/>
            </p:nvSpPr>
            <p:spPr>
              <a:xfrm>
                <a:off x="5094800" y="2178400"/>
                <a:ext cx="143650" cy="43700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1748" extrusionOk="0">
                    <a:moveTo>
                      <a:pt x="2656" y="217"/>
                    </a:moveTo>
                    <a:cubicBezTo>
                      <a:pt x="2656" y="95"/>
                      <a:pt x="2750" y="0"/>
                      <a:pt x="2873" y="0"/>
                    </a:cubicBezTo>
                    <a:cubicBezTo>
                      <a:pt x="2981" y="0"/>
                      <a:pt x="3075" y="95"/>
                      <a:pt x="3075" y="217"/>
                    </a:cubicBezTo>
                    <a:cubicBezTo>
                      <a:pt x="3075" y="528"/>
                      <a:pt x="3198" y="813"/>
                      <a:pt x="3401" y="1016"/>
                    </a:cubicBezTo>
                    <a:cubicBezTo>
                      <a:pt x="3604" y="1220"/>
                      <a:pt x="3888" y="1341"/>
                      <a:pt x="4201" y="1341"/>
                    </a:cubicBezTo>
                    <a:cubicBezTo>
                      <a:pt x="4512" y="1341"/>
                      <a:pt x="4797" y="1220"/>
                      <a:pt x="4999" y="1016"/>
                    </a:cubicBezTo>
                    <a:cubicBezTo>
                      <a:pt x="5203" y="813"/>
                      <a:pt x="5325" y="528"/>
                      <a:pt x="5325" y="217"/>
                    </a:cubicBezTo>
                    <a:cubicBezTo>
                      <a:pt x="5325" y="95"/>
                      <a:pt x="5420" y="0"/>
                      <a:pt x="5541" y="0"/>
                    </a:cubicBezTo>
                    <a:cubicBezTo>
                      <a:pt x="5650" y="0"/>
                      <a:pt x="5745" y="95"/>
                      <a:pt x="5745" y="217"/>
                    </a:cubicBezTo>
                    <a:cubicBezTo>
                      <a:pt x="5745" y="637"/>
                      <a:pt x="5569" y="1030"/>
                      <a:pt x="5298" y="1301"/>
                    </a:cubicBezTo>
                    <a:cubicBezTo>
                      <a:pt x="5014" y="1585"/>
                      <a:pt x="4634" y="1748"/>
                      <a:pt x="4201" y="1748"/>
                    </a:cubicBezTo>
                    <a:cubicBezTo>
                      <a:pt x="3780" y="1748"/>
                      <a:pt x="3388" y="1585"/>
                      <a:pt x="3117" y="1301"/>
                    </a:cubicBezTo>
                    <a:cubicBezTo>
                      <a:pt x="3021" y="1206"/>
                      <a:pt x="2940" y="1097"/>
                      <a:pt x="2873" y="989"/>
                    </a:cubicBezTo>
                    <a:cubicBezTo>
                      <a:pt x="2804" y="1097"/>
                      <a:pt x="2723" y="1206"/>
                      <a:pt x="2629" y="1301"/>
                    </a:cubicBezTo>
                    <a:cubicBezTo>
                      <a:pt x="2344" y="1585"/>
                      <a:pt x="1964" y="1748"/>
                      <a:pt x="1531" y="1748"/>
                    </a:cubicBezTo>
                    <a:cubicBezTo>
                      <a:pt x="1111" y="1748"/>
                      <a:pt x="718" y="1585"/>
                      <a:pt x="447" y="1301"/>
                    </a:cubicBezTo>
                    <a:cubicBezTo>
                      <a:pt x="163" y="1030"/>
                      <a:pt x="0" y="637"/>
                      <a:pt x="0" y="217"/>
                    </a:cubicBezTo>
                    <a:cubicBezTo>
                      <a:pt x="0" y="95"/>
                      <a:pt x="82" y="0"/>
                      <a:pt x="203" y="0"/>
                    </a:cubicBezTo>
                    <a:cubicBezTo>
                      <a:pt x="311" y="0"/>
                      <a:pt x="407" y="95"/>
                      <a:pt x="407" y="217"/>
                    </a:cubicBezTo>
                    <a:cubicBezTo>
                      <a:pt x="407" y="528"/>
                      <a:pt x="528" y="813"/>
                      <a:pt x="732" y="1016"/>
                    </a:cubicBezTo>
                    <a:cubicBezTo>
                      <a:pt x="949" y="1220"/>
                      <a:pt x="1220" y="1341"/>
                      <a:pt x="1531" y="1341"/>
                    </a:cubicBezTo>
                    <a:cubicBezTo>
                      <a:pt x="1843" y="1341"/>
                      <a:pt x="2127" y="1220"/>
                      <a:pt x="2331" y="1016"/>
                    </a:cubicBezTo>
                    <a:cubicBezTo>
                      <a:pt x="2533" y="813"/>
                      <a:pt x="2656" y="528"/>
                      <a:pt x="2656" y="21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28"/>
              <p:cNvSpPr/>
              <p:nvPr/>
            </p:nvSpPr>
            <p:spPr>
              <a:xfrm>
                <a:off x="5279075" y="2127900"/>
                <a:ext cx="100950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8" h="4039" extrusionOk="0">
                    <a:moveTo>
                      <a:pt x="2018" y="4039"/>
                    </a:moveTo>
                    <a:cubicBezTo>
                      <a:pt x="3129" y="4039"/>
                      <a:pt x="4038" y="3131"/>
                      <a:pt x="4038" y="2020"/>
                    </a:cubicBezTo>
                    <a:cubicBezTo>
                      <a:pt x="4038" y="909"/>
                      <a:pt x="3129" y="1"/>
                      <a:pt x="2018" y="1"/>
                    </a:cubicBezTo>
                    <a:cubicBezTo>
                      <a:pt x="907" y="1"/>
                      <a:pt x="0" y="909"/>
                      <a:pt x="0" y="2020"/>
                    </a:cubicBezTo>
                    <a:cubicBezTo>
                      <a:pt x="0" y="3131"/>
                      <a:pt x="907" y="4039"/>
                      <a:pt x="2018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28"/>
              <p:cNvSpPr/>
              <p:nvPr/>
            </p:nvSpPr>
            <p:spPr>
              <a:xfrm>
                <a:off x="5301075" y="2142150"/>
                <a:ext cx="35925" cy="35600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24" extrusionOk="0">
                    <a:moveTo>
                      <a:pt x="719" y="1423"/>
                    </a:moveTo>
                    <a:cubicBezTo>
                      <a:pt x="1111" y="1423"/>
                      <a:pt x="1437" y="1111"/>
                      <a:pt x="1437" y="719"/>
                    </a:cubicBezTo>
                    <a:cubicBezTo>
                      <a:pt x="1437" y="325"/>
                      <a:pt x="1111" y="0"/>
                      <a:pt x="719" y="0"/>
                    </a:cubicBezTo>
                    <a:cubicBezTo>
                      <a:pt x="325" y="0"/>
                      <a:pt x="0" y="325"/>
                      <a:pt x="0" y="719"/>
                    </a:cubicBezTo>
                    <a:cubicBezTo>
                      <a:pt x="0" y="1111"/>
                      <a:pt x="325" y="1423"/>
                      <a:pt x="719" y="14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28"/>
              <p:cNvSpPr/>
              <p:nvPr/>
            </p:nvSpPr>
            <p:spPr>
              <a:xfrm>
                <a:off x="4952850" y="2127900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31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31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28"/>
              <p:cNvSpPr/>
              <p:nvPr/>
            </p:nvSpPr>
            <p:spPr>
              <a:xfrm>
                <a:off x="4996200" y="2142150"/>
                <a:ext cx="35625" cy="35600"/>
              </a:xfrm>
              <a:custGeom>
                <a:avLst/>
                <a:gdLst/>
                <a:ahLst/>
                <a:cxnLst/>
                <a:rect l="l" t="t" r="r" b="b"/>
                <a:pathLst>
                  <a:path w="1425" h="1424" extrusionOk="0">
                    <a:moveTo>
                      <a:pt x="719" y="1423"/>
                    </a:moveTo>
                    <a:cubicBezTo>
                      <a:pt x="1112" y="1423"/>
                      <a:pt x="1424" y="1111"/>
                      <a:pt x="1424" y="719"/>
                    </a:cubicBezTo>
                    <a:cubicBezTo>
                      <a:pt x="1424" y="325"/>
                      <a:pt x="1112" y="0"/>
                      <a:pt x="719" y="0"/>
                    </a:cubicBezTo>
                    <a:cubicBezTo>
                      <a:pt x="313" y="0"/>
                      <a:pt x="1" y="325"/>
                      <a:pt x="1" y="719"/>
                    </a:cubicBezTo>
                    <a:cubicBezTo>
                      <a:pt x="1" y="1111"/>
                      <a:pt x="313" y="1423"/>
                      <a:pt x="719" y="14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28"/>
              <p:cNvSpPr/>
              <p:nvPr/>
            </p:nvSpPr>
            <p:spPr>
              <a:xfrm>
                <a:off x="4969775" y="2246475"/>
                <a:ext cx="78625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220" extrusionOk="0">
                    <a:moveTo>
                      <a:pt x="1573" y="1220"/>
                    </a:moveTo>
                    <a:cubicBezTo>
                      <a:pt x="2440" y="1220"/>
                      <a:pt x="3144" y="949"/>
                      <a:pt x="3144" y="611"/>
                    </a:cubicBezTo>
                    <a:cubicBezTo>
                      <a:pt x="3144" y="271"/>
                      <a:pt x="2440" y="0"/>
                      <a:pt x="1573" y="0"/>
                    </a:cubicBezTo>
                    <a:cubicBezTo>
                      <a:pt x="706" y="0"/>
                      <a:pt x="1" y="271"/>
                      <a:pt x="1" y="611"/>
                    </a:cubicBezTo>
                    <a:cubicBezTo>
                      <a:pt x="1" y="949"/>
                      <a:pt x="706" y="1220"/>
                      <a:pt x="1573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28"/>
              <p:cNvSpPr/>
              <p:nvPr/>
            </p:nvSpPr>
            <p:spPr>
              <a:xfrm>
                <a:off x="5284475" y="2246475"/>
                <a:ext cx="78625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220" extrusionOk="0">
                    <a:moveTo>
                      <a:pt x="1573" y="1220"/>
                    </a:moveTo>
                    <a:cubicBezTo>
                      <a:pt x="2440" y="1220"/>
                      <a:pt x="3144" y="949"/>
                      <a:pt x="3144" y="611"/>
                    </a:cubicBezTo>
                    <a:cubicBezTo>
                      <a:pt x="3144" y="271"/>
                      <a:pt x="2440" y="0"/>
                      <a:pt x="1573" y="0"/>
                    </a:cubicBezTo>
                    <a:cubicBezTo>
                      <a:pt x="705" y="0"/>
                      <a:pt x="1" y="271"/>
                      <a:pt x="1" y="611"/>
                    </a:cubicBezTo>
                    <a:cubicBezTo>
                      <a:pt x="1" y="949"/>
                      <a:pt x="705" y="1220"/>
                      <a:pt x="1573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6" name="Google Shape;286;p28"/>
            <p:cNvGrpSpPr/>
            <p:nvPr/>
          </p:nvGrpSpPr>
          <p:grpSpPr>
            <a:xfrm flipH="1">
              <a:off x="8209661" y="4389503"/>
              <a:ext cx="117060" cy="42078"/>
              <a:chOff x="6253275" y="1773275"/>
              <a:chExt cx="392950" cy="141250"/>
            </a:xfrm>
          </p:grpSpPr>
          <p:sp>
            <p:nvSpPr>
              <p:cNvPr id="287" name="Google Shape;287;p28"/>
              <p:cNvSpPr/>
              <p:nvPr/>
            </p:nvSpPr>
            <p:spPr>
              <a:xfrm>
                <a:off x="6395525" y="1847125"/>
                <a:ext cx="108425" cy="57250"/>
              </a:xfrm>
              <a:custGeom>
                <a:avLst/>
                <a:gdLst/>
                <a:ahLst/>
                <a:cxnLst/>
                <a:rect l="l" t="t" r="r" b="b"/>
                <a:pathLst>
                  <a:path w="4337" h="2290" extrusionOk="0">
                    <a:moveTo>
                      <a:pt x="1247" y="392"/>
                    </a:moveTo>
                    <a:cubicBezTo>
                      <a:pt x="1017" y="257"/>
                      <a:pt x="814" y="108"/>
                      <a:pt x="597" y="81"/>
                    </a:cubicBezTo>
                    <a:cubicBezTo>
                      <a:pt x="1" y="0"/>
                      <a:pt x="41" y="813"/>
                      <a:pt x="245" y="1192"/>
                    </a:cubicBezTo>
                    <a:cubicBezTo>
                      <a:pt x="664" y="1924"/>
                      <a:pt x="1423" y="2289"/>
                      <a:pt x="2169" y="2276"/>
                    </a:cubicBezTo>
                    <a:cubicBezTo>
                      <a:pt x="2928" y="2289"/>
                      <a:pt x="3686" y="1924"/>
                      <a:pt x="4093" y="1192"/>
                    </a:cubicBezTo>
                    <a:cubicBezTo>
                      <a:pt x="4296" y="813"/>
                      <a:pt x="4337" y="0"/>
                      <a:pt x="3741" y="81"/>
                    </a:cubicBezTo>
                    <a:cubicBezTo>
                      <a:pt x="3524" y="108"/>
                      <a:pt x="3320" y="257"/>
                      <a:pt x="3090" y="392"/>
                    </a:cubicBezTo>
                    <a:cubicBezTo>
                      <a:pt x="2805" y="555"/>
                      <a:pt x="2480" y="623"/>
                      <a:pt x="2169" y="609"/>
                    </a:cubicBezTo>
                    <a:cubicBezTo>
                      <a:pt x="1857" y="623"/>
                      <a:pt x="1546" y="555"/>
                      <a:pt x="1247" y="39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28"/>
              <p:cNvSpPr/>
              <p:nvPr/>
            </p:nvSpPr>
            <p:spPr>
              <a:xfrm>
                <a:off x="6267500" y="1773275"/>
                <a:ext cx="72825" cy="94875"/>
              </a:xfrm>
              <a:custGeom>
                <a:avLst/>
                <a:gdLst/>
                <a:ahLst/>
                <a:cxnLst/>
                <a:rect l="l" t="t" r="r" b="b"/>
                <a:pathLst>
                  <a:path w="2913" h="3795" extrusionOk="0">
                    <a:moveTo>
                      <a:pt x="284" y="691"/>
                    </a:moveTo>
                    <a:cubicBezTo>
                      <a:pt x="122" y="582"/>
                      <a:pt x="67" y="380"/>
                      <a:pt x="176" y="217"/>
                    </a:cubicBezTo>
                    <a:cubicBezTo>
                      <a:pt x="271" y="54"/>
                      <a:pt x="488" y="0"/>
                      <a:pt x="651" y="109"/>
                    </a:cubicBezTo>
                    <a:cubicBezTo>
                      <a:pt x="651" y="109"/>
                      <a:pt x="2819" y="1464"/>
                      <a:pt x="2859" y="2154"/>
                    </a:cubicBezTo>
                    <a:cubicBezTo>
                      <a:pt x="2913" y="2927"/>
                      <a:pt x="501" y="3740"/>
                      <a:pt x="488" y="3740"/>
                    </a:cubicBezTo>
                    <a:cubicBezTo>
                      <a:pt x="311" y="3794"/>
                      <a:pt x="122" y="3699"/>
                      <a:pt x="54" y="3523"/>
                    </a:cubicBezTo>
                    <a:cubicBezTo>
                      <a:pt x="0" y="3346"/>
                      <a:pt x="95" y="3144"/>
                      <a:pt x="271" y="3090"/>
                    </a:cubicBezTo>
                    <a:cubicBezTo>
                      <a:pt x="284" y="3090"/>
                      <a:pt x="2195" y="2439"/>
                      <a:pt x="2181" y="2195"/>
                    </a:cubicBezTo>
                    <a:cubicBezTo>
                      <a:pt x="2154" y="1856"/>
                      <a:pt x="284" y="691"/>
                      <a:pt x="284" y="69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28"/>
              <p:cNvSpPr/>
              <p:nvPr/>
            </p:nvSpPr>
            <p:spPr>
              <a:xfrm>
                <a:off x="6559125" y="1773275"/>
                <a:ext cx="72875" cy="94875"/>
              </a:xfrm>
              <a:custGeom>
                <a:avLst/>
                <a:gdLst/>
                <a:ahLst/>
                <a:cxnLst/>
                <a:rect l="l" t="t" r="r" b="b"/>
                <a:pathLst>
                  <a:path w="2915" h="3795" extrusionOk="0">
                    <a:moveTo>
                      <a:pt x="2264" y="109"/>
                    </a:moveTo>
                    <a:cubicBezTo>
                      <a:pt x="2427" y="0"/>
                      <a:pt x="2643" y="54"/>
                      <a:pt x="2738" y="217"/>
                    </a:cubicBezTo>
                    <a:cubicBezTo>
                      <a:pt x="2846" y="380"/>
                      <a:pt x="2792" y="582"/>
                      <a:pt x="2629" y="691"/>
                    </a:cubicBezTo>
                    <a:cubicBezTo>
                      <a:pt x="2629" y="691"/>
                      <a:pt x="760" y="1856"/>
                      <a:pt x="747" y="2195"/>
                    </a:cubicBezTo>
                    <a:cubicBezTo>
                      <a:pt x="719" y="2439"/>
                      <a:pt x="2629" y="3090"/>
                      <a:pt x="2643" y="3090"/>
                    </a:cubicBezTo>
                    <a:cubicBezTo>
                      <a:pt x="2819" y="3144"/>
                      <a:pt x="2914" y="3346"/>
                      <a:pt x="2860" y="3523"/>
                    </a:cubicBezTo>
                    <a:cubicBezTo>
                      <a:pt x="2792" y="3699"/>
                      <a:pt x="2602" y="3794"/>
                      <a:pt x="2427" y="3740"/>
                    </a:cubicBezTo>
                    <a:cubicBezTo>
                      <a:pt x="2413" y="3740"/>
                      <a:pt x="1" y="2927"/>
                      <a:pt x="55" y="2154"/>
                    </a:cubicBezTo>
                    <a:cubicBezTo>
                      <a:pt x="96" y="1464"/>
                      <a:pt x="2264" y="109"/>
                      <a:pt x="2264" y="10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28"/>
              <p:cNvSpPr/>
              <p:nvPr/>
            </p:nvSpPr>
            <p:spPr>
              <a:xfrm>
                <a:off x="6253275" y="1884375"/>
                <a:ext cx="78250" cy="30150"/>
              </a:xfrm>
              <a:custGeom>
                <a:avLst/>
                <a:gdLst/>
                <a:ahLst/>
                <a:cxnLst/>
                <a:rect l="l" t="t" r="r" b="b"/>
                <a:pathLst>
                  <a:path w="3130" h="1206" extrusionOk="0">
                    <a:moveTo>
                      <a:pt x="1572" y="1206"/>
                    </a:moveTo>
                    <a:cubicBezTo>
                      <a:pt x="2425" y="1206"/>
                      <a:pt x="3130" y="935"/>
                      <a:pt x="3130" y="597"/>
                    </a:cubicBezTo>
                    <a:cubicBezTo>
                      <a:pt x="3130" y="271"/>
                      <a:pt x="2425" y="1"/>
                      <a:pt x="1572" y="1"/>
                    </a:cubicBezTo>
                    <a:cubicBezTo>
                      <a:pt x="705" y="1"/>
                      <a:pt x="0" y="271"/>
                      <a:pt x="0" y="597"/>
                    </a:cubicBezTo>
                    <a:cubicBezTo>
                      <a:pt x="0" y="935"/>
                      <a:pt x="705" y="1206"/>
                      <a:pt x="1572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28"/>
              <p:cNvSpPr/>
              <p:nvPr/>
            </p:nvSpPr>
            <p:spPr>
              <a:xfrm>
                <a:off x="6567950" y="1884375"/>
                <a:ext cx="78275" cy="30150"/>
              </a:xfrm>
              <a:custGeom>
                <a:avLst/>
                <a:gdLst/>
                <a:ahLst/>
                <a:cxnLst/>
                <a:rect l="l" t="t" r="r" b="b"/>
                <a:pathLst>
                  <a:path w="3131" h="1206" extrusionOk="0">
                    <a:moveTo>
                      <a:pt x="1572" y="1206"/>
                    </a:moveTo>
                    <a:cubicBezTo>
                      <a:pt x="2426" y="1206"/>
                      <a:pt x="3130" y="935"/>
                      <a:pt x="3130" y="597"/>
                    </a:cubicBezTo>
                    <a:cubicBezTo>
                      <a:pt x="3130" y="271"/>
                      <a:pt x="2426" y="1"/>
                      <a:pt x="1572" y="1"/>
                    </a:cubicBezTo>
                    <a:cubicBezTo>
                      <a:pt x="705" y="1"/>
                      <a:pt x="0" y="271"/>
                      <a:pt x="0" y="597"/>
                    </a:cubicBezTo>
                    <a:cubicBezTo>
                      <a:pt x="0" y="935"/>
                      <a:pt x="705" y="1206"/>
                      <a:pt x="1572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2" name="Google Shape;292;p28"/>
            <p:cNvGrpSpPr/>
            <p:nvPr/>
          </p:nvGrpSpPr>
          <p:grpSpPr>
            <a:xfrm flipH="1">
              <a:off x="8097309" y="4679756"/>
              <a:ext cx="89731" cy="28580"/>
              <a:chOff x="5581225" y="1820025"/>
              <a:chExt cx="463725" cy="147700"/>
            </a:xfrm>
          </p:grpSpPr>
          <p:sp>
            <p:nvSpPr>
              <p:cNvPr id="293" name="Google Shape;293;p28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28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28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28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28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28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28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28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28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28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28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28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28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6" name="Google Shape;306;p28"/>
            <p:cNvGrpSpPr/>
            <p:nvPr/>
          </p:nvGrpSpPr>
          <p:grpSpPr>
            <a:xfrm flipH="1">
              <a:off x="8118447" y="4101692"/>
              <a:ext cx="89731" cy="28580"/>
              <a:chOff x="5581225" y="1820025"/>
              <a:chExt cx="463725" cy="147700"/>
            </a:xfrm>
          </p:grpSpPr>
          <p:sp>
            <p:nvSpPr>
              <p:cNvPr id="307" name="Google Shape;307;p28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28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28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28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28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28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28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28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28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28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28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28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28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0" name="Google Shape;320;p28"/>
            <p:cNvGrpSpPr/>
            <p:nvPr/>
          </p:nvGrpSpPr>
          <p:grpSpPr>
            <a:xfrm flipH="1">
              <a:off x="8697183" y="4558950"/>
              <a:ext cx="89731" cy="28580"/>
              <a:chOff x="5581225" y="1820025"/>
              <a:chExt cx="463725" cy="147700"/>
            </a:xfrm>
          </p:grpSpPr>
          <p:sp>
            <p:nvSpPr>
              <p:cNvPr id="321" name="Google Shape;321;p28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28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28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28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28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28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28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28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28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28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28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28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28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34" name="Google Shape;334;p28"/>
          <p:cNvGrpSpPr/>
          <p:nvPr/>
        </p:nvGrpSpPr>
        <p:grpSpPr>
          <a:xfrm>
            <a:off x="4880155" y="1752123"/>
            <a:ext cx="174946" cy="174946"/>
            <a:chOff x="5529329" y="4026248"/>
            <a:chExt cx="281400" cy="281400"/>
          </a:xfrm>
        </p:grpSpPr>
        <p:sp>
          <p:nvSpPr>
            <p:cNvPr id="335" name="Google Shape;335;p28"/>
            <p:cNvSpPr/>
            <p:nvPr/>
          </p:nvSpPr>
          <p:spPr>
            <a:xfrm>
              <a:off x="5529329" y="4026248"/>
              <a:ext cx="281400" cy="281400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36" name="Google Shape;336;p28"/>
            <p:cNvGrpSpPr/>
            <p:nvPr/>
          </p:nvGrpSpPr>
          <p:grpSpPr>
            <a:xfrm>
              <a:off x="5586700" y="4137979"/>
              <a:ext cx="167058" cy="58166"/>
              <a:chOff x="4965400" y="2481225"/>
              <a:chExt cx="427150" cy="148725"/>
            </a:xfrm>
          </p:grpSpPr>
          <p:sp>
            <p:nvSpPr>
              <p:cNvPr id="337" name="Google Shape;337;p28"/>
              <p:cNvSpPr/>
              <p:nvPr/>
            </p:nvSpPr>
            <p:spPr>
              <a:xfrm>
                <a:off x="5291575" y="24812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8"/>
                    </a:moveTo>
                    <a:cubicBezTo>
                      <a:pt x="3131" y="4038"/>
                      <a:pt x="4039" y="3130"/>
                      <a:pt x="4039" y="2019"/>
                    </a:cubicBezTo>
                    <a:cubicBezTo>
                      <a:pt x="4039" y="908"/>
                      <a:pt x="3131" y="1"/>
                      <a:pt x="2020" y="1"/>
                    </a:cubicBezTo>
                    <a:cubicBezTo>
                      <a:pt x="909" y="1"/>
                      <a:pt x="1" y="908"/>
                      <a:pt x="1" y="2019"/>
                    </a:cubicBezTo>
                    <a:cubicBezTo>
                      <a:pt x="1" y="3130"/>
                      <a:pt x="909" y="4038"/>
                      <a:pt x="2020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28"/>
              <p:cNvSpPr/>
              <p:nvPr/>
            </p:nvSpPr>
            <p:spPr>
              <a:xfrm>
                <a:off x="5313625" y="2495100"/>
                <a:ext cx="35925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718" y="1437"/>
                    </a:moveTo>
                    <a:cubicBezTo>
                      <a:pt x="1111" y="1437"/>
                      <a:pt x="1436" y="1112"/>
                      <a:pt x="1436" y="719"/>
                    </a:cubicBezTo>
                    <a:cubicBezTo>
                      <a:pt x="1436" y="326"/>
                      <a:pt x="1111" y="1"/>
                      <a:pt x="718" y="1"/>
                    </a:cubicBezTo>
                    <a:cubicBezTo>
                      <a:pt x="325" y="1"/>
                      <a:pt x="0" y="326"/>
                      <a:pt x="0" y="719"/>
                    </a:cubicBezTo>
                    <a:cubicBezTo>
                      <a:pt x="0" y="1112"/>
                      <a:pt x="325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28"/>
              <p:cNvSpPr/>
              <p:nvPr/>
            </p:nvSpPr>
            <p:spPr>
              <a:xfrm>
                <a:off x="4965400" y="24812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8"/>
                    </a:moveTo>
                    <a:cubicBezTo>
                      <a:pt x="3144" y="4038"/>
                      <a:pt x="4038" y="3130"/>
                      <a:pt x="4038" y="2019"/>
                    </a:cubicBezTo>
                    <a:cubicBezTo>
                      <a:pt x="4038" y="908"/>
                      <a:pt x="3144" y="1"/>
                      <a:pt x="2019" y="1"/>
                    </a:cubicBezTo>
                    <a:cubicBezTo>
                      <a:pt x="908" y="1"/>
                      <a:pt x="0" y="908"/>
                      <a:pt x="0" y="2019"/>
                    </a:cubicBezTo>
                    <a:cubicBezTo>
                      <a:pt x="0" y="3130"/>
                      <a:pt x="908" y="4038"/>
                      <a:pt x="2019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28"/>
              <p:cNvSpPr/>
              <p:nvPr/>
            </p:nvSpPr>
            <p:spPr>
              <a:xfrm>
                <a:off x="5008750" y="2495100"/>
                <a:ext cx="35575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3" h="1437" extrusionOk="0">
                    <a:moveTo>
                      <a:pt x="718" y="1437"/>
                    </a:moveTo>
                    <a:cubicBezTo>
                      <a:pt x="1112" y="1437"/>
                      <a:pt x="1423" y="1112"/>
                      <a:pt x="1423" y="719"/>
                    </a:cubicBezTo>
                    <a:cubicBezTo>
                      <a:pt x="1423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9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28"/>
              <p:cNvSpPr/>
              <p:nvPr/>
            </p:nvSpPr>
            <p:spPr>
              <a:xfrm>
                <a:off x="4982650" y="2599775"/>
                <a:ext cx="78300" cy="30175"/>
              </a:xfrm>
              <a:custGeom>
                <a:avLst/>
                <a:gdLst/>
                <a:ahLst/>
                <a:cxnLst/>
                <a:rect l="l" t="t" r="r" b="b"/>
                <a:pathLst>
                  <a:path w="3132" h="1207" extrusionOk="0">
                    <a:moveTo>
                      <a:pt x="1560" y="1206"/>
                    </a:moveTo>
                    <a:cubicBezTo>
                      <a:pt x="2427" y="1206"/>
                      <a:pt x="3131" y="935"/>
                      <a:pt x="3131" y="597"/>
                    </a:cubicBezTo>
                    <a:cubicBezTo>
                      <a:pt x="3131" y="272"/>
                      <a:pt x="2427" y="1"/>
                      <a:pt x="1560" y="1"/>
                    </a:cubicBezTo>
                    <a:cubicBezTo>
                      <a:pt x="705" y="1"/>
                      <a:pt x="1" y="272"/>
                      <a:pt x="1" y="597"/>
                    </a:cubicBezTo>
                    <a:cubicBezTo>
                      <a:pt x="1" y="935"/>
                      <a:pt x="705" y="1206"/>
                      <a:pt x="1560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28"/>
              <p:cNvSpPr/>
              <p:nvPr/>
            </p:nvSpPr>
            <p:spPr>
              <a:xfrm>
                <a:off x="5297350" y="2599775"/>
                <a:ext cx="78275" cy="30175"/>
              </a:xfrm>
              <a:custGeom>
                <a:avLst/>
                <a:gdLst/>
                <a:ahLst/>
                <a:cxnLst/>
                <a:rect l="l" t="t" r="r" b="b"/>
                <a:pathLst>
                  <a:path w="3131" h="1207" extrusionOk="0">
                    <a:moveTo>
                      <a:pt x="1558" y="1206"/>
                    </a:moveTo>
                    <a:cubicBezTo>
                      <a:pt x="2426" y="1206"/>
                      <a:pt x="3130" y="935"/>
                      <a:pt x="3130" y="597"/>
                    </a:cubicBezTo>
                    <a:cubicBezTo>
                      <a:pt x="3130" y="272"/>
                      <a:pt x="2426" y="1"/>
                      <a:pt x="1558" y="1"/>
                    </a:cubicBezTo>
                    <a:cubicBezTo>
                      <a:pt x="705" y="1"/>
                      <a:pt x="1" y="272"/>
                      <a:pt x="1" y="597"/>
                    </a:cubicBezTo>
                    <a:cubicBezTo>
                      <a:pt x="1" y="935"/>
                      <a:pt x="705" y="1206"/>
                      <a:pt x="1558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28"/>
              <p:cNvSpPr/>
              <p:nvPr/>
            </p:nvSpPr>
            <p:spPr>
              <a:xfrm>
                <a:off x="5128000" y="2540500"/>
                <a:ext cx="108725" cy="57600"/>
              </a:xfrm>
              <a:custGeom>
                <a:avLst/>
                <a:gdLst/>
                <a:ahLst/>
                <a:cxnLst/>
                <a:rect l="l" t="t" r="r" b="b"/>
                <a:pathLst>
                  <a:path w="4349" h="2304" extrusionOk="0">
                    <a:moveTo>
                      <a:pt x="1247" y="394"/>
                    </a:moveTo>
                    <a:cubicBezTo>
                      <a:pt x="1016" y="271"/>
                      <a:pt x="826" y="123"/>
                      <a:pt x="596" y="96"/>
                    </a:cubicBezTo>
                    <a:cubicBezTo>
                      <a:pt x="0" y="0"/>
                      <a:pt x="40" y="827"/>
                      <a:pt x="244" y="1193"/>
                    </a:cubicBezTo>
                    <a:cubicBezTo>
                      <a:pt x="663" y="1938"/>
                      <a:pt x="1422" y="2304"/>
                      <a:pt x="2168" y="2291"/>
                    </a:cubicBezTo>
                    <a:cubicBezTo>
                      <a:pt x="2927" y="2304"/>
                      <a:pt x="3686" y="1938"/>
                      <a:pt x="4092" y="1193"/>
                    </a:cubicBezTo>
                    <a:cubicBezTo>
                      <a:pt x="4309" y="827"/>
                      <a:pt x="4349" y="0"/>
                      <a:pt x="3753" y="96"/>
                    </a:cubicBezTo>
                    <a:cubicBezTo>
                      <a:pt x="3523" y="123"/>
                      <a:pt x="3319" y="271"/>
                      <a:pt x="3089" y="394"/>
                    </a:cubicBezTo>
                    <a:cubicBezTo>
                      <a:pt x="2804" y="556"/>
                      <a:pt x="2493" y="638"/>
                      <a:pt x="2168" y="623"/>
                    </a:cubicBezTo>
                    <a:cubicBezTo>
                      <a:pt x="1856" y="638"/>
                      <a:pt x="1545" y="556"/>
                      <a:pt x="1247" y="39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44" name="Google Shape;344;p28"/>
          <p:cNvGrpSpPr/>
          <p:nvPr/>
        </p:nvGrpSpPr>
        <p:grpSpPr>
          <a:xfrm>
            <a:off x="8295380" y="3721373"/>
            <a:ext cx="174946" cy="174946"/>
            <a:chOff x="5529329" y="4026248"/>
            <a:chExt cx="281400" cy="281400"/>
          </a:xfrm>
        </p:grpSpPr>
        <p:sp>
          <p:nvSpPr>
            <p:cNvPr id="345" name="Google Shape;345;p28"/>
            <p:cNvSpPr/>
            <p:nvPr/>
          </p:nvSpPr>
          <p:spPr>
            <a:xfrm>
              <a:off x="5529329" y="4026248"/>
              <a:ext cx="281400" cy="281400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46" name="Google Shape;346;p28"/>
            <p:cNvGrpSpPr/>
            <p:nvPr/>
          </p:nvGrpSpPr>
          <p:grpSpPr>
            <a:xfrm>
              <a:off x="5586700" y="4137979"/>
              <a:ext cx="167058" cy="58166"/>
              <a:chOff x="4965400" y="2481225"/>
              <a:chExt cx="427150" cy="148725"/>
            </a:xfrm>
          </p:grpSpPr>
          <p:sp>
            <p:nvSpPr>
              <p:cNvPr id="347" name="Google Shape;347;p28"/>
              <p:cNvSpPr/>
              <p:nvPr/>
            </p:nvSpPr>
            <p:spPr>
              <a:xfrm>
                <a:off x="5291575" y="24812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8"/>
                    </a:moveTo>
                    <a:cubicBezTo>
                      <a:pt x="3131" y="4038"/>
                      <a:pt x="4039" y="3130"/>
                      <a:pt x="4039" y="2019"/>
                    </a:cubicBezTo>
                    <a:cubicBezTo>
                      <a:pt x="4039" y="908"/>
                      <a:pt x="3131" y="1"/>
                      <a:pt x="2020" y="1"/>
                    </a:cubicBezTo>
                    <a:cubicBezTo>
                      <a:pt x="909" y="1"/>
                      <a:pt x="1" y="908"/>
                      <a:pt x="1" y="2019"/>
                    </a:cubicBezTo>
                    <a:cubicBezTo>
                      <a:pt x="1" y="3130"/>
                      <a:pt x="909" y="4038"/>
                      <a:pt x="2020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28"/>
              <p:cNvSpPr/>
              <p:nvPr/>
            </p:nvSpPr>
            <p:spPr>
              <a:xfrm>
                <a:off x="5313625" y="2495100"/>
                <a:ext cx="35925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718" y="1437"/>
                    </a:moveTo>
                    <a:cubicBezTo>
                      <a:pt x="1111" y="1437"/>
                      <a:pt x="1436" y="1112"/>
                      <a:pt x="1436" y="719"/>
                    </a:cubicBezTo>
                    <a:cubicBezTo>
                      <a:pt x="1436" y="326"/>
                      <a:pt x="1111" y="1"/>
                      <a:pt x="718" y="1"/>
                    </a:cubicBezTo>
                    <a:cubicBezTo>
                      <a:pt x="325" y="1"/>
                      <a:pt x="0" y="326"/>
                      <a:pt x="0" y="719"/>
                    </a:cubicBezTo>
                    <a:cubicBezTo>
                      <a:pt x="0" y="1112"/>
                      <a:pt x="325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28"/>
              <p:cNvSpPr/>
              <p:nvPr/>
            </p:nvSpPr>
            <p:spPr>
              <a:xfrm>
                <a:off x="4965400" y="24812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8"/>
                    </a:moveTo>
                    <a:cubicBezTo>
                      <a:pt x="3144" y="4038"/>
                      <a:pt x="4038" y="3130"/>
                      <a:pt x="4038" y="2019"/>
                    </a:cubicBezTo>
                    <a:cubicBezTo>
                      <a:pt x="4038" y="908"/>
                      <a:pt x="3144" y="1"/>
                      <a:pt x="2019" y="1"/>
                    </a:cubicBezTo>
                    <a:cubicBezTo>
                      <a:pt x="908" y="1"/>
                      <a:pt x="0" y="908"/>
                      <a:pt x="0" y="2019"/>
                    </a:cubicBezTo>
                    <a:cubicBezTo>
                      <a:pt x="0" y="3130"/>
                      <a:pt x="908" y="4038"/>
                      <a:pt x="2019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28"/>
              <p:cNvSpPr/>
              <p:nvPr/>
            </p:nvSpPr>
            <p:spPr>
              <a:xfrm>
                <a:off x="5008750" y="2495100"/>
                <a:ext cx="35575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3" h="1437" extrusionOk="0">
                    <a:moveTo>
                      <a:pt x="718" y="1437"/>
                    </a:moveTo>
                    <a:cubicBezTo>
                      <a:pt x="1112" y="1437"/>
                      <a:pt x="1423" y="1112"/>
                      <a:pt x="1423" y="719"/>
                    </a:cubicBezTo>
                    <a:cubicBezTo>
                      <a:pt x="1423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9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28"/>
              <p:cNvSpPr/>
              <p:nvPr/>
            </p:nvSpPr>
            <p:spPr>
              <a:xfrm>
                <a:off x="4982650" y="2599775"/>
                <a:ext cx="78300" cy="30175"/>
              </a:xfrm>
              <a:custGeom>
                <a:avLst/>
                <a:gdLst/>
                <a:ahLst/>
                <a:cxnLst/>
                <a:rect l="l" t="t" r="r" b="b"/>
                <a:pathLst>
                  <a:path w="3132" h="1207" extrusionOk="0">
                    <a:moveTo>
                      <a:pt x="1560" y="1206"/>
                    </a:moveTo>
                    <a:cubicBezTo>
                      <a:pt x="2427" y="1206"/>
                      <a:pt x="3131" y="935"/>
                      <a:pt x="3131" y="597"/>
                    </a:cubicBezTo>
                    <a:cubicBezTo>
                      <a:pt x="3131" y="272"/>
                      <a:pt x="2427" y="1"/>
                      <a:pt x="1560" y="1"/>
                    </a:cubicBezTo>
                    <a:cubicBezTo>
                      <a:pt x="705" y="1"/>
                      <a:pt x="1" y="272"/>
                      <a:pt x="1" y="597"/>
                    </a:cubicBezTo>
                    <a:cubicBezTo>
                      <a:pt x="1" y="935"/>
                      <a:pt x="705" y="1206"/>
                      <a:pt x="1560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28"/>
              <p:cNvSpPr/>
              <p:nvPr/>
            </p:nvSpPr>
            <p:spPr>
              <a:xfrm>
                <a:off x="5297350" y="2599775"/>
                <a:ext cx="78275" cy="30175"/>
              </a:xfrm>
              <a:custGeom>
                <a:avLst/>
                <a:gdLst/>
                <a:ahLst/>
                <a:cxnLst/>
                <a:rect l="l" t="t" r="r" b="b"/>
                <a:pathLst>
                  <a:path w="3131" h="1207" extrusionOk="0">
                    <a:moveTo>
                      <a:pt x="1558" y="1206"/>
                    </a:moveTo>
                    <a:cubicBezTo>
                      <a:pt x="2426" y="1206"/>
                      <a:pt x="3130" y="935"/>
                      <a:pt x="3130" y="597"/>
                    </a:cubicBezTo>
                    <a:cubicBezTo>
                      <a:pt x="3130" y="272"/>
                      <a:pt x="2426" y="1"/>
                      <a:pt x="1558" y="1"/>
                    </a:cubicBezTo>
                    <a:cubicBezTo>
                      <a:pt x="705" y="1"/>
                      <a:pt x="1" y="272"/>
                      <a:pt x="1" y="597"/>
                    </a:cubicBezTo>
                    <a:cubicBezTo>
                      <a:pt x="1" y="935"/>
                      <a:pt x="705" y="1206"/>
                      <a:pt x="1558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28"/>
              <p:cNvSpPr/>
              <p:nvPr/>
            </p:nvSpPr>
            <p:spPr>
              <a:xfrm>
                <a:off x="5128000" y="2540500"/>
                <a:ext cx="108725" cy="57600"/>
              </a:xfrm>
              <a:custGeom>
                <a:avLst/>
                <a:gdLst/>
                <a:ahLst/>
                <a:cxnLst/>
                <a:rect l="l" t="t" r="r" b="b"/>
                <a:pathLst>
                  <a:path w="4349" h="2304" extrusionOk="0">
                    <a:moveTo>
                      <a:pt x="1247" y="394"/>
                    </a:moveTo>
                    <a:cubicBezTo>
                      <a:pt x="1016" y="271"/>
                      <a:pt x="826" y="123"/>
                      <a:pt x="596" y="96"/>
                    </a:cubicBezTo>
                    <a:cubicBezTo>
                      <a:pt x="0" y="0"/>
                      <a:pt x="40" y="827"/>
                      <a:pt x="244" y="1193"/>
                    </a:cubicBezTo>
                    <a:cubicBezTo>
                      <a:pt x="663" y="1938"/>
                      <a:pt x="1422" y="2304"/>
                      <a:pt x="2168" y="2291"/>
                    </a:cubicBezTo>
                    <a:cubicBezTo>
                      <a:pt x="2927" y="2304"/>
                      <a:pt x="3686" y="1938"/>
                      <a:pt x="4092" y="1193"/>
                    </a:cubicBezTo>
                    <a:cubicBezTo>
                      <a:pt x="4309" y="827"/>
                      <a:pt x="4349" y="0"/>
                      <a:pt x="3753" y="96"/>
                    </a:cubicBezTo>
                    <a:cubicBezTo>
                      <a:pt x="3523" y="123"/>
                      <a:pt x="3319" y="271"/>
                      <a:pt x="3089" y="394"/>
                    </a:cubicBezTo>
                    <a:cubicBezTo>
                      <a:pt x="2804" y="556"/>
                      <a:pt x="2493" y="638"/>
                      <a:pt x="2168" y="623"/>
                    </a:cubicBezTo>
                    <a:cubicBezTo>
                      <a:pt x="1856" y="638"/>
                      <a:pt x="1545" y="556"/>
                      <a:pt x="1247" y="39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54" name="Google Shape;354;p28"/>
          <p:cNvGrpSpPr/>
          <p:nvPr/>
        </p:nvGrpSpPr>
        <p:grpSpPr>
          <a:xfrm>
            <a:off x="7317630" y="539998"/>
            <a:ext cx="174946" cy="174946"/>
            <a:chOff x="5529329" y="4026248"/>
            <a:chExt cx="281400" cy="281400"/>
          </a:xfrm>
        </p:grpSpPr>
        <p:sp>
          <p:nvSpPr>
            <p:cNvPr id="355" name="Google Shape;355;p28"/>
            <p:cNvSpPr/>
            <p:nvPr/>
          </p:nvSpPr>
          <p:spPr>
            <a:xfrm>
              <a:off x="5529329" y="4026248"/>
              <a:ext cx="281400" cy="281400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6" name="Google Shape;356;p28"/>
            <p:cNvGrpSpPr/>
            <p:nvPr/>
          </p:nvGrpSpPr>
          <p:grpSpPr>
            <a:xfrm>
              <a:off x="5586700" y="4137979"/>
              <a:ext cx="167058" cy="58166"/>
              <a:chOff x="4965400" y="2481225"/>
              <a:chExt cx="427150" cy="148725"/>
            </a:xfrm>
          </p:grpSpPr>
          <p:sp>
            <p:nvSpPr>
              <p:cNvPr id="357" name="Google Shape;357;p28"/>
              <p:cNvSpPr/>
              <p:nvPr/>
            </p:nvSpPr>
            <p:spPr>
              <a:xfrm>
                <a:off x="5291575" y="24812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8"/>
                    </a:moveTo>
                    <a:cubicBezTo>
                      <a:pt x="3131" y="4038"/>
                      <a:pt x="4039" y="3130"/>
                      <a:pt x="4039" y="2019"/>
                    </a:cubicBezTo>
                    <a:cubicBezTo>
                      <a:pt x="4039" y="908"/>
                      <a:pt x="3131" y="1"/>
                      <a:pt x="2020" y="1"/>
                    </a:cubicBezTo>
                    <a:cubicBezTo>
                      <a:pt x="909" y="1"/>
                      <a:pt x="1" y="908"/>
                      <a:pt x="1" y="2019"/>
                    </a:cubicBezTo>
                    <a:cubicBezTo>
                      <a:pt x="1" y="3130"/>
                      <a:pt x="909" y="4038"/>
                      <a:pt x="2020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28"/>
              <p:cNvSpPr/>
              <p:nvPr/>
            </p:nvSpPr>
            <p:spPr>
              <a:xfrm>
                <a:off x="5313625" y="2495100"/>
                <a:ext cx="35925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718" y="1437"/>
                    </a:moveTo>
                    <a:cubicBezTo>
                      <a:pt x="1111" y="1437"/>
                      <a:pt x="1436" y="1112"/>
                      <a:pt x="1436" y="719"/>
                    </a:cubicBezTo>
                    <a:cubicBezTo>
                      <a:pt x="1436" y="326"/>
                      <a:pt x="1111" y="1"/>
                      <a:pt x="718" y="1"/>
                    </a:cubicBezTo>
                    <a:cubicBezTo>
                      <a:pt x="325" y="1"/>
                      <a:pt x="0" y="326"/>
                      <a:pt x="0" y="719"/>
                    </a:cubicBezTo>
                    <a:cubicBezTo>
                      <a:pt x="0" y="1112"/>
                      <a:pt x="325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28"/>
              <p:cNvSpPr/>
              <p:nvPr/>
            </p:nvSpPr>
            <p:spPr>
              <a:xfrm>
                <a:off x="4965400" y="24812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8"/>
                    </a:moveTo>
                    <a:cubicBezTo>
                      <a:pt x="3144" y="4038"/>
                      <a:pt x="4038" y="3130"/>
                      <a:pt x="4038" y="2019"/>
                    </a:cubicBezTo>
                    <a:cubicBezTo>
                      <a:pt x="4038" y="908"/>
                      <a:pt x="3144" y="1"/>
                      <a:pt x="2019" y="1"/>
                    </a:cubicBezTo>
                    <a:cubicBezTo>
                      <a:pt x="908" y="1"/>
                      <a:pt x="0" y="908"/>
                      <a:pt x="0" y="2019"/>
                    </a:cubicBezTo>
                    <a:cubicBezTo>
                      <a:pt x="0" y="3130"/>
                      <a:pt x="908" y="4038"/>
                      <a:pt x="2019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28"/>
              <p:cNvSpPr/>
              <p:nvPr/>
            </p:nvSpPr>
            <p:spPr>
              <a:xfrm>
                <a:off x="5008750" y="2495100"/>
                <a:ext cx="35575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3" h="1437" extrusionOk="0">
                    <a:moveTo>
                      <a:pt x="718" y="1437"/>
                    </a:moveTo>
                    <a:cubicBezTo>
                      <a:pt x="1112" y="1437"/>
                      <a:pt x="1423" y="1112"/>
                      <a:pt x="1423" y="719"/>
                    </a:cubicBezTo>
                    <a:cubicBezTo>
                      <a:pt x="1423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9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28"/>
              <p:cNvSpPr/>
              <p:nvPr/>
            </p:nvSpPr>
            <p:spPr>
              <a:xfrm>
                <a:off x="4982650" y="2599775"/>
                <a:ext cx="78300" cy="30175"/>
              </a:xfrm>
              <a:custGeom>
                <a:avLst/>
                <a:gdLst/>
                <a:ahLst/>
                <a:cxnLst/>
                <a:rect l="l" t="t" r="r" b="b"/>
                <a:pathLst>
                  <a:path w="3132" h="1207" extrusionOk="0">
                    <a:moveTo>
                      <a:pt x="1560" y="1206"/>
                    </a:moveTo>
                    <a:cubicBezTo>
                      <a:pt x="2427" y="1206"/>
                      <a:pt x="3131" y="935"/>
                      <a:pt x="3131" y="597"/>
                    </a:cubicBezTo>
                    <a:cubicBezTo>
                      <a:pt x="3131" y="272"/>
                      <a:pt x="2427" y="1"/>
                      <a:pt x="1560" y="1"/>
                    </a:cubicBezTo>
                    <a:cubicBezTo>
                      <a:pt x="705" y="1"/>
                      <a:pt x="1" y="272"/>
                      <a:pt x="1" y="597"/>
                    </a:cubicBezTo>
                    <a:cubicBezTo>
                      <a:pt x="1" y="935"/>
                      <a:pt x="705" y="1206"/>
                      <a:pt x="1560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28"/>
              <p:cNvSpPr/>
              <p:nvPr/>
            </p:nvSpPr>
            <p:spPr>
              <a:xfrm>
                <a:off x="5297350" y="2599775"/>
                <a:ext cx="78275" cy="30175"/>
              </a:xfrm>
              <a:custGeom>
                <a:avLst/>
                <a:gdLst/>
                <a:ahLst/>
                <a:cxnLst/>
                <a:rect l="l" t="t" r="r" b="b"/>
                <a:pathLst>
                  <a:path w="3131" h="1207" extrusionOk="0">
                    <a:moveTo>
                      <a:pt x="1558" y="1206"/>
                    </a:moveTo>
                    <a:cubicBezTo>
                      <a:pt x="2426" y="1206"/>
                      <a:pt x="3130" y="935"/>
                      <a:pt x="3130" y="597"/>
                    </a:cubicBezTo>
                    <a:cubicBezTo>
                      <a:pt x="3130" y="272"/>
                      <a:pt x="2426" y="1"/>
                      <a:pt x="1558" y="1"/>
                    </a:cubicBezTo>
                    <a:cubicBezTo>
                      <a:pt x="705" y="1"/>
                      <a:pt x="1" y="272"/>
                      <a:pt x="1" y="597"/>
                    </a:cubicBezTo>
                    <a:cubicBezTo>
                      <a:pt x="1" y="935"/>
                      <a:pt x="705" y="1206"/>
                      <a:pt x="1558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28"/>
              <p:cNvSpPr/>
              <p:nvPr/>
            </p:nvSpPr>
            <p:spPr>
              <a:xfrm>
                <a:off x="5128000" y="2540500"/>
                <a:ext cx="108725" cy="57600"/>
              </a:xfrm>
              <a:custGeom>
                <a:avLst/>
                <a:gdLst/>
                <a:ahLst/>
                <a:cxnLst/>
                <a:rect l="l" t="t" r="r" b="b"/>
                <a:pathLst>
                  <a:path w="4349" h="2304" extrusionOk="0">
                    <a:moveTo>
                      <a:pt x="1247" y="394"/>
                    </a:moveTo>
                    <a:cubicBezTo>
                      <a:pt x="1016" y="271"/>
                      <a:pt x="826" y="123"/>
                      <a:pt x="596" y="96"/>
                    </a:cubicBezTo>
                    <a:cubicBezTo>
                      <a:pt x="0" y="0"/>
                      <a:pt x="40" y="827"/>
                      <a:pt x="244" y="1193"/>
                    </a:cubicBezTo>
                    <a:cubicBezTo>
                      <a:pt x="663" y="1938"/>
                      <a:pt x="1422" y="2304"/>
                      <a:pt x="2168" y="2291"/>
                    </a:cubicBezTo>
                    <a:cubicBezTo>
                      <a:pt x="2927" y="2304"/>
                      <a:pt x="3686" y="1938"/>
                      <a:pt x="4092" y="1193"/>
                    </a:cubicBezTo>
                    <a:cubicBezTo>
                      <a:pt x="4309" y="827"/>
                      <a:pt x="4349" y="0"/>
                      <a:pt x="3753" y="96"/>
                    </a:cubicBezTo>
                    <a:cubicBezTo>
                      <a:pt x="3523" y="123"/>
                      <a:pt x="3319" y="271"/>
                      <a:pt x="3089" y="394"/>
                    </a:cubicBezTo>
                    <a:cubicBezTo>
                      <a:pt x="2804" y="556"/>
                      <a:pt x="2493" y="638"/>
                      <a:pt x="2168" y="623"/>
                    </a:cubicBezTo>
                    <a:cubicBezTo>
                      <a:pt x="1856" y="638"/>
                      <a:pt x="1545" y="556"/>
                      <a:pt x="1247" y="39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64" name="Google Shape;364;p28"/>
          <p:cNvGrpSpPr/>
          <p:nvPr/>
        </p:nvGrpSpPr>
        <p:grpSpPr>
          <a:xfrm>
            <a:off x="5582480" y="539998"/>
            <a:ext cx="174946" cy="174946"/>
            <a:chOff x="5529329" y="4026248"/>
            <a:chExt cx="281400" cy="281400"/>
          </a:xfrm>
        </p:grpSpPr>
        <p:sp>
          <p:nvSpPr>
            <p:cNvPr id="365" name="Google Shape;365;p28"/>
            <p:cNvSpPr/>
            <p:nvPr/>
          </p:nvSpPr>
          <p:spPr>
            <a:xfrm>
              <a:off x="5529329" y="4026248"/>
              <a:ext cx="281400" cy="281400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6" name="Google Shape;366;p28"/>
            <p:cNvGrpSpPr/>
            <p:nvPr/>
          </p:nvGrpSpPr>
          <p:grpSpPr>
            <a:xfrm>
              <a:off x="5586700" y="4137979"/>
              <a:ext cx="167058" cy="58166"/>
              <a:chOff x="4965400" y="2481225"/>
              <a:chExt cx="427150" cy="148725"/>
            </a:xfrm>
          </p:grpSpPr>
          <p:sp>
            <p:nvSpPr>
              <p:cNvPr id="367" name="Google Shape;367;p28"/>
              <p:cNvSpPr/>
              <p:nvPr/>
            </p:nvSpPr>
            <p:spPr>
              <a:xfrm>
                <a:off x="5291575" y="24812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8"/>
                    </a:moveTo>
                    <a:cubicBezTo>
                      <a:pt x="3131" y="4038"/>
                      <a:pt x="4039" y="3130"/>
                      <a:pt x="4039" y="2019"/>
                    </a:cubicBezTo>
                    <a:cubicBezTo>
                      <a:pt x="4039" y="908"/>
                      <a:pt x="3131" y="1"/>
                      <a:pt x="2020" y="1"/>
                    </a:cubicBezTo>
                    <a:cubicBezTo>
                      <a:pt x="909" y="1"/>
                      <a:pt x="1" y="908"/>
                      <a:pt x="1" y="2019"/>
                    </a:cubicBezTo>
                    <a:cubicBezTo>
                      <a:pt x="1" y="3130"/>
                      <a:pt x="909" y="4038"/>
                      <a:pt x="2020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28"/>
              <p:cNvSpPr/>
              <p:nvPr/>
            </p:nvSpPr>
            <p:spPr>
              <a:xfrm>
                <a:off x="5313625" y="2495100"/>
                <a:ext cx="35925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718" y="1437"/>
                    </a:moveTo>
                    <a:cubicBezTo>
                      <a:pt x="1111" y="1437"/>
                      <a:pt x="1436" y="1112"/>
                      <a:pt x="1436" y="719"/>
                    </a:cubicBezTo>
                    <a:cubicBezTo>
                      <a:pt x="1436" y="326"/>
                      <a:pt x="1111" y="1"/>
                      <a:pt x="718" y="1"/>
                    </a:cubicBezTo>
                    <a:cubicBezTo>
                      <a:pt x="325" y="1"/>
                      <a:pt x="0" y="326"/>
                      <a:pt x="0" y="719"/>
                    </a:cubicBezTo>
                    <a:cubicBezTo>
                      <a:pt x="0" y="1112"/>
                      <a:pt x="325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28"/>
              <p:cNvSpPr/>
              <p:nvPr/>
            </p:nvSpPr>
            <p:spPr>
              <a:xfrm>
                <a:off x="4965400" y="24812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8"/>
                    </a:moveTo>
                    <a:cubicBezTo>
                      <a:pt x="3144" y="4038"/>
                      <a:pt x="4038" y="3130"/>
                      <a:pt x="4038" y="2019"/>
                    </a:cubicBezTo>
                    <a:cubicBezTo>
                      <a:pt x="4038" y="908"/>
                      <a:pt x="3144" y="1"/>
                      <a:pt x="2019" y="1"/>
                    </a:cubicBezTo>
                    <a:cubicBezTo>
                      <a:pt x="908" y="1"/>
                      <a:pt x="0" y="908"/>
                      <a:pt x="0" y="2019"/>
                    </a:cubicBezTo>
                    <a:cubicBezTo>
                      <a:pt x="0" y="3130"/>
                      <a:pt x="908" y="4038"/>
                      <a:pt x="2019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28"/>
              <p:cNvSpPr/>
              <p:nvPr/>
            </p:nvSpPr>
            <p:spPr>
              <a:xfrm>
                <a:off x="5008750" y="2495100"/>
                <a:ext cx="35575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3" h="1437" extrusionOk="0">
                    <a:moveTo>
                      <a:pt x="718" y="1437"/>
                    </a:moveTo>
                    <a:cubicBezTo>
                      <a:pt x="1112" y="1437"/>
                      <a:pt x="1423" y="1112"/>
                      <a:pt x="1423" y="719"/>
                    </a:cubicBezTo>
                    <a:cubicBezTo>
                      <a:pt x="1423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9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28"/>
              <p:cNvSpPr/>
              <p:nvPr/>
            </p:nvSpPr>
            <p:spPr>
              <a:xfrm>
                <a:off x="4982650" y="2599775"/>
                <a:ext cx="78300" cy="30175"/>
              </a:xfrm>
              <a:custGeom>
                <a:avLst/>
                <a:gdLst/>
                <a:ahLst/>
                <a:cxnLst/>
                <a:rect l="l" t="t" r="r" b="b"/>
                <a:pathLst>
                  <a:path w="3132" h="1207" extrusionOk="0">
                    <a:moveTo>
                      <a:pt x="1560" y="1206"/>
                    </a:moveTo>
                    <a:cubicBezTo>
                      <a:pt x="2427" y="1206"/>
                      <a:pt x="3131" y="935"/>
                      <a:pt x="3131" y="597"/>
                    </a:cubicBezTo>
                    <a:cubicBezTo>
                      <a:pt x="3131" y="272"/>
                      <a:pt x="2427" y="1"/>
                      <a:pt x="1560" y="1"/>
                    </a:cubicBezTo>
                    <a:cubicBezTo>
                      <a:pt x="705" y="1"/>
                      <a:pt x="1" y="272"/>
                      <a:pt x="1" y="597"/>
                    </a:cubicBezTo>
                    <a:cubicBezTo>
                      <a:pt x="1" y="935"/>
                      <a:pt x="705" y="1206"/>
                      <a:pt x="1560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28"/>
              <p:cNvSpPr/>
              <p:nvPr/>
            </p:nvSpPr>
            <p:spPr>
              <a:xfrm>
                <a:off x="5297350" y="2599775"/>
                <a:ext cx="78275" cy="30175"/>
              </a:xfrm>
              <a:custGeom>
                <a:avLst/>
                <a:gdLst/>
                <a:ahLst/>
                <a:cxnLst/>
                <a:rect l="l" t="t" r="r" b="b"/>
                <a:pathLst>
                  <a:path w="3131" h="1207" extrusionOk="0">
                    <a:moveTo>
                      <a:pt x="1558" y="1206"/>
                    </a:moveTo>
                    <a:cubicBezTo>
                      <a:pt x="2426" y="1206"/>
                      <a:pt x="3130" y="935"/>
                      <a:pt x="3130" y="597"/>
                    </a:cubicBezTo>
                    <a:cubicBezTo>
                      <a:pt x="3130" y="272"/>
                      <a:pt x="2426" y="1"/>
                      <a:pt x="1558" y="1"/>
                    </a:cubicBezTo>
                    <a:cubicBezTo>
                      <a:pt x="705" y="1"/>
                      <a:pt x="1" y="272"/>
                      <a:pt x="1" y="597"/>
                    </a:cubicBezTo>
                    <a:cubicBezTo>
                      <a:pt x="1" y="935"/>
                      <a:pt x="705" y="1206"/>
                      <a:pt x="1558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28"/>
              <p:cNvSpPr/>
              <p:nvPr/>
            </p:nvSpPr>
            <p:spPr>
              <a:xfrm>
                <a:off x="5128000" y="2540500"/>
                <a:ext cx="108725" cy="57600"/>
              </a:xfrm>
              <a:custGeom>
                <a:avLst/>
                <a:gdLst/>
                <a:ahLst/>
                <a:cxnLst/>
                <a:rect l="l" t="t" r="r" b="b"/>
                <a:pathLst>
                  <a:path w="4349" h="2304" extrusionOk="0">
                    <a:moveTo>
                      <a:pt x="1247" y="394"/>
                    </a:moveTo>
                    <a:cubicBezTo>
                      <a:pt x="1016" y="271"/>
                      <a:pt x="826" y="123"/>
                      <a:pt x="596" y="96"/>
                    </a:cubicBezTo>
                    <a:cubicBezTo>
                      <a:pt x="0" y="0"/>
                      <a:pt x="40" y="827"/>
                      <a:pt x="244" y="1193"/>
                    </a:cubicBezTo>
                    <a:cubicBezTo>
                      <a:pt x="663" y="1938"/>
                      <a:pt x="1422" y="2304"/>
                      <a:pt x="2168" y="2291"/>
                    </a:cubicBezTo>
                    <a:cubicBezTo>
                      <a:pt x="2927" y="2304"/>
                      <a:pt x="3686" y="1938"/>
                      <a:pt x="4092" y="1193"/>
                    </a:cubicBezTo>
                    <a:cubicBezTo>
                      <a:pt x="4309" y="827"/>
                      <a:pt x="4349" y="0"/>
                      <a:pt x="3753" y="96"/>
                    </a:cubicBezTo>
                    <a:cubicBezTo>
                      <a:pt x="3523" y="123"/>
                      <a:pt x="3319" y="271"/>
                      <a:pt x="3089" y="394"/>
                    </a:cubicBezTo>
                    <a:cubicBezTo>
                      <a:pt x="2804" y="556"/>
                      <a:pt x="2493" y="638"/>
                      <a:pt x="2168" y="623"/>
                    </a:cubicBezTo>
                    <a:cubicBezTo>
                      <a:pt x="1856" y="638"/>
                      <a:pt x="1545" y="556"/>
                      <a:pt x="1247" y="39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74" name="Google Shape;374;p28"/>
          <p:cNvGrpSpPr/>
          <p:nvPr/>
        </p:nvGrpSpPr>
        <p:grpSpPr>
          <a:xfrm>
            <a:off x="8584580" y="1490198"/>
            <a:ext cx="174946" cy="174946"/>
            <a:chOff x="5529329" y="4026248"/>
            <a:chExt cx="281400" cy="281400"/>
          </a:xfrm>
        </p:grpSpPr>
        <p:sp>
          <p:nvSpPr>
            <p:cNvPr id="375" name="Google Shape;375;p28"/>
            <p:cNvSpPr/>
            <p:nvPr/>
          </p:nvSpPr>
          <p:spPr>
            <a:xfrm>
              <a:off x="5529329" y="4026248"/>
              <a:ext cx="281400" cy="281400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6" name="Google Shape;376;p28"/>
            <p:cNvGrpSpPr/>
            <p:nvPr/>
          </p:nvGrpSpPr>
          <p:grpSpPr>
            <a:xfrm>
              <a:off x="5586700" y="4137979"/>
              <a:ext cx="167058" cy="58166"/>
              <a:chOff x="4965400" y="2481225"/>
              <a:chExt cx="427150" cy="148725"/>
            </a:xfrm>
          </p:grpSpPr>
          <p:sp>
            <p:nvSpPr>
              <p:cNvPr id="377" name="Google Shape;377;p28"/>
              <p:cNvSpPr/>
              <p:nvPr/>
            </p:nvSpPr>
            <p:spPr>
              <a:xfrm>
                <a:off x="5291575" y="24812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8"/>
                    </a:moveTo>
                    <a:cubicBezTo>
                      <a:pt x="3131" y="4038"/>
                      <a:pt x="4039" y="3130"/>
                      <a:pt x="4039" y="2019"/>
                    </a:cubicBezTo>
                    <a:cubicBezTo>
                      <a:pt x="4039" y="908"/>
                      <a:pt x="3131" y="1"/>
                      <a:pt x="2020" y="1"/>
                    </a:cubicBezTo>
                    <a:cubicBezTo>
                      <a:pt x="909" y="1"/>
                      <a:pt x="1" y="908"/>
                      <a:pt x="1" y="2019"/>
                    </a:cubicBezTo>
                    <a:cubicBezTo>
                      <a:pt x="1" y="3130"/>
                      <a:pt x="909" y="4038"/>
                      <a:pt x="2020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28"/>
              <p:cNvSpPr/>
              <p:nvPr/>
            </p:nvSpPr>
            <p:spPr>
              <a:xfrm>
                <a:off x="5313625" y="2495100"/>
                <a:ext cx="35925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718" y="1437"/>
                    </a:moveTo>
                    <a:cubicBezTo>
                      <a:pt x="1111" y="1437"/>
                      <a:pt x="1436" y="1112"/>
                      <a:pt x="1436" y="719"/>
                    </a:cubicBezTo>
                    <a:cubicBezTo>
                      <a:pt x="1436" y="326"/>
                      <a:pt x="1111" y="1"/>
                      <a:pt x="718" y="1"/>
                    </a:cubicBezTo>
                    <a:cubicBezTo>
                      <a:pt x="325" y="1"/>
                      <a:pt x="0" y="326"/>
                      <a:pt x="0" y="719"/>
                    </a:cubicBezTo>
                    <a:cubicBezTo>
                      <a:pt x="0" y="1112"/>
                      <a:pt x="325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28"/>
              <p:cNvSpPr/>
              <p:nvPr/>
            </p:nvSpPr>
            <p:spPr>
              <a:xfrm>
                <a:off x="4965400" y="24812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8"/>
                    </a:moveTo>
                    <a:cubicBezTo>
                      <a:pt x="3144" y="4038"/>
                      <a:pt x="4038" y="3130"/>
                      <a:pt x="4038" y="2019"/>
                    </a:cubicBezTo>
                    <a:cubicBezTo>
                      <a:pt x="4038" y="908"/>
                      <a:pt x="3144" y="1"/>
                      <a:pt x="2019" y="1"/>
                    </a:cubicBezTo>
                    <a:cubicBezTo>
                      <a:pt x="908" y="1"/>
                      <a:pt x="0" y="908"/>
                      <a:pt x="0" y="2019"/>
                    </a:cubicBezTo>
                    <a:cubicBezTo>
                      <a:pt x="0" y="3130"/>
                      <a:pt x="908" y="4038"/>
                      <a:pt x="2019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28"/>
              <p:cNvSpPr/>
              <p:nvPr/>
            </p:nvSpPr>
            <p:spPr>
              <a:xfrm>
                <a:off x="5008750" y="2495100"/>
                <a:ext cx="35575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3" h="1437" extrusionOk="0">
                    <a:moveTo>
                      <a:pt x="718" y="1437"/>
                    </a:moveTo>
                    <a:cubicBezTo>
                      <a:pt x="1112" y="1437"/>
                      <a:pt x="1423" y="1112"/>
                      <a:pt x="1423" y="719"/>
                    </a:cubicBezTo>
                    <a:cubicBezTo>
                      <a:pt x="1423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9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28"/>
              <p:cNvSpPr/>
              <p:nvPr/>
            </p:nvSpPr>
            <p:spPr>
              <a:xfrm>
                <a:off x="4982650" y="2599775"/>
                <a:ext cx="78300" cy="30175"/>
              </a:xfrm>
              <a:custGeom>
                <a:avLst/>
                <a:gdLst/>
                <a:ahLst/>
                <a:cxnLst/>
                <a:rect l="l" t="t" r="r" b="b"/>
                <a:pathLst>
                  <a:path w="3132" h="1207" extrusionOk="0">
                    <a:moveTo>
                      <a:pt x="1560" y="1206"/>
                    </a:moveTo>
                    <a:cubicBezTo>
                      <a:pt x="2427" y="1206"/>
                      <a:pt x="3131" y="935"/>
                      <a:pt x="3131" y="597"/>
                    </a:cubicBezTo>
                    <a:cubicBezTo>
                      <a:pt x="3131" y="272"/>
                      <a:pt x="2427" y="1"/>
                      <a:pt x="1560" y="1"/>
                    </a:cubicBezTo>
                    <a:cubicBezTo>
                      <a:pt x="705" y="1"/>
                      <a:pt x="1" y="272"/>
                      <a:pt x="1" y="597"/>
                    </a:cubicBezTo>
                    <a:cubicBezTo>
                      <a:pt x="1" y="935"/>
                      <a:pt x="705" y="1206"/>
                      <a:pt x="1560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28"/>
              <p:cNvSpPr/>
              <p:nvPr/>
            </p:nvSpPr>
            <p:spPr>
              <a:xfrm>
                <a:off x="5297350" y="2599775"/>
                <a:ext cx="78275" cy="30175"/>
              </a:xfrm>
              <a:custGeom>
                <a:avLst/>
                <a:gdLst/>
                <a:ahLst/>
                <a:cxnLst/>
                <a:rect l="l" t="t" r="r" b="b"/>
                <a:pathLst>
                  <a:path w="3131" h="1207" extrusionOk="0">
                    <a:moveTo>
                      <a:pt x="1558" y="1206"/>
                    </a:moveTo>
                    <a:cubicBezTo>
                      <a:pt x="2426" y="1206"/>
                      <a:pt x="3130" y="935"/>
                      <a:pt x="3130" y="597"/>
                    </a:cubicBezTo>
                    <a:cubicBezTo>
                      <a:pt x="3130" y="272"/>
                      <a:pt x="2426" y="1"/>
                      <a:pt x="1558" y="1"/>
                    </a:cubicBezTo>
                    <a:cubicBezTo>
                      <a:pt x="705" y="1"/>
                      <a:pt x="1" y="272"/>
                      <a:pt x="1" y="597"/>
                    </a:cubicBezTo>
                    <a:cubicBezTo>
                      <a:pt x="1" y="935"/>
                      <a:pt x="705" y="1206"/>
                      <a:pt x="1558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28"/>
              <p:cNvSpPr/>
              <p:nvPr/>
            </p:nvSpPr>
            <p:spPr>
              <a:xfrm>
                <a:off x="5128000" y="2540500"/>
                <a:ext cx="108725" cy="57600"/>
              </a:xfrm>
              <a:custGeom>
                <a:avLst/>
                <a:gdLst/>
                <a:ahLst/>
                <a:cxnLst/>
                <a:rect l="l" t="t" r="r" b="b"/>
                <a:pathLst>
                  <a:path w="4349" h="2304" extrusionOk="0">
                    <a:moveTo>
                      <a:pt x="1247" y="394"/>
                    </a:moveTo>
                    <a:cubicBezTo>
                      <a:pt x="1016" y="271"/>
                      <a:pt x="826" y="123"/>
                      <a:pt x="596" y="96"/>
                    </a:cubicBezTo>
                    <a:cubicBezTo>
                      <a:pt x="0" y="0"/>
                      <a:pt x="40" y="827"/>
                      <a:pt x="244" y="1193"/>
                    </a:cubicBezTo>
                    <a:cubicBezTo>
                      <a:pt x="663" y="1938"/>
                      <a:pt x="1422" y="2304"/>
                      <a:pt x="2168" y="2291"/>
                    </a:cubicBezTo>
                    <a:cubicBezTo>
                      <a:pt x="2927" y="2304"/>
                      <a:pt x="3686" y="1938"/>
                      <a:pt x="4092" y="1193"/>
                    </a:cubicBezTo>
                    <a:cubicBezTo>
                      <a:pt x="4309" y="827"/>
                      <a:pt x="4349" y="0"/>
                      <a:pt x="3753" y="96"/>
                    </a:cubicBezTo>
                    <a:cubicBezTo>
                      <a:pt x="3523" y="123"/>
                      <a:pt x="3319" y="271"/>
                      <a:pt x="3089" y="394"/>
                    </a:cubicBezTo>
                    <a:cubicBezTo>
                      <a:pt x="2804" y="556"/>
                      <a:pt x="2493" y="638"/>
                      <a:pt x="2168" y="623"/>
                    </a:cubicBezTo>
                    <a:cubicBezTo>
                      <a:pt x="1856" y="638"/>
                      <a:pt x="1545" y="556"/>
                      <a:pt x="1247" y="39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84" name="Google Shape;384;p28"/>
          <p:cNvGrpSpPr/>
          <p:nvPr/>
        </p:nvGrpSpPr>
        <p:grpSpPr>
          <a:xfrm>
            <a:off x="5582480" y="4079423"/>
            <a:ext cx="174946" cy="174946"/>
            <a:chOff x="5529329" y="4026248"/>
            <a:chExt cx="281400" cy="281400"/>
          </a:xfrm>
        </p:grpSpPr>
        <p:sp>
          <p:nvSpPr>
            <p:cNvPr id="385" name="Google Shape;385;p28"/>
            <p:cNvSpPr/>
            <p:nvPr/>
          </p:nvSpPr>
          <p:spPr>
            <a:xfrm>
              <a:off x="5529329" y="4026248"/>
              <a:ext cx="281400" cy="281400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86" name="Google Shape;386;p28"/>
            <p:cNvGrpSpPr/>
            <p:nvPr/>
          </p:nvGrpSpPr>
          <p:grpSpPr>
            <a:xfrm>
              <a:off x="5586700" y="4137979"/>
              <a:ext cx="167058" cy="58166"/>
              <a:chOff x="4965400" y="2481225"/>
              <a:chExt cx="427150" cy="148725"/>
            </a:xfrm>
          </p:grpSpPr>
          <p:sp>
            <p:nvSpPr>
              <p:cNvPr id="387" name="Google Shape;387;p28"/>
              <p:cNvSpPr/>
              <p:nvPr/>
            </p:nvSpPr>
            <p:spPr>
              <a:xfrm>
                <a:off x="5291575" y="24812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8"/>
                    </a:moveTo>
                    <a:cubicBezTo>
                      <a:pt x="3131" y="4038"/>
                      <a:pt x="4039" y="3130"/>
                      <a:pt x="4039" y="2019"/>
                    </a:cubicBezTo>
                    <a:cubicBezTo>
                      <a:pt x="4039" y="908"/>
                      <a:pt x="3131" y="1"/>
                      <a:pt x="2020" y="1"/>
                    </a:cubicBezTo>
                    <a:cubicBezTo>
                      <a:pt x="909" y="1"/>
                      <a:pt x="1" y="908"/>
                      <a:pt x="1" y="2019"/>
                    </a:cubicBezTo>
                    <a:cubicBezTo>
                      <a:pt x="1" y="3130"/>
                      <a:pt x="909" y="4038"/>
                      <a:pt x="2020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28"/>
              <p:cNvSpPr/>
              <p:nvPr/>
            </p:nvSpPr>
            <p:spPr>
              <a:xfrm>
                <a:off x="5313625" y="2495100"/>
                <a:ext cx="35925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718" y="1437"/>
                    </a:moveTo>
                    <a:cubicBezTo>
                      <a:pt x="1111" y="1437"/>
                      <a:pt x="1436" y="1112"/>
                      <a:pt x="1436" y="719"/>
                    </a:cubicBezTo>
                    <a:cubicBezTo>
                      <a:pt x="1436" y="326"/>
                      <a:pt x="1111" y="1"/>
                      <a:pt x="718" y="1"/>
                    </a:cubicBezTo>
                    <a:cubicBezTo>
                      <a:pt x="325" y="1"/>
                      <a:pt x="0" y="326"/>
                      <a:pt x="0" y="719"/>
                    </a:cubicBezTo>
                    <a:cubicBezTo>
                      <a:pt x="0" y="1112"/>
                      <a:pt x="325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28"/>
              <p:cNvSpPr/>
              <p:nvPr/>
            </p:nvSpPr>
            <p:spPr>
              <a:xfrm>
                <a:off x="4965400" y="24812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8"/>
                    </a:moveTo>
                    <a:cubicBezTo>
                      <a:pt x="3144" y="4038"/>
                      <a:pt x="4038" y="3130"/>
                      <a:pt x="4038" y="2019"/>
                    </a:cubicBezTo>
                    <a:cubicBezTo>
                      <a:pt x="4038" y="908"/>
                      <a:pt x="3144" y="1"/>
                      <a:pt x="2019" y="1"/>
                    </a:cubicBezTo>
                    <a:cubicBezTo>
                      <a:pt x="908" y="1"/>
                      <a:pt x="0" y="908"/>
                      <a:pt x="0" y="2019"/>
                    </a:cubicBezTo>
                    <a:cubicBezTo>
                      <a:pt x="0" y="3130"/>
                      <a:pt x="908" y="4038"/>
                      <a:pt x="2019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28"/>
              <p:cNvSpPr/>
              <p:nvPr/>
            </p:nvSpPr>
            <p:spPr>
              <a:xfrm>
                <a:off x="5008750" y="2495100"/>
                <a:ext cx="35575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3" h="1437" extrusionOk="0">
                    <a:moveTo>
                      <a:pt x="718" y="1437"/>
                    </a:moveTo>
                    <a:cubicBezTo>
                      <a:pt x="1112" y="1437"/>
                      <a:pt x="1423" y="1112"/>
                      <a:pt x="1423" y="719"/>
                    </a:cubicBezTo>
                    <a:cubicBezTo>
                      <a:pt x="1423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9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28"/>
              <p:cNvSpPr/>
              <p:nvPr/>
            </p:nvSpPr>
            <p:spPr>
              <a:xfrm>
                <a:off x="4982650" y="2599775"/>
                <a:ext cx="78300" cy="30175"/>
              </a:xfrm>
              <a:custGeom>
                <a:avLst/>
                <a:gdLst/>
                <a:ahLst/>
                <a:cxnLst/>
                <a:rect l="l" t="t" r="r" b="b"/>
                <a:pathLst>
                  <a:path w="3132" h="1207" extrusionOk="0">
                    <a:moveTo>
                      <a:pt x="1560" y="1206"/>
                    </a:moveTo>
                    <a:cubicBezTo>
                      <a:pt x="2427" y="1206"/>
                      <a:pt x="3131" y="935"/>
                      <a:pt x="3131" y="597"/>
                    </a:cubicBezTo>
                    <a:cubicBezTo>
                      <a:pt x="3131" y="272"/>
                      <a:pt x="2427" y="1"/>
                      <a:pt x="1560" y="1"/>
                    </a:cubicBezTo>
                    <a:cubicBezTo>
                      <a:pt x="705" y="1"/>
                      <a:pt x="1" y="272"/>
                      <a:pt x="1" y="597"/>
                    </a:cubicBezTo>
                    <a:cubicBezTo>
                      <a:pt x="1" y="935"/>
                      <a:pt x="705" y="1206"/>
                      <a:pt x="1560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28"/>
              <p:cNvSpPr/>
              <p:nvPr/>
            </p:nvSpPr>
            <p:spPr>
              <a:xfrm>
                <a:off x="5297350" y="2599775"/>
                <a:ext cx="78275" cy="30175"/>
              </a:xfrm>
              <a:custGeom>
                <a:avLst/>
                <a:gdLst/>
                <a:ahLst/>
                <a:cxnLst/>
                <a:rect l="l" t="t" r="r" b="b"/>
                <a:pathLst>
                  <a:path w="3131" h="1207" extrusionOk="0">
                    <a:moveTo>
                      <a:pt x="1558" y="1206"/>
                    </a:moveTo>
                    <a:cubicBezTo>
                      <a:pt x="2426" y="1206"/>
                      <a:pt x="3130" y="935"/>
                      <a:pt x="3130" y="597"/>
                    </a:cubicBezTo>
                    <a:cubicBezTo>
                      <a:pt x="3130" y="272"/>
                      <a:pt x="2426" y="1"/>
                      <a:pt x="1558" y="1"/>
                    </a:cubicBezTo>
                    <a:cubicBezTo>
                      <a:pt x="705" y="1"/>
                      <a:pt x="1" y="272"/>
                      <a:pt x="1" y="597"/>
                    </a:cubicBezTo>
                    <a:cubicBezTo>
                      <a:pt x="1" y="935"/>
                      <a:pt x="705" y="1206"/>
                      <a:pt x="1558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28"/>
              <p:cNvSpPr/>
              <p:nvPr/>
            </p:nvSpPr>
            <p:spPr>
              <a:xfrm>
                <a:off x="5128000" y="2540500"/>
                <a:ext cx="108725" cy="57600"/>
              </a:xfrm>
              <a:custGeom>
                <a:avLst/>
                <a:gdLst/>
                <a:ahLst/>
                <a:cxnLst/>
                <a:rect l="l" t="t" r="r" b="b"/>
                <a:pathLst>
                  <a:path w="4349" h="2304" extrusionOk="0">
                    <a:moveTo>
                      <a:pt x="1247" y="394"/>
                    </a:moveTo>
                    <a:cubicBezTo>
                      <a:pt x="1016" y="271"/>
                      <a:pt x="826" y="123"/>
                      <a:pt x="596" y="96"/>
                    </a:cubicBezTo>
                    <a:cubicBezTo>
                      <a:pt x="0" y="0"/>
                      <a:pt x="40" y="827"/>
                      <a:pt x="244" y="1193"/>
                    </a:cubicBezTo>
                    <a:cubicBezTo>
                      <a:pt x="663" y="1938"/>
                      <a:pt x="1422" y="2304"/>
                      <a:pt x="2168" y="2291"/>
                    </a:cubicBezTo>
                    <a:cubicBezTo>
                      <a:pt x="2927" y="2304"/>
                      <a:pt x="3686" y="1938"/>
                      <a:pt x="4092" y="1193"/>
                    </a:cubicBezTo>
                    <a:cubicBezTo>
                      <a:pt x="4309" y="827"/>
                      <a:pt x="4349" y="0"/>
                      <a:pt x="3753" y="96"/>
                    </a:cubicBezTo>
                    <a:cubicBezTo>
                      <a:pt x="3523" y="123"/>
                      <a:pt x="3319" y="271"/>
                      <a:pt x="3089" y="394"/>
                    </a:cubicBezTo>
                    <a:cubicBezTo>
                      <a:pt x="2804" y="556"/>
                      <a:pt x="2493" y="638"/>
                      <a:pt x="2168" y="623"/>
                    </a:cubicBezTo>
                    <a:cubicBezTo>
                      <a:pt x="1856" y="638"/>
                      <a:pt x="1545" y="556"/>
                      <a:pt x="1247" y="39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94" name="Google Shape;394;p28"/>
          <p:cNvSpPr/>
          <p:nvPr/>
        </p:nvSpPr>
        <p:spPr>
          <a:xfrm>
            <a:off x="2921175" y="1117049"/>
            <a:ext cx="1290511" cy="145307"/>
          </a:xfrm>
          <a:custGeom>
            <a:avLst/>
            <a:gdLst/>
            <a:ahLst/>
            <a:cxnLst/>
            <a:rect l="l" t="t" r="r" b="b"/>
            <a:pathLst>
              <a:path w="158881" h="17895" extrusionOk="0">
                <a:moveTo>
                  <a:pt x="0" y="0"/>
                </a:moveTo>
                <a:lnTo>
                  <a:pt x="17767" y="17895"/>
                </a:lnTo>
                <a:lnTo>
                  <a:pt x="35279" y="256"/>
                </a:lnTo>
                <a:lnTo>
                  <a:pt x="53046" y="17767"/>
                </a:lnTo>
                <a:lnTo>
                  <a:pt x="70685" y="256"/>
                </a:lnTo>
                <a:lnTo>
                  <a:pt x="88196" y="17767"/>
                </a:lnTo>
                <a:lnTo>
                  <a:pt x="105963" y="256"/>
                </a:lnTo>
                <a:lnTo>
                  <a:pt x="123730" y="17767"/>
                </a:lnTo>
                <a:lnTo>
                  <a:pt x="141369" y="128"/>
                </a:lnTo>
                <a:lnTo>
                  <a:pt x="158881" y="17895"/>
                </a:lnTo>
              </a:path>
            </a:pathLst>
          </a:cu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395" name="Google Shape;395;p28"/>
          <p:cNvGrpSpPr/>
          <p:nvPr/>
        </p:nvGrpSpPr>
        <p:grpSpPr>
          <a:xfrm>
            <a:off x="5344250" y="1112270"/>
            <a:ext cx="2951013" cy="2918832"/>
            <a:chOff x="2214529" y="2433804"/>
            <a:chExt cx="2706110" cy="2676600"/>
          </a:xfrm>
        </p:grpSpPr>
        <p:sp>
          <p:nvSpPr>
            <p:cNvPr id="396" name="Google Shape;396;p28"/>
            <p:cNvSpPr/>
            <p:nvPr/>
          </p:nvSpPr>
          <p:spPr>
            <a:xfrm>
              <a:off x="3189613" y="2433804"/>
              <a:ext cx="775500" cy="2676600"/>
            </a:xfrm>
            <a:prstGeom prst="ellipse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8"/>
            <p:cNvSpPr/>
            <p:nvPr/>
          </p:nvSpPr>
          <p:spPr>
            <a:xfrm rot="3599640">
              <a:off x="3179809" y="2422465"/>
              <a:ext cx="775659" cy="2676683"/>
            </a:xfrm>
            <a:prstGeom prst="ellipse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8"/>
            <p:cNvSpPr/>
            <p:nvPr/>
          </p:nvSpPr>
          <p:spPr>
            <a:xfrm rot="7200360">
              <a:off x="3179699" y="2433806"/>
              <a:ext cx="775659" cy="2676683"/>
            </a:xfrm>
            <a:prstGeom prst="ellipse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8"/>
            <p:cNvSpPr/>
            <p:nvPr/>
          </p:nvSpPr>
          <p:spPr>
            <a:xfrm>
              <a:off x="2316805" y="31969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00" name="Google Shape;400;p28"/>
            <p:cNvGrpSpPr/>
            <p:nvPr/>
          </p:nvGrpSpPr>
          <p:grpSpPr>
            <a:xfrm>
              <a:off x="2343091" y="3325866"/>
              <a:ext cx="301143" cy="95916"/>
              <a:chOff x="5581225" y="1820025"/>
              <a:chExt cx="463725" cy="147700"/>
            </a:xfrm>
          </p:grpSpPr>
          <p:sp>
            <p:nvSpPr>
              <p:cNvPr id="401" name="Google Shape;401;p28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28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28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28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28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28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28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28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28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28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28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28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28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4" name="Google Shape;414;p28"/>
            <p:cNvSpPr/>
            <p:nvPr/>
          </p:nvSpPr>
          <p:spPr>
            <a:xfrm>
              <a:off x="4354930" y="33383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15" name="Google Shape;415;p28"/>
            <p:cNvGrpSpPr/>
            <p:nvPr/>
          </p:nvGrpSpPr>
          <p:grpSpPr>
            <a:xfrm>
              <a:off x="4381216" y="3467266"/>
              <a:ext cx="301143" cy="95916"/>
              <a:chOff x="5581225" y="1820025"/>
              <a:chExt cx="463725" cy="147700"/>
            </a:xfrm>
          </p:grpSpPr>
          <p:sp>
            <p:nvSpPr>
              <p:cNvPr id="416" name="Google Shape;416;p28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28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28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28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28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28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28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28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28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28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28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28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28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29" name="Google Shape;429;p28"/>
            <p:cNvSpPr/>
            <p:nvPr/>
          </p:nvSpPr>
          <p:spPr>
            <a:xfrm>
              <a:off x="3163480" y="4603504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30" name="Google Shape;430;p28"/>
            <p:cNvGrpSpPr/>
            <p:nvPr/>
          </p:nvGrpSpPr>
          <p:grpSpPr>
            <a:xfrm>
              <a:off x="3189766" y="4732391"/>
              <a:ext cx="301143" cy="95916"/>
              <a:chOff x="5581225" y="1820025"/>
              <a:chExt cx="463725" cy="147700"/>
            </a:xfrm>
          </p:grpSpPr>
          <p:sp>
            <p:nvSpPr>
              <p:cNvPr id="431" name="Google Shape;431;p28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28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28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28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28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28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28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28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28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28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28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28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28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44" name="Google Shape;444;p28"/>
            <p:cNvSpPr/>
            <p:nvPr/>
          </p:nvSpPr>
          <p:spPr>
            <a:xfrm rot="367083">
              <a:off x="3328261" y="3532838"/>
              <a:ext cx="478525" cy="478525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45" name="Google Shape;445;p28"/>
            <p:cNvGrpSpPr/>
            <p:nvPr/>
          </p:nvGrpSpPr>
          <p:grpSpPr>
            <a:xfrm>
              <a:off x="3390682" y="3715768"/>
              <a:ext cx="353683" cy="112666"/>
              <a:chOff x="5581225" y="1820025"/>
              <a:chExt cx="463725" cy="147700"/>
            </a:xfrm>
          </p:grpSpPr>
          <p:sp>
            <p:nvSpPr>
              <p:cNvPr id="446" name="Google Shape;446;p28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28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28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28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28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28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28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28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28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28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28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28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28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Nickelodeon Electricity GIF by SpongeBob SquarePants">
            <a:extLst>
              <a:ext uri="{FF2B5EF4-FFF2-40B4-BE49-F238E27FC236}">
                <a16:creationId xmlns:a16="http://schemas.microsoft.com/office/drawing/2014/main" id="{A8984529-ECEF-1880-3BD5-80472ACA05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430"/>
            <a:ext cx="9144000" cy="516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086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2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600" dirty="0">
                <a:solidFill>
                  <a:schemeClr val="bg2"/>
                </a:solidFill>
              </a:rPr>
              <a:t>Turinys</a:t>
            </a:r>
            <a:endParaRPr sz="3600" dirty="0">
              <a:solidFill>
                <a:schemeClr val="bg2"/>
              </a:solidFill>
            </a:endParaRPr>
          </a:p>
        </p:txBody>
      </p:sp>
      <p:sp>
        <p:nvSpPr>
          <p:cNvPr id="464" name="Google Shape;464;p29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50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50000"/>
              <a:buFont typeface="+mj-lt"/>
              <a:buAutoNum type="arabicPeriod"/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Kas yra elektra?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50000"/>
              <a:buFont typeface="+mj-lt"/>
              <a:buAutoNum type="arabicPeriod"/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Kaip įsielektrina kūnai?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50000"/>
              <a:buFont typeface="+mj-lt"/>
              <a:buAutoNum type="arabicPeriod"/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Kas yra </a:t>
            </a:r>
            <a:r>
              <a:rPr lang="lt-LT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elektroskopas</a:t>
            </a: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50000"/>
              <a:buFont typeface="+mj-lt"/>
              <a:buAutoNum type="arabicPeriod"/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Kaip teka elektros srovė?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50000"/>
              <a:buFont typeface="+mj-lt"/>
              <a:buAutoNum type="arabicPeriod"/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Kas yra elektros energija</a:t>
            </a: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?</a:t>
            </a:r>
            <a:endParaRPr lang="lt-LT" sz="30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>
              <a:buClr>
                <a:schemeClr val="tx1"/>
              </a:buClr>
              <a:buSzPct val="50000"/>
              <a:buFont typeface="+mj-lt"/>
              <a:buAutoNum type="arabicPeriod"/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Kaip sudaromos elektros grandinės</a:t>
            </a: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Lato" panose="020B0604020202020204" pitchFamily="34" charset="0"/>
              </a:rPr>
              <a:t>?</a:t>
            </a:r>
            <a:endParaRPr sz="3000" dirty="0">
              <a:solidFill>
                <a:schemeClr val="tx1"/>
              </a:solidFill>
            </a:endParaRPr>
          </a:p>
        </p:txBody>
      </p:sp>
      <p:sp>
        <p:nvSpPr>
          <p:cNvPr id="465" name="Google Shape;465;p29"/>
          <p:cNvSpPr/>
          <p:nvPr/>
        </p:nvSpPr>
        <p:spPr>
          <a:xfrm>
            <a:off x="6680675" y="695875"/>
            <a:ext cx="1743322" cy="196308"/>
          </a:xfrm>
          <a:custGeom>
            <a:avLst/>
            <a:gdLst/>
            <a:ahLst/>
            <a:cxnLst/>
            <a:rect l="l" t="t" r="r" b="b"/>
            <a:pathLst>
              <a:path w="158881" h="17895" extrusionOk="0">
                <a:moveTo>
                  <a:pt x="0" y="0"/>
                </a:moveTo>
                <a:lnTo>
                  <a:pt x="17767" y="17895"/>
                </a:lnTo>
                <a:lnTo>
                  <a:pt x="35279" y="256"/>
                </a:lnTo>
                <a:lnTo>
                  <a:pt x="53046" y="17767"/>
                </a:lnTo>
                <a:lnTo>
                  <a:pt x="70685" y="256"/>
                </a:lnTo>
                <a:lnTo>
                  <a:pt x="88196" y="17767"/>
                </a:lnTo>
                <a:lnTo>
                  <a:pt x="105963" y="256"/>
                </a:lnTo>
                <a:lnTo>
                  <a:pt x="123730" y="17767"/>
                </a:lnTo>
                <a:lnTo>
                  <a:pt x="141369" y="128"/>
                </a:lnTo>
                <a:lnTo>
                  <a:pt x="158881" y="17895"/>
                </a:lnTo>
              </a:path>
            </a:pathLst>
          </a:cu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1026" name="Picture 2" descr="Movie gif. Daniel Stern as Marv in Home Alone 2 shudders violently as he's electrocuted. His hair stands on end as he briefly turns skeletal. ">
            <a:extLst>
              <a:ext uri="{FF2B5EF4-FFF2-40B4-BE49-F238E27FC236}">
                <a16:creationId xmlns:a16="http://schemas.microsoft.com/office/drawing/2014/main" id="{23168888-97CE-9987-44A5-2E121E46E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749" y="1143032"/>
            <a:ext cx="2501465" cy="2501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oogle Shape;1486;p40">
            <a:extLst>
              <a:ext uri="{FF2B5EF4-FFF2-40B4-BE49-F238E27FC236}">
                <a16:creationId xmlns:a16="http://schemas.microsoft.com/office/drawing/2014/main" id="{2F4BDEFF-2E63-7717-7053-FA832A2A6894}"/>
              </a:ext>
            </a:extLst>
          </p:cNvPr>
          <p:cNvGrpSpPr/>
          <p:nvPr/>
        </p:nvGrpSpPr>
        <p:grpSpPr>
          <a:xfrm flipH="1">
            <a:off x="7986211" y="4077057"/>
            <a:ext cx="976365" cy="965717"/>
            <a:chOff x="2214529" y="2433804"/>
            <a:chExt cx="2706110" cy="2676600"/>
          </a:xfrm>
        </p:grpSpPr>
        <p:sp>
          <p:nvSpPr>
            <p:cNvPr id="5" name="Google Shape;1487;p40">
              <a:extLst>
                <a:ext uri="{FF2B5EF4-FFF2-40B4-BE49-F238E27FC236}">
                  <a16:creationId xmlns:a16="http://schemas.microsoft.com/office/drawing/2014/main" id="{52FEC312-C779-D6A7-64A9-E0D6AFFC6E2B}"/>
                </a:ext>
              </a:extLst>
            </p:cNvPr>
            <p:cNvSpPr/>
            <p:nvPr/>
          </p:nvSpPr>
          <p:spPr>
            <a:xfrm>
              <a:off x="3189613" y="2433804"/>
              <a:ext cx="775500" cy="26766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488;p40">
              <a:extLst>
                <a:ext uri="{FF2B5EF4-FFF2-40B4-BE49-F238E27FC236}">
                  <a16:creationId xmlns:a16="http://schemas.microsoft.com/office/drawing/2014/main" id="{90389BA3-BCF7-CD63-88E9-3BD1A4D427A7}"/>
                </a:ext>
              </a:extLst>
            </p:cNvPr>
            <p:cNvSpPr/>
            <p:nvPr/>
          </p:nvSpPr>
          <p:spPr>
            <a:xfrm rot="3599640">
              <a:off x="3179809" y="2422465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489;p40">
              <a:extLst>
                <a:ext uri="{FF2B5EF4-FFF2-40B4-BE49-F238E27FC236}">
                  <a16:creationId xmlns:a16="http://schemas.microsoft.com/office/drawing/2014/main" id="{27D3F889-0F7E-4F1B-2F89-C7F87FC64CC9}"/>
                </a:ext>
              </a:extLst>
            </p:cNvPr>
            <p:cNvSpPr/>
            <p:nvPr/>
          </p:nvSpPr>
          <p:spPr>
            <a:xfrm rot="7200360">
              <a:off x="3179699" y="2433806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490;p40">
              <a:extLst>
                <a:ext uri="{FF2B5EF4-FFF2-40B4-BE49-F238E27FC236}">
                  <a16:creationId xmlns:a16="http://schemas.microsoft.com/office/drawing/2014/main" id="{5538C745-684D-3735-D8C0-0A9D5E57948D}"/>
                </a:ext>
              </a:extLst>
            </p:cNvPr>
            <p:cNvSpPr/>
            <p:nvPr/>
          </p:nvSpPr>
          <p:spPr>
            <a:xfrm>
              <a:off x="2316805" y="31969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1491;p40">
              <a:extLst>
                <a:ext uri="{FF2B5EF4-FFF2-40B4-BE49-F238E27FC236}">
                  <a16:creationId xmlns:a16="http://schemas.microsoft.com/office/drawing/2014/main" id="{70906BFC-CAF3-C1EB-77BC-AAB71AB19663}"/>
                </a:ext>
              </a:extLst>
            </p:cNvPr>
            <p:cNvGrpSpPr/>
            <p:nvPr/>
          </p:nvGrpSpPr>
          <p:grpSpPr>
            <a:xfrm>
              <a:off x="2343091" y="3325866"/>
              <a:ext cx="301143" cy="95916"/>
              <a:chOff x="5581225" y="1820025"/>
              <a:chExt cx="463725" cy="147700"/>
            </a:xfrm>
          </p:grpSpPr>
          <p:sp>
            <p:nvSpPr>
              <p:cNvPr id="55" name="Google Shape;1492;p40">
                <a:extLst>
                  <a:ext uri="{FF2B5EF4-FFF2-40B4-BE49-F238E27FC236}">
                    <a16:creationId xmlns:a16="http://schemas.microsoft.com/office/drawing/2014/main" id="{740691C0-840E-7C1E-560D-871D2E8F178B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493;p40">
                <a:extLst>
                  <a:ext uri="{FF2B5EF4-FFF2-40B4-BE49-F238E27FC236}">
                    <a16:creationId xmlns:a16="http://schemas.microsoft.com/office/drawing/2014/main" id="{0B93C1DD-B47A-FD3F-4432-AC4E8ACDC896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494;p40">
                <a:extLst>
                  <a:ext uri="{FF2B5EF4-FFF2-40B4-BE49-F238E27FC236}">
                    <a16:creationId xmlns:a16="http://schemas.microsoft.com/office/drawing/2014/main" id="{3FCC2372-E37F-A95E-4E53-76F3B5DAC3D2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495;p40">
                <a:extLst>
                  <a:ext uri="{FF2B5EF4-FFF2-40B4-BE49-F238E27FC236}">
                    <a16:creationId xmlns:a16="http://schemas.microsoft.com/office/drawing/2014/main" id="{00C202E1-3679-E304-8DD9-75244791A950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496;p40">
                <a:extLst>
                  <a:ext uri="{FF2B5EF4-FFF2-40B4-BE49-F238E27FC236}">
                    <a16:creationId xmlns:a16="http://schemas.microsoft.com/office/drawing/2014/main" id="{A7DE00D0-33F1-2127-9A41-AF5DB688F042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497;p40">
                <a:extLst>
                  <a:ext uri="{FF2B5EF4-FFF2-40B4-BE49-F238E27FC236}">
                    <a16:creationId xmlns:a16="http://schemas.microsoft.com/office/drawing/2014/main" id="{3937D014-D93E-E41B-F14F-B39B914996BD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498;p40">
                <a:extLst>
                  <a:ext uri="{FF2B5EF4-FFF2-40B4-BE49-F238E27FC236}">
                    <a16:creationId xmlns:a16="http://schemas.microsoft.com/office/drawing/2014/main" id="{459A361A-7CF9-6759-A599-3281D09E6EF1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499;p40">
                <a:extLst>
                  <a:ext uri="{FF2B5EF4-FFF2-40B4-BE49-F238E27FC236}">
                    <a16:creationId xmlns:a16="http://schemas.microsoft.com/office/drawing/2014/main" id="{184F6E5E-2FA1-C462-5140-F00AEEF7C68D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500;p40">
                <a:extLst>
                  <a:ext uri="{FF2B5EF4-FFF2-40B4-BE49-F238E27FC236}">
                    <a16:creationId xmlns:a16="http://schemas.microsoft.com/office/drawing/2014/main" id="{90A51B02-611D-827B-E9EE-56DC4FB5A179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1501;p40">
                <a:extLst>
                  <a:ext uri="{FF2B5EF4-FFF2-40B4-BE49-F238E27FC236}">
                    <a16:creationId xmlns:a16="http://schemas.microsoft.com/office/drawing/2014/main" id="{F1C20355-D859-E738-3D49-FE887FB0920B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1502;p40">
                <a:extLst>
                  <a:ext uri="{FF2B5EF4-FFF2-40B4-BE49-F238E27FC236}">
                    <a16:creationId xmlns:a16="http://schemas.microsoft.com/office/drawing/2014/main" id="{B173015C-5D8D-1B20-25E2-E22D6BF0D5B2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1503;p40">
                <a:extLst>
                  <a:ext uri="{FF2B5EF4-FFF2-40B4-BE49-F238E27FC236}">
                    <a16:creationId xmlns:a16="http://schemas.microsoft.com/office/drawing/2014/main" id="{CF0F3F7B-6D73-32D0-88C1-C4BB6789817C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1504;p40">
                <a:extLst>
                  <a:ext uri="{FF2B5EF4-FFF2-40B4-BE49-F238E27FC236}">
                    <a16:creationId xmlns:a16="http://schemas.microsoft.com/office/drawing/2014/main" id="{3F84A4D4-2ACB-9857-B8CF-C03464C52F4C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1505;p40">
              <a:extLst>
                <a:ext uri="{FF2B5EF4-FFF2-40B4-BE49-F238E27FC236}">
                  <a16:creationId xmlns:a16="http://schemas.microsoft.com/office/drawing/2014/main" id="{0323B9DF-3F1A-3947-EEF5-CAA0007A9917}"/>
                </a:ext>
              </a:extLst>
            </p:cNvPr>
            <p:cNvSpPr/>
            <p:nvPr/>
          </p:nvSpPr>
          <p:spPr>
            <a:xfrm>
              <a:off x="4354930" y="33383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1506;p40">
              <a:extLst>
                <a:ext uri="{FF2B5EF4-FFF2-40B4-BE49-F238E27FC236}">
                  <a16:creationId xmlns:a16="http://schemas.microsoft.com/office/drawing/2014/main" id="{D9E6348F-3822-6549-FF88-69DE36EBFA60}"/>
                </a:ext>
              </a:extLst>
            </p:cNvPr>
            <p:cNvGrpSpPr/>
            <p:nvPr/>
          </p:nvGrpSpPr>
          <p:grpSpPr>
            <a:xfrm>
              <a:off x="4381216" y="3467266"/>
              <a:ext cx="301143" cy="95916"/>
              <a:chOff x="5581225" y="1820025"/>
              <a:chExt cx="463725" cy="147700"/>
            </a:xfrm>
          </p:grpSpPr>
          <p:sp>
            <p:nvSpPr>
              <p:cNvPr id="42" name="Google Shape;1507;p40">
                <a:extLst>
                  <a:ext uri="{FF2B5EF4-FFF2-40B4-BE49-F238E27FC236}">
                    <a16:creationId xmlns:a16="http://schemas.microsoft.com/office/drawing/2014/main" id="{3FE920CE-0F04-C9C5-BF5F-539E5C556EB0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508;p40">
                <a:extLst>
                  <a:ext uri="{FF2B5EF4-FFF2-40B4-BE49-F238E27FC236}">
                    <a16:creationId xmlns:a16="http://schemas.microsoft.com/office/drawing/2014/main" id="{F639E3D2-6E4F-7AE1-BC68-9B1D6428F112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509;p40">
                <a:extLst>
                  <a:ext uri="{FF2B5EF4-FFF2-40B4-BE49-F238E27FC236}">
                    <a16:creationId xmlns:a16="http://schemas.microsoft.com/office/drawing/2014/main" id="{1D26D8A0-BE74-E40E-5BE2-6B9227A4834E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510;p40">
                <a:extLst>
                  <a:ext uri="{FF2B5EF4-FFF2-40B4-BE49-F238E27FC236}">
                    <a16:creationId xmlns:a16="http://schemas.microsoft.com/office/drawing/2014/main" id="{08616695-065B-F390-B0E1-B04C7F54A27E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511;p40">
                <a:extLst>
                  <a:ext uri="{FF2B5EF4-FFF2-40B4-BE49-F238E27FC236}">
                    <a16:creationId xmlns:a16="http://schemas.microsoft.com/office/drawing/2014/main" id="{367FF694-822D-AFE5-E169-3ADFD71D25D4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512;p40">
                <a:extLst>
                  <a:ext uri="{FF2B5EF4-FFF2-40B4-BE49-F238E27FC236}">
                    <a16:creationId xmlns:a16="http://schemas.microsoft.com/office/drawing/2014/main" id="{D7396169-9BD5-9E51-1558-361F70A16A19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513;p40">
                <a:extLst>
                  <a:ext uri="{FF2B5EF4-FFF2-40B4-BE49-F238E27FC236}">
                    <a16:creationId xmlns:a16="http://schemas.microsoft.com/office/drawing/2014/main" id="{42DCB8CB-DA98-8FE8-24C2-8A6B8FDB5556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514;p40">
                <a:extLst>
                  <a:ext uri="{FF2B5EF4-FFF2-40B4-BE49-F238E27FC236}">
                    <a16:creationId xmlns:a16="http://schemas.microsoft.com/office/drawing/2014/main" id="{0DC2410D-6CF0-68C5-7A1F-D0704CA5386A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515;p40">
                <a:extLst>
                  <a:ext uri="{FF2B5EF4-FFF2-40B4-BE49-F238E27FC236}">
                    <a16:creationId xmlns:a16="http://schemas.microsoft.com/office/drawing/2014/main" id="{C1DE5E9E-9785-DF90-24B9-778EED6ECEEC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516;p40">
                <a:extLst>
                  <a:ext uri="{FF2B5EF4-FFF2-40B4-BE49-F238E27FC236}">
                    <a16:creationId xmlns:a16="http://schemas.microsoft.com/office/drawing/2014/main" id="{546B6317-ED24-FADD-A824-FDCF3E04E4E8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517;p40">
                <a:extLst>
                  <a:ext uri="{FF2B5EF4-FFF2-40B4-BE49-F238E27FC236}">
                    <a16:creationId xmlns:a16="http://schemas.microsoft.com/office/drawing/2014/main" id="{A5915DB9-9CD4-2998-DB6A-37DD12D6379E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518;p40">
                <a:extLst>
                  <a:ext uri="{FF2B5EF4-FFF2-40B4-BE49-F238E27FC236}">
                    <a16:creationId xmlns:a16="http://schemas.microsoft.com/office/drawing/2014/main" id="{EE7147E2-7325-C906-C10E-CFFC975F85EC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519;p40">
                <a:extLst>
                  <a:ext uri="{FF2B5EF4-FFF2-40B4-BE49-F238E27FC236}">
                    <a16:creationId xmlns:a16="http://schemas.microsoft.com/office/drawing/2014/main" id="{3FCF28A8-2ACA-CC6F-DCDE-DB4D0DAE31F2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" name="Google Shape;1520;p40">
              <a:extLst>
                <a:ext uri="{FF2B5EF4-FFF2-40B4-BE49-F238E27FC236}">
                  <a16:creationId xmlns:a16="http://schemas.microsoft.com/office/drawing/2014/main" id="{C312A411-D1AE-5CFB-CC0F-291041CFCA55}"/>
                </a:ext>
              </a:extLst>
            </p:cNvPr>
            <p:cNvSpPr/>
            <p:nvPr/>
          </p:nvSpPr>
          <p:spPr>
            <a:xfrm>
              <a:off x="3163480" y="4603504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" name="Google Shape;1521;p40">
              <a:extLst>
                <a:ext uri="{FF2B5EF4-FFF2-40B4-BE49-F238E27FC236}">
                  <a16:creationId xmlns:a16="http://schemas.microsoft.com/office/drawing/2014/main" id="{B8954540-F36E-2502-B307-1CC415AED378}"/>
                </a:ext>
              </a:extLst>
            </p:cNvPr>
            <p:cNvGrpSpPr/>
            <p:nvPr/>
          </p:nvGrpSpPr>
          <p:grpSpPr>
            <a:xfrm>
              <a:off x="3189766" y="4732391"/>
              <a:ext cx="301143" cy="95916"/>
              <a:chOff x="5581225" y="1820025"/>
              <a:chExt cx="463725" cy="147700"/>
            </a:xfrm>
          </p:grpSpPr>
          <p:sp>
            <p:nvSpPr>
              <p:cNvPr id="29" name="Google Shape;1522;p40">
                <a:extLst>
                  <a:ext uri="{FF2B5EF4-FFF2-40B4-BE49-F238E27FC236}">
                    <a16:creationId xmlns:a16="http://schemas.microsoft.com/office/drawing/2014/main" id="{54773EFE-2613-90B5-DF57-A1A4588008CC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523;p40">
                <a:extLst>
                  <a:ext uri="{FF2B5EF4-FFF2-40B4-BE49-F238E27FC236}">
                    <a16:creationId xmlns:a16="http://schemas.microsoft.com/office/drawing/2014/main" id="{1D69A5E9-A137-669A-9030-8DE6225F2A42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524;p40">
                <a:extLst>
                  <a:ext uri="{FF2B5EF4-FFF2-40B4-BE49-F238E27FC236}">
                    <a16:creationId xmlns:a16="http://schemas.microsoft.com/office/drawing/2014/main" id="{9176800C-3C25-D6DC-3DBB-A6D6EC8131F5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525;p40">
                <a:extLst>
                  <a:ext uri="{FF2B5EF4-FFF2-40B4-BE49-F238E27FC236}">
                    <a16:creationId xmlns:a16="http://schemas.microsoft.com/office/drawing/2014/main" id="{54D641A7-D047-5377-205A-E6BFAA282C97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526;p40">
                <a:extLst>
                  <a:ext uri="{FF2B5EF4-FFF2-40B4-BE49-F238E27FC236}">
                    <a16:creationId xmlns:a16="http://schemas.microsoft.com/office/drawing/2014/main" id="{AFA219A1-E7FC-F0D8-44E4-7380ABC613D3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527;p40">
                <a:extLst>
                  <a:ext uri="{FF2B5EF4-FFF2-40B4-BE49-F238E27FC236}">
                    <a16:creationId xmlns:a16="http://schemas.microsoft.com/office/drawing/2014/main" id="{AE7A900D-A41E-6523-6B06-9D0FD08FB8B1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528;p40">
                <a:extLst>
                  <a:ext uri="{FF2B5EF4-FFF2-40B4-BE49-F238E27FC236}">
                    <a16:creationId xmlns:a16="http://schemas.microsoft.com/office/drawing/2014/main" id="{40590BA7-50F4-A37F-A756-B11972757A28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529;p40">
                <a:extLst>
                  <a:ext uri="{FF2B5EF4-FFF2-40B4-BE49-F238E27FC236}">
                    <a16:creationId xmlns:a16="http://schemas.microsoft.com/office/drawing/2014/main" id="{F71EAD0A-C493-D36F-D476-1BBFA85FD1C0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530;p40">
                <a:extLst>
                  <a:ext uri="{FF2B5EF4-FFF2-40B4-BE49-F238E27FC236}">
                    <a16:creationId xmlns:a16="http://schemas.microsoft.com/office/drawing/2014/main" id="{C3C3096E-82EC-9042-8049-BBA93ABD6C04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531;p40">
                <a:extLst>
                  <a:ext uri="{FF2B5EF4-FFF2-40B4-BE49-F238E27FC236}">
                    <a16:creationId xmlns:a16="http://schemas.microsoft.com/office/drawing/2014/main" id="{44A080C8-31ED-7486-D695-103BD92C0BAE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532;p40">
                <a:extLst>
                  <a:ext uri="{FF2B5EF4-FFF2-40B4-BE49-F238E27FC236}">
                    <a16:creationId xmlns:a16="http://schemas.microsoft.com/office/drawing/2014/main" id="{1BA178E6-AFFF-5628-343B-F2B061291D32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533;p40">
                <a:extLst>
                  <a:ext uri="{FF2B5EF4-FFF2-40B4-BE49-F238E27FC236}">
                    <a16:creationId xmlns:a16="http://schemas.microsoft.com/office/drawing/2014/main" id="{F437E9AF-65DE-6846-6C42-F14BB12521C3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534;p40">
                <a:extLst>
                  <a:ext uri="{FF2B5EF4-FFF2-40B4-BE49-F238E27FC236}">
                    <a16:creationId xmlns:a16="http://schemas.microsoft.com/office/drawing/2014/main" id="{01DFDB94-0E75-67F0-2B84-D2E918C56D19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" name="Google Shape;1535;p40">
              <a:extLst>
                <a:ext uri="{FF2B5EF4-FFF2-40B4-BE49-F238E27FC236}">
                  <a16:creationId xmlns:a16="http://schemas.microsoft.com/office/drawing/2014/main" id="{DAD042EA-963A-2004-35E3-EBABADAB806A}"/>
                </a:ext>
              </a:extLst>
            </p:cNvPr>
            <p:cNvSpPr/>
            <p:nvPr/>
          </p:nvSpPr>
          <p:spPr>
            <a:xfrm rot="367083">
              <a:off x="3328261" y="3532838"/>
              <a:ext cx="478525" cy="478525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" name="Google Shape;1536;p40">
              <a:extLst>
                <a:ext uri="{FF2B5EF4-FFF2-40B4-BE49-F238E27FC236}">
                  <a16:creationId xmlns:a16="http://schemas.microsoft.com/office/drawing/2014/main" id="{E88D38A8-5AA8-CF63-8FCD-3F763BC791AE}"/>
                </a:ext>
              </a:extLst>
            </p:cNvPr>
            <p:cNvGrpSpPr/>
            <p:nvPr/>
          </p:nvGrpSpPr>
          <p:grpSpPr>
            <a:xfrm>
              <a:off x="3390682" y="3715768"/>
              <a:ext cx="353683" cy="112666"/>
              <a:chOff x="5581225" y="1820025"/>
              <a:chExt cx="463725" cy="147700"/>
            </a:xfrm>
          </p:grpSpPr>
          <p:sp>
            <p:nvSpPr>
              <p:cNvPr id="16" name="Google Shape;1537;p40">
                <a:extLst>
                  <a:ext uri="{FF2B5EF4-FFF2-40B4-BE49-F238E27FC236}">
                    <a16:creationId xmlns:a16="http://schemas.microsoft.com/office/drawing/2014/main" id="{4D467DD3-B477-C2E5-AA94-363F7776E943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538;p40">
                <a:extLst>
                  <a:ext uri="{FF2B5EF4-FFF2-40B4-BE49-F238E27FC236}">
                    <a16:creationId xmlns:a16="http://schemas.microsoft.com/office/drawing/2014/main" id="{E98DCD9A-0121-38A2-B37E-504275CF09FD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539;p40">
                <a:extLst>
                  <a:ext uri="{FF2B5EF4-FFF2-40B4-BE49-F238E27FC236}">
                    <a16:creationId xmlns:a16="http://schemas.microsoft.com/office/drawing/2014/main" id="{1F460E00-B7C2-8742-91DD-FD92847277C9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540;p40">
                <a:extLst>
                  <a:ext uri="{FF2B5EF4-FFF2-40B4-BE49-F238E27FC236}">
                    <a16:creationId xmlns:a16="http://schemas.microsoft.com/office/drawing/2014/main" id="{F3D7A150-1F96-3D7A-AC0B-49EDBA9D3DF1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541;p40">
                <a:extLst>
                  <a:ext uri="{FF2B5EF4-FFF2-40B4-BE49-F238E27FC236}">
                    <a16:creationId xmlns:a16="http://schemas.microsoft.com/office/drawing/2014/main" id="{2F4DEA3B-5BA9-8A9B-0698-C7B7D0377E54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542;p40">
                <a:extLst>
                  <a:ext uri="{FF2B5EF4-FFF2-40B4-BE49-F238E27FC236}">
                    <a16:creationId xmlns:a16="http://schemas.microsoft.com/office/drawing/2014/main" id="{B2A51A24-C24C-001D-9278-AD0BA1B5E58C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543;p40">
                <a:extLst>
                  <a:ext uri="{FF2B5EF4-FFF2-40B4-BE49-F238E27FC236}">
                    <a16:creationId xmlns:a16="http://schemas.microsoft.com/office/drawing/2014/main" id="{DEFCB7DE-43D2-0B8A-6A77-F978A660CD34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544;p40">
                <a:extLst>
                  <a:ext uri="{FF2B5EF4-FFF2-40B4-BE49-F238E27FC236}">
                    <a16:creationId xmlns:a16="http://schemas.microsoft.com/office/drawing/2014/main" id="{8DB6B6BF-43B8-8433-E89D-02F1D1A7299A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545;p40">
                <a:extLst>
                  <a:ext uri="{FF2B5EF4-FFF2-40B4-BE49-F238E27FC236}">
                    <a16:creationId xmlns:a16="http://schemas.microsoft.com/office/drawing/2014/main" id="{CA97998E-D805-FE79-F38B-ABFF34A10A1D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546;p40">
                <a:extLst>
                  <a:ext uri="{FF2B5EF4-FFF2-40B4-BE49-F238E27FC236}">
                    <a16:creationId xmlns:a16="http://schemas.microsoft.com/office/drawing/2014/main" id="{EE77A155-72A9-303C-7125-3B6C104D2C87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547;p40">
                <a:extLst>
                  <a:ext uri="{FF2B5EF4-FFF2-40B4-BE49-F238E27FC236}">
                    <a16:creationId xmlns:a16="http://schemas.microsoft.com/office/drawing/2014/main" id="{AF024DA5-F4E6-F137-01E9-9DD7F666E7B7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548;p40">
                <a:extLst>
                  <a:ext uri="{FF2B5EF4-FFF2-40B4-BE49-F238E27FC236}">
                    <a16:creationId xmlns:a16="http://schemas.microsoft.com/office/drawing/2014/main" id="{923B14BD-5B57-D8B9-A38B-AAD33EE5B156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549;p40">
                <a:extLst>
                  <a:ext uri="{FF2B5EF4-FFF2-40B4-BE49-F238E27FC236}">
                    <a16:creationId xmlns:a16="http://schemas.microsoft.com/office/drawing/2014/main" id="{35110B6E-7C7D-BB35-5331-AC7C930F9D5F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30"/>
          <p:cNvSpPr txBox="1">
            <a:spLocks noGrp="1"/>
          </p:cNvSpPr>
          <p:nvPr>
            <p:ph type="title"/>
          </p:nvPr>
        </p:nvSpPr>
        <p:spPr>
          <a:xfrm>
            <a:off x="1173005" y="4035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600" dirty="0">
                <a:solidFill>
                  <a:schemeClr val="dk2"/>
                </a:solidFill>
              </a:rPr>
              <a:t>Kas yra elektra?</a:t>
            </a:r>
            <a:endParaRPr sz="3600" dirty="0">
              <a:solidFill>
                <a:schemeClr val="dk2"/>
              </a:solidFill>
            </a:endParaRPr>
          </a:p>
        </p:txBody>
      </p:sp>
      <p:sp>
        <p:nvSpPr>
          <p:cNvPr id="487" name="Google Shape;487;p30"/>
          <p:cNvSpPr/>
          <p:nvPr/>
        </p:nvSpPr>
        <p:spPr>
          <a:xfrm>
            <a:off x="6680675" y="695875"/>
            <a:ext cx="1743322" cy="196308"/>
          </a:xfrm>
          <a:custGeom>
            <a:avLst/>
            <a:gdLst/>
            <a:ahLst/>
            <a:cxnLst/>
            <a:rect l="l" t="t" r="r" b="b"/>
            <a:pathLst>
              <a:path w="158881" h="17895" extrusionOk="0">
                <a:moveTo>
                  <a:pt x="0" y="0"/>
                </a:moveTo>
                <a:lnTo>
                  <a:pt x="17767" y="17895"/>
                </a:lnTo>
                <a:lnTo>
                  <a:pt x="35279" y="256"/>
                </a:lnTo>
                <a:lnTo>
                  <a:pt x="53046" y="17767"/>
                </a:lnTo>
                <a:lnTo>
                  <a:pt x="70685" y="256"/>
                </a:lnTo>
                <a:lnTo>
                  <a:pt x="88196" y="17767"/>
                </a:lnTo>
                <a:lnTo>
                  <a:pt x="105963" y="256"/>
                </a:lnTo>
                <a:lnTo>
                  <a:pt x="123730" y="17767"/>
                </a:lnTo>
                <a:lnTo>
                  <a:pt x="141369" y="128"/>
                </a:lnTo>
                <a:lnTo>
                  <a:pt x="158881" y="17895"/>
                </a:lnTo>
              </a:path>
            </a:pathLst>
          </a:cu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4F0FD1FA-0ACE-7B60-315B-65D98F0C30E9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136224" y="891425"/>
            <a:ext cx="4360276" cy="3848550"/>
          </a:xfrm>
        </p:spPr>
        <p:txBody>
          <a:bodyPr/>
          <a:lstStyle/>
          <a:p>
            <a:pPr rtl="0">
              <a:spcBef>
                <a:spcPts val="0"/>
              </a:spcBef>
              <a:spcAft>
                <a:spcPts val="100"/>
              </a:spcAft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Elektros srovė -  tai vienas iš fizikoje nagrinėjamų 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rei</a:t>
            </a:r>
            <a:r>
              <a:rPr lang="lt-LT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škinių</a:t>
            </a: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Ji tiria elektros ir magnetų sąveiką.   </a:t>
            </a:r>
            <a:endParaRPr lang="lt-LT" sz="3000" b="0" dirty="0">
              <a:solidFill>
                <a:schemeClr val="tx1"/>
              </a:solidFill>
              <a:effectLst/>
            </a:endParaRPr>
          </a:p>
          <a:p>
            <a:br>
              <a:rPr lang="lt-LT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2054" name="Picture 6" descr="episode 11 town GIF">
            <a:extLst>
              <a:ext uri="{FF2B5EF4-FFF2-40B4-BE49-F238E27FC236}">
                <a16:creationId xmlns:a16="http://schemas.microsoft.com/office/drawing/2014/main" id="{2C72CD68-EA86-44E7-8BD6-B963C1612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502" y="976225"/>
            <a:ext cx="3897124" cy="291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Google Shape;1486;p40">
            <a:extLst>
              <a:ext uri="{FF2B5EF4-FFF2-40B4-BE49-F238E27FC236}">
                <a16:creationId xmlns:a16="http://schemas.microsoft.com/office/drawing/2014/main" id="{95222F41-00CD-DBD9-E3A4-4FC41857B427}"/>
              </a:ext>
            </a:extLst>
          </p:cNvPr>
          <p:cNvGrpSpPr/>
          <p:nvPr/>
        </p:nvGrpSpPr>
        <p:grpSpPr>
          <a:xfrm flipH="1">
            <a:off x="7986211" y="4077057"/>
            <a:ext cx="976365" cy="965717"/>
            <a:chOff x="2214529" y="2433804"/>
            <a:chExt cx="2706110" cy="2676600"/>
          </a:xfrm>
        </p:grpSpPr>
        <p:sp>
          <p:nvSpPr>
            <p:cNvPr id="27" name="Google Shape;1487;p40">
              <a:extLst>
                <a:ext uri="{FF2B5EF4-FFF2-40B4-BE49-F238E27FC236}">
                  <a16:creationId xmlns:a16="http://schemas.microsoft.com/office/drawing/2014/main" id="{18584283-5D6B-E4EC-DEEF-D3A3227003E3}"/>
                </a:ext>
              </a:extLst>
            </p:cNvPr>
            <p:cNvSpPr/>
            <p:nvPr/>
          </p:nvSpPr>
          <p:spPr>
            <a:xfrm>
              <a:off x="3189613" y="2433804"/>
              <a:ext cx="775500" cy="26766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88;p40">
              <a:extLst>
                <a:ext uri="{FF2B5EF4-FFF2-40B4-BE49-F238E27FC236}">
                  <a16:creationId xmlns:a16="http://schemas.microsoft.com/office/drawing/2014/main" id="{7E0161BC-AB25-8AB7-C520-4C6B0DC472BD}"/>
                </a:ext>
              </a:extLst>
            </p:cNvPr>
            <p:cNvSpPr/>
            <p:nvPr/>
          </p:nvSpPr>
          <p:spPr>
            <a:xfrm rot="3599640">
              <a:off x="3179809" y="2422465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89;p40">
              <a:extLst>
                <a:ext uri="{FF2B5EF4-FFF2-40B4-BE49-F238E27FC236}">
                  <a16:creationId xmlns:a16="http://schemas.microsoft.com/office/drawing/2014/main" id="{5077F302-A945-A71E-C961-2BB3AFAB5479}"/>
                </a:ext>
              </a:extLst>
            </p:cNvPr>
            <p:cNvSpPr/>
            <p:nvPr/>
          </p:nvSpPr>
          <p:spPr>
            <a:xfrm rot="7200360">
              <a:off x="3179699" y="2433806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90;p40">
              <a:extLst>
                <a:ext uri="{FF2B5EF4-FFF2-40B4-BE49-F238E27FC236}">
                  <a16:creationId xmlns:a16="http://schemas.microsoft.com/office/drawing/2014/main" id="{071E67AF-39C4-2E40-9177-E2E36FDA7A1B}"/>
                </a:ext>
              </a:extLst>
            </p:cNvPr>
            <p:cNvSpPr/>
            <p:nvPr/>
          </p:nvSpPr>
          <p:spPr>
            <a:xfrm>
              <a:off x="2316805" y="31969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1" name="Google Shape;1491;p40">
              <a:extLst>
                <a:ext uri="{FF2B5EF4-FFF2-40B4-BE49-F238E27FC236}">
                  <a16:creationId xmlns:a16="http://schemas.microsoft.com/office/drawing/2014/main" id="{1C976B6F-73B9-645B-DDD3-AD152B24249E}"/>
                </a:ext>
              </a:extLst>
            </p:cNvPr>
            <p:cNvGrpSpPr/>
            <p:nvPr/>
          </p:nvGrpSpPr>
          <p:grpSpPr>
            <a:xfrm>
              <a:off x="2343091" y="3325866"/>
              <a:ext cx="301143" cy="95916"/>
              <a:chOff x="5581225" y="1820025"/>
              <a:chExt cx="463725" cy="147700"/>
            </a:xfrm>
          </p:grpSpPr>
          <p:sp>
            <p:nvSpPr>
              <p:cNvPr id="461" name="Google Shape;1492;p40">
                <a:extLst>
                  <a:ext uri="{FF2B5EF4-FFF2-40B4-BE49-F238E27FC236}">
                    <a16:creationId xmlns:a16="http://schemas.microsoft.com/office/drawing/2014/main" id="{41171048-04B1-5FFC-5D2A-1BD67C99CDC6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1493;p40">
                <a:extLst>
                  <a:ext uri="{FF2B5EF4-FFF2-40B4-BE49-F238E27FC236}">
                    <a16:creationId xmlns:a16="http://schemas.microsoft.com/office/drawing/2014/main" id="{6DC0BA66-6D2B-89FF-7D11-794C742314E7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1494;p40">
                <a:extLst>
                  <a:ext uri="{FF2B5EF4-FFF2-40B4-BE49-F238E27FC236}">
                    <a16:creationId xmlns:a16="http://schemas.microsoft.com/office/drawing/2014/main" id="{2C93CF0D-74A8-152E-C6AC-4A89F6781941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1495;p40">
                <a:extLst>
                  <a:ext uri="{FF2B5EF4-FFF2-40B4-BE49-F238E27FC236}">
                    <a16:creationId xmlns:a16="http://schemas.microsoft.com/office/drawing/2014/main" id="{61B2F143-03B4-3DE3-B292-26C273C1EF77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1496;p40">
                <a:extLst>
                  <a:ext uri="{FF2B5EF4-FFF2-40B4-BE49-F238E27FC236}">
                    <a16:creationId xmlns:a16="http://schemas.microsoft.com/office/drawing/2014/main" id="{383D40A3-2A4F-8CDA-3F4A-84C51427E358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1497;p40">
                <a:extLst>
                  <a:ext uri="{FF2B5EF4-FFF2-40B4-BE49-F238E27FC236}">
                    <a16:creationId xmlns:a16="http://schemas.microsoft.com/office/drawing/2014/main" id="{581E3F06-43CC-25CA-DAD3-FEC7077712EA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1498;p40">
                <a:extLst>
                  <a:ext uri="{FF2B5EF4-FFF2-40B4-BE49-F238E27FC236}">
                    <a16:creationId xmlns:a16="http://schemas.microsoft.com/office/drawing/2014/main" id="{4F545789-C424-E0FF-E1C2-9A1946592A74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1499;p40">
                <a:extLst>
                  <a:ext uri="{FF2B5EF4-FFF2-40B4-BE49-F238E27FC236}">
                    <a16:creationId xmlns:a16="http://schemas.microsoft.com/office/drawing/2014/main" id="{7DD7C6A2-CDB2-6E10-F623-75C45EE4ABD5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1500;p40">
                <a:extLst>
                  <a:ext uri="{FF2B5EF4-FFF2-40B4-BE49-F238E27FC236}">
                    <a16:creationId xmlns:a16="http://schemas.microsoft.com/office/drawing/2014/main" id="{F5ABC51E-7805-50A9-364D-512082D00FDA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1501;p40">
                <a:extLst>
                  <a:ext uri="{FF2B5EF4-FFF2-40B4-BE49-F238E27FC236}">
                    <a16:creationId xmlns:a16="http://schemas.microsoft.com/office/drawing/2014/main" id="{92CC0021-4547-4DD8-CAA3-7AEB5EE4D3C2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1502;p40">
                <a:extLst>
                  <a:ext uri="{FF2B5EF4-FFF2-40B4-BE49-F238E27FC236}">
                    <a16:creationId xmlns:a16="http://schemas.microsoft.com/office/drawing/2014/main" id="{A19BECE0-E980-778B-AD87-6822F35D3068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1503;p40">
                <a:extLst>
                  <a:ext uri="{FF2B5EF4-FFF2-40B4-BE49-F238E27FC236}">
                    <a16:creationId xmlns:a16="http://schemas.microsoft.com/office/drawing/2014/main" id="{BAAD12A2-7EA8-2311-B0EC-BE2DA6B4F62D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1504;p40">
                <a:extLst>
                  <a:ext uri="{FF2B5EF4-FFF2-40B4-BE49-F238E27FC236}">
                    <a16:creationId xmlns:a16="http://schemas.microsoft.com/office/drawing/2014/main" id="{390F5C15-BBFC-1C81-5813-2262D6FB76B6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2" name="Google Shape;1505;p40">
              <a:extLst>
                <a:ext uri="{FF2B5EF4-FFF2-40B4-BE49-F238E27FC236}">
                  <a16:creationId xmlns:a16="http://schemas.microsoft.com/office/drawing/2014/main" id="{953F7944-650D-20DD-6B09-AEF047195656}"/>
                </a:ext>
              </a:extLst>
            </p:cNvPr>
            <p:cNvSpPr/>
            <p:nvPr/>
          </p:nvSpPr>
          <p:spPr>
            <a:xfrm>
              <a:off x="4354930" y="33383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3" name="Google Shape;1506;p40">
              <a:extLst>
                <a:ext uri="{FF2B5EF4-FFF2-40B4-BE49-F238E27FC236}">
                  <a16:creationId xmlns:a16="http://schemas.microsoft.com/office/drawing/2014/main" id="{E633588F-173E-4FF2-5EA1-D18832D0F29D}"/>
                </a:ext>
              </a:extLst>
            </p:cNvPr>
            <p:cNvGrpSpPr/>
            <p:nvPr/>
          </p:nvGrpSpPr>
          <p:grpSpPr>
            <a:xfrm>
              <a:off x="4381216" y="3467266"/>
              <a:ext cx="301143" cy="95916"/>
              <a:chOff x="5581225" y="1820025"/>
              <a:chExt cx="463725" cy="147700"/>
            </a:xfrm>
          </p:grpSpPr>
          <p:sp>
            <p:nvSpPr>
              <p:cNvPr id="448" name="Google Shape;1507;p40">
                <a:extLst>
                  <a:ext uri="{FF2B5EF4-FFF2-40B4-BE49-F238E27FC236}">
                    <a16:creationId xmlns:a16="http://schemas.microsoft.com/office/drawing/2014/main" id="{2FA73A1A-5230-C735-CAF1-7D8FB382C942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1508;p40">
                <a:extLst>
                  <a:ext uri="{FF2B5EF4-FFF2-40B4-BE49-F238E27FC236}">
                    <a16:creationId xmlns:a16="http://schemas.microsoft.com/office/drawing/2014/main" id="{F664B0D4-7AA1-3306-F31A-91CA010BEBF5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1509;p40">
                <a:extLst>
                  <a:ext uri="{FF2B5EF4-FFF2-40B4-BE49-F238E27FC236}">
                    <a16:creationId xmlns:a16="http://schemas.microsoft.com/office/drawing/2014/main" id="{206D96C2-ABE1-AEF7-9E7C-172045E61900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1510;p40">
                <a:extLst>
                  <a:ext uri="{FF2B5EF4-FFF2-40B4-BE49-F238E27FC236}">
                    <a16:creationId xmlns:a16="http://schemas.microsoft.com/office/drawing/2014/main" id="{9BEAB2B0-6D88-6C75-8049-879091FB25BD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1511;p40">
                <a:extLst>
                  <a:ext uri="{FF2B5EF4-FFF2-40B4-BE49-F238E27FC236}">
                    <a16:creationId xmlns:a16="http://schemas.microsoft.com/office/drawing/2014/main" id="{23AEA9C9-7C53-CB8D-3C5A-43E3778A18F4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1512;p40">
                <a:extLst>
                  <a:ext uri="{FF2B5EF4-FFF2-40B4-BE49-F238E27FC236}">
                    <a16:creationId xmlns:a16="http://schemas.microsoft.com/office/drawing/2014/main" id="{B3866ABE-18F5-E802-4FF1-3D7F7F6759A0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1513;p40">
                <a:extLst>
                  <a:ext uri="{FF2B5EF4-FFF2-40B4-BE49-F238E27FC236}">
                    <a16:creationId xmlns:a16="http://schemas.microsoft.com/office/drawing/2014/main" id="{DD19EE96-8B26-7477-D85F-9C790F42CABB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1514;p40">
                <a:extLst>
                  <a:ext uri="{FF2B5EF4-FFF2-40B4-BE49-F238E27FC236}">
                    <a16:creationId xmlns:a16="http://schemas.microsoft.com/office/drawing/2014/main" id="{83921D54-41F2-DCCE-4ACA-D15B52D22049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1515;p40">
                <a:extLst>
                  <a:ext uri="{FF2B5EF4-FFF2-40B4-BE49-F238E27FC236}">
                    <a16:creationId xmlns:a16="http://schemas.microsoft.com/office/drawing/2014/main" id="{0F774C8C-BD37-3025-56B4-59FCCDF24311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1516;p40">
                <a:extLst>
                  <a:ext uri="{FF2B5EF4-FFF2-40B4-BE49-F238E27FC236}">
                    <a16:creationId xmlns:a16="http://schemas.microsoft.com/office/drawing/2014/main" id="{28AC3A64-FBF6-826E-1EC6-AD3008EB89E5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1517;p40">
                <a:extLst>
                  <a:ext uri="{FF2B5EF4-FFF2-40B4-BE49-F238E27FC236}">
                    <a16:creationId xmlns:a16="http://schemas.microsoft.com/office/drawing/2014/main" id="{23ACAC0E-6F7D-8EA7-3BF3-CD3A197421B0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1518;p40">
                <a:extLst>
                  <a:ext uri="{FF2B5EF4-FFF2-40B4-BE49-F238E27FC236}">
                    <a16:creationId xmlns:a16="http://schemas.microsoft.com/office/drawing/2014/main" id="{ED0A0DF7-0B22-C10A-EBAC-B8CA60A72965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1519;p40">
                <a:extLst>
                  <a:ext uri="{FF2B5EF4-FFF2-40B4-BE49-F238E27FC236}">
                    <a16:creationId xmlns:a16="http://schemas.microsoft.com/office/drawing/2014/main" id="{F17DAD9C-6CAD-6D4E-BA2D-7A7C8337D775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4" name="Google Shape;1520;p40">
              <a:extLst>
                <a:ext uri="{FF2B5EF4-FFF2-40B4-BE49-F238E27FC236}">
                  <a16:creationId xmlns:a16="http://schemas.microsoft.com/office/drawing/2014/main" id="{8DBA1909-BAF5-CC6A-93BC-B8E4A26F6FD6}"/>
                </a:ext>
              </a:extLst>
            </p:cNvPr>
            <p:cNvSpPr/>
            <p:nvPr/>
          </p:nvSpPr>
          <p:spPr>
            <a:xfrm>
              <a:off x="3163480" y="4603504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" name="Google Shape;1521;p40">
              <a:extLst>
                <a:ext uri="{FF2B5EF4-FFF2-40B4-BE49-F238E27FC236}">
                  <a16:creationId xmlns:a16="http://schemas.microsoft.com/office/drawing/2014/main" id="{85E4B223-61EB-504A-2E91-40E51B2B6B4D}"/>
                </a:ext>
              </a:extLst>
            </p:cNvPr>
            <p:cNvGrpSpPr/>
            <p:nvPr/>
          </p:nvGrpSpPr>
          <p:grpSpPr>
            <a:xfrm>
              <a:off x="3189766" y="4732391"/>
              <a:ext cx="301143" cy="95916"/>
              <a:chOff x="5581225" y="1820025"/>
              <a:chExt cx="463725" cy="147700"/>
            </a:xfrm>
          </p:grpSpPr>
          <p:sp>
            <p:nvSpPr>
              <p:cNvPr id="51" name="Google Shape;1522;p40">
                <a:extLst>
                  <a:ext uri="{FF2B5EF4-FFF2-40B4-BE49-F238E27FC236}">
                    <a16:creationId xmlns:a16="http://schemas.microsoft.com/office/drawing/2014/main" id="{D4C561D3-CEB3-A03A-A3CA-AD1D29CEB0F2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523;p40">
                <a:extLst>
                  <a:ext uri="{FF2B5EF4-FFF2-40B4-BE49-F238E27FC236}">
                    <a16:creationId xmlns:a16="http://schemas.microsoft.com/office/drawing/2014/main" id="{4327A23B-2EEC-DE82-E832-BB5ED266468A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524;p40">
                <a:extLst>
                  <a:ext uri="{FF2B5EF4-FFF2-40B4-BE49-F238E27FC236}">
                    <a16:creationId xmlns:a16="http://schemas.microsoft.com/office/drawing/2014/main" id="{63AADBBD-774F-6432-9740-061A051530AE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525;p40">
                <a:extLst>
                  <a:ext uri="{FF2B5EF4-FFF2-40B4-BE49-F238E27FC236}">
                    <a16:creationId xmlns:a16="http://schemas.microsoft.com/office/drawing/2014/main" id="{9881553F-0BA8-1E1D-16EA-047F5C12EF0D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526;p40">
                <a:extLst>
                  <a:ext uri="{FF2B5EF4-FFF2-40B4-BE49-F238E27FC236}">
                    <a16:creationId xmlns:a16="http://schemas.microsoft.com/office/drawing/2014/main" id="{63433CB1-7CBB-D56B-694B-FA2AB6A7F7E2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527;p40">
                <a:extLst>
                  <a:ext uri="{FF2B5EF4-FFF2-40B4-BE49-F238E27FC236}">
                    <a16:creationId xmlns:a16="http://schemas.microsoft.com/office/drawing/2014/main" id="{65E4A0AC-01EA-E5D8-9F14-D5C962432DE7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528;p40">
                <a:extLst>
                  <a:ext uri="{FF2B5EF4-FFF2-40B4-BE49-F238E27FC236}">
                    <a16:creationId xmlns:a16="http://schemas.microsoft.com/office/drawing/2014/main" id="{9BF2FC8A-D679-3614-2950-A2CF5903C0B0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529;p40">
                <a:extLst>
                  <a:ext uri="{FF2B5EF4-FFF2-40B4-BE49-F238E27FC236}">
                    <a16:creationId xmlns:a16="http://schemas.microsoft.com/office/drawing/2014/main" id="{911DC98F-A75B-F68E-CEA2-E8E0A53B8DBA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530;p40">
                <a:extLst>
                  <a:ext uri="{FF2B5EF4-FFF2-40B4-BE49-F238E27FC236}">
                    <a16:creationId xmlns:a16="http://schemas.microsoft.com/office/drawing/2014/main" id="{595C469B-4905-C97A-D55B-3DA36676D02C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531;p40">
                <a:extLst>
                  <a:ext uri="{FF2B5EF4-FFF2-40B4-BE49-F238E27FC236}">
                    <a16:creationId xmlns:a16="http://schemas.microsoft.com/office/drawing/2014/main" id="{FC319255-34C4-C1B5-A028-DA257B9EAD93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532;p40">
                <a:extLst>
                  <a:ext uri="{FF2B5EF4-FFF2-40B4-BE49-F238E27FC236}">
                    <a16:creationId xmlns:a16="http://schemas.microsoft.com/office/drawing/2014/main" id="{F7B7030C-20D3-E6A4-5600-9948E778CD73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533;p40">
                <a:extLst>
                  <a:ext uri="{FF2B5EF4-FFF2-40B4-BE49-F238E27FC236}">
                    <a16:creationId xmlns:a16="http://schemas.microsoft.com/office/drawing/2014/main" id="{13C083E2-7D6F-24DE-5B24-44E88588D574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534;p40">
                <a:extLst>
                  <a:ext uri="{FF2B5EF4-FFF2-40B4-BE49-F238E27FC236}">
                    <a16:creationId xmlns:a16="http://schemas.microsoft.com/office/drawing/2014/main" id="{5CB32F15-0D54-B9A1-016C-71516C5F074E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" name="Google Shape;1535;p40">
              <a:extLst>
                <a:ext uri="{FF2B5EF4-FFF2-40B4-BE49-F238E27FC236}">
                  <a16:creationId xmlns:a16="http://schemas.microsoft.com/office/drawing/2014/main" id="{0B389830-7D4D-F743-1C3B-0F1858D697D5}"/>
                </a:ext>
              </a:extLst>
            </p:cNvPr>
            <p:cNvSpPr/>
            <p:nvPr/>
          </p:nvSpPr>
          <p:spPr>
            <a:xfrm rot="367083">
              <a:off x="3328261" y="3532838"/>
              <a:ext cx="478525" cy="478525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" name="Google Shape;1536;p40">
              <a:extLst>
                <a:ext uri="{FF2B5EF4-FFF2-40B4-BE49-F238E27FC236}">
                  <a16:creationId xmlns:a16="http://schemas.microsoft.com/office/drawing/2014/main" id="{087ECC71-4379-5B4E-4D4B-CDF5B9DF350A}"/>
                </a:ext>
              </a:extLst>
            </p:cNvPr>
            <p:cNvGrpSpPr/>
            <p:nvPr/>
          </p:nvGrpSpPr>
          <p:grpSpPr>
            <a:xfrm>
              <a:off x="3390682" y="3715768"/>
              <a:ext cx="353683" cy="112666"/>
              <a:chOff x="5581225" y="1820025"/>
              <a:chExt cx="463725" cy="147700"/>
            </a:xfrm>
          </p:grpSpPr>
          <p:sp>
            <p:nvSpPr>
              <p:cNvPr id="38" name="Google Shape;1537;p40">
                <a:extLst>
                  <a:ext uri="{FF2B5EF4-FFF2-40B4-BE49-F238E27FC236}">
                    <a16:creationId xmlns:a16="http://schemas.microsoft.com/office/drawing/2014/main" id="{93AA60CA-EE4E-DE49-C3B1-3EFA4C41729D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538;p40">
                <a:extLst>
                  <a:ext uri="{FF2B5EF4-FFF2-40B4-BE49-F238E27FC236}">
                    <a16:creationId xmlns:a16="http://schemas.microsoft.com/office/drawing/2014/main" id="{ED18B8D8-4AB3-2658-4CF8-4CEAB6085EC5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539;p40">
                <a:extLst>
                  <a:ext uri="{FF2B5EF4-FFF2-40B4-BE49-F238E27FC236}">
                    <a16:creationId xmlns:a16="http://schemas.microsoft.com/office/drawing/2014/main" id="{ABB98C14-EB21-805A-E704-93E98CCFE451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540;p40">
                <a:extLst>
                  <a:ext uri="{FF2B5EF4-FFF2-40B4-BE49-F238E27FC236}">
                    <a16:creationId xmlns:a16="http://schemas.microsoft.com/office/drawing/2014/main" id="{5C73D319-A0B7-F8B1-D3DF-F2165EC4BE5C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541;p40">
                <a:extLst>
                  <a:ext uri="{FF2B5EF4-FFF2-40B4-BE49-F238E27FC236}">
                    <a16:creationId xmlns:a16="http://schemas.microsoft.com/office/drawing/2014/main" id="{7EE3695F-D026-EE8B-8532-B7C297E13AB9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542;p40">
                <a:extLst>
                  <a:ext uri="{FF2B5EF4-FFF2-40B4-BE49-F238E27FC236}">
                    <a16:creationId xmlns:a16="http://schemas.microsoft.com/office/drawing/2014/main" id="{71039A8B-A64E-E386-A4A8-84707713360A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543;p40">
                <a:extLst>
                  <a:ext uri="{FF2B5EF4-FFF2-40B4-BE49-F238E27FC236}">
                    <a16:creationId xmlns:a16="http://schemas.microsoft.com/office/drawing/2014/main" id="{71F1FC32-0E5D-D221-8993-A63789BBD0EA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544;p40">
                <a:extLst>
                  <a:ext uri="{FF2B5EF4-FFF2-40B4-BE49-F238E27FC236}">
                    <a16:creationId xmlns:a16="http://schemas.microsoft.com/office/drawing/2014/main" id="{9BE63E58-C7C0-9024-0F8C-40AF77D5FC04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545;p40">
                <a:extLst>
                  <a:ext uri="{FF2B5EF4-FFF2-40B4-BE49-F238E27FC236}">
                    <a16:creationId xmlns:a16="http://schemas.microsoft.com/office/drawing/2014/main" id="{73169924-FCFD-0AFC-799D-75EB84F37A0E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546;p40">
                <a:extLst>
                  <a:ext uri="{FF2B5EF4-FFF2-40B4-BE49-F238E27FC236}">
                    <a16:creationId xmlns:a16="http://schemas.microsoft.com/office/drawing/2014/main" id="{5A67700D-2EE6-31CC-687C-8C571C1B6408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547;p40">
                <a:extLst>
                  <a:ext uri="{FF2B5EF4-FFF2-40B4-BE49-F238E27FC236}">
                    <a16:creationId xmlns:a16="http://schemas.microsoft.com/office/drawing/2014/main" id="{2DBFE0D3-9980-28E1-A3A1-DEE53EE86DC6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548;p40">
                <a:extLst>
                  <a:ext uri="{FF2B5EF4-FFF2-40B4-BE49-F238E27FC236}">
                    <a16:creationId xmlns:a16="http://schemas.microsoft.com/office/drawing/2014/main" id="{EF7210CF-25F2-AAF2-D8BF-5EA526F5234B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549;p40">
                <a:extLst>
                  <a:ext uri="{FF2B5EF4-FFF2-40B4-BE49-F238E27FC236}">
                    <a16:creationId xmlns:a16="http://schemas.microsoft.com/office/drawing/2014/main" id="{F4E81516-7062-DB9A-6B3D-4507309EA7BB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31"/>
          <p:cNvSpPr txBox="1">
            <a:spLocks noGrp="1"/>
          </p:cNvSpPr>
          <p:nvPr>
            <p:ph type="subTitle" idx="2"/>
          </p:nvPr>
        </p:nvSpPr>
        <p:spPr>
          <a:xfrm>
            <a:off x="51645" y="192824"/>
            <a:ext cx="3899400" cy="5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lt-LT" sz="3600" dirty="0"/>
              <a:t>Įsielektrinimas</a:t>
            </a:r>
            <a:endParaRPr sz="3600" dirty="0"/>
          </a:p>
        </p:txBody>
      </p:sp>
      <p:sp>
        <p:nvSpPr>
          <p:cNvPr id="494" name="Google Shape;494;p31"/>
          <p:cNvSpPr/>
          <p:nvPr/>
        </p:nvSpPr>
        <p:spPr>
          <a:xfrm>
            <a:off x="3649788" y="4407200"/>
            <a:ext cx="1743322" cy="196308"/>
          </a:xfrm>
          <a:custGeom>
            <a:avLst/>
            <a:gdLst/>
            <a:ahLst/>
            <a:cxnLst/>
            <a:rect l="l" t="t" r="r" b="b"/>
            <a:pathLst>
              <a:path w="158881" h="17895" extrusionOk="0">
                <a:moveTo>
                  <a:pt x="0" y="0"/>
                </a:moveTo>
                <a:lnTo>
                  <a:pt x="17767" y="17895"/>
                </a:lnTo>
                <a:lnTo>
                  <a:pt x="35279" y="256"/>
                </a:lnTo>
                <a:lnTo>
                  <a:pt x="53046" y="17767"/>
                </a:lnTo>
                <a:lnTo>
                  <a:pt x="70685" y="256"/>
                </a:lnTo>
                <a:lnTo>
                  <a:pt x="88196" y="17767"/>
                </a:lnTo>
                <a:lnTo>
                  <a:pt x="105963" y="256"/>
                </a:lnTo>
                <a:lnTo>
                  <a:pt x="123730" y="17767"/>
                </a:lnTo>
                <a:lnTo>
                  <a:pt x="141369" y="128"/>
                </a:lnTo>
                <a:lnTo>
                  <a:pt x="158881" y="17895"/>
                </a:lnTo>
              </a:path>
            </a:pathLst>
          </a:cu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495" name="Google Shape;495;p31"/>
          <p:cNvGrpSpPr/>
          <p:nvPr/>
        </p:nvGrpSpPr>
        <p:grpSpPr>
          <a:xfrm>
            <a:off x="6688507" y="27883"/>
            <a:ext cx="1355491" cy="1340709"/>
            <a:chOff x="2214529" y="2433804"/>
            <a:chExt cx="2706110" cy="2676600"/>
          </a:xfrm>
        </p:grpSpPr>
        <p:sp>
          <p:nvSpPr>
            <p:cNvPr id="496" name="Google Shape;496;p31"/>
            <p:cNvSpPr/>
            <p:nvPr/>
          </p:nvSpPr>
          <p:spPr>
            <a:xfrm>
              <a:off x="3189613" y="2433804"/>
              <a:ext cx="775500" cy="26766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31"/>
            <p:cNvSpPr/>
            <p:nvPr/>
          </p:nvSpPr>
          <p:spPr>
            <a:xfrm rot="3599640">
              <a:off x="3179809" y="2422465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31"/>
            <p:cNvSpPr/>
            <p:nvPr/>
          </p:nvSpPr>
          <p:spPr>
            <a:xfrm rot="7200360">
              <a:off x="3179699" y="2433806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1"/>
            <p:cNvSpPr/>
            <p:nvPr/>
          </p:nvSpPr>
          <p:spPr>
            <a:xfrm>
              <a:off x="2316805" y="31969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0" name="Google Shape;500;p31"/>
            <p:cNvGrpSpPr/>
            <p:nvPr/>
          </p:nvGrpSpPr>
          <p:grpSpPr>
            <a:xfrm>
              <a:off x="2343091" y="3325866"/>
              <a:ext cx="301143" cy="95916"/>
              <a:chOff x="5581225" y="1820025"/>
              <a:chExt cx="463725" cy="147700"/>
            </a:xfrm>
          </p:grpSpPr>
          <p:sp>
            <p:nvSpPr>
              <p:cNvPr id="501" name="Google Shape;501;p31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31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31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31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31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31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31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31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31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31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31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31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31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14" name="Google Shape;514;p31"/>
            <p:cNvSpPr/>
            <p:nvPr/>
          </p:nvSpPr>
          <p:spPr>
            <a:xfrm>
              <a:off x="4354930" y="33383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15" name="Google Shape;515;p31"/>
            <p:cNvGrpSpPr/>
            <p:nvPr/>
          </p:nvGrpSpPr>
          <p:grpSpPr>
            <a:xfrm>
              <a:off x="4381216" y="3467266"/>
              <a:ext cx="301143" cy="95916"/>
              <a:chOff x="5581225" y="1820025"/>
              <a:chExt cx="463725" cy="147700"/>
            </a:xfrm>
          </p:grpSpPr>
          <p:sp>
            <p:nvSpPr>
              <p:cNvPr id="516" name="Google Shape;516;p31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31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518;p31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519;p31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520;p31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521;p31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" name="Google Shape;522;p31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523;p31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31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31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31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527;p31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" name="Google Shape;528;p31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29" name="Google Shape;529;p31"/>
            <p:cNvSpPr/>
            <p:nvPr/>
          </p:nvSpPr>
          <p:spPr>
            <a:xfrm>
              <a:off x="3163480" y="4603504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30" name="Google Shape;530;p31"/>
            <p:cNvGrpSpPr/>
            <p:nvPr/>
          </p:nvGrpSpPr>
          <p:grpSpPr>
            <a:xfrm>
              <a:off x="3189766" y="4732391"/>
              <a:ext cx="301143" cy="95916"/>
              <a:chOff x="5581225" y="1820025"/>
              <a:chExt cx="463725" cy="147700"/>
            </a:xfrm>
          </p:grpSpPr>
          <p:sp>
            <p:nvSpPr>
              <p:cNvPr id="531" name="Google Shape;531;p31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31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31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534;p31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535;p31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536;p31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31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" name="Google Shape;538;p31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" name="Google Shape;539;p31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540;p31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31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542;p31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31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44" name="Google Shape;544;p31"/>
            <p:cNvSpPr/>
            <p:nvPr/>
          </p:nvSpPr>
          <p:spPr>
            <a:xfrm rot="367083">
              <a:off x="3328261" y="3532838"/>
              <a:ext cx="478525" cy="478525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45" name="Google Shape;545;p31"/>
            <p:cNvGrpSpPr/>
            <p:nvPr/>
          </p:nvGrpSpPr>
          <p:grpSpPr>
            <a:xfrm>
              <a:off x="3390682" y="3715768"/>
              <a:ext cx="353683" cy="112666"/>
              <a:chOff x="5581225" y="1820025"/>
              <a:chExt cx="463725" cy="147700"/>
            </a:xfrm>
          </p:grpSpPr>
          <p:sp>
            <p:nvSpPr>
              <p:cNvPr id="546" name="Google Shape;546;p31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31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31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31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31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31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31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31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31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31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" name="Google Shape;556;p31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" name="Google Shape;557;p31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31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59" name="Google Shape;559;p31"/>
          <p:cNvGrpSpPr/>
          <p:nvPr/>
        </p:nvGrpSpPr>
        <p:grpSpPr>
          <a:xfrm rot="-1492598">
            <a:off x="3726661" y="104967"/>
            <a:ext cx="261077" cy="261077"/>
            <a:chOff x="2810757" y="1723146"/>
            <a:chExt cx="719700" cy="719700"/>
          </a:xfrm>
        </p:grpSpPr>
        <p:sp>
          <p:nvSpPr>
            <p:cNvPr id="560" name="Google Shape;560;p31"/>
            <p:cNvSpPr/>
            <p:nvPr/>
          </p:nvSpPr>
          <p:spPr>
            <a:xfrm>
              <a:off x="2810757" y="1723146"/>
              <a:ext cx="719700" cy="719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61" name="Google Shape;561;p31"/>
            <p:cNvGrpSpPr/>
            <p:nvPr/>
          </p:nvGrpSpPr>
          <p:grpSpPr>
            <a:xfrm>
              <a:off x="2938725" y="1995263"/>
              <a:ext cx="463750" cy="159925"/>
              <a:chOff x="5593400" y="2441250"/>
              <a:chExt cx="463750" cy="159925"/>
            </a:xfrm>
          </p:grpSpPr>
          <p:sp>
            <p:nvSpPr>
              <p:cNvPr id="562" name="Google Shape;562;p31"/>
              <p:cNvSpPr/>
              <p:nvPr/>
            </p:nvSpPr>
            <p:spPr>
              <a:xfrm>
                <a:off x="5617450" y="24463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8"/>
                    </a:moveTo>
                    <a:cubicBezTo>
                      <a:pt x="3131" y="4038"/>
                      <a:pt x="4038" y="3131"/>
                      <a:pt x="4038" y="2020"/>
                    </a:cubicBezTo>
                    <a:cubicBezTo>
                      <a:pt x="4038" y="909"/>
                      <a:pt x="3131" y="0"/>
                      <a:pt x="2020" y="0"/>
                    </a:cubicBezTo>
                    <a:cubicBezTo>
                      <a:pt x="909" y="0"/>
                      <a:pt x="0" y="909"/>
                      <a:pt x="0" y="2020"/>
                    </a:cubicBezTo>
                    <a:cubicBezTo>
                      <a:pt x="0" y="3131"/>
                      <a:pt x="909" y="4038"/>
                      <a:pt x="2020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31"/>
              <p:cNvSpPr/>
              <p:nvPr/>
            </p:nvSpPr>
            <p:spPr>
              <a:xfrm>
                <a:off x="5606275" y="2441250"/>
                <a:ext cx="48450" cy="25425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7" extrusionOk="0">
                    <a:moveTo>
                      <a:pt x="204" y="407"/>
                    </a:moveTo>
                    <a:cubicBezTo>
                      <a:pt x="245" y="489"/>
                      <a:pt x="299" y="556"/>
                      <a:pt x="366" y="624"/>
                    </a:cubicBezTo>
                    <a:cubicBezTo>
                      <a:pt x="489" y="760"/>
                      <a:pt x="624" y="868"/>
                      <a:pt x="800" y="935"/>
                    </a:cubicBezTo>
                    <a:lnTo>
                      <a:pt x="800" y="935"/>
                    </a:lnTo>
                    <a:lnTo>
                      <a:pt x="814" y="935"/>
                    </a:lnTo>
                    <a:lnTo>
                      <a:pt x="841" y="949"/>
                    </a:lnTo>
                    <a:cubicBezTo>
                      <a:pt x="1044" y="1016"/>
                      <a:pt x="1206" y="1016"/>
                      <a:pt x="1396" y="962"/>
                    </a:cubicBezTo>
                    <a:cubicBezTo>
                      <a:pt x="1477" y="935"/>
                      <a:pt x="1545" y="908"/>
                      <a:pt x="1613" y="868"/>
                    </a:cubicBezTo>
                    <a:cubicBezTo>
                      <a:pt x="1667" y="841"/>
                      <a:pt x="1938" y="637"/>
                      <a:pt x="1857" y="556"/>
                    </a:cubicBezTo>
                    <a:cubicBezTo>
                      <a:pt x="1802" y="489"/>
                      <a:pt x="1586" y="624"/>
                      <a:pt x="1504" y="664"/>
                    </a:cubicBezTo>
                    <a:cubicBezTo>
                      <a:pt x="1450" y="691"/>
                      <a:pt x="1396" y="705"/>
                      <a:pt x="1342" y="718"/>
                    </a:cubicBezTo>
                    <a:cubicBezTo>
                      <a:pt x="1193" y="745"/>
                      <a:pt x="1071" y="732"/>
                      <a:pt x="935" y="691"/>
                    </a:cubicBezTo>
                    <a:lnTo>
                      <a:pt x="908" y="678"/>
                    </a:lnTo>
                    <a:lnTo>
                      <a:pt x="908" y="678"/>
                    </a:lnTo>
                    <a:lnTo>
                      <a:pt x="895" y="678"/>
                    </a:lnTo>
                    <a:cubicBezTo>
                      <a:pt x="760" y="624"/>
                      <a:pt x="651" y="543"/>
                      <a:pt x="543" y="447"/>
                    </a:cubicBezTo>
                    <a:cubicBezTo>
                      <a:pt x="516" y="434"/>
                      <a:pt x="407" y="312"/>
                      <a:pt x="380" y="272"/>
                    </a:cubicBezTo>
                    <a:cubicBezTo>
                      <a:pt x="339" y="218"/>
                      <a:pt x="191" y="1"/>
                      <a:pt x="95" y="28"/>
                    </a:cubicBezTo>
                    <a:cubicBezTo>
                      <a:pt x="1" y="82"/>
                      <a:pt x="163" y="366"/>
                      <a:pt x="204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31"/>
              <p:cNvSpPr/>
              <p:nvPr/>
            </p:nvSpPr>
            <p:spPr>
              <a:xfrm>
                <a:off x="5595450" y="2456475"/>
                <a:ext cx="58950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8" h="760" extrusionOk="0">
                    <a:moveTo>
                      <a:pt x="338" y="476"/>
                    </a:moveTo>
                    <a:cubicBezTo>
                      <a:pt x="420" y="543"/>
                      <a:pt x="501" y="597"/>
                      <a:pt x="609" y="651"/>
                    </a:cubicBezTo>
                    <a:cubicBezTo>
                      <a:pt x="799" y="720"/>
                      <a:pt x="976" y="760"/>
                      <a:pt x="1179" y="760"/>
                    </a:cubicBezTo>
                    <a:lnTo>
                      <a:pt x="1193" y="760"/>
                    </a:lnTo>
                    <a:lnTo>
                      <a:pt x="1193" y="760"/>
                    </a:lnTo>
                    <a:cubicBezTo>
                      <a:pt x="1206" y="760"/>
                      <a:pt x="1260" y="747"/>
                      <a:pt x="1274" y="747"/>
                    </a:cubicBezTo>
                    <a:cubicBezTo>
                      <a:pt x="1504" y="720"/>
                      <a:pt x="1680" y="651"/>
                      <a:pt x="1870" y="543"/>
                    </a:cubicBezTo>
                    <a:cubicBezTo>
                      <a:pt x="1897" y="530"/>
                      <a:pt x="2006" y="449"/>
                      <a:pt x="2046" y="422"/>
                    </a:cubicBezTo>
                    <a:cubicBezTo>
                      <a:pt x="2087" y="380"/>
                      <a:pt x="2358" y="151"/>
                      <a:pt x="2262" y="69"/>
                    </a:cubicBezTo>
                    <a:cubicBezTo>
                      <a:pt x="2195" y="1"/>
                      <a:pt x="1978" y="191"/>
                      <a:pt x="1910" y="232"/>
                    </a:cubicBezTo>
                    <a:cubicBezTo>
                      <a:pt x="1856" y="259"/>
                      <a:pt x="1802" y="299"/>
                      <a:pt x="1748" y="326"/>
                    </a:cubicBezTo>
                    <a:cubicBezTo>
                      <a:pt x="1585" y="407"/>
                      <a:pt x="1436" y="462"/>
                      <a:pt x="1247" y="476"/>
                    </a:cubicBezTo>
                    <a:lnTo>
                      <a:pt x="1179" y="476"/>
                    </a:lnTo>
                    <a:lnTo>
                      <a:pt x="1179" y="489"/>
                    </a:lnTo>
                    <a:cubicBezTo>
                      <a:pt x="1179" y="476"/>
                      <a:pt x="1166" y="476"/>
                      <a:pt x="1166" y="476"/>
                    </a:cubicBezTo>
                    <a:cubicBezTo>
                      <a:pt x="1003" y="489"/>
                      <a:pt x="867" y="462"/>
                      <a:pt x="705" y="407"/>
                    </a:cubicBezTo>
                    <a:cubicBezTo>
                      <a:pt x="624" y="367"/>
                      <a:pt x="555" y="340"/>
                      <a:pt x="474" y="286"/>
                    </a:cubicBezTo>
                    <a:cubicBezTo>
                      <a:pt x="407" y="232"/>
                      <a:pt x="176" y="28"/>
                      <a:pt x="109" y="82"/>
                    </a:cubicBezTo>
                    <a:cubicBezTo>
                      <a:pt x="0" y="164"/>
                      <a:pt x="284" y="435"/>
                      <a:pt x="338" y="4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565;p31"/>
              <p:cNvSpPr/>
              <p:nvPr/>
            </p:nvSpPr>
            <p:spPr>
              <a:xfrm>
                <a:off x="5593400" y="2457175"/>
                <a:ext cx="56275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1" h="1099" extrusionOk="0">
                    <a:moveTo>
                      <a:pt x="407" y="990"/>
                    </a:moveTo>
                    <a:cubicBezTo>
                      <a:pt x="516" y="1030"/>
                      <a:pt x="610" y="1057"/>
                      <a:pt x="733" y="1071"/>
                    </a:cubicBezTo>
                    <a:cubicBezTo>
                      <a:pt x="935" y="1098"/>
                      <a:pt x="1112" y="1084"/>
                      <a:pt x="1302" y="1017"/>
                    </a:cubicBezTo>
                    <a:cubicBezTo>
                      <a:pt x="1302" y="1017"/>
                      <a:pt x="1315" y="1017"/>
                      <a:pt x="1315" y="1003"/>
                    </a:cubicBezTo>
                    <a:lnTo>
                      <a:pt x="1315" y="1003"/>
                    </a:lnTo>
                    <a:cubicBezTo>
                      <a:pt x="1329" y="1003"/>
                      <a:pt x="1383" y="976"/>
                      <a:pt x="1383" y="976"/>
                    </a:cubicBezTo>
                    <a:cubicBezTo>
                      <a:pt x="1600" y="881"/>
                      <a:pt x="1748" y="773"/>
                      <a:pt x="1898" y="596"/>
                    </a:cubicBezTo>
                    <a:cubicBezTo>
                      <a:pt x="1925" y="583"/>
                      <a:pt x="2006" y="475"/>
                      <a:pt x="2033" y="434"/>
                    </a:cubicBezTo>
                    <a:cubicBezTo>
                      <a:pt x="2060" y="394"/>
                      <a:pt x="2250" y="81"/>
                      <a:pt x="2142" y="27"/>
                    </a:cubicBezTo>
                    <a:cubicBezTo>
                      <a:pt x="2060" y="0"/>
                      <a:pt x="1898" y="231"/>
                      <a:pt x="1844" y="298"/>
                    </a:cubicBezTo>
                    <a:lnTo>
                      <a:pt x="1721" y="421"/>
                    </a:lnTo>
                    <a:cubicBezTo>
                      <a:pt x="1586" y="556"/>
                      <a:pt x="1450" y="650"/>
                      <a:pt x="1275" y="732"/>
                    </a:cubicBezTo>
                    <a:cubicBezTo>
                      <a:pt x="1275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20" y="746"/>
                      <a:pt x="1206" y="746"/>
                      <a:pt x="1206" y="759"/>
                    </a:cubicBezTo>
                    <a:cubicBezTo>
                      <a:pt x="1058" y="813"/>
                      <a:pt x="922" y="827"/>
                      <a:pt x="760" y="813"/>
                    </a:cubicBezTo>
                    <a:cubicBezTo>
                      <a:pt x="651" y="813"/>
                      <a:pt x="583" y="800"/>
                      <a:pt x="489" y="773"/>
                    </a:cubicBezTo>
                    <a:cubicBezTo>
                      <a:pt x="407" y="746"/>
                      <a:pt x="122" y="623"/>
                      <a:pt x="82" y="678"/>
                    </a:cubicBezTo>
                    <a:cubicBezTo>
                      <a:pt x="1" y="786"/>
                      <a:pt x="353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31"/>
              <p:cNvSpPr/>
              <p:nvPr/>
            </p:nvSpPr>
            <p:spPr>
              <a:xfrm>
                <a:off x="5645900" y="2458875"/>
                <a:ext cx="3560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437" extrusionOk="0">
                    <a:moveTo>
                      <a:pt x="705" y="1437"/>
                    </a:moveTo>
                    <a:cubicBezTo>
                      <a:pt x="1112" y="1437"/>
                      <a:pt x="1424" y="1111"/>
                      <a:pt x="1424" y="718"/>
                    </a:cubicBezTo>
                    <a:cubicBezTo>
                      <a:pt x="1424" y="326"/>
                      <a:pt x="1112" y="0"/>
                      <a:pt x="705" y="0"/>
                    </a:cubicBezTo>
                    <a:cubicBezTo>
                      <a:pt x="313" y="0"/>
                      <a:pt x="1" y="326"/>
                      <a:pt x="1" y="718"/>
                    </a:cubicBezTo>
                    <a:cubicBezTo>
                      <a:pt x="1" y="1111"/>
                      <a:pt x="313" y="1437"/>
                      <a:pt x="705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31"/>
              <p:cNvSpPr/>
              <p:nvPr/>
            </p:nvSpPr>
            <p:spPr>
              <a:xfrm>
                <a:off x="5932150" y="24463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8"/>
                    </a:moveTo>
                    <a:cubicBezTo>
                      <a:pt x="3130" y="4038"/>
                      <a:pt x="4038" y="3131"/>
                      <a:pt x="4038" y="2020"/>
                    </a:cubicBezTo>
                    <a:cubicBezTo>
                      <a:pt x="4038" y="909"/>
                      <a:pt x="3130" y="0"/>
                      <a:pt x="2019" y="0"/>
                    </a:cubicBezTo>
                    <a:cubicBezTo>
                      <a:pt x="908" y="0"/>
                      <a:pt x="0" y="909"/>
                      <a:pt x="0" y="2020"/>
                    </a:cubicBezTo>
                    <a:cubicBezTo>
                      <a:pt x="0" y="3131"/>
                      <a:pt x="908" y="4038"/>
                      <a:pt x="2019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31"/>
              <p:cNvSpPr/>
              <p:nvPr/>
            </p:nvSpPr>
            <p:spPr>
              <a:xfrm>
                <a:off x="5995825" y="2441250"/>
                <a:ext cx="48450" cy="25425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7" extrusionOk="0">
                    <a:moveTo>
                      <a:pt x="1735" y="407"/>
                    </a:moveTo>
                    <a:cubicBezTo>
                      <a:pt x="1694" y="489"/>
                      <a:pt x="1640" y="556"/>
                      <a:pt x="1572" y="624"/>
                    </a:cubicBezTo>
                    <a:cubicBezTo>
                      <a:pt x="1450" y="760"/>
                      <a:pt x="1314" y="868"/>
                      <a:pt x="1139" y="935"/>
                    </a:cubicBezTo>
                    <a:lnTo>
                      <a:pt x="1139" y="935"/>
                    </a:lnTo>
                    <a:lnTo>
                      <a:pt x="1125" y="935"/>
                    </a:lnTo>
                    <a:lnTo>
                      <a:pt x="1098" y="949"/>
                    </a:lnTo>
                    <a:cubicBezTo>
                      <a:pt x="895" y="1016"/>
                      <a:pt x="732" y="1016"/>
                      <a:pt x="543" y="962"/>
                    </a:cubicBezTo>
                    <a:cubicBezTo>
                      <a:pt x="461" y="935"/>
                      <a:pt x="393" y="908"/>
                      <a:pt x="326" y="868"/>
                    </a:cubicBezTo>
                    <a:cubicBezTo>
                      <a:pt x="272" y="841"/>
                      <a:pt x="1" y="637"/>
                      <a:pt x="82" y="556"/>
                    </a:cubicBezTo>
                    <a:cubicBezTo>
                      <a:pt x="136" y="489"/>
                      <a:pt x="353" y="624"/>
                      <a:pt x="434" y="664"/>
                    </a:cubicBezTo>
                    <a:cubicBezTo>
                      <a:pt x="488" y="691"/>
                      <a:pt x="543" y="705"/>
                      <a:pt x="597" y="718"/>
                    </a:cubicBezTo>
                    <a:cubicBezTo>
                      <a:pt x="745" y="745"/>
                      <a:pt x="868" y="732"/>
                      <a:pt x="1003" y="691"/>
                    </a:cubicBezTo>
                    <a:lnTo>
                      <a:pt x="1030" y="678"/>
                    </a:lnTo>
                    <a:lnTo>
                      <a:pt x="1030" y="678"/>
                    </a:lnTo>
                    <a:lnTo>
                      <a:pt x="1043" y="678"/>
                    </a:lnTo>
                    <a:cubicBezTo>
                      <a:pt x="1179" y="624"/>
                      <a:pt x="1287" y="543"/>
                      <a:pt x="1396" y="447"/>
                    </a:cubicBezTo>
                    <a:cubicBezTo>
                      <a:pt x="1423" y="434"/>
                      <a:pt x="1531" y="312"/>
                      <a:pt x="1558" y="272"/>
                    </a:cubicBezTo>
                    <a:cubicBezTo>
                      <a:pt x="1599" y="218"/>
                      <a:pt x="1748" y="1"/>
                      <a:pt x="1843" y="28"/>
                    </a:cubicBezTo>
                    <a:cubicBezTo>
                      <a:pt x="1938" y="82"/>
                      <a:pt x="1775" y="366"/>
                      <a:pt x="1735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31"/>
              <p:cNvSpPr/>
              <p:nvPr/>
            </p:nvSpPr>
            <p:spPr>
              <a:xfrm>
                <a:off x="5996150" y="2456475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6"/>
                    </a:moveTo>
                    <a:cubicBezTo>
                      <a:pt x="1939" y="543"/>
                      <a:pt x="1857" y="597"/>
                      <a:pt x="1749" y="651"/>
                    </a:cubicBezTo>
                    <a:cubicBezTo>
                      <a:pt x="1559" y="720"/>
                      <a:pt x="1383" y="760"/>
                      <a:pt x="1180" y="760"/>
                    </a:cubicBezTo>
                    <a:lnTo>
                      <a:pt x="1166" y="760"/>
                    </a:lnTo>
                    <a:lnTo>
                      <a:pt x="1166" y="760"/>
                    </a:lnTo>
                    <a:cubicBezTo>
                      <a:pt x="1153" y="760"/>
                      <a:pt x="1099" y="747"/>
                      <a:pt x="1085" y="747"/>
                    </a:cubicBezTo>
                    <a:cubicBezTo>
                      <a:pt x="855" y="720"/>
                      <a:pt x="678" y="651"/>
                      <a:pt x="488" y="543"/>
                    </a:cubicBezTo>
                    <a:cubicBezTo>
                      <a:pt x="461" y="530"/>
                      <a:pt x="353" y="449"/>
                      <a:pt x="313" y="422"/>
                    </a:cubicBezTo>
                    <a:cubicBezTo>
                      <a:pt x="272" y="380"/>
                      <a:pt x="1" y="151"/>
                      <a:pt x="96" y="69"/>
                    </a:cubicBezTo>
                    <a:cubicBezTo>
                      <a:pt x="163" y="1"/>
                      <a:pt x="380" y="191"/>
                      <a:pt x="448" y="232"/>
                    </a:cubicBezTo>
                    <a:cubicBezTo>
                      <a:pt x="503" y="259"/>
                      <a:pt x="557" y="299"/>
                      <a:pt x="611" y="326"/>
                    </a:cubicBezTo>
                    <a:cubicBezTo>
                      <a:pt x="774" y="407"/>
                      <a:pt x="922" y="462"/>
                      <a:pt x="1112" y="476"/>
                    </a:cubicBezTo>
                    <a:lnTo>
                      <a:pt x="1180" y="476"/>
                    </a:lnTo>
                    <a:lnTo>
                      <a:pt x="1180" y="489"/>
                    </a:lnTo>
                    <a:cubicBezTo>
                      <a:pt x="1180" y="476"/>
                      <a:pt x="1193" y="476"/>
                      <a:pt x="1193" y="476"/>
                    </a:cubicBezTo>
                    <a:cubicBezTo>
                      <a:pt x="1356" y="489"/>
                      <a:pt x="1491" y="462"/>
                      <a:pt x="1641" y="407"/>
                    </a:cubicBezTo>
                    <a:cubicBezTo>
                      <a:pt x="1735" y="367"/>
                      <a:pt x="1803" y="340"/>
                      <a:pt x="1885" y="286"/>
                    </a:cubicBezTo>
                    <a:cubicBezTo>
                      <a:pt x="1952" y="232"/>
                      <a:pt x="2183" y="28"/>
                      <a:pt x="2250" y="82"/>
                    </a:cubicBezTo>
                    <a:cubicBezTo>
                      <a:pt x="2358" y="164"/>
                      <a:pt x="2074" y="435"/>
                      <a:pt x="2020" y="4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31"/>
              <p:cNvSpPr/>
              <p:nvPr/>
            </p:nvSpPr>
            <p:spPr>
              <a:xfrm>
                <a:off x="6000900" y="245717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43" y="990"/>
                    </a:moveTo>
                    <a:cubicBezTo>
                      <a:pt x="1735" y="1030"/>
                      <a:pt x="1640" y="1057"/>
                      <a:pt x="1518" y="1071"/>
                    </a:cubicBezTo>
                    <a:cubicBezTo>
                      <a:pt x="1315" y="1098"/>
                      <a:pt x="1138" y="1084"/>
                      <a:pt x="949" y="1017"/>
                    </a:cubicBezTo>
                    <a:cubicBezTo>
                      <a:pt x="949" y="1017"/>
                      <a:pt x="936" y="1017"/>
                      <a:pt x="936" y="1003"/>
                    </a:cubicBezTo>
                    <a:lnTo>
                      <a:pt x="936" y="1003"/>
                    </a:lnTo>
                    <a:cubicBezTo>
                      <a:pt x="922" y="1003"/>
                      <a:pt x="868" y="976"/>
                      <a:pt x="868" y="976"/>
                    </a:cubicBezTo>
                    <a:cubicBezTo>
                      <a:pt x="651" y="881"/>
                      <a:pt x="502" y="773"/>
                      <a:pt x="353" y="596"/>
                    </a:cubicBezTo>
                    <a:cubicBezTo>
                      <a:pt x="326" y="583"/>
                      <a:pt x="244" y="475"/>
                      <a:pt x="217" y="434"/>
                    </a:cubicBezTo>
                    <a:cubicBezTo>
                      <a:pt x="190" y="394"/>
                      <a:pt x="0" y="81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29" y="421"/>
                    </a:lnTo>
                    <a:cubicBezTo>
                      <a:pt x="665" y="556"/>
                      <a:pt x="800" y="650"/>
                      <a:pt x="976" y="732"/>
                    </a:cubicBezTo>
                    <a:cubicBezTo>
                      <a:pt x="976" y="732"/>
                      <a:pt x="1017" y="746"/>
                      <a:pt x="1030" y="746"/>
                    </a:cubicBezTo>
                    <a:lnTo>
                      <a:pt x="1030" y="746"/>
                    </a:lnTo>
                    <a:lnTo>
                      <a:pt x="1044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99" y="813"/>
                      <a:pt x="1667" y="800"/>
                      <a:pt x="1762" y="773"/>
                    </a:cubicBezTo>
                    <a:cubicBezTo>
                      <a:pt x="1843" y="746"/>
                      <a:pt x="2128" y="623"/>
                      <a:pt x="2168" y="678"/>
                    </a:cubicBezTo>
                    <a:cubicBezTo>
                      <a:pt x="2250" y="786"/>
                      <a:pt x="1897" y="963"/>
                      <a:pt x="1843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31"/>
              <p:cNvSpPr/>
              <p:nvPr/>
            </p:nvSpPr>
            <p:spPr>
              <a:xfrm>
                <a:off x="5969050" y="2458875"/>
                <a:ext cx="3560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437" extrusionOk="0">
                    <a:moveTo>
                      <a:pt x="705" y="1437"/>
                    </a:moveTo>
                    <a:cubicBezTo>
                      <a:pt x="1112" y="1437"/>
                      <a:pt x="1424" y="1111"/>
                      <a:pt x="1424" y="718"/>
                    </a:cubicBezTo>
                    <a:cubicBezTo>
                      <a:pt x="1424" y="326"/>
                      <a:pt x="1112" y="0"/>
                      <a:pt x="705" y="0"/>
                    </a:cubicBezTo>
                    <a:cubicBezTo>
                      <a:pt x="313" y="0"/>
                      <a:pt x="1" y="326"/>
                      <a:pt x="1" y="718"/>
                    </a:cubicBezTo>
                    <a:cubicBezTo>
                      <a:pt x="1" y="1111"/>
                      <a:pt x="313" y="1437"/>
                      <a:pt x="705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31"/>
              <p:cNvSpPr/>
              <p:nvPr/>
            </p:nvSpPr>
            <p:spPr>
              <a:xfrm>
                <a:off x="5628650" y="2570650"/>
                <a:ext cx="786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1" extrusionOk="0">
                    <a:moveTo>
                      <a:pt x="1572" y="1220"/>
                    </a:moveTo>
                    <a:cubicBezTo>
                      <a:pt x="2439" y="1220"/>
                      <a:pt x="3144" y="935"/>
                      <a:pt x="3144" y="610"/>
                    </a:cubicBezTo>
                    <a:cubicBezTo>
                      <a:pt x="3144" y="272"/>
                      <a:pt x="2439" y="1"/>
                      <a:pt x="1572" y="1"/>
                    </a:cubicBezTo>
                    <a:cubicBezTo>
                      <a:pt x="705" y="1"/>
                      <a:pt x="0" y="272"/>
                      <a:pt x="0" y="610"/>
                    </a:cubicBezTo>
                    <a:cubicBezTo>
                      <a:pt x="0" y="935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" name="Google Shape;573;p31"/>
              <p:cNvSpPr/>
              <p:nvPr/>
            </p:nvSpPr>
            <p:spPr>
              <a:xfrm>
                <a:off x="5943300" y="2570650"/>
                <a:ext cx="7862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221" extrusionOk="0">
                    <a:moveTo>
                      <a:pt x="1573" y="1220"/>
                    </a:moveTo>
                    <a:cubicBezTo>
                      <a:pt x="2440" y="1220"/>
                      <a:pt x="3144" y="935"/>
                      <a:pt x="3144" y="610"/>
                    </a:cubicBezTo>
                    <a:cubicBezTo>
                      <a:pt x="3144" y="272"/>
                      <a:pt x="2440" y="1"/>
                      <a:pt x="1573" y="1"/>
                    </a:cubicBezTo>
                    <a:cubicBezTo>
                      <a:pt x="706" y="1"/>
                      <a:pt x="1" y="272"/>
                      <a:pt x="1" y="610"/>
                    </a:cubicBezTo>
                    <a:cubicBezTo>
                      <a:pt x="1" y="935"/>
                      <a:pt x="706" y="1220"/>
                      <a:pt x="1573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" name="Google Shape;574;p31"/>
              <p:cNvSpPr/>
              <p:nvPr/>
            </p:nvSpPr>
            <p:spPr>
              <a:xfrm>
                <a:off x="5752275" y="2515775"/>
                <a:ext cx="143650" cy="43700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1748" extrusionOk="0">
                    <a:moveTo>
                      <a:pt x="2670" y="203"/>
                    </a:moveTo>
                    <a:cubicBezTo>
                      <a:pt x="2670" y="95"/>
                      <a:pt x="2751" y="1"/>
                      <a:pt x="2873" y="1"/>
                    </a:cubicBezTo>
                    <a:cubicBezTo>
                      <a:pt x="2981" y="1"/>
                      <a:pt x="3076" y="95"/>
                      <a:pt x="3076" y="203"/>
                    </a:cubicBezTo>
                    <a:cubicBezTo>
                      <a:pt x="3076" y="516"/>
                      <a:pt x="3198" y="800"/>
                      <a:pt x="3402" y="1003"/>
                    </a:cubicBezTo>
                    <a:cubicBezTo>
                      <a:pt x="3618" y="1206"/>
                      <a:pt x="3889" y="1328"/>
                      <a:pt x="4200" y="1328"/>
                    </a:cubicBezTo>
                    <a:cubicBezTo>
                      <a:pt x="4513" y="1328"/>
                      <a:pt x="4797" y="1206"/>
                      <a:pt x="5000" y="1003"/>
                    </a:cubicBezTo>
                    <a:cubicBezTo>
                      <a:pt x="5203" y="800"/>
                      <a:pt x="5339" y="516"/>
                      <a:pt x="5339" y="203"/>
                    </a:cubicBezTo>
                    <a:cubicBezTo>
                      <a:pt x="5339" y="95"/>
                      <a:pt x="5420" y="1"/>
                      <a:pt x="5542" y="1"/>
                    </a:cubicBezTo>
                    <a:cubicBezTo>
                      <a:pt x="5651" y="1"/>
                      <a:pt x="5745" y="95"/>
                      <a:pt x="5745" y="203"/>
                    </a:cubicBezTo>
                    <a:cubicBezTo>
                      <a:pt x="5745" y="637"/>
                      <a:pt x="5569" y="1016"/>
                      <a:pt x="5298" y="1301"/>
                    </a:cubicBezTo>
                    <a:cubicBezTo>
                      <a:pt x="5013" y="1572"/>
                      <a:pt x="4634" y="1748"/>
                      <a:pt x="4200" y="1748"/>
                    </a:cubicBezTo>
                    <a:cubicBezTo>
                      <a:pt x="3781" y="1748"/>
                      <a:pt x="3387" y="1572"/>
                      <a:pt x="3116" y="1301"/>
                    </a:cubicBezTo>
                    <a:cubicBezTo>
                      <a:pt x="3022" y="1206"/>
                      <a:pt x="2941" y="1098"/>
                      <a:pt x="2873" y="976"/>
                    </a:cubicBezTo>
                    <a:cubicBezTo>
                      <a:pt x="2805" y="1098"/>
                      <a:pt x="2724" y="1206"/>
                      <a:pt x="2629" y="1301"/>
                    </a:cubicBezTo>
                    <a:cubicBezTo>
                      <a:pt x="2345" y="1572"/>
                      <a:pt x="1965" y="1748"/>
                      <a:pt x="1532" y="1748"/>
                    </a:cubicBezTo>
                    <a:cubicBezTo>
                      <a:pt x="1111" y="1748"/>
                      <a:pt x="732" y="1572"/>
                      <a:pt x="448" y="1301"/>
                    </a:cubicBezTo>
                    <a:cubicBezTo>
                      <a:pt x="163" y="1016"/>
                      <a:pt x="0" y="637"/>
                      <a:pt x="0" y="203"/>
                    </a:cubicBezTo>
                    <a:cubicBezTo>
                      <a:pt x="0" y="95"/>
                      <a:pt x="95" y="1"/>
                      <a:pt x="204" y="1"/>
                    </a:cubicBezTo>
                    <a:cubicBezTo>
                      <a:pt x="312" y="1"/>
                      <a:pt x="407" y="95"/>
                      <a:pt x="407" y="203"/>
                    </a:cubicBezTo>
                    <a:cubicBezTo>
                      <a:pt x="407" y="516"/>
                      <a:pt x="542" y="800"/>
                      <a:pt x="746" y="1003"/>
                    </a:cubicBezTo>
                    <a:cubicBezTo>
                      <a:pt x="949" y="1206"/>
                      <a:pt x="1220" y="1328"/>
                      <a:pt x="1532" y="1328"/>
                    </a:cubicBezTo>
                    <a:cubicBezTo>
                      <a:pt x="1843" y="1328"/>
                      <a:pt x="2128" y="1206"/>
                      <a:pt x="2331" y="1003"/>
                    </a:cubicBezTo>
                    <a:cubicBezTo>
                      <a:pt x="2534" y="800"/>
                      <a:pt x="2670" y="516"/>
                      <a:pt x="2670" y="20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75" name="Google Shape;575;p31"/>
          <p:cNvGrpSpPr/>
          <p:nvPr/>
        </p:nvGrpSpPr>
        <p:grpSpPr>
          <a:xfrm rot="-1147745">
            <a:off x="636474" y="4217989"/>
            <a:ext cx="261132" cy="261132"/>
            <a:chOff x="2810757" y="1723146"/>
            <a:chExt cx="719700" cy="719700"/>
          </a:xfrm>
        </p:grpSpPr>
        <p:sp>
          <p:nvSpPr>
            <p:cNvPr id="576" name="Google Shape;576;p31"/>
            <p:cNvSpPr/>
            <p:nvPr/>
          </p:nvSpPr>
          <p:spPr>
            <a:xfrm>
              <a:off x="2810757" y="1723146"/>
              <a:ext cx="719700" cy="719700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77" name="Google Shape;577;p31"/>
            <p:cNvGrpSpPr/>
            <p:nvPr/>
          </p:nvGrpSpPr>
          <p:grpSpPr>
            <a:xfrm>
              <a:off x="2938725" y="1995263"/>
              <a:ext cx="463750" cy="159925"/>
              <a:chOff x="5593400" y="2441250"/>
              <a:chExt cx="463750" cy="159925"/>
            </a:xfrm>
          </p:grpSpPr>
          <p:sp>
            <p:nvSpPr>
              <p:cNvPr id="578" name="Google Shape;578;p31"/>
              <p:cNvSpPr/>
              <p:nvPr/>
            </p:nvSpPr>
            <p:spPr>
              <a:xfrm>
                <a:off x="5617450" y="24463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8"/>
                    </a:moveTo>
                    <a:cubicBezTo>
                      <a:pt x="3131" y="4038"/>
                      <a:pt x="4038" y="3131"/>
                      <a:pt x="4038" y="2020"/>
                    </a:cubicBezTo>
                    <a:cubicBezTo>
                      <a:pt x="4038" y="909"/>
                      <a:pt x="3131" y="0"/>
                      <a:pt x="2020" y="0"/>
                    </a:cubicBezTo>
                    <a:cubicBezTo>
                      <a:pt x="909" y="0"/>
                      <a:pt x="0" y="909"/>
                      <a:pt x="0" y="2020"/>
                    </a:cubicBezTo>
                    <a:cubicBezTo>
                      <a:pt x="0" y="3131"/>
                      <a:pt x="909" y="4038"/>
                      <a:pt x="2020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" name="Google Shape;579;p31"/>
              <p:cNvSpPr/>
              <p:nvPr/>
            </p:nvSpPr>
            <p:spPr>
              <a:xfrm>
                <a:off x="5606275" y="2441250"/>
                <a:ext cx="48450" cy="25425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7" extrusionOk="0">
                    <a:moveTo>
                      <a:pt x="204" y="407"/>
                    </a:moveTo>
                    <a:cubicBezTo>
                      <a:pt x="245" y="489"/>
                      <a:pt x="299" y="556"/>
                      <a:pt x="366" y="624"/>
                    </a:cubicBezTo>
                    <a:cubicBezTo>
                      <a:pt x="489" y="760"/>
                      <a:pt x="624" y="868"/>
                      <a:pt x="800" y="935"/>
                    </a:cubicBezTo>
                    <a:lnTo>
                      <a:pt x="800" y="935"/>
                    </a:lnTo>
                    <a:lnTo>
                      <a:pt x="814" y="935"/>
                    </a:lnTo>
                    <a:lnTo>
                      <a:pt x="841" y="949"/>
                    </a:lnTo>
                    <a:cubicBezTo>
                      <a:pt x="1044" y="1016"/>
                      <a:pt x="1206" y="1016"/>
                      <a:pt x="1396" y="962"/>
                    </a:cubicBezTo>
                    <a:cubicBezTo>
                      <a:pt x="1477" y="935"/>
                      <a:pt x="1545" y="908"/>
                      <a:pt x="1613" y="868"/>
                    </a:cubicBezTo>
                    <a:cubicBezTo>
                      <a:pt x="1667" y="841"/>
                      <a:pt x="1938" y="637"/>
                      <a:pt x="1857" y="556"/>
                    </a:cubicBezTo>
                    <a:cubicBezTo>
                      <a:pt x="1802" y="489"/>
                      <a:pt x="1586" y="624"/>
                      <a:pt x="1504" y="664"/>
                    </a:cubicBezTo>
                    <a:cubicBezTo>
                      <a:pt x="1450" y="691"/>
                      <a:pt x="1396" y="705"/>
                      <a:pt x="1342" y="718"/>
                    </a:cubicBezTo>
                    <a:cubicBezTo>
                      <a:pt x="1193" y="745"/>
                      <a:pt x="1071" y="732"/>
                      <a:pt x="935" y="691"/>
                    </a:cubicBezTo>
                    <a:lnTo>
                      <a:pt x="908" y="678"/>
                    </a:lnTo>
                    <a:lnTo>
                      <a:pt x="908" y="678"/>
                    </a:lnTo>
                    <a:lnTo>
                      <a:pt x="895" y="678"/>
                    </a:lnTo>
                    <a:cubicBezTo>
                      <a:pt x="760" y="624"/>
                      <a:pt x="651" y="543"/>
                      <a:pt x="543" y="447"/>
                    </a:cubicBezTo>
                    <a:cubicBezTo>
                      <a:pt x="516" y="434"/>
                      <a:pt x="407" y="312"/>
                      <a:pt x="380" y="272"/>
                    </a:cubicBezTo>
                    <a:cubicBezTo>
                      <a:pt x="339" y="218"/>
                      <a:pt x="191" y="1"/>
                      <a:pt x="95" y="28"/>
                    </a:cubicBezTo>
                    <a:cubicBezTo>
                      <a:pt x="1" y="82"/>
                      <a:pt x="163" y="366"/>
                      <a:pt x="204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" name="Google Shape;580;p31"/>
              <p:cNvSpPr/>
              <p:nvPr/>
            </p:nvSpPr>
            <p:spPr>
              <a:xfrm>
                <a:off x="5595450" y="2456475"/>
                <a:ext cx="58950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8" h="760" extrusionOk="0">
                    <a:moveTo>
                      <a:pt x="338" y="476"/>
                    </a:moveTo>
                    <a:cubicBezTo>
                      <a:pt x="420" y="543"/>
                      <a:pt x="501" y="597"/>
                      <a:pt x="609" y="651"/>
                    </a:cubicBezTo>
                    <a:cubicBezTo>
                      <a:pt x="799" y="720"/>
                      <a:pt x="976" y="760"/>
                      <a:pt x="1179" y="760"/>
                    </a:cubicBezTo>
                    <a:lnTo>
                      <a:pt x="1193" y="760"/>
                    </a:lnTo>
                    <a:lnTo>
                      <a:pt x="1193" y="760"/>
                    </a:lnTo>
                    <a:cubicBezTo>
                      <a:pt x="1206" y="760"/>
                      <a:pt x="1260" y="747"/>
                      <a:pt x="1274" y="747"/>
                    </a:cubicBezTo>
                    <a:cubicBezTo>
                      <a:pt x="1504" y="720"/>
                      <a:pt x="1680" y="651"/>
                      <a:pt x="1870" y="543"/>
                    </a:cubicBezTo>
                    <a:cubicBezTo>
                      <a:pt x="1897" y="530"/>
                      <a:pt x="2006" y="449"/>
                      <a:pt x="2046" y="422"/>
                    </a:cubicBezTo>
                    <a:cubicBezTo>
                      <a:pt x="2087" y="380"/>
                      <a:pt x="2358" y="151"/>
                      <a:pt x="2262" y="69"/>
                    </a:cubicBezTo>
                    <a:cubicBezTo>
                      <a:pt x="2195" y="1"/>
                      <a:pt x="1978" y="191"/>
                      <a:pt x="1910" y="232"/>
                    </a:cubicBezTo>
                    <a:cubicBezTo>
                      <a:pt x="1856" y="259"/>
                      <a:pt x="1802" y="299"/>
                      <a:pt x="1748" y="326"/>
                    </a:cubicBezTo>
                    <a:cubicBezTo>
                      <a:pt x="1585" y="407"/>
                      <a:pt x="1436" y="462"/>
                      <a:pt x="1247" y="476"/>
                    </a:cubicBezTo>
                    <a:lnTo>
                      <a:pt x="1179" y="476"/>
                    </a:lnTo>
                    <a:lnTo>
                      <a:pt x="1179" y="489"/>
                    </a:lnTo>
                    <a:cubicBezTo>
                      <a:pt x="1179" y="476"/>
                      <a:pt x="1166" y="476"/>
                      <a:pt x="1166" y="476"/>
                    </a:cubicBezTo>
                    <a:cubicBezTo>
                      <a:pt x="1003" y="489"/>
                      <a:pt x="867" y="462"/>
                      <a:pt x="705" y="407"/>
                    </a:cubicBezTo>
                    <a:cubicBezTo>
                      <a:pt x="624" y="367"/>
                      <a:pt x="555" y="340"/>
                      <a:pt x="474" y="286"/>
                    </a:cubicBezTo>
                    <a:cubicBezTo>
                      <a:pt x="407" y="232"/>
                      <a:pt x="176" y="28"/>
                      <a:pt x="109" y="82"/>
                    </a:cubicBezTo>
                    <a:cubicBezTo>
                      <a:pt x="0" y="164"/>
                      <a:pt x="284" y="435"/>
                      <a:pt x="338" y="4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" name="Google Shape;581;p31"/>
              <p:cNvSpPr/>
              <p:nvPr/>
            </p:nvSpPr>
            <p:spPr>
              <a:xfrm>
                <a:off x="5593400" y="2457175"/>
                <a:ext cx="56275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1" h="1099" extrusionOk="0">
                    <a:moveTo>
                      <a:pt x="407" y="990"/>
                    </a:moveTo>
                    <a:cubicBezTo>
                      <a:pt x="516" y="1030"/>
                      <a:pt x="610" y="1057"/>
                      <a:pt x="733" y="1071"/>
                    </a:cubicBezTo>
                    <a:cubicBezTo>
                      <a:pt x="935" y="1098"/>
                      <a:pt x="1112" y="1084"/>
                      <a:pt x="1302" y="1017"/>
                    </a:cubicBezTo>
                    <a:cubicBezTo>
                      <a:pt x="1302" y="1017"/>
                      <a:pt x="1315" y="1017"/>
                      <a:pt x="1315" y="1003"/>
                    </a:cubicBezTo>
                    <a:lnTo>
                      <a:pt x="1315" y="1003"/>
                    </a:lnTo>
                    <a:cubicBezTo>
                      <a:pt x="1329" y="1003"/>
                      <a:pt x="1383" y="976"/>
                      <a:pt x="1383" y="976"/>
                    </a:cubicBezTo>
                    <a:cubicBezTo>
                      <a:pt x="1600" y="881"/>
                      <a:pt x="1748" y="773"/>
                      <a:pt x="1898" y="596"/>
                    </a:cubicBezTo>
                    <a:cubicBezTo>
                      <a:pt x="1925" y="583"/>
                      <a:pt x="2006" y="475"/>
                      <a:pt x="2033" y="434"/>
                    </a:cubicBezTo>
                    <a:cubicBezTo>
                      <a:pt x="2060" y="394"/>
                      <a:pt x="2250" y="81"/>
                      <a:pt x="2142" y="27"/>
                    </a:cubicBezTo>
                    <a:cubicBezTo>
                      <a:pt x="2060" y="0"/>
                      <a:pt x="1898" y="231"/>
                      <a:pt x="1844" y="298"/>
                    </a:cubicBezTo>
                    <a:lnTo>
                      <a:pt x="1721" y="421"/>
                    </a:lnTo>
                    <a:cubicBezTo>
                      <a:pt x="1586" y="556"/>
                      <a:pt x="1450" y="650"/>
                      <a:pt x="1275" y="732"/>
                    </a:cubicBezTo>
                    <a:cubicBezTo>
                      <a:pt x="1275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20" y="746"/>
                      <a:pt x="1206" y="746"/>
                      <a:pt x="1206" y="759"/>
                    </a:cubicBezTo>
                    <a:cubicBezTo>
                      <a:pt x="1058" y="813"/>
                      <a:pt x="922" y="827"/>
                      <a:pt x="760" y="813"/>
                    </a:cubicBezTo>
                    <a:cubicBezTo>
                      <a:pt x="651" y="813"/>
                      <a:pt x="583" y="800"/>
                      <a:pt x="489" y="773"/>
                    </a:cubicBezTo>
                    <a:cubicBezTo>
                      <a:pt x="407" y="746"/>
                      <a:pt x="122" y="623"/>
                      <a:pt x="82" y="678"/>
                    </a:cubicBezTo>
                    <a:cubicBezTo>
                      <a:pt x="1" y="786"/>
                      <a:pt x="353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" name="Google Shape;582;p31"/>
              <p:cNvSpPr/>
              <p:nvPr/>
            </p:nvSpPr>
            <p:spPr>
              <a:xfrm>
                <a:off x="5645900" y="2458875"/>
                <a:ext cx="3560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437" extrusionOk="0">
                    <a:moveTo>
                      <a:pt x="705" y="1437"/>
                    </a:moveTo>
                    <a:cubicBezTo>
                      <a:pt x="1112" y="1437"/>
                      <a:pt x="1424" y="1111"/>
                      <a:pt x="1424" y="718"/>
                    </a:cubicBezTo>
                    <a:cubicBezTo>
                      <a:pt x="1424" y="326"/>
                      <a:pt x="1112" y="0"/>
                      <a:pt x="705" y="0"/>
                    </a:cubicBezTo>
                    <a:cubicBezTo>
                      <a:pt x="313" y="0"/>
                      <a:pt x="1" y="326"/>
                      <a:pt x="1" y="718"/>
                    </a:cubicBezTo>
                    <a:cubicBezTo>
                      <a:pt x="1" y="1111"/>
                      <a:pt x="313" y="1437"/>
                      <a:pt x="705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583;p31"/>
              <p:cNvSpPr/>
              <p:nvPr/>
            </p:nvSpPr>
            <p:spPr>
              <a:xfrm>
                <a:off x="5932150" y="24463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8"/>
                    </a:moveTo>
                    <a:cubicBezTo>
                      <a:pt x="3130" y="4038"/>
                      <a:pt x="4038" y="3131"/>
                      <a:pt x="4038" y="2020"/>
                    </a:cubicBezTo>
                    <a:cubicBezTo>
                      <a:pt x="4038" y="909"/>
                      <a:pt x="3130" y="0"/>
                      <a:pt x="2019" y="0"/>
                    </a:cubicBezTo>
                    <a:cubicBezTo>
                      <a:pt x="908" y="0"/>
                      <a:pt x="0" y="909"/>
                      <a:pt x="0" y="2020"/>
                    </a:cubicBezTo>
                    <a:cubicBezTo>
                      <a:pt x="0" y="3131"/>
                      <a:pt x="908" y="4038"/>
                      <a:pt x="2019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" name="Google Shape;584;p31"/>
              <p:cNvSpPr/>
              <p:nvPr/>
            </p:nvSpPr>
            <p:spPr>
              <a:xfrm>
                <a:off x="5995825" y="2441250"/>
                <a:ext cx="48450" cy="25425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7" extrusionOk="0">
                    <a:moveTo>
                      <a:pt x="1735" y="407"/>
                    </a:moveTo>
                    <a:cubicBezTo>
                      <a:pt x="1694" y="489"/>
                      <a:pt x="1640" y="556"/>
                      <a:pt x="1572" y="624"/>
                    </a:cubicBezTo>
                    <a:cubicBezTo>
                      <a:pt x="1450" y="760"/>
                      <a:pt x="1314" y="868"/>
                      <a:pt x="1139" y="935"/>
                    </a:cubicBezTo>
                    <a:lnTo>
                      <a:pt x="1139" y="935"/>
                    </a:lnTo>
                    <a:lnTo>
                      <a:pt x="1125" y="935"/>
                    </a:lnTo>
                    <a:lnTo>
                      <a:pt x="1098" y="949"/>
                    </a:lnTo>
                    <a:cubicBezTo>
                      <a:pt x="895" y="1016"/>
                      <a:pt x="732" y="1016"/>
                      <a:pt x="543" y="962"/>
                    </a:cubicBezTo>
                    <a:cubicBezTo>
                      <a:pt x="461" y="935"/>
                      <a:pt x="393" y="908"/>
                      <a:pt x="326" y="868"/>
                    </a:cubicBezTo>
                    <a:cubicBezTo>
                      <a:pt x="272" y="841"/>
                      <a:pt x="1" y="637"/>
                      <a:pt x="82" y="556"/>
                    </a:cubicBezTo>
                    <a:cubicBezTo>
                      <a:pt x="136" y="489"/>
                      <a:pt x="353" y="624"/>
                      <a:pt x="434" y="664"/>
                    </a:cubicBezTo>
                    <a:cubicBezTo>
                      <a:pt x="488" y="691"/>
                      <a:pt x="543" y="705"/>
                      <a:pt x="597" y="718"/>
                    </a:cubicBezTo>
                    <a:cubicBezTo>
                      <a:pt x="745" y="745"/>
                      <a:pt x="868" y="732"/>
                      <a:pt x="1003" y="691"/>
                    </a:cubicBezTo>
                    <a:lnTo>
                      <a:pt x="1030" y="678"/>
                    </a:lnTo>
                    <a:lnTo>
                      <a:pt x="1030" y="678"/>
                    </a:lnTo>
                    <a:lnTo>
                      <a:pt x="1043" y="678"/>
                    </a:lnTo>
                    <a:cubicBezTo>
                      <a:pt x="1179" y="624"/>
                      <a:pt x="1287" y="543"/>
                      <a:pt x="1396" y="447"/>
                    </a:cubicBezTo>
                    <a:cubicBezTo>
                      <a:pt x="1423" y="434"/>
                      <a:pt x="1531" y="312"/>
                      <a:pt x="1558" y="272"/>
                    </a:cubicBezTo>
                    <a:cubicBezTo>
                      <a:pt x="1599" y="218"/>
                      <a:pt x="1748" y="1"/>
                      <a:pt x="1843" y="28"/>
                    </a:cubicBezTo>
                    <a:cubicBezTo>
                      <a:pt x="1938" y="82"/>
                      <a:pt x="1775" y="366"/>
                      <a:pt x="1735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" name="Google Shape;585;p31"/>
              <p:cNvSpPr/>
              <p:nvPr/>
            </p:nvSpPr>
            <p:spPr>
              <a:xfrm>
                <a:off x="5996150" y="2456475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6"/>
                    </a:moveTo>
                    <a:cubicBezTo>
                      <a:pt x="1939" y="543"/>
                      <a:pt x="1857" y="597"/>
                      <a:pt x="1749" y="651"/>
                    </a:cubicBezTo>
                    <a:cubicBezTo>
                      <a:pt x="1559" y="720"/>
                      <a:pt x="1383" y="760"/>
                      <a:pt x="1180" y="760"/>
                    </a:cubicBezTo>
                    <a:lnTo>
                      <a:pt x="1166" y="760"/>
                    </a:lnTo>
                    <a:lnTo>
                      <a:pt x="1166" y="760"/>
                    </a:lnTo>
                    <a:cubicBezTo>
                      <a:pt x="1153" y="760"/>
                      <a:pt x="1099" y="747"/>
                      <a:pt x="1085" y="747"/>
                    </a:cubicBezTo>
                    <a:cubicBezTo>
                      <a:pt x="855" y="720"/>
                      <a:pt x="678" y="651"/>
                      <a:pt x="488" y="543"/>
                    </a:cubicBezTo>
                    <a:cubicBezTo>
                      <a:pt x="461" y="530"/>
                      <a:pt x="353" y="449"/>
                      <a:pt x="313" y="422"/>
                    </a:cubicBezTo>
                    <a:cubicBezTo>
                      <a:pt x="272" y="380"/>
                      <a:pt x="1" y="151"/>
                      <a:pt x="96" y="69"/>
                    </a:cubicBezTo>
                    <a:cubicBezTo>
                      <a:pt x="163" y="1"/>
                      <a:pt x="380" y="191"/>
                      <a:pt x="448" y="232"/>
                    </a:cubicBezTo>
                    <a:cubicBezTo>
                      <a:pt x="503" y="259"/>
                      <a:pt x="557" y="299"/>
                      <a:pt x="611" y="326"/>
                    </a:cubicBezTo>
                    <a:cubicBezTo>
                      <a:pt x="774" y="407"/>
                      <a:pt x="922" y="462"/>
                      <a:pt x="1112" y="476"/>
                    </a:cubicBezTo>
                    <a:lnTo>
                      <a:pt x="1180" y="476"/>
                    </a:lnTo>
                    <a:lnTo>
                      <a:pt x="1180" y="489"/>
                    </a:lnTo>
                    <a:cubicBezTo>
                      <a:pt x="1180" y="476"/>
                      <a:pt x="1193" y="476"/>
                      <a:pt x="1193" y="476"/>
                    </a:cubicBezTo>
                    <a:cubicBezTo>
                      <a:pt x="1356" y="489"/>
                      <a:pt x="1491" y="462"/>
                      <a:pt x="1641" y="407"/>
                    </a:cubicBezTo>
                    <a:cubicBezTo>
                      <a:pt x="1735" y="367"/>
                      <a:pt x="1803" y="340"/>
                      <a:pt x="1885" y="286"/>
                    </a:cubicBezTo>
                    <a:cubicBezTo>
                      <a:pt x="1952" y="232"/>
                      <a:pt x="2183" y="28"/>
                      <a:pt x="2250" y="82"/>
                    </a:cubicBezTo>
                    <a:cubicBezTo>
                      <a:pt x="2358" y="164"/>
                      <a:pt x="2074" y="435"/>
                      <a:pt x="2020" y="4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31"/>
              <p:cNvSpPr/>
              <p:nvPr/>
            </p:nvSpPr>
            <p:spPr>
              <a:xfrm>
                <a:off x="6000900" y="245717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43" y="990"/>
                    </a:moveTo>
                    <a:cubicBezTo>
                      <a:pt x="1735" y="1030"/>
                      <a:pt x="1640" y="1057"/>
                      <a:pt x="1518" y="1071"/>
                    </a:cubicBezTo>
                    <a:cubicBezTo>
                      <a:pt x="1315" y="1098"/>
                      <a:pt x="1138" y="1084"/>
                      <a:pt x="949" y="1017"/>
                    </a:cubicBezTo>
                    <a:cubicBezTo>
                      <a:pt x="949" y="1017"/>
                      <a:pt x="936" y="1017"/>
                      <a:pt x="936" y="1003"/>
                    </a:cubicBezTo>
                    <a:lnTo>
                      <a:pt x="936" y="1003"/>
                    </a:lnTo>
                    <a:cubicBezTo>
                      <a:pt x="922" y="1003"/>
                      <a:pt x="868" y="976"/>
                      <a:pt x="868" y="976"/>
                    </a:cubicBezTo>
                    <a:cubicBezTo>
                      <a:pt x="651" y="881"/>
                      <a:pt x="502" y="773"/>
                      <a:pt x="353" y="596"/>
                    </a:cubicBezTo>
                    <a:cubicBezTo>
                      <a:pt x="326" y="583"/>
                      <a:pt x="244" y="475"/>
                      <a:pt x="217" y="434"/>
                    </a:cubicBezTo>
                    <a:cubicBezTo>
                      <a:pt x="190" y="394"/>
                      <a:pt x="0" y="81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29" y="421"/>
                    </a:lnTo>
                    <a:cubicBezTo>
                      <a:pt x="665" y="556"/>
                      <a:pt x="800" y="650"/>
                      <a:pt x="976" y="732"/>
                    </a:cubicBezTo>
                    <a:cubicBezTo>
                      <a:pt x="976" y="732"/>
                      <a:pt x="1017" y="746"/>
                      <a:pt x="1030" y="746"/>
                    </a:cubicBezTo>
                    <a:lnTo>
                      <a:pt x="1030" y="746"/>
                    </a:lnTo>
                    <a:lnTo>
                      <a:pt x="1044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99" y="813"/>
                      <a:pt x="1667" y="800"/>
                      <a:pt x="1762" y="773"/>
                    </a:cubicBezTo>
                    <a:cubicBezTo>
                      <a:pt x="1843" y="746"/>
                      <a:pt x="2128" y="623"/>
                      <a:pt x="2168" y="678"/>
                    </a:cubicBezTo>
                    <a:cubicBezTo>
                      <a:pt x="2250" y="786"/>
                      <a:pt x="1897" y="963"/>
                      <a:pt x="1843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587;p31"/>
              <p:cNvSpPr/>
              <p:nvPr/>
            </p:nvSpPr>
            <p:spPr>
              <a:xfrm>
                <a:off x="5969050" y="2458875"/>
                <a:ext cx="3560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437" extrusionOk="0">
                    <a:moveTo>
                      <a:pt x="705" y="1437"/>
                    </a:moveTo>
                    <a:cubicBezTo>
                      <a:pt x="1112" y="1437"/>
                      <a:pt x="1424" y="1111"/>
                      <a:pt x="1424" y="718"/>
                    </a:cubicBezTo>
                    <a:cubicBezTo>
                      <a:pt x="1424" y="326"/>
                      <a:pt x="1112" y="0"/>
                      <a:pt x="705" y="0"/>
                    </a:cubicBezTo>
                    <a:cubicBezTo>
                      <a:pt x="313" y="0"/>
                      <a:pt x="1" y="326"/>
                      <a:pt x="1" y="718"/>
                    </a:cubicBezTo>
                    <a:cubicBezTo>
                      <a:pt x="1" y="1111"/>
                      <a:pt x="313" y="1437"/>
                      <a:pt x="705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31"/>
              <p:cNvSpPr/>
              <p:nvPr/>
            </p:nvSpPr>
            <p:spPr>
              <a:xfrm>
                <a:off x="5628650" y="2570650"/>
                <a:ext cx="786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1" extrusionOk="0">
                    <a:moveTo>
                      <a:pt x="1572" y="1220"/>
                    </a:moveTo>
                    <a:cubicBezTo>
                      <a:pt x="2439" y="1220"/>
                      <a:pt x="3144" y="935"/>
                      <a:pt x="3144" y="610"/>
                    </a:cubicBezTo>
                    <a:cubicBezTo>
                      <a:pt x="3144" y="272"/>
                      <a:pt x="2439" y="1"/>
                      <a:pt x="1572" y="1"/>
                    </a:cubicBezTo>
                    <a:cubicBezTo>
                      <a:pt x="705" y="1"/>
                      <a:pt x="0" y="272"/>
                      <a:pt x="0" y="610"/>
                    </a:cubicBezTo>
                    <a:cubicBezTo>
                      <a:pt x="0" y="935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31"/>
              <p:cNvSpPr/>
              <p:nvPr/>
            </p:nvSpPr>
            <p:spPr>
              <a:xfrm>
                <a:off x="5943300" y="2570650"/>
                <a:ext cx="7862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221" extrusionOk="0">
                    <a:moveTo>
                      <a:pt x="1573" y="1220"/>
                    </a:moveTo>
                    <a:cubicBezTo>
                      <a:pt x="2440" y="1220"/>
                      <a:pt x="3144" y="935"/>
                      <a:pt x="3144" y="610"/>
                    </a:cubicBezTo>
                    <a:cubicBezTo>
                      <a:pt x="3144" y="272"/>
                      <a:pt x="2440" y="1"/>
                      <a:pt x="1573" y="1"/>
                    </a:cubicBezTo>
                    <a:cubicBezTo>
                      <a:pt x="706" y="1"/>
                      <a:pt x="1" y="272"/>
                      <a:pt x="1" y="610"/>
                    </a:cubicBezTo>
                    <a:cubicBezTo>
                      <a:pt x="1" y="935"/>
                      <a:pt x="706" y="1220"/>
                      <a:pt x="1573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590;p31"/>
              <p:cNvSpPr/>
              <p:nvPr/>
            </p:nvSpPr>
            <p:spPr>
              <a:xfrm>
                <a:off x="5752275" y="2515775"/>
                <a:ext cx="143650" cy="43700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1748" extrusionOk="0">
                    <a:moveTo>
                      <a:pt x="2670" y="203"/>
                    </a:moveTo>
                    <a:cubicBezTo>
                      <a:pt x="2670" y="95"/>
                      <a:pt x="2751" y="1"/>
                      <a:pt x="2873" y="1"/>
                    </a:cubicBezTo>
                    <a:cubicBezTo>
                      <a:pt x="2981" y="1"/>
                      <a:pt x="3076" y="95"/>
                      <a:pt x="3076" y="203"/>
                    </a:cubicBezTo>
                    <a:cubicBezTo>
                      <a:pt x="3076" y="516"/>
                      <a:pt x="3198" y="800"/>
                      <a:pt x="3402" y="1003"/>
                    </a:cubicBezTo>
                    <a:cubicBezTo>
                      <a:pt x="3618" y="1206"/>
                      <a:pt x="3889" y="1328"/>
                      <a:pt x="4200" y="1328"/>
                    </a:cubicBezTo>
                    <a:cubicBezTo>
                      <a:pt x="4513" y="1328"/>
                      <a:pt x="4797" y="1206"/>
                      <a:pt x="5000" y="1003"/>
                    </a:cubicBezTo>
                    <a:cubicBezTo>
                      <a:pt x="5203" y="800"/>
                      <a:pt x="5339" y="516"/>
                      <a:pt x="5339" y="203"/>
                    </a:cubicBezTo>
                    <a:cubicBezTo>
                      <a:pt x="5339" y="95"/>
                      <a:pt x="5420" y="1"/>
                      <a:pt x="5542" y="1"/>
                    </a:cubicBezTo>
                    <a:cubicBezTo>
                      <a:pt x="5651" y="1"/>
                      <a:pt x="5745" y="95"/>
                      <a:pt x="5745" y="203"/>
                    </a:cubicBezTo>
                    <a:cubicBezTo>
                      <a:pt x="5745" y="637"/>
                      <a:pt x="5569" y="1016"/>
                      <a:pt x="5298" y="1301"/>
                    </a:cubicBezTo>
                    <a:cubicBezTo>
                      <a:pt x="5013" y="1572"/>
                      <a:pt x="4634" y="1748"/>
                      <a:pt x="4200" y="1748"/>
                    </a:cubicBezTo>
                    <a:cubicBezTo>
                      <a:pt x="3781" y="1748"/>
                      <a:pt x="3387" y="1572"/>
                      <a:pt x="3116" y="1301"/>
                    </a:cubicBezTo>
                    <a:cubicBezTo>
                      <a:pt x="3022" y="1206"/>
                      <a:pt x="2941" y="1098"/>
                      <a:pt x="2873" y="976"/>
                    </a:cubicBezTo>
                    <a:cubicBezTo>
                      <a:pt x="2805" y="1098"/>
                      <a:pt x="2724" y="1206"/>
                      <a:pt x="2629" y="1301"/>
                    </a:cubicBezTo>
                    <a:cubicBezTo>
                      <a:pt x="2345" y="1572"/>
                      <a:pt x="1965" y="1748"/>
                      <a:pt x="1532" y="1748"/>
                    </a:cubicBezTo>
                    <a:cubicBezTo>
                      <a:pt x="1111" y="1748"/>
                      <a:pt x="732" y="1572"/>
                      <a:pt x="448" y="1301"/>
                    </a:cubicBezTo>
                    <a:cubicBezTo>
                      <a:pt x="163" y="1016"/>
                      <a:pt x="0" y="637"/>
                      <a:pt x="0" y="203"/>
                    </a:cubicBezTo>
                    <a:cubicBezTo>
                      <a:pt x="0" y="95"/>
                      <a:pt x="95" y="1"/>
                      <a:pt x="204" y="1"/>
                    </a:cubicBezTo>
                    <a:cubicBezTo>
                      <a:pt x="312" y="1"/>
                      <a:pt x="407" y="95"/>
                      <a:pt x="407" y="203"/>
                    </a:cubicBezTo>
                    <a:cubicBezTo>
                      <a:pt x="407" y="516"/>
                      <a:pt x="542" y="800"/>
                      <a:pt x="746" y="1003"/>
                    </a:cubicBezTo>
                    <a:cubicBezTo>
                      <a:pt x="949" y="1206"/>
                      <a:pt x="1220" y="1328"/>
                      <a:pt x="1532" y="1328"/>
                    </a:cubicBezTo>
                    <a:cubicBezTo>
                      <a:pt x="1843" y="1328"/>
                      <a:pt x="2128" y="1206"/>
                      <a:pt x="2331" y="1003"/>
                    </a:cubicBezTo>
                    <a:cubicBezTo>
                      <a:pt x="2534" y="800"/>
                      <a:pt x="2670" y="516"/>
                      <a:pt x="2670" y="20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91" name="Google Shape;591;p31"/>
          <p:cNvGrpSpPr/>
          <p:nvPr/>
        </p:nvGrpSpPr>
        <p:grpSpPr>
          <a:xfrm rot="-1147592">
            <a:off x="1786730" y="4283758"/>
            <a:ext cx="167814" cy="167814"/>
            <a:chOff x="2810757" y="1723146"/>
            <a:chExt cx="719700" cy="719700"/>
          </a:xfrm>
        </p:grpSpPr>
        <p:sp>
          <p:nvSpPr>
            <p:cNvPr id="592" name="Google Shape;592;p31"/>
            <p:cNvSpPr/>
            <p:nvPr/>
          </p:nvSpPr>
          <p:spPr>
            <a:xfrm>
              <a:off x="2810757" y="1723146"/>
              <a:ext cx="719700" cy="719700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93" name="Google Shape;593;p31"/>
            <p:cNvGrpSpPr/>
            <p:nvPr/>
          </p:nvGrpSpPr>
          <p:grpSpPr>
            <a:xfrm>
              <a:off x="2938725" y="1995263"/>
              <a:ext cx="463750" cy="159925"/>
              <a:chOff x="5593400" y="2441250"/>
              <a:chExt cx="463750" cy="159925"/>
            </a:xfrm>
          </p:grpSpPr>
          <p:sp>
            <p:nvSpPr>
              <p:cNvPr id="594" name="Google Shape;594;p31"/>
              <p:cNvSpPr/>
              <p:nvPr/>
            </p:nvSpPr>
            <p:spPr>
              <a:xfrm>
                <a:off x="5617450" y="24463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8"/>
                    </a:moveTo>
                    <a:cubicBezTo>
                      <a:pt x="3131" y="4038"/>
                      <a:pt x="4038" y="3131"/>
                      <a:pt x="4038" y="2020"/>
                    </a:cubicBezTo>
                    <a:cubicBezTo>
                      <a:pt x="4038" y="909"/>
                      <a:pt x="3131" y="0"/>
                      <a:pt x="2020" y="0"/>
                    </a:cubicBezTo>
                    <a:cubicBezTo>
                      <a:pt x="909" y="0"/>
                      <a:pt x="0" y="909"/>
                      <a:pt x="0" y="2020"/>
                    </a:cubicBezTo>
                    <a:cubicBezTo>
                      <a:pt x="0" y="3131"/>
                      <a:pt x="909" y="4038"/>
                      <a:pt x="2020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31"/>
              <p:cNvSpPr/>
              <p:nvPr/>
            </p:nvSpPr>
            <p:spPr>
              <a:xfrm>
                <a:off x="5606275" y="2441250"/>
                <a:ext cx="48450" cy="25425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7" extrusionOk="0">
                    <a:moveTo>
                      <a:pt x="204" y="407"/>
                    </a:moveTo>
                    <a:cubicBezTo>
                      <a:pt x="245" y="489"/>
                      <a:pt x="299" y="556"/>
                      <a:pt x="366" y="624"/>
                    </a:cubicBezTo>
                    <a:cubicBezTo>
                      <a:pt x="489" y="760"/>
                      <a:pt x="624" y="868"/>
                      <a:pt x="800" y="935"/>
                    </a:cubicBezTo>
                    <a:lnTo>
                      <a:pt x="800" y="935"/>
                    </a:lnTo>
                    <a:lnTo>
                      <a:pt x="814" y="935"/>
                    </a:lnTo>
                    <a:lnTo>
                      <a:pt x="841" y="949"/>
                    </a:lnTo>
                    <a:cubicBezTo>
                      <a:pt x="1044" y="1016"/>
                      <a:pt x="1206" y="1016"/>
                      <a:pt x="1396" y="962"/>
                    </a:cubicBezTo>
                    <a:cubicBezTo>
                      <a:pt x="1477" y="935"/>
                      <a:pt x="1545" y="908"/>
                      <a:pt x="1613" y="868"/>
                    </a:cubicBezTo>
                    <a:cubicBezTo>
                      <a:pt x="1667" y="841"/>
                      <a:pt x="1938" y="637"/>
                      <a:pt x="1857" y="556"/>
                    </a:cubicBezTo>
                    <a:cubicBezTo>
                      <a:pt x="1802" y="489"/>
                      <a:pt x="1586" y="624"/>
                      <a:pt x="1504" y="664"/>
                    </a:cubicBezTo>
                    <a:cubicBezTo>
                      <a:pt x="1450" y="691"/>
                      <a:pt x="1396" y="705"/>
                      <a:pt x="1342" y="718"/>
                    </a:cubicBezTo>
                    <a:cubicBezTo>
                      <a:pt x="1193" y="745"/>
                      <a:pt x="1071" y="732"/>
                      <a:pt x="935" y="691"/>
                    </a:cubicBezTo>
                    <a:lnTo>
                      <a:pt x="908" y="678"/>
                    </a:lnTo>
                    <a:lnTo>
                      <a:pt x="908" y="678"/>
                    </a:lnTo>
                    <a:lnTo>
                      <a:pt x="895" y="678"/>
                    </a:lnTo>
                    <a:cubicBezTo>
                      <a:pt x="760" y="624"/>
                      <a:pt x="651" y="543"/>
                      <a:pt x="543" y="447"/>
                    </a:cubicBezTo>
                    <a:cubicBezTo>
                      <a:pt x="516" y="434"/>
                      <a:pt x="407" y="312"/>
                      <a:pt x="380" y="272"/>
                    </a:cubicBezTo>
                    <a:cubicBezTo>
                      <a:pt x="339" y="218"/>
                      <a:pt x="191" y="1"/>
                      <a:pt x="95" y="28"/>
                    </a:cubicBezTo>
                    <a:cubicBezTo>
                      <a:pt x="1" y="82"/>
                      <a:pt x="163" y="366"/>
                      <a:pt x="204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" name="Google Shape;596;p31"/>
              <p:cNvSpPr/>
              <p:nvPr/>
            </p:nvSpPr>
            <p:spPr>
              <a:xfrm>
                <a:off x="5595450" y="2456475"/>
                <a:ext cx="58950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8" h="760" extrusionOk="0">
                    <a:moveTo>
                      <a:pt x="338" y="476"/>
                    </a:moveTo>
                    <a:cubicBezTo>
                      <a:pt x="420" y="543"/>
                      <a:pt x="501" y="597"/>
                      <a:pt x="609" y="651"/>
                    </a:cubicBezTo>
                    <a:cubicBezTo>
                      <a:pt x="799" y="720"/>
                      <a:pt x="976" y="760"/>
                      <a:pt x="1179" y="760"/>
                    </a:cubicBezTo>
                    <a:lnTo>
                      <a:pt x="1193" y="760"/>
                    </a:lnTo>
                    <a:lnTo>
                      <a:pt x="1193" y="760"/>
                    </a:lnTo>
                    <a:cubicBezTo>
                      <a:pt x="1206" y="760"/>
                      <a:pt x="1260" y="747"/>
                      <a:pt x="1274" y="747"/>
                    </a:cubicBezTo>
                    <a:cubicBezTo>
                      <a:pt x="1504" y="720"/>
                      <a:pt x="1680" y="651"/>
                      <a:pt x="1870" y="543"/>
                    </a:cubicBezTo>
                    <a:cubicBezTo>
                      <a:pt x="1897" y="530"/>
                      <a:pt x="2006" y="449"/>
                      <a:pt x="2046" y="422"/>
                    </a:cubicBezTo>
                    <a:cubicBezTo>
                      <a:pt x="2087" y="380"/>
                      <a:pt x="2358" y="151"/>
                      <a:pt x="2262" y="69"/>
                    </a:cubicBezTo>
                    <a:cubicBezTo>
                      <a:pt x="2195" y="1"/>
                      <a:pt x="1978" y="191"/>
                      <a:pt x="1910" y="232"/>
                    </a:cubicBezTo>
                    <a:cubicBezTo>
                      <a:pt x="1856" y="259"/>
                      <a:pt x="1802" y="299"/>
                      <a:pt x="1748" y="326"/>
                    </a:cubicBezTo>
                    <a:cubicBezTo>
                      <a:pt x="1585" y="407"/>
                      <a:pt x="1436" y="462"/>
                      <a:pt x="1247" y="476"/>
                    </a:cubicBezTo>
                    <a:lnTo>
                      <a:pt x="1179" y="476"/>
                    </a:lnTo>
                    <a:lnTo>
                      <a:pt x="1179" y="489"/>
                    </a:lnTo>
                    <a:cubicBezTo>
                      <a:pt x="1179" y="476"/>
                      <a:pt x="1166" y="476"/>
                      <a:pt x="1166" y="476"/>
                    </a:cubicBezTo>
                    <a:cubicBezTo>
                      <a:pt x="1003" y="489"/>
                      <a:pt x="867" y="462"/>
                      <a:pt x="705" y="407"/>
                    </a:cubicBezTo>
                    <a:cubicBezTo>
                      <a:pt x="624" y="367"/>
                      <a:pt x="555" y="340"/>
                      <a:pt x="474" y="286"/>
                    </a:cubicBezTo>
                    <a:cubicBezTo>
                      <a:pt x="407" y="232"/>
                      <a:pt x="176" y="28"/>
                      <a:pt x="109" y="82"/>
                    </a:cubicBezTo>
                    <a:cubicBezTo>
                      <a:pt x="0" y="164"/>
                      <a:pt x="284" y="435"/>
                      <a:pt x="338" y="4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" name="Google Shape;597;p31"/>
              <p:cNvSpPr/>
              <p:nvPr/>
            </p:nvSpPr>
            <p:spPr>
              <a:xfrm>
                <a:off x="5593400" y="2457175"/>
                <a:ext cx="56275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1" h="1099" extrusionOk="0">
                    <a:moveTo>
                      <a:pt x="407" y="990"/>
                    </a:moveTo>
                    <a:cubicBezTo>
                      <a:pt x="516" y="1030"/>
                      <a:pt x="610" y="1057"/>
                      <a:pt x="733" y="1071"/>
                    </a:cubicBezTo>
                    <a:cubicBezTo>
                      <a:pt x="935" y="1098"/>
                      <a:pt x="1112" y="1084"/>
                      <a:pt x="1302" y="1017"/>
                    </a:cubicBezTo>
                    <a:cubicBezTo>
                      <a:pt x="1302" y="1017"/>
                      <a:pt x="1315" y="1017"/>
                      <a:pt x="1315" y="1003"/>
                    </a:cubicBezTo>
                    <a:lnTo>
                      <a:pt x="1315" y="1003"/>
                    </a:lnTo>
                    <a:cubicBezTo>
                      <a:pt x="1329" y="1003"/>
                      <a:pt x="1383" y="976"/>
                      <a:pt x="1383" y="976"/>
                    </a:cubicBezTo>
                    <a:cubicBezTo>
                      <a:pt x="1600" y="881"/>
                      <a:pt x="1748" y="773"/>
                      <a:pt x="1898" y="596"/>
                    </a:cubicBezTo>
                    <a:cubicBezTo>
                      <a:pt x="1925" y="583"/>
                      <a:pt x="2006" y="475"/>
                      <a:pt x="2033" y="434"/>
                    </a:cubicBezTo>
                    <a:cubicBezTo>
                      <a:pt x="2060" y="394"/>
                      <a:pt x="2250" y="81"/>
                      <a:pt x="2142" y="27"/>
                    </a:cubicBezTo>
                    <a:cubicBezTo>
                      <a:pt x="2060" y="0"/>
                      <a:pt x="1898" y="231"/>
                      <a:pt x="1844" y="298"/>
                    </a:cubicBezTo>
                    <a:lnTo>
                      <a:pt x="1721" y="421"/>
                    </a:lnTo>
                    <a:cubicBezTo>
                      <a:pt x="1586" y="556"/>
                      <a:pt x="1450" y="650"/>
                      <a:pt x="1275" y="732"/>
                    </a:cubicBezTo>
                    <a:cubicBezTo>
                      <a:pt x="1275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20" y="746"/>
                      <a:pt x="1206" y="746"/>
                      <a:pt x="1206" y="759"/>
                    </a:cubicBezTo>
                    <a:cubicBezTo>
                      <a:pt x="1058" y="813"/>
                      <a:pt x="922" y="827"/>
                      <a:pt x="760" y="813"/>
                    </a:cubicBezTo>
                    <a:cubicBezTo>
                      <a:pt x="651" y="813"/>
                      <a:pt x="583" y="800"/>
                      <a:pt x="489" y="773"/>
                    </a:cubicBezTo>
                    <a:cubicBezTo>
                      <a:pt x="407" y="746"/>
                      <a:pt x="122" y="623"/>
                      <a:pt x="82" y="678"/>
                    </a:cubicBezTo>
                    <a:cubicBezTo>
                      <a:pt x="1" y="786"/>
                      <a:pt x="353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598;p31"/>
              <p:cNvSpPr/>
              <p:nvPr/>
            </p:nvSpPr>
            <p:spPr>
              <a:xfrm>
                <a:off x="5645900" y="2458875"/>
                <a:ext cx="3560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437" extrusionOk="0">
                    <a:moveTo>
                      <a:pt x="705" y="1437"/>
                    </a:moveTo>
                    <a:cubicBezTo>
                      <a:pt x="1112" y="1437"/>
                      <a:pt x="1424" y="1111"/>
                      <a:pt x="1424" y="718"/>
                    </a:cubicBezTo>
                    <a:cubicBezTo>
                      <a:pt x="1424" y="326"/>
                      <a:pt x="1112" y="0"/>
                      <a:pt x="705" y="0"/>
                    </a:cubicBezTo>
                    <a:cubicBezTo>
                      <a:pt x="313" y="0"/>
                      <a:pt x="1" y="326"/>
                      <a:pt x="1" y="718"/>
                    </a:cubicBezTo>
                    <a:cubicBezTo>
                      <a:pt x="1" y="1111"/>
                      <a:pt x="313" y="1437"/>
                      <a:pt x="705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" name="Google Shape;599;p31"/>
              <p:cNvSpPr/>
              <p:nvPr/>
            </p:nvSpPr>
            <p:spPr>
              <a:xfrm>
                <a:off x="5932150" y="24463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8"/>
                    </a:moveTo>
                    <a:cubicBezTo>
                      <a:pt x="3130" y="4038"/>
                      <a:pt x="4038" y="3131"/>
                      <a:pt x="4038" y="2020"/>
                    </a:cubicBezTo>
                    <a:cubicBezTo>
                      <a:pt x="4038" y="909"/>
                      <a:pt x="3130" y="0"/>
                      <a:pt x="2019" y="0"/>
                    </a:cubicBezTo>
                    <a:cubicBezTo>
                      <a:pt x="908" y="0"/>
                      <a:pt x="0" y="909"/>
                      <a:pt x="0" y="2020"/>
                    </a:cubicBezTo>
                    <a:cubicBezTo>
                      <a:pt x="0" y="3131"/>
                      <a:pt x="908" y="4038"/>
                      <a:pt x="2019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" name="Google Shape;600;p31"/>
              <p:cNvSpPr/>
              <p:nvPr/>
            </p:nvSpPr>
            <p:spPr>
              <a:xfrm>
                <a:off x="5995825" y="2441250"/>
                <a:ext cx="48450" cy="25425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7" extrusionOk="0">
                    <a:moveTo>
                      <a:pt x="1735" y="407"/>
                    </a:moveTo>
                    <a:cubicBezTo>
                      <a:pt x="1694" y="489"/>
                      <a:pt x="1640" y="556"/>
                      <a:pt x="1572" y="624"/>
                    </a:cubicBezTo>
                    <a:cubicBezTo>
                      <a:pt x="1450" y="760"/>
                      <a:pt x="1314" y="868"/>
                      <a:pt x="1139" y="935"/>
                    </a:cubicBezTo>
                    <a:lnTo>
                      <a:pt x="1139" y="935"/>
                    </a:lnTo>
                    <a:lnTo>
                      <a:pt x="1125" y="935"/>
                    </a:lnTo>
                    <a:lnTo>
                      <a:pt x="1098" y="949"/>
                    </a:lnTo>
                    <a:cubicBezTo>
                      <a:pt x="895" y="1016"/>
                      <a:pt x="732" y="1016"/>
                      <a:pt x="543" y="962"/>
                    </a:cubicBezTo>
                    <a:cubicBezTo>
                      <a:pt x="461" y="935"/>
                      <a:pt x="393" y="908"/>
                      <a:pt x="326" y="868"/>
                    </a:cubicBezTo>
                    <a:cubicBezTo>
                      <a:pt x="272" y="841"/>
                      <a:pt x="1" y="637"/>
                      <a:pt x="82" y="556"/>
                    </a:cubicBezTo>
                    <a:cubicBezTo>
                      <a:pt x="136" y="489"/>
                      <a:pt x="353" y="624"/>
                      <a:pt x="434" y="664"/>
                    </a:cubicBezTo>
                    <a:cubicBezTo>
                      <a:pt x="488" y="691"/>
                      <a:pt x="543" y="705"/>
                      <a:pt x="597" y="718"/>
                    </a:cubicBezTo>
                    <a:cubicBezTo>
                      <a:pt x="745" y="745"/>
                      <a:pt x="868" y="732"/>
                      <a:pt x="1003" y="691"/>
                    </a:cubicBezTo>
                    <a:lnTo>
                      <a:pt x="1030" y="678"/>
                    </a:lnTo>
                    <a:lnTo>
                      <a:pt x="1030" y="678"/>
                    </a:lnTo>
                    <a:lnTo>
                      <a:pt x="1043" y="678"/>
                    </a:lnTo>
                    <a:cubicBezTo>
                      <a:pt x="1179" y="624"/>
                      <a:pt x="1287" y="543"/>
                      <a:pt x="1396" y="447"/>
                    </a:cubicBezTo>
                    <a:cubicBezTo>
                      <a:pt x="1423" y="434"/>
                      <a:pt x="1531" y="312"/>
                      <a:pt x="1558" y="272"/>
                    </a:cubicBezTo>
                    <a:cubicBezTo>
                      <a:pt x="1599" y="218"/>
                      <a:pt x="1748" y="1"/>
                      <a:pt x="1843" y="28"/>
                    </a:cubicBezTo>
                    <a:cubicBezTo>
                      <a:pt x="1938" y="82"/>
                      <a:pt x="1775" y="366"/>
                      <a:pt x="1735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" name="Google Shape;601;p31"/>
              <p:cNvSpPr/>
              <p:nvPr/>
            </p:nvSpPr>
            <p:spPr>
              <a:xfrm>
                <a:off x="5996150" y="2456475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6"/>
                    </a:moveTo>
                    <a:cubicBezTo>
                      <a:pt x="1939" y="543"/>
                      <a:pt x="1857" y="597"/>
                      <a:pt x="1749" y="651"/>
                    </a:cubicBezTo>
                    <a:cubicBezTo>
                      <a:pt x="1559" y="720"/>
                      <a:pt x="1383" y="760"/>
                      <a:pt x="1180" y="760"/>
                    </a:cubicBezTo>
                    <a:lnTo>
                      <a:pt x="1166" y="760"/>
                    </a:lnTo>
                    <a:lnTo>
                      <a:pt x="1166" y="760"/>
                    </a:lnTo>
                    <a:cubicBezTo>
                      <a:pt x="1153" y="760"/>
                      <a:pt x="1099" y="747"/>
                      <a:pt x="1085" y="747"/>
                    </a:cubicBezTo>
                    <a:cubicBezTo>
                      <a:pt x="855" y="720"/>
                      <a:pt x="678" y="651"/>
                      <a:pt x="488" y="543"/>
                    </a:cubicBezTo>
                    <a:cubicBezTo>
                      <a:pt x="461" y="530"/>
                      <a:pt x="353" y="449"/>
                      <a:pt x="313" y="422"/>
                    </a:cubicBezTo>
                    <a:cubicBezTo>
                      <a:pt x="272" y="380"/>
                      <a:pt x="1" y="151"/>
                      <a:pt x="96" y="69"/>
                    </a:cubicBezTo>
                    <a:cubicBezTo>
                      <a:pt x="163" y="1"/>
                      <a:pt x="380" y="191"/>
                      <a:pt x="448" y="232"/>
                    </a:cubicBezTo>
                    <a:cubicBezTo>
                      <a:pt x="503" y="259"/>
                      <a:pt x="557" y="299"/>
                      <a:pt x="611" y="326"/>
                    </a:cubicBezTo>
                    <a:cubicBezTo>
                      <a:pt x="774" y="407"/>
                      <a:pt x="922" y="462"/>
                      <a:pt x="1112" y="476"/>
                    </a:cubicBezTo>
                    <a:lnTo>
                      <a:pt x="1180" y="476"/>
                    </a:lnTo>
                    <a:lnTo>
                      <a:pt x="1180" y="489"/>
                    </a:lnTo>
                    <a:cubicBezTo>
                      <a:pt x="1180" y="476"/>
                      <a:pt x="1193" y="476"/>
                      <a:pt x="1193" y="476"/>
                    </a:cubicBezTo>
                    <a:cubicBezTo>
                      <a:pt x="1356" y="489"/>
                      <a:pt x="1491" y="462"/>
                      <a:pt x="1641" y="407"/>
                    </a:cubicBezTo>
                    <a:cubicBezTo>
                      <a:pt x="1735" y="367"/>
                      <a:pt x="1803" y="340"/>
                      <a:pt x="1885" y="286"/>
                    </a:cubicBezTo>
                    <a:cubicBezTo>
                      <a:pt x="1952" y="232"/>
                      <a:pt x="2183" y="28"/>
                      <a:pt x="2250" y="82"/>
                    </a:cubicBezTo>
                    <a:cubicBezTo>
                      <a:pt x="2358" y="164"/>
                      <a:pt x="2074" y="435"/>
                      <a:pt x="2020" y="4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" name="Google Shape;602;p31"/>
              <p:cNvSpPr/>
              <p:nvPr/>
            </p:nvSpPr>
            <p:spPr>
              <a:xfrm>
                <a:off x="6000900" y="245717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43" y="990"/>
                    </a:moveTo>
                    <a:cubicBezTo>
                      <a:pt x="1735" y="1030"/>
                      <a:pt x="1640" y="1057"/>
                      <a:pt x="1518" y="1071"/>
                    </a:cubicBezTo>
                    <a:cubicBezTo>
                      <a:pt x="1315" y="1098"/>
                      <a:pt x="1138" y="1084"/>
                      <a:pt x="949" y="1017"/>
                    </a:cubicBezTo>
                    <a:cubicBezTo>
                      <a:pt x="949" y="1017"/>
                      <a:pt x="936" y="1017"/>
                      <a:pt x="936" y="1003"/>
                    </a:cubicBezTo>
                    <a:lnTo>
                      <a:pt x="936" y="1003"/>
                    </a:lnTo>
                    <a:cubicBezTo>
                      <a:pt x="922" y="1003"/>
                      <a:pt x="868" y="976"/>
                      <a:pt x="868" y="976"/>
                    </a:cubicBezTo>
                    <a:cubicBezTo>
                      <a:pt x="651" y="881"/>
                      <a:pt x="502" y="773"/>
                      <a:pt x="353" y="596"/>
                    </a:cubicBezTo>
                    <a:cubicBezTo>
                      <a:pt x="326" y="583"/>
                      <a:pt x="244" y="475"/>
                      <a:pt x="217" y="434"/>
                    </a:cubicBezTo>
                    <a:cubicBezTo>
                      <a:pt x="190" y="394"/>
                      <a:pt x="0" y="81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29" y="421"/>
                    </a:lnTo>
                    <a:cubicBezTo>
                      <a:pt x="665" y="556"/>
                      <a:pt x="800" y="650"/>
                      <a:pt x="976" y="732"/>
                    </a:cubicBezTo>
                    <a:cubicBezTo>
                      <a:pt x="976" y="732"/>
                      <a:pt x="1017" y="746"/>
                      <a:pt x="1030" y="746"/>
                    </a:cubicBezTo>
                    <a:lnTo>
                      <a:pt x="1030" y="746"/>
                    </a:lnTo>
                    <a:lnTo>
                      <a:pt x="1044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99" y="813"/>
                      <a:pt x="1667" y="800"/>
                      <a:pt x="1762" y="773"/>
                    </a:cubicBezTo>
                    <a:cubicBezTo>
                      <a:pt x="1843" y="746"/>
                      <a:pt x="2128" y="623"/>
                      <a:pt x="2168" y="678"/>
                    </a:cubicBezTo>
                    <a:cubicBezTo>
                      <a:pt x="2250" y="786"/>
                      <a:pt x="1897" y="963"/>
                      <a:pt x="1843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" name="Google Shape;603;p31"/>
              <p:cNvSpPr/>
              <p:nvPr/>
            </p:nvSpPr>
            <p:spPr>
              <a:xfrm>
                <a:off x="5969050" y="2458875"/>
                <a:ext cx="3560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437" extrusionOk="0">
                    <a:moveTo>
                      <a:pt x="705" y="1437"/>
                    </a:moveTo>
                    <a:cubicBezTo>
                      <a:pt x="1112" y="1437"/>
                      <a:pt x="1424" y="1111"/>
                      <a:pt x="1424" y="718"/>
                    </a:cubicBezTo>
                    <a:cubicBezTo>
                      <a:pt x="1424" y="326"/>
                      <a:pt x="1112" y="0"/>
                      <a:pt x="705" y="0"/>
                    </a:cubicBezTo>
                    <a:cubicBezTo>
                      <a:pt x="313" y="0"/>
                      <a:pt x="1" y="326"/>
                      <a:pt x="1" y="718"/>
                    </a:cubicBezTo>
                    <a:cubicBezTo>
                      <a:pt x="1" y="1111"/>
                      <a:pt x="313" y="1437"/>
                      <a:pt x="705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" name="Google Shape;604;p31"/>
              <p:cNvSpPr/>
              <p:nvPr/>
            </p:nvSpPr>
            <p:spPr>
              <a:xfrm>
                <a:off x="5628650" y="2570650"/>
                <a:ext cx="786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1" extrusionOk="0">
                    <a:moveTo>
                      <a:pt x="1572" y="1220"/>
                    </a:moveTo>
                    <a:cubicBezTo>
                      <a:pt x="2439" y="1220"/>
                      <a:pt x="3144" y="935"/>
                      <a:pt x="3144" y="610"/>
                    </a:cubicBezTo>
                    <a:cubicBezTo>
                      <a:pt x="3144" y="272"/>
                      <a:pt x="2439" y="1"/>
                      <a:pt x="1572" y="1"/>
                    </a:cubicBezTo>
                    <a:cubicBezTo>
                      <a:pt x="705" y="1"/>
                      <a:pt x="0" y="272"/>
                      <a:pt x="0" y="610"/>
                    </a:cubicBezTo>
                    <a:cubicBezTo>
                      <a:pt x="0" y="935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605;p31"/>
              <p:cNvSpPr/>
              <p:nvPr/>
            </p:nvSpPr>
            <p:spPr>
              <a:xfrm>
                <a:off x="5943300" y="2570650"/>
                <a:ext cx="7862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221" extrusionOk="0">
                    <a:moveTo>
                      <a:pt x="1573" y="1220"/>
                    </a:moveTo>
                    <a:cubicBezTo>
                      <a:pt x="2440" y="1220"/>
                      <a:pt x="3144" y="935"/>
                      <a:pt x="3144" y="610"/>
                    </a:cubicBezTo>
                    <a:cubicBezTo>
                      <a:pt x="3144" y="272"/>
                      <a:pt x="2440" y="1"/>
                      <a:pt x="1573" y="1"/>
                    </a:cubicBezTo>
                    <a:cubicBezTo>
                      <a:pt x="706" y="1"/>
                      <a:pt x="1" y="272"/>
                      <a:pt x="1" y="610"/>
                    </a:cubicBezTo>
                    <a:cubicBezTo>
                      <a:pt x="1" y="935"/>
                      <a:pt x="706" y="1220"/>
                      <a:pt x="1573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31"/>
              <p:cNvSpPr/>
              <p:nvPr/>
            </p:nvSpPr>
            <p:spPr>
              <a:xfrm>
                <a:off x="5752275" y="2515775"/>
                <a:ext cx="143650" cy="43700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1748" extrusionOk="0">
                    <a:moveTo>
                      <a:pt x="2670" y="203"/>
                    </a:moveTo>
                    <a:cubicBezTo>
                      <a:pt x="2670" y="95"/>
                      <a:pt x="2751" y="1"/>
                      <a:pt x="2873" y="1"/>
                    </a:cubicBezTo>
                    <a:cubicBezTo>
                      <a:pt x="2981" y="1"/>
                      <a:pt x="3076" y="95"/>
                      <a:pt x="3076" y="203"/>
                    </a:cubicBezTo>
                    <a:cubicBezTo>
                      <a:pt x="3076" y="516"/>
                      <a:pt x="3198" y="800"/>
                      <a:pt x="3402" y="1003"/>
                    </a:cubicBezTo>
                    <a:cubicBezTo>
                      <a:pt x="3618" y="1206"/>
                      <a:pt x="3889" y="1328"/>
                      <a:pt x="4200" y="1328"/>
                    </a:cubicBezTo>
                    <a:cubicBezTo>
                      <a:pt x="4513" y="1328"/>
                      <a:pt x="4797" y="1206"/>
                      <a:pt x="5000" y="1003"/>
                    </a:cubicBezTo>
                    <a:cubicBezTo>
                      <a:pt x="5203" y="800"/>
                      <a:pt x="5339" y="516"/>
                      <a:pt x="5339" y="203"/>
                    </a:cubicBezTo>
                    <a:cubicBezTo>
                      <a:pt x="5339" y="95"/>
                      <a:pt x="5420" y="1"/>
                      <a:pt x="5542" y="1"/>
                    </a:cubicBezTo>
                    <a:cubicBezTo>
                      <a:pt x="5651" y="1"/>
                      <a:pt x="5745" y="95"/>
                      <a:pt x="5745" y="203"/>
                    </a:cubicBezTo>
                    <a:cubicBezTo>
                      <a:pt x="5745" y="637"/>
                      <a:pt x="5569" y="1016"/>
                      <a:pt x="5298" y="1301"/>
                    </a:cubicBezTo>
                    <a:cubicBezTo>
                      <a:pt x="5013" y="1572"/>
                      <a:pt x="4634" y="1748"/>
                      <a:pt x="4200" y="1748"/>
                    </a:cubicBezTo>
                    <a:cubicBezTo>
                      <a:pt x="3781" y="1748"/>
                      <a:pt x="3387" y="1572"/>
                      <a:pt x="3116" y="1301"/>
                    </a:cubicBezTo>
                    <a:cubicBezTo>
                      <a:pt x="3022" y="1206"/>
                      <a:pt x="2941" y="1098"/>
                      <a:pt x="2873" y="976"/>
                    </a:cubicBezTo>
                    <a:cubicBezTo>
                      <a:pt x="2805" y="1098"/>
                      <a:pt x="2724" y="1206"/>
                      <a:pt x="2629" y="1301"/>
                    </a:cubicBezTo>
                    <a:cubicBezTo>
                      <a:pt x="2345" y="1572"/>
                      <a:pt x="1965" y="1748"/>
                      <a:pt x="1532" y="1748"/>
                    </a:cubicBezTo>
                    <a:cubicBezTo>
                      <a:pt x="1111" y="1748"/>
                      <a:pt x="732" y="1572"/>
                      <a:pt x="448" y="1301"/>
                    </a:cubicBezTo>
                    <a:cubicBezTo>
                      <a:pt x="163" y="1016"/>
                      <a:pt x="0" y="637"/>
                      <a:pt x="0" y="203"/>
                    </a:cubicBezTo>
                    <a:cubicBezTo>
                      <a:pt x="0" y="95"/>
                      <a:pt x="95" y="1"/>
                      <a:pt x="204" y="1"/>
                    </a:cubicBezTo>
                    <a:cubicBezTo>
                      <a:pt x="312" y="1"/>
                      <a:pt x="407" y="95"/>
                      <a:pt x="407" y="203"/>
                    </a:cubicBezTo>
                    <a:cubicBezTo>
                      <a:pt x="407" y="516"/>
                      <a:pt x="542" y="800"/>
                      <a:pt x="746" y="1003"/>
                    </a:cubicBezTo>
                    <a:cubicBezTo>
                      <a:pt x="949" y="1206"/>
                      <a:pt x="1220" y="1328"/>
                      <a:pt x="1532" y="1328"/>
                    </a:cubicBezTo>
                    <a:cubicBezTo>
                      <a:pt x="1843" y="1328"/>
                      <a:pt x="2128" y="1206"/>
                      <a:pt x="2331" y="1003"/>
                    </a:cubicBezTo>
                    <a:cubicBezTo>
                      <a:pt x="2534" y="800"/>
                      <a:pt x="2670" y="516"/>
                      <a:pt x="2670" y="20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23" name="Google Shape;623;p31"/>
          <p:cNvGrpSpPr/>
          <p:nvPr/>
        </p:nvGrpSpPr>
        <p:grpSpPr>
          <a:xfrm rot="1492598" flipH="1">
            <a:off x="8044580" y="702277"/>
            <a:ext cx="261077" cy="261077"/>
            <a:chOff x="2810757" y="1723146"/>
            <a:chExt cx="719700" cy="719700"/>
          </a:xfrm>
        </p:grpSpPr>
        <p:sp>
          <p:nvSpPr>
            <p:cNvPr id="624" name="Google Shape;624;p31"/>
            <p:cNvSpPr/>
            <p:nvPr/>
          </p:nvSpPr>
          <p:spPr>
            <a:xfrm>
              <a:off x="2810757" y="1723146"/>
              <a:ext cx="719700" cy="719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5" name="Google Shape;625;p31"/>
            <p:cNvGrpSpPr/>
            <p:nvPr/>
          </p:nvGrpSpPr>
          <p:grpSpPr>
            <a:xfrm>
              <a:off x="2938725" y="1995263"/>
              <a:ext cx="463750" cy="159925"/>
              <a:chOff x="5593400" y="2441250"/>
              <a:chExt cx="463750" cy="159925"/>
            </a:xfrm>
          </p:grpSpPr>
          <p:sp>
            <p:nvSpPr>
              <p:cNvPr id="626" name="Google Shape;626;p31"/>
              <p:cNvSpPr/>
              <p:nvPr/>
            </p:nvSpPr>
            <p:spPr>
              <a:xfrm>
                <a:off x="5617450" y="24463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8"/>
                    </a:moveTo>
                    <a:cubicBezTo>
                      <a:pt x="3131" y="4038"/>
                      <a:pt x="4038" y="3131"/>
                      <a:pt x="4038" y="2020"/>
                    </a:cubicBezTo>
                    <a:cubicBezTo>
                      <a:pt x="4038" y="909"/>
                      <a:pt x="3131" y="0"/>
                      <a:pt x="2020" y="0"/>
                    </a:cubicBezTo>
                    <a:cubicBezTo>
                      <a:pt x="909" y="0"/>
                      <a:pt x="0" y="909"/>
                      <a:pt x="0" y="2020"/>
                    </a:cubicBezTo>
                    <a:cubicBezTo>
                      <a:pt x="0" y="3131"/>
                      <a:pt x="909" y="4038"/>
                      <a:pt x="2020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31"/>
              <p:cNvSpPr/>
              <p:nvPr/>
            </p:nvSpPr>
            <p:spPr>
              <a:xfrm>
                <a:off x="5606275" y="2441250"/>
                <a:ext cx="48450" cy="25425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7" extrusionOk="0">
                    <a:moveTo>
                      <a:pt x="204" y="407"/>
                    </a:moveTo>
                    <a:cubicBezTo>
                      <a:pt x="245" y="489"/>
                      <a:pt x="299" y="556"/>
                      <a:pt x="366" y="624"/>
                    </a:cubicBezTo>
                    <a:cubicBezTo>
                      <a:pt x="489" y="760"/>
                      <a:pt x="624" y="868"/>
                      <a:pt x="800" y="935"/>
                    </a:cubicBezTo>
                    <a:lnTo>
                      <a:pt x="800" y="935"/>
                    </a:lnTo>
                    <a:lnTo>
                      <a:pt x="814" y="935"/>
                    </a:lnTo>
                    <a:lnTo>
                      <a:pt x="841" y="949"/>
                    </a:lnTo>
                    <a:cubicBezTo>
                      <a:pt x="1044" y="1016"/>
                      <a:pt x="1206" y="1016"/>
                      <a:pt x="1396" y="962"/>
                    </a:cubicBezTo>
                    <a:cubicBezTo>
                      <a:pt x="1477" y="935"/>
                      <a:pt x="1545" y="908"/>
                      <a:pt x="1613" y="868"/>
                    </a:cubicBezTo>
                    <a:cubicBezTo>
                      <a:pt x="1667" y="841"/>
                      <a:pt x="1938" y="637"/>
                      <a:pt x="1857" y="556"/>
                    </a:cubicBezTo>
                    <a:cubicBezTo>
                      <a:pt x="1802" y="489"/>
                      <a:pt x="1586" y="624"/>
                      <a:pt x="1504" y="664"/>
                    </a:cubicBezTo>
                    <a:cubicBezTo>
                      <a:pt x="1450" y="691"/>
                      <a:pt x="1396" y="705"/>
                      <a:pt x="1342" y="718"/>
                    </a:cubicBezTo>
                    <a:cubicBezTo>
                      <a:pt x="1193" y="745"/>
                      <a:pt x="1071" y="732"/>
                      <a:pt x="935" y="691"/>
                    </a:cubicBezTo>
                    <a:lnTo>
                      <a:pt x="908" y="678"/>
                    </a:lnTo>
                    <a:lnTo>
                      <a:pt x="908" y="678"/>
                    </a:lnTo>
                    <a:lnTo>
                      <a:pt x="895" y="678"/>
                    </a:lnTo>
                    <a:cubicBezTo>
                      <a:pt x="760" y="624"/>
                      <a:pt x="651" y="543"/>
                      <a:pt x="543" y="447"/>
                    </a:cubicBezTo>
                    <a:cubicBezTo>
                      <a:pt x="516" y="434"/>
                      <a:pt x="407" y="312"/>
                      <a:pt x="380" y="272"/>
                    </a:cubicBezTo>
                    <a:cubicBezTo>
                      <a:pt x="339" y="218"/>
                      <a:pt x="191" y="1"/>
                      <a:pt x="95" y="28"/>
                    </a:cubicBezTo>
                    <a:cubicBezTo>
                      <a:pt x="1" y="82"/>
                      <a:pt x="163" y="366"/>
                      <a:pt x="204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" name="Google Shape;628;p31"/>
              <p:cNvSpPr/>
              <p:nvPr/>
            </p:nvSpPr>
            <p:spPr>
              <a:xfrm>
                <a:off x="5595450" y="2456475"/>
                <a:ext cx="58950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8" h="760" extrusionOk="0">
                    <a:moveTo>
                      <a:pt x="338" y="476"/>
                    </a:moveTo>
                    <a:cubicBezTo>
                      <a:pt x="420" y="543"/>
                      <a:pt x="501" y="597"/>
                      <a:pt x="609" y="651"/>
                    </a:cubicBezTo>
                    <a:cubicBezTo>
                      <a:pt x="799" y="720"/>
                      <a:pt x="976" y="760"/>
                      <a:pt x="1179" y="760"/>
                    </a:cubicBezTo>
                    <a:lnTo>
                      <a:pt x="1193" y="760"/>
                    </a:lnTo>
                    <a:lnTo>
                      <a:pt x="1193" y="760"/>
                    </a:lnTo>
                    <a:cubicBezTo>
                      <a:pt x="1206" y="760"/>
                      <a:pt x="1260" y="747"/>
                      <a:pt x="1274" y="747"/>
                    </a:cubicBezTo>
                    <a:cubicBezTo>
                      <a:pt x="1504" y="720"/>
                      <a:pt x="1680" y="651"/>
                      <a:pt x="1870" y="543"/>
                    </a:cubicBezTo>
                    <a:cubicBezTo>
                      <a:pt x="1897" y="530"/>
                      <a:pt x="2006" y="449"/>
                      <a:pt x="2046" y="422"/>
                    </a:cubicBezTo>
                    <a:cubicBezTo>
                      <a:pt x="2087" y="380"/>
                      <a:pt x="2358" y="151"/>
                      <a:pt x="2262" y="69"/>
                    </a:cubicBezTo>
                    <a:cubicBezTo>
                      <a:pt x="2195" y="1"/>
                      <a:pt x="1978" y="191"/>
                      <a:pt x="1910" y="232"/>
                    </a:cubicBezTo>
                    <a:cubicBezTo>
                      <a:pt x="1856" y="259"/>
                      <a:pt x="1802" y="299"/>
                      <a:pt x="1748" y="326"/>
                    </a:cubicBezTo>
                    <a:cubicBezTo>
                      <a:pt x="1585" y="407"/>
                      <a:pt x="1436" y="462"/>
                      <a:pt x="1247" y="476"/>
                    </a:cubicBezTo>
                    <a:lnTo>
                      <a:pt x="1179" y="476"/>
                    </a:lnTo>
                    <a:lnTo>
                      <a:pt x="1179" y="489"/>
                    </a:lnTo>
                    <a:cubicBezTo>
                      <a:pt x="1179" y="476"/>
                      <a:pt x="1166" y="476"/>
                      <a:pt x="1166" y="476"/>
                    </a:cubicBezTo>
                    <a:cubicBezTo>
                      <a:pt x="1003" y="489"/>
                      <a:pt x="867" y="462"/>
                      <a:pt x="705" y="407"/>
                    </a:cubicBezTo>
                    <a:cubicBezTo>
                      <a:pt x="624" y="367"/>
                      <a:pt x="555" y="340"/>
                      <a:pt x="474" y="286"/>
                    </a:cubicBezTo>
                    <a:cubicBezTo>
                      <a:pt x="407" y="232"/>
                      <a:pt x="176" y="28"/>
                      <a:pt x="109" y="82"/>
                    </a:cubicBezTo>
                    <a:cubicBezTo>
                      <a:pt x="0" y="164"/>
                      <a:pt x="284" y="435"/>
                      <a:pt x="338" y="4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31"/>
              <p:cNvSpPr/>
              <p:nvPr/>
            </p:nvSpPr>
            <p:spPr>
              <a:xfrm>
                <a:off x="5593400" y="2457175"/>
                <a:ext cx="56275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1" h="1099" extrusionOk="0">
                    <a:moveTo>
                      <a:pt x="407" y="990"/>
                    </a:moveTo>
                    <a:cubicBezTo>
                      <a:pt x="516" y="1030"/>
                      <a:pt x="610" y="1057"/>
                      <a:pt x="733" y="1071"/>
                    </a:cubicBezTo>
                    <a:cubicBezTo>
                      <a:pt x="935" y="1098"/>
                      <a:pt x="1112" y="1084"/>
                      <a:pt x="1302" y="1017"/>
                    </a:cubicBezTo>
                    <a:cubicBezTo>
                      <a:pt x="1302" y="1017"/>
                      <a:pt x="1315" y="1017"/>
                      <a:pt x="1315" y="1003"/>
                    </a:cubicBezTo>
                    <a:lnTo>
                      <a:pt x="1315" y="1003"/>
                    </a:lnTo>
                    <a:cubicBezTo>
                      <a:pt x="1329" y="1003"/>
                      <a:pt x="1383" y="976"/>
                      <a:pt x="1383" y="976"/>
                    </a:cubicBezTo>
                    <a:cubicBezTo>
                      <a:pt x="1600" y="881"/>
                      <a:pt x="1748" y="773"/>
                      <a:pt x="1898" y="596"/>
                    </a:cubicBezTo>
                    <a:cubicBezTo>
                      <a:pt x="1925" y="583"/>
                      <a:pt x="2006" y="475"/>
                      <a:pt x="2033" y="434"/>
                    </a:cubicBezTo>
                    <a:cubicBezTo>
                      <a:pt x="2060" y="394"/>
                      <a:pt x="2250" y="81"/>
                      <a:pt x="2142" y="27"/>
                    </a:cubicBezTo>
                    <a:cubicBezTo>
                      <a:pt x="2060" y="0"/>
                      <a:pt x="1898" y="231"/>
                      <a:pt x="1844" y="298"/>
                    </a:cubicBezTo>
                    <a:lnTo>
                      <a:pt x="1721" y="421"/>
                    </a:lnTo>
                    <a:cubicBezTo>
                      <a:pt x="1586" y="556"/>
                      <a:pt x="1450" y="650"/>
                      <a:pt x="1275" y="732"/>
                    </a:cubicBezTo>
                    <a:cubicBezTo>
                      <a:pt x="1275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20" y="746"/>
                      <a:pt x="1206" y="746"/>
                      <a:pt x="1206" y="759"/>
                    </a:cubicBezTo>
                    <a:cubicBezTo>
                      <a:pt x="1058" y="813"/>
                      <a:pt x="922" y="827"/>
                      <a:pt x="760" y="813"/>
                    </a:cubicBezTo>
                    <a:cubicBezTo>
                      <a:pt x="651" y="813"/>
                      <a:pt x="583" y="800"/>
                      <a:pt x="489" y="773"/>
                    </a:cubicBezTo>
                    <a:cubicBezTo>
                      <a:pt x="407" y="746"/>
                      <a:pt x="122" y="623"/>
                      <a:pt x="82" y="678"/>
                    </a:cubicBezTo>
                    <a:cubicBezTo>
                      <a:pt x="1" y="786"/>
                      <a:pt x="353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" name="Google Shape;630;p31"/>
              <p:cNvSpPr/>
              <p:nvPr/>
            </p:nvSpPr>
            <p:spPr>
              <a:xfrm>
                <a:off x="5645900" y="2458875"/>
                <a:ext cx="3560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437" extrusionOk="0">
                    <a:moveTo>
                      <a:pt x="705" y="1437"/>
                    </a:moveTo>
                    <a:cubicBezTo>
                      <a:pt x="1112" y="1437"/>
                      <a:pt x="1424" y="1111"/>
                      <a:pt x="1424" y="718"/>
                    </a:cubicBezTo>
                    <a:cubicBezTo>
                      <a:pt x="1424" y="326"/>
                      <a:pt x="1112" y="0"/>
                      <a:pt x="705" y="0"/>
                    </a:cubicBezTo>
                    <a:cubicBezTo>
                      <a:pt x="313" y="0"/>
                      <a:pt x="1" y="326"/>
                      <a:pt x="1" y="718"/>
                    </a:cubicBezTo>
                    <a:cubicBezTo>
                      <a:pt x="1" y="1111"/>
                      <a:pt x="313" y="1437"/>
                      <a:pt x="705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" name="Google Shape;631;p31"/>
              <p:cNvSpPr/>
              <p:nvPr/>
            </p:nvSpPr>
            <p:spPr>
              <a:xfrm>
                <a:off x="5932150" y="24463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8"/>
                    </a:moveTo>
                    <a:cubicBezTo>
                      <a:pt x="3130" y="4038"/>
                      <a:pt x="4038" y="3131"/>
                      <a:pt x="4038" y="2020"/>
                    </a:cubicBezTo>
                    <a:cubicBezTo>
                      <a:pt x="4038" y="909"/>
                      <a:pt x="3130" y="0"/>
                      <a:pt x="2019" y="0"/>
                    </a:cubicBezTo>
                    <a:cubicBezTo>
                      <a:pt x="908" y="0"/>
                      <a:pt x="0" y="909"/>
                      <a:pt x="0" y="2020"/>
                    </a:cubicBezTo>
                    <a:cubicBezTo>
                      <a:pt x="0" y="3131"/>
                      <a:pt x="908" y="4038"/>
                      <a:pt x="2019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31"/>
              <p:cNvSpPr/>
              <p:nvPr/>
            </p:nvSpPr>
            <p:spPr>
              <a:xfrm>
                <a:off x="5995825" y="2441250"/>
                <a:ext cx="48450" cy="25425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7" extrusionOk="0">
                    <a:moveTo>
                      <a:pt x="1735" y="407"/>
                    </a:moveTo>
                    <a:cubicBezTo>
                      <a:pt x="1694" y="489"/>
                      <a:pt x="1640" y="556"/>
                      <a:pt x="1572" y="624"/>
                    </a:cubicBezTo>
                    <a:cubicBezTo>
                      <a:pt x="1450" y="760"/>
                      <a:pt x="1314" y="868"/>
                      <a:pt x="1139" y="935"/>
                    </a:cubicBezTo>
                    <a:lnTo>
                      <a:pt x="1139" y="935"/>
                    </a:lnTo>
                    <a:lnTo>
                      <a:pt x="1125" y="935"/>
                    </a:lnTo>
                    <a:lnTo>
                      <a:pt x="1098" y="949"/>
                    </a:lnTo>
                    <a:cubicBezTo>
                      <a:pt x="895" y="1016"/>
                      <a:pt x="732" y="1016"/>
                      <a:pt x="543" y="962"/>
                    </a:cubicBezTo>
                    <a:cubicBezTo>
                      <a:pt x="461" y="935"/>
                      <a:pt x="393" y="908"/>
                      <a:pt x="326" y="868"/>
                    </a:cubicBezTo>
                    <a:cubicBezTo>
                      <a:pt x="272" y="841"/>
                      <a:pt x="1" y="637"/>
                      <a:pt x="82" y="556"/>
                    </a:cubicBezTo>
                    <a:cubicBezTo>
                      <a:pt x="136" y="489"/>
                      <a:pt x="353" y="624"/>
                      <a:pt x="434" y="664"/>
                    </a:cubicBezTo>
                    <a:cubicBezTo>
                      <a:pt x="488" y="691"/>
                      <a:pt x="543" y="705"/>
                      <a:pt x="597" y="718"/>
                    </a:cubicBezTo>
                    <a:cubicBezTo>
                      <a:pt x="745" y="745"/>
                      <a:pt x="868" y="732"/>
                      <a:pt x="1003" y="691"/>
                    </a:cubicBezTo>
                    <a:lnTo>
                      <a:pt x="1030" y="678"/>
                    </a:lnTo>
                    <a:lnTo>
                      <a:pt x="1030" y="678"/>
                    </a:lnTo>
                    <a:lnTo>
                      <a:pt x="1043" y="678"/>
                    </a:lnTo>
                    <a:cubicBezTo>
                      <a:pt x="1179" y="624"/>
                      <a:pt x="1287" y="543"/>
                      <a:pt x="1396" y="447"/>
                    </a:cubicBezTo>
                    <a:cubicBezTo>
                      <a:pt x="1423" y="434"/>
                      <a:pt x="1531" y="312"/>
                      <a:pt x="1558" y="272"/>
                    </a:cubicBezTo>
                    <a:cubicBezTo>
                      <a:pt x="1599" y="218"/>
                      <a:pt x="1748" y="1"/>
                      <a:pt x="1843" y="28"/>
                    </a:cubicBezTo>
                    <a:cubicBezTo>
                      <a:pt x="1938" y="82"/>
                      <a:pt x="1775" y="366"/>
                      <a:pt x="1735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31"/>
              <p:cNvSpPr/>
              <p:nvPr/>
            </p:nvSpPr>
            <p:spPr>
              <a:xfrm>
                <a:off x="5996150" y="2456475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6"/>
                    </a:moveTo>
                    <a:cubicBezTo>
                      <a:pt x="1939" y="543"/>
                      <a:pt x="1857" y="597"/>
                      <a:pt x="1749" y="651"/>
                    </a:cubicBezTo>
                    <a:cubicBezTo>
                      <a:pt x="1559" y="720"/>
                      <a:pt x="1383" y="760"/>
                      <a:pt x="1180" y="760"/>
                    </a:cubicBezTo>
                    <a:lnTo>
                      <a:pt x="1166" y="760"/>
                    </a:lnTo>
                    <a:lnTo>
                      <a:pt x="1166" y="760"/>
                    </a:lnTo>
                    <a:cubicBezTo>
                      <a:pt x="1153" y="760"/>
                      <a:pt x="1099" y="747"/>
                      <a:pt x="1085" y="747"/>
                    </a:cubicBezTo>
                    <a:cubicBezTo>
                      <a:pt x="855" y="720"/>
                      <a:pt x="678" y="651"/>
                      <a:pt x="488" y="543"/>
                    </a:cubicBezTo>
                    <a:cubicBezTo>
                      <a:pt x="461" y="530"/>
                      <a:pt x="353" y="449"/>
                      <a:pt x="313" y="422"/>
                    </a:cubicBezTo>
                    <a:cubicBezTo>
                      <a:pt x="272" y="380"/>
                      <a:pt x="1" y="151"/>
                      <a:pt x="96" y="69"/>
                    </a:cubicBezTo>
                    <a:cubicBezTo>
                      <a:pt x="163" y="1"/>
                      <a:pt x="380" y="191"/>
                      <a:pt x="448" y="232"/>
                    </a:cubicBezTo>
                    <a:cubicBezTo>
                      <a:pt x="503" y="259"/>
                      <a:pt x="557" y="299"/>
                      <a:pt x="611" y="326"/>
                    </a:cubicBezTo>
                    <a:cubicBezTo>
                      <a:pt x="774" y="407"/>
                      <a:pt x="922" y="462"/>
                      <a:pt x="1112" y="476"/>
                    </a:cubicBezTo>
                    <a:lnTo>
                      <a:pt x="1180" y="476"/>
                    </a:lnTo>
                    <a:lnTo>
                      <a:pt x="1180" y="489"/>
                    </a:lnTo>
                    <a:cubicBezTo>
                      <a:pt x="1180" y="476"/>
                      <a:pt x="1193" y="476"/>
                      <a:pt x="1193" y="476"/>
                    </a:cubicBezTo>
                    <a:cubicBezTo>
                      <a:pt x="1356" y="489"/>
                      <a:pt x="1491" y="462"/>
                      <a:pt x="1641" y="407"/>
                    </a:cubicBezTo>
                    <a:cubicBezTo>
                      <a:pt x="1735" y="367"/>
                      <a:pt x="1803" y="340"/>
                      <a:pt x="1885" y="286"/>
                    </a:cubicBezTo>
                    <a:cubicBezTo>
                      <a:pt x="1952" y="232"/>
                      <a:pt x="2183" y="28"/>
                      <a:pt x="2250" y="82"/>
                    </a:cubicBezTo>
                    <a:cubicBezTo>
                      <a:pt x="2358" y="164"/>
                      <a:pt x="2074" y="435"/>
                      <a:pt x="2020" y="4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31"/>
              <p:cNvSpPr/>
              <p:nvPr/>
            </p:nvSpPr>
            <p:spPr>
              <a:xfrm>
                <a:off x="6000900" y="245717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43" y="990"/>
                    </a:moveTo>
                    <a:cubicBezTo>
                      <a:pt x="1735" y="1030"/>
                      <a:pt x="1640" y="1057"/>
                      <a:pt x="1518" y="1071"/>
                    </a:cubicBezTo>
                    <a:cubicBezTo>
                      <a:pt x="1315" y="1098"/>
                      <a:pt x="1138" y="1084"/>
                      <a:pt x="949" y="1017"/>
                    </a:cubicBezTo>
                    <a:cubicBezTo>
                      <a:pt x="949" y="1017"/>
                      <a:pt x="936" y="1017"/>
                      <a:pt x="936" y="1003"/>
                    </a:cubicBezTo>
                    <a:lnTo>
                      <a:pt x="936" y="1003"/>
                    </a:lnTo>
                    <a:cubicBezTo>
                      <a:pt x="922" y="1003"/>
                      <a:pt x="868" y="976"/>
                      <a:pt x="868" y="976"/>
                    </a:cubicBezTo>
                    <a:cubicBezTo>
                      <a:pt x="651" y="881"/>
                      <a:pt x="502" y="773"/>
                      <a:pt x="353" y="596"/>
                    </a:cubicBezTo>
                    <a:cubicBezTo>
                      <a:pt x="326" y="583"/>
                      <a:pt x="244" y="475"/>
                      <a:pt x="217" y="434"/>
                    </a:cubicBezTo>
                    <a:cubicBezTo>
                      <a:pt x="190" y="394"/>
                      <a:pt x="0" y="81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29" y="421"/>
                    </a:lnTo>
                    <a:cubicBezTo>
                      <a:pt x="665" y="556"/>
                      <a:pt x="800" y="650"/>
                      <a:pt x="976" y="732"/>
                    </a:cubicBezTo>
                    <a:cubicBezTo>
                      <a:pt x="976" y="732"/>
                      <a:pt x="1017" y="746"/>
                      <a:pt x="1030" y="746"/>
                    </a:cubicBezTo>
                    <a:lnTo>
                      <a:pt x="1030" y="746"/>
                    </a:lnTo>
                    <a:lnTo>
                      <a:pt x="1044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99" y="813"/>
                      <a:pt x="1667" y="800"/>
                      <a:pt x="1762" y="773"/>
                    </a:cubicBezTo>
                    <a:cubicBezTo>
                      <a:pt x="1843" y="746"/>
                      <a:pt x="2128" y="623"/>
                      <a:pt x="2168" y="678"/>
                    </a:cubicBezTo>
                    <a:cubicBezTo>
                      <a:pt x="2250" y="786"/>
                      <a:pt x="1897" y="963"/>
                      <a:pt x="1843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31"/>
              <p:cNvSpPr/>
              <p:nvPr/>
            </p:nvSpPr>
            <p:spPr>
              <a:xfrm>
                <a:off x="5969050" y="2458875"/>
                <a:ext cx="3560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437" extrusionOk="0">
                    <a:moveTo>
                      <a:pt x="705" y="1437"/>
                    </a:moveTo>
                    <a:cubicBezTo>
                      <a:pt x="1112" y="1437"/>
                      <a:pt x="1424" y="1111"/>
                      <a:pt x="1424" y="718"/>
                    </a:cubicBezTo>
                    <a:cubicBezTo>
                      <a:pt x="1424" y="326"/>
                      <a:pt x="1112" y="0"/>
                      <a:pt x="705" y="0"/>
                    </a:cubicBezTo>
                    <a:cubicBezTo>
                      <a:pt x="313" y="0"/>
                      <a:pt x="1" y="326"/>
                      <a:pt x="1" y="718"/>
                    </a:cubicBezTo>
                    <a:cubicBezTo>
                      <a:pt x="1" y="1111"/>
                      <a:pt x="313" y="1437"/>
                      <a:pt x="705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31"/>
              <p:cNvSpPr/>
              <p:nvPr/>
            </p:nvSpPr>
            <p:spPr>
              <a:xfrm>
                <a:off x="5628650" y="2570650"/>
                <a:ext cx="786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1" extrusionOk="0">
                    <a:moveTo>
                      <a:pt x="1572" y="1220"/>
                    </a:moveTo>
                    <a:cubicBezTo>
                      <a:pt x="2439" y="1220"/>
                      <a:pt x="3144" y="935"/>
                      <a:pt x="3144" y="610"/>
                    </a:cubicBezTo>
                    <a:cubicBezTo>
                      <a:pt x="3144" y="272"/>
                      <a:pt x="2439" y="1"/>
                      <a:pt x="1572" y="1"/>
                    </a:cubicBezTo>
                    <a:cubicBezTo>
                      <a:pt x="705" y="1"/>
                      <a:pt x="0" y="272"/>
                      <a:pt x="0" y="610"/>
                    </a:cubicBezTo>
                    <a:cubicBezTo>
                      <a:pt x="0" y="935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31"/>
              <p:cNvSpPr/>
              <p:nvPr/>
            </p:nvSpPr>
            <p:spPr>
              <a:xfrm>
                <a:off x="5943300" y="2570650"/>
                <a:ext cx="7862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221" extrusionOk="0">
                    <a:moveTo>
                      <a:pt x="1573" y="1220"/>
                    </a:moveTo>
                    <a:cubicBezTo>
                      <a:pt x="2440" y="1220"/>
                      <a:pt x="3144" y="935"/>
                      <a:pt x="3144" y="610"/>
                    </a:cubicBezTo>
                    <a:cubicBezTo>
                      <a:pt x="3144" y="272"/>
                      <a:pt x="2440" y="1"/>
                      <a:pt x="1573" y="1"/>
                    </a:cubicBezTo>
                    <a:cubicBezTo>
                      <a:pt x="706" y="1"/>
                      <a:pt x="1" y="272"/>
                      <a:pt x="1" y="610"/>
                    </a:cubicBezTo>
                    <a:cubicBezTo>
                      <a:pt x="1" y="935"/>
                      <a:pt x="706" y="1220"/>
                      <a:pt x="1573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31"/>
              <p:cNvSpPr/>
              <p:nvPr/>
            </p:nvSpPr>
            <p:spPr>
              <a:xfrm>
                <a:off x="5752275" y="2515775"/>
                <a:ext cx="143650" cy="43700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1748" extrusionOk="0">
                    <a:moveTo>
                      <a:pt x="2670" y="203"/>
                    </a:moveTo>
                    <a:cubicBezTo>
                      <a:pt x="2670" y="95"/>
                      <a:pt x="2751" y="1"/>
                      <a:pt x="2873" y="1"/>
                    </a:cubicBezTo>
                    <a:cubicBezTo>
                      <a:pt x="2981" y="1"/>
                      <a:pt x="3076" y="95"/>
                      <a:pt x="3076" y="203"/>
                    </a:cubicBezTo>
                    <a:cubicBezTo>
                      <a:pt x="3076" y="516"/>
                      <a:pt x="3198" y="800"/>
                      <a:pt x="3402" y="1003"/>
                    </a:cubicBezTo>
                    <a:cubicBezTo>
                      <a:pt x="3618" y="1206"/>
                      <a:pt x="3889" y="1328"/>
                      <a:pt x="4200" y="1328"/>
                    </a:cubicBezTo>
                    <a:cubicBezTo>
                      <a:pt x="4513" y="1328"/>
                      <a:pt x="4797" y="1206"/>
                      <a:pt x="5000" y="1003"/>
                    </a:cubicBezTo>
                    <a:cubicBezTo>
                      <a:pt x="5203" y="800"/>
                      <a:pt x="5339" y="516"/>
                      <a:pt x="5339" y="203"/>
                    </a:cubicBezTo>
                    <a:cubicBezTo>
                      <a:pt x="5339" y="95"/>
                      <a:pt x="5420" y="1"/>
                      <a:pt x="5542" y="1"/>
                    </a:cubicBezTo>
                    <a:cubicBezTo>
                      <a:pt x="5651" y="1"/>
                      <a:pt x="5745" y="95"/>
                      <a:pt x="5745" y="203"/>
                    </a:cubicBezTo>
                    <a:cubicBezTo>
                      <a:pt x="5745" y="637"/>
                      <a:pt x="5569" y="1016"/>
                      <a:pt x="5298" y="1301"/>
                    </a:cubicBezTo>
                    <a:cubicBezTo>
                      <a:pt x="5013" y="1572"/>
                      <a:pt x="4634" y="1748"/>
                      <a:pt x="4200" y="1748"/>
                    </a:cubicBezTo>
                    <a:cubicBezTo>
                      <a:pt x="3781" y="1748"/>
                      <a:pt x="3387" y="1572"/>
                      <a:pt x="3116" y="1301"/>
                    </a:cubicBezTo>
                    <a:cubicBezTo>
                      <a:pt x="3022" y="1206"/>
                      <a:pt x="2941" y="1098"/>
                      <a:pt x="2873" y="976"/>
                    </a:cubicBezTo>
                    <a:cubicBezTo>
                      <a:pt x="2805" y="1098"/>
                      <a:pt x="2724" y="1206"/>
                      <a:pt x="2629" y="1301"/>
                    </a:cubicBezTo>
                    <a:cubicBezTo>
                      <a:pt x="2345" y="1572"/>
                      <a:pt x="1965" y="1748"/>
                      <a:pt x="1532" y="1748"/>
                    </a:cubicBezTo>
                    <a:cubicBezTo>
                      <a:pt x="1111" y="1748"/>
                      <a:pt x="732" y="1572"/>
                      <a:pt x="448" y="1301"/>
                    </a:cubicBezTo>
                    <a:cubicBezTo>
                      <a:pt x="163" y="1016"/>
                      <a:pt x="0" y="637"/>
                      <a:pt x="0" y="203"/>
                    </a:cubicBezTo>
                    <a:cubicBezTo>
                      <a:pt x="0" y="95"/>
                      <a:pt x="95" y="1"/>
                      <a:pt x="204" y="1"/>
                    </a:cubicBezTo>
                    <a:cubicBezTo>
                      <a:pt x="312" y="1"/>
                      <a:pt x="407" y="95"/>
                      <a:pt x="407" y="203"/>
                    </a:cubicBezTo>
                    <a:cubicBezTo>
                      <a:pt x="407" y="516"/>
                      <a:pt x="542" y="800"/>
                      <a:pt x="746" y="1003"/>
                    </a:cubicBezTo>
                    <a:cubicBezTo>
                      <a:pt x="949" y="1206"/>
                      <a:pt x="1220" y="1328"/>
                      <a:pt x="1532" y="1328"/>
                    </a:cubicBezTo>
                    <a:cubicBezTo>
                      <a:pt x="1843" y="1328"/>
                      <a:pt x="2128" y="1206"/>
                      <a:pt x="2331" y="1003"/>
                    </a:cubicBezTo>
                    <a:cubicBezTo>
                      <a:pt x="2534" y="800"/>
                      <a:pt x="2670" y="516"/>
                      <a:pt x="2670" y="20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55" name="Google Shape;655;p31"/>
          <p:cNvGrpSpPr/>
          <p:nvPr/>
        </p:nvGrpSpPr>
        <p:grpSpPr>
          <a:xfrm rot="-1032085" flipH="1">
            <a:off x="6950095" y="3998851"/>
            <a:ext cx="261128" cy="261128"/>
            <a:chOff x="2810757" y="1723146"/>
            <a:chExt cx="719700" cy="719700"/>
          </a:xfrm>
        </p:grpSpPr>
        <p:sp>
          <p:nvSpPr>
            <p:cNvPr id="656" name="Google Shape;656;p31"/>
            <p:cNvSpPr/>
            <p:nvPr/>
          </p:nvSpPr>
          <p:spPr>
            <a:xfrm>
              <a:off x="2810757" y="1723146"/>
              <a:ext cx="719700" cy="719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57" name="Google Shape;657;p31"/>
            <p:cNvGrpSpPr/>
            <p:nvPr/>
          </p:nvGrpSpPr>
          <p:grpSpPr>
            <a:xfrm>
              <a:off x="2938725" y="1995263"/>
              <a:ext cx="463750" cy="159925"/>
              <a:chOff x="5593400" y="2441250"/>
              <a:chExt cx="463750" cy="159925"/>
            </a:xfrm>
          </p:grpSpPr>
          <p:sp>
            <p:nvSpPr>
              <p:cNvPr id="658" name="Google Shape;658;p31"/>
              <p:cNvSpPr/>
              <p:nvPr/>
            </p:nvSpPr>
            <p:spPr>
              <a:xfrm>
                <a:off x="5617450" y="24463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8"/>
                    </a:moveTo>
                    <a:cubicBezTo>
                      <a:pt x="3131" y="4038"/>
                      <a:pt x="4038" y="3131"/>
                      <a:pt x="4038" y="2020"/>
                    </a:cubicBezTo>
                    <a:cubicBezTo>
                      <a:pt x="4038" y="909"/>
                      <a:pt x="3131" y="0"/>
                      <a:pt x="2020" y="0"/>
                    </a:cubicBezTo>
                    <a:cubicBezTo>
                      <a:pt x="909" y="0"/>
                      <a:pt x="0" y="909"/>
                      <a:pt x="0" y="2020"/>
                    </a:cubicBezTo>
                    <a:cubicBezTo>
                      <a:pt x="0" y="3131"/>
                      <a:pt x="909" y="4038"/>
                      <a:pt x="2020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31"/>
              <p:cNvSpPr/>
              <p:nvPr/>
            </p:nvSpPr>
            <p:spPr>
              <a:xfrm>
                <a:off x="5606275" y="2441250"/>
                <a:ext cx="48450" cy="25425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7" extrusionOk="0">
                    <a:moveTo>
                      <a:pt x="204" y="407"/>
                    </a:moveTo>
                    <a:cubicBezTo>
                      <a:pt x="245" y="489"/>
                      <a:pt x="299" y="556"/>
                      <a:pt x="366" y="624"/>
                    </a:cubicBezTo>
                    <a:cubicBezTo>
                      <a:pt x="489" y="760"/>
                      <a:pt x="624" y="868"/>
                      <a:pt x="800" y="935"/>
                    </a:cubicBezTo>
                    <a:lnTo>
                      <a:pt x="800" y="935"/>
                    </a:lnTo>
                    <a:lnTo>
                      <a:pt x="814" y="935"/>
                    </a:lnTo>
                    <a:lnTo>
                      <a:pt x="841" y="949"/>
                    </a:lnTo>
                    <a:cubicBezTo>
                      <a:pt x="1044" y="1016"/>
                      <a:pt x="1206" y="1016"/>
                      <a:pt x="1396" y="962"/>
                    </a:cubicBezTo>
                    <a:cubicBezTo>
                      <a:pt x="1477" y="935"/>
                      <a:pt x="1545" y="908"/>
                      <a:pt x="1613" y="868"/>
                    </a:cubicBezTo>
                    <a:cubicBezTo>
                      <a:pt x="1667" y="841"/>
                      <a:pt x="1938" y="637"/>
                      <a:pt x="1857" y="556"/>
                    </a:cubicBezTo>
                    <a:cubicBezTo>
                      <a:pt x="1802" y="489"/>
                      <a:pt x="1586" y="624"/>
                      <a:pt x="1504" y="664"/>
                    </a:cubicBezTo>
                    <a:cubicBezTo>
                      <a:pt x="1450" y="691"/>
                      <a:pt x="1396" y="705"/>
                      <a:pt x="1342" y="718"/>
                    </a:cubicBezTo>
                    <a:cubicBezTo>
                      <a:pt x="1193" y="745"/>
                      <a:pt x="1071" y="732"/>
                      <a:pt x="935" y="691"/>
                    </a:cubicBezTo>
                    <a:lnTo>
                      <a:pt x="908" y="678"/>
                    </a:lnTo>
                    <a:lnTo>
                      <a:pt x="908" y="678"/>
                    </a:lnTo>
                    <a:lnTo>
                      <a:pt x="895" y="678"/>
                    </a:lnTo>
                    <a:cubicBezTo>
                      <a:pt x="760" y="624"/>
                      <a:pt x="651" y="543"/>
                      <a:pt x="543" y="447"/>
                    </a:cubicBezTo>
                    <a:cubicBezTo>
                      <a:pt x="516" y="434"/>
                      <a:pt x="407" y="312"/>
                      <a:pt x="380" y="272"/>
                    </a:cubicBezTo>
                    <a:cubicBezTo>
                      <a:pt x="339" y="218"/>
                      <a:pt x="191" y="1"/>
                      <a:pt x="95" y="28"/>
                    </a:cubicBezTo>
                    <a:cubicBezTo>
                      <a:pt x="1" y="82"/>
                      <a:pt x="163" y="366"/>
                      <a:pt x="204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31"/>
              <p:cNvSpPr/>
              <p:nvPr/>
            </p:nvSpPr>
            <p:spPr>
              <a:xfrm>
                <a:off x="5595450" y="2456475"/>
                <a:ext cx="58950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8" h="760" extrusionOk="0">
                    <a:moveTo>
                      <a:pt x="338" y="476"/>
                    </a:moveTo>
                    <a:cubicBezTo>
                      <a:pt x="420" y="543"/>
                      <a:pt x="501" y="597"/>
                      <a:pt x="609" y="651"/>
                    </a:cubicBezTo>
                    <a:cubicBezTo>
                      <a:pt x="799" y="720"/>
                      <a:pt x="976" y="760"/>
                      <a:pt x="1179" y="760"/>
                    </a:cubicBezTo>
                    <a:lnTo>
                      <a:pt x="1193" y="760"/>
                    </a:lnTo>
                    <a:lnTo>
                      <a:pt x="1193" y="760"/>
                    </a:lnTo>
                    <a:cubicBezTo>
                      <a:pt x="1206" y="760"/>
                      <a:pt x="1260" y="747"/>
                      <a:pt x="1274" y="747"/>
                    </a:cubicBezTo>
                    <a:cubicBezTo>
                      <a:pt x="1504" y="720"/>
                      <a:pt x="1680" y="651"/>
                      <a:pt x="1870" y="543"/>
                    </a:cubicBezTo>
                    <a:cubicBezTo>
                      <a:pt x="1897" y="530"/>
                      <a:pt x="2006" y="449"/>
                      <a:pt x="2046" y="422"/>
                    </a:cubicBezTo>
                    <a:cubicBezTo>
                      <a:pt x="2087" y="380"/>
                      <a:pt x="2358" y="151"/>
                      <a:pt x="2262" y="69"/>
                    </a:cubicBezTo>
                    <a:cubicBezTo>
                      <a:pt x="2195" y="1"/>
                      <a:pt x="1978" y="191"/>
                      <a:pt x="1910" y="232"/>
                    </a:cubicBezTo>
                    <a:cubicBezTo>
                      <a:pt x="1856" y="259"/>
                      <a:pt x="1802" y="299"/>
                      <a:pt x="1748" y="326"/>
                    </a:cubicBezTo>
                    <a:cubicBezTo>
                      <a:pt x="1585" y="407"/>
                      <a:pt x="1436" y="462"/>
                      <a:pt x="1247" y="476"/>
                    </a:cubicBezTo>
                    <a:lnTo>
                      <a:pt x="1179" y="476"/>
                    </a:lnTo>
                    <a:lnTo>
                      <a:pt x="1179" y="489"/>
                    </a:lnTo>
                    <a:cubicBezTo>
                      <a:pt x="1179" y="476"/>
                      <a:pt x="1166" y="476"/>
                      <a:pt x="1166" y="476"/>
                    </a:cubicBezTo>
                    <a:cubicBezTo>
                      <a:pt x="1003" y="489"/>
                      <a:pt x="867" y="462"/>
                      <a:pt x="705" y="407"/>
                    </a:cubicBezTo>
                    <a:cubicBezTo>
                      <a:pt x="624" y="367"/>
                      <a:pt x="555" y="340"/>
                      <a:pt x="474" y="286"/>
                    </a:cubicBezTo>
                    <a:cubicBezTo>
                      <a:pt x="407" y="232"/>
                      <a:pt x="176" y="28"/>
                      <a:pt x="109" y="82"/>
                    </a:cubicBezTo>
                    <a:cubicBezTo>
                      <a:pt x="0" y="164"/>
                      <a:pt x="284" y="435"/>
                      <a:pt x="338" y="4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31"/>
              <p:cNvSpPr/>
              <p:nvPr/>
            </p:nvSpPr>
            <p:spPr>
              <a:xfrm>
                <a:off x="5593400" y="2457175"/>
                <a:ext cx="56275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1" h="1099" extrusionOk="0">
                    <a:moveTo>
                      <a:pt x="407" y="990"/>
                    </a:moveTo>
                    <a:cubicBezTo>
                      <a:pt x="516" y="1030"/>
                      <a:pt x="610" y="1057"/>
                      <a:pt x="733" y="1071"/>
                    </a:cubicBezTo>
                    <a:cubicBezTo>
                      <a:pt x="935" y="1098"/>
                      <a:pt x="1112" y="1084"/>
                      <a:pt x="1302" y="1017"/>
                    </a:cubicBezTo>
                    <a:cubicBezTo>
                      <a:pt x="1302" y="1017"/>
                      <a:pt x="1315" y="1017"/>
                      <a:pt x="1315" y="1003"/>
                    </a:cubicBezTo>
                    <a:lnTo>
                      <a:pt x="1315" y="1003"/>
                    </a:lnTo>
                    <a:cubicBezTo>
                      <a:pt x="1329" y="1003"/>
                      <a:pt x="1383" y="976"/>
                      <a:pt x="1383" y="976"/>
                    </a:cubicBezTo>
                    <a:cubicBezTo>
                      <a:pt x="1600" y="881"/>
                      <a:pt x="1748" y="773"/>
                      <a:pt x="1898" y="596"/>
                    </a:cubicBezTo>
                    <a:cubicBezTo>
                      <a:pt x="1925" y="583"/>
                      <a:pt x="2006" y="475"/>
                      <a:pt x="2033" y="434"/>
                    </a:cubicBezTo>
                    <a:cubicBezTo>
                      <a:pt x="2060" y="394"/>
                      <a:pt x="2250" y="81"/>
                      <a:pt x="2142" y="27"/>
                    </a:cubicBezTo>
                    <a:cubicBezTo>
                      <a:pt x="2060" y="0"/>
                      <a:pt x="1898" y="231"/>
                      <a:pt x="1844" y="298"/>
                    </a:cubicBezTo>
                    <a:lnTo>
                      <a:pt x="1721" y="421"/>
                    </a:lnTo>
                    <a:cubicBezTo>
                      <a:pt x="1586" y="556"/>
                      <a:pt x="1450" y="650"/>
                      <a:pt x="1275" y="732"/>
                    </a:cubicBezTo>
                    <a:cubicBezTo>
                      <a:pt x="1275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20" y="746"/>
                      <a:pt x="1206" y="746"/>
                      <a:pt x="1206" y="759"/>
                    </a:cubicBezTo>
                    <a:cubicBezTo>
                      <a:pt x="1058" y="813"/>
                      <a:pt x="922" y="827"/>
                      <a:pt x="760" y="813"/>
                    </a:cubicBezTo>
                    <a:cubicBezTo>
                      <a:pt x="651" y="813"/>
                      <a:pt x="583" y="800"/>
                      <a:pt x="489" y="773"/>
                    </a:cubicBezTo>
                    <a:cubicBezTo>
                      <a:pt x="407" y="746"/>
                      <a:pt x="122" y="623"/>
                      <a:pt x="82" y="678"/>
                    </a:cubicBezTo>
                    <a:cubicBezTo>
                      <a:pt x="1" y="786"/>
                      <a:pt x="353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31"/>
              <p:cNvSpPr/>
              <p:nvPr/>
            </p:nvSpPr>
            <p:spPr>
              <a:xfrm>
                <a:off x="5645900" y="2458875"/>
                <a:ext cx="3560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437" extrusionOk="0">
                    <a:moveTo>
                      <a:pt x="705" y="1437"/>
                    </a:moveTo>
                    <a:cubicBezTo>
                      <a:pt x="1112" y="1437"/>
                      <a:pt x="1424" y="1111"/>
                      <a:pt x="1424" y="718"/>
                    </a:cubicBezTo>
                    <a:cubicBezTo>
                      <a:pt x="1424" y="326"/>
                      <a:pt x="1112" y="0"/>
                      <a:pt x="705" y="0"/>
                    </a:cubicBezTo>
                    <a:cubicBezTo>
                      <a:pt x="313" y="0"/>
                      <a:pt x="1" y="326"/>
                      <a:pt x="1" y="718"/>
                    </a:cubicBezTo>
                    <a:cubicBezTo>
                      <a:pt x="1" y="1111"/>
                      <a:pt x="313" y="1437"/>
                      <a:pt x="705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31"/>
              <p:cNvSpPr/>
              <p:nvPr/>
            </p:nvSpPr>
            <p:spPr>
              <a:xfrm>
                <a:off x="5932150" y="24463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8"/>
                    </a:moveTo>
                    <a:cubicBezTo>
                      <a:pt x="3130" y="4038"/>
                      <a:pt x="4038" y="3131"/>
                      <a:pt x="4038" y="2020"/>
                    </a:cubicBezTo>
                    <a:cubicBezTo>
                      <a:pt x="4038" y="909"/>
                      <a:pt x="3130" y="0"/>
                      <a:pt x="2019" y="0"/>
                    </a:cubicBezTo>
                    <a:cubicBezTo>
                      <a:pt x="908" y="0"/>
                      <a:pt x="0" y="909"/>
                      <a:pt x="0" y="2020"/>
                    </a:cubicBezTo>
                    <a:cubicBezTo>
                      <a:pt x="0" y="3131"/>
                      <a:pt x="908" y="4038"/>
                      <a:pt x="2019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31"/>
              <p:cNvSpPr/>
              <p:nvPr/>
            </p:nvSpPr>
            <p:spPr>
              <a:xfrm>
                <a:off x="5995825" y="2441250"/>
                <a:ext cx="48450" cy="25425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7" extrusionOk="0">
                    <a:moveTo>
                      <a:pt x="1735" y="407"/>
                    </a:moveTo>
                    <a:cubicBezTo>
                      <a:pt x="1694" y="489"/>
                      <a:pt x="1640" y="556"/>
                      <a:pt x="1572" y="624"/>
                    </a:cubicBezTo>
                    <a:cubicBezTo>
                      <a:pt x="1450" y="760"/>
                      <a:pt x="1314" y="868"/>
                      <a:pt x="1139" y="935"/>
                    </a:cubicBezTo>
                    <a:lnTo>
                      <a:pt x="1139" y="935"/>
                    </a:lnTo>
                    <a:lnTo>
                      <a:pt x="1125" y="935"/>
                    </a:lnTo>
                    <a:lnTo>
                      <a:pt x="1098" y="949"/>
                    </a:lnTo>
                    <a:cubicBezTo>
                      <a:pt x="895" y="1016"/>
                      <a:pt x="732" y="1016"/>
                      <a:pt x="543" y="962"/>
                    </a:cubicBezTo>
                    <a:cubicBezTo>
                      <a:pt x="461" y="935"/>
                      <a:pt x="393" y="908"/>
                      <a:pt x="326" y="868"/>
                    </a:cubicBezTo>
                    <a:cubicBezTo>
                      <a:pt x="272" y="841"/>
                      <a:pt x="1" y="637"/>
                      <a:pt x="82" y="556"/>
                    </a:cubicBezTo>
                    <a:cubicBezTo>
                      <a:pt x="136" y="489"/>
                      <a:pt x="353" y="624"/>
                      <a:pt x="434" y="664"/>
                    </a:cubicBezTo>
                    <a:cubicBezTo>
                      <a:pt x="488" y="691"/>
                      <a:pt x="543" y="705"/>
                      <a:pt x="597" y="718"/>
                    </a:cubicBezTo>
                    <a:cubicBezTo>
                      <a:pt x="745" y="745"/>
                      <a:pt x="868" y="732"/>
                      <a:pt x="1003" y="691"/>
                    </a:cubicBezTo>
                    <a:lnTo>
                      <a:pt x="1030" y="678"/>
                    </a:lnTo>
                    <a:lnTo>
                      <a:pt x="1030" y="678"/>
                    </a:lnTo>
                    <a:lnTo>
                      <a:pt x="1043" y="678"/>
                    </a:lnTo>
                    <a:cubicBezTo>
                      <a:pt x="1179" y="624"/>
                      <a:pt x="1287" y="543"/>
                      <a:pt x="1396" y="447"/>
                    </a:cubicBezTo>
                    <a:cubicBezTo>
                      <a:pt x="1423" y="434"/>
                      <a:pt x="1531" y="312"/>
                      <a:pt x="1558" y="272"/>
                    </a:cubicBezTo>
                    <a:cubicBezTo>
                      <a:pt x="1599" y="218"/>
                      <a:pt x="1748" y="1"/>
                      <a:pt x="1843" y="28"/>
                    </a:cubicBezTo>
                    <a:cubicBezTo>
                      <a:pt x="1938" y="82"/>
                      <a:pt x="1775" y="366"/>
                      <a:pt x="1735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31"/>
              <p:cNvSpPr/>
              <p:nvPr/>
            </p:nvSpPr>
            <p:spPr>
              <a:xfrm>
                <a:off x="5996150" y="2456475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6"/>
                    </a:moveTo>
                    <a:cubicBezTo>
                      <a:pt x="1939" y="543"/>
                      <a:pt x="1857" y="597"/>
                      <a:pt x="1749" y="651"/>
                    </a:cubicBezTo>
                    <a:cubicBezTo>
                      <a:pt x="1559" y="720"/>
                      <a:pt x="1383" y="760"/>
                      <a:pt x="1180" y="760"/>
                    </a:cubicBezTo>
                    <a:lnTo>
                      <a:pt x="1166" y="760"/>
                    </a:lnTo>
                    <a:lnTo>
                      <a:pt x="1166" y="760"/>
                    </a:lnTo>
                    <a:cubicBezTo>
                      <a:pt x="1153" y="760"/>
                      <a:pt x="1099" y="747"/>
                      <a:pt x="1085" y="747"/>
                    </a:cubicBezTo>
                    <a:cubicBezTo>
                      <a:pt x="855" y="720"/>
                      <a:pt x="678" y="651"/>
                      <a:pt x="488" y="543"/>
                    </a:cubicBezTo>
                    <a:cubicBezTo>
                      <a:pt x="461" y="530"/>
                      <a:pt x="353" y="449"/>
                      <a:pt x="313" y="422"/>
                    </a:cubicBezTo>
                    <a:cubicBezTo>
                      <a:pt x="272" y="380"/>
                      <a:pt x="1" y="151"/>
                      <a:pt x="96" y="69"/>
                    </a:cubicBezTo>
                    <a:cubicBezTo>
                      <a:pt x="163" y="1"/>
                      <a:pt x="380" y="191"/>
                      <a:pt x="448" y="232"/>
                    </a:cubicBezTo>
                    <a:cubicBezTo>
                      <a:pt x="503" y="259"/>
                      <a:pt x="557" y="299"/>
                      <a:pt x="611" y="326"/>
                    </a:cubicBezTo>
                    <a:cubicBezTo>
                      <a:pt x="774" y="407"/>
                      <a:pt x="922" y="462"/>
                      <a:pt x="1112" y="476"/>
                    </a:cubicBezTo>
                    <a:lnTo>
                      <a:pt x="1180" y="476"/>
                    </a:lnTo>
                    <a:lnTo>
                      <a:pt x="1180" y="489"/>
                    </a:lnTo>
                    <a:cubicBezTo>
                      <a:pt x="1180" y="476"/>
                      <a:pt x="1193" y="476"/>
                      <a:pt x="1193" y="476"/>
                    </a:cubicBezTo>
                    <a:cubicBezTo>
                      <a:pt x="1356" y="489"/>
                      <a:pt x="1491" y="462"/>
                      <a:pt x="1641" y="407"/>
                    </a:cubicBezTo>
                    <a:cubicBezTo>
                      <a:pt x="1735" y="367"/>
                      <a:pt x="1803" y="340"/>
                      <a:pt x="1885" y="286"/>
                    </a:cubicBezTo>
                    <a:cubicBezTo>
                      <a:pt x="1952" y="232"/>
                      <a:pt x="2183" y="28"/>
                      <a:pt x="2250" y="82"/>
                    </a:cubicBezTo>
                    <a:cubicBezTo>
                      <a:pt x="2358" y="164"/>
                      <a:pt x="2074" y="435"/>
                      <a:pt x="2020" y="4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31"/>
              <p:cNvSpPr/>
              <p:nvPr/>
            </p:nvSpPr>
            <p:spPr>
              <a:xfrm>
                <a:off x="6000900" y="245717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43" y="990"/>
                    </a:moveTo>
                    <a:cubicBezTo>
                      <a:pt x="1735" y="1030"/>
                      <a:pt x="1640" y="1057"/>
                      <a:pt x="1518" y="1071"/>
                    </a:cubicBezTo>
                    <a:cubicBezTo>
                      <a:pt x="1315" y="1098"/>
                      <a:pt x="1138" y="1084"/>
                      <a:pt x="949" y="1017"/>
                    </a:cubicBezTo>
                    <a:cubicBezTo>
                      <a:pt x="949" y="1017"/>
                      <a:pt x="936" y="1017"/>
                      <a:pt x="936" y="1003"/>
                    </a:cubicBezTo>
                    <a:lnTo>
                      <a:pt x="936" y="1003"/>
                    </a:lnTo>
                    <a:cubicBezTo>
                      <a:pt x="922" y="1003"/>
                      <a:pt x="868" y="976"/>
                      <a:pt x="868" y="976"/>
                    </a:cubicBezTo>
                    <a:cubicBezTo>
                      <a:pt x="651" y="881"/>
                      <a:pt x="502" y="773"/>
                      <a:pt x="353" y="596"/>
                    </a:cubicBezTo>
                    <a:cubicBezTo>
                      <a:pt x="326" y="583"/>
                      <a:pt x="244" y="475"/>
                      <a:pt x="217" y="434"/>
                    </a:cubicBezTo>
                    <a:cubicBezTo>
                      <a:pt x="190" y="394"/>
                      <a:pt x="0" y="81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29" y="421"/>
                    </a:lnTo>
                    <a:cubicBezTo>
                      <a:pt x="665" y="556"/>
                      <a:pt x="800" y="650"/>
                      <a:pt x="976" y="732"/>
                    </a:cubicBezTo>
                    <a:cubicBezTo>
                      <a:pt x="976" y="732"/>
                      <a:pt x="1017" y="746"/>
                      <a:pt x="1030" y="746"/>
                    </a:cubicBezTo>
                    <a:lnTo>
                      <a:pt x="1030" y="746"/>
                    </a:lnTo>
                    <a:lnTo>
                      <a:pt x="1044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99" y="813"/>
                      <a:pt x="1667" y="800"/>
                      <a:pt x="1762" y="773"/>
                    </a:cubicBezTo>
                    <a:cubicBezTo>
                      <a:pt x="1843" y="746"/>
                      <a:pt x="2128" y="623"/>
                      <a:pt x="2168" y="678"/>
                    </a:cubicBezTo>
                    <a:cubicBezTo>
                      <a:pt x="2250" y="786"/>
                      <a:pt x="1897" y="963"/>
                      <a:pt x="1843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31"/>
              <p:cNvSpPr/>
              <p:nvPr/>
            </p:nvSpPr>
            <p:spPr>
              <a:xfrm>
                <a:off x="5969050" y="2458875"/>
                <a:ext cx="3560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437" extrusionOk="0">
                    <a:moveTo>
                      <a:pt x="705" y="1437"/>
                    </a:moveTo>
                    <a:cubicBezTo>
                      <a:pt x="1112" y="1437"/>
                      <a:pt x="1424" y="1111"/>
                      <a:pt x="1424" y="718"/>
                    </a:cubicBezTo>
                    <a:cubicBezTo>
                      <a:pt x="1424" y="326"/>
                      <a:pt x="1112" y="0"/>
                      <a:pt x="705" y="0"/>
                    </a:cubicBezTo>
                    <a:cubicBezTo>
                      <a:pt x="313" y="0"/>
                      <a:pt x="1" y="326"/>
                      <a:pt x="1" y="718"/>
                    </a:cubicBezTo>
                    <a:cubicBezTo>
                      <a:pt x="1" y="1111"/>
                      <a:pt x="313" y="1437"/>
                      <a:pt x="705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31"/>
              <p:cNvSpPr/>
              <p:nvPr/>
            </p:nvSpPr>
            <p:spPr>
              <a:xfrm>
                <a:off x="5628650" y="2570650"/>
                <a:ext cx="786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1" extrusionOk="0">
                    <a:moveTo>
                      <a:pt x="1572" y="1220"/>
                    </a:moveTo>
                    <a:cubicBezTo>
                      <a:pt x="2439" y="1220"/>
                      <a:pt x="3144" y="935"/>
                      <a:pt x="3144" y="610"/>
                    </a:cubicBezTo>
                    <a:cubicBezTo>
                      <a:pt x="3144" y="272"/>
                      <a:pt x="2439" y="1"/>
                      <a:pt x="1572" y="1"/>
                    </a:cubicBezTo>
                    <a:cubicBezTo>
                      <a:pt x="705" y="1"/>
                      <a:pt x="0" y="272"/>
                      <a:pt x="0" y="610"/>
                    </a:cubicBezTo>
                    <a:cubicBezTo>
                      <a:pt x="0" y="935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31"/>
              <p:cNvSpPr/>
              <p:nvPr/>
            </p:nvSpPr>
            <p:spPr>
              <a:xfrm>
                <a:off x="5943300" y="2570650"/>
                <a:ext cx="7862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221" extrusionOk="0">
                    <a:moveTo>
                      <a:pt x="1573" y="1220"/>
                    </a:moveTo>
                    <a:cubicBezTo>
                      <a:pt x="2440" y="1220"/>
                      <a:pt x="3144" y="935"/>
                      <a:pt x="3144" y="610"/>
                    </a:cubicBezTo>
                    <a:cubicBezTo>
                      <a:pt x="3144" y="272"/>
                      <a:pt x="2440" y="1"/>
                      <a:pt x="1573" y="1"/>
                    </a:cubicBezTo>
                    <a:cubicBezTo>
                      <a:pt x="706" y="1"/>
                      <a:pt x="1" y="272"/>
                      <a:pt x="1" y="610"/>
                    </a:cubicBezTo>
                    <a:cubicBezTo>
                      <a:pt x="1" y="935"/>
                      <a:pt x="706" y="1220"/>
                      <a:pt x="1573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31"/>
              <p:cNvSpPr/>
              <p:nvPr/>
            </p:nvSpPr>
            <p:spPr>
              <a:xfrm>
                <a:off x="5752275" y="2515775"/>
                <a:ext cx="143650" cy="43700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1748" extrusionOk="0">
                    <a:moveTo>
                      <a:pt x="2670" y="203"/>
                    </a:moveTo>
                    <a:cubicBezTo>
                      <a:pt x="2670" y="95"/>
                      <a:pt x="2751" y="1"/>
                      <a:pt x="2873" y="1"/>
                    </a:cubicBezTo>
                    <a:cubicBezTo>
                      <a:pt x="2981" y="1"/>
                      <a:pt x="3076" y="95"/>
                      <a:pt x="3076" y="203"/>
                    </a:cubicBezTo>
                    <a:cubicBezTo>
                      <a:pt x="3076" y="516"/>
                      <a:pt x="3198" y="800"/>
                      <a:pt x="3402" y="1003"/>
                    </a:cubicBezTo>
                    <a:cubicBezTo>
                      <a:pt x="3618" y="1206"/>
                      <a:pt x="3889" y="1328"/>
                      <a:pt x="4200" y="1328"/>
                    </a:cubicBezTo>
                    <a:cubicBezTo>
                      <a:pt x="4513" y="1328"/>
                      <a:pt x="4797" y="1206"/>
                      <a:pt x="5000" y="1003"/>
                    </a:cubicBezTo>
                    <a:cubicBezTo>
                      <a:pt x="5203" y="800"/>
                      <a:pt x="5339" y="516"/>
                      <a:pt x="5339" y="203"/>
                    </a:cubicBezTo>
                    <a:cubicBezTo>
                      <a:pt x="5339" y="95"/>
                      <a:pt x="5420" y="1"/>
                      <a:pt x="5542" y="1"/>
                    </a:cubicBezTo>
                    <a:cubicBezTo>
                      <a:pt x="5651" y="1"/>
                      <a:pt x="5745" y="95"/>
                      <a:pt x="5745" y="203"/>
                    </a:cubicBezTo>
                    <a:cubicBezTo>
                      <a:pt x="5745" y="637"/>
                      <a:pt x="5569" y="1016"/>
                      <a:pt x="5298" y="1301"/>
                    </a:cubicBezTo>
                    <a:cubicBezTo>
                      <a:pt x="5013" y="1572"/>
                      <a:pt x="4634" y="1748"/>
                      <a:pt x="4200" y="1748"/>
                    </a:cubicBezTo>
                    <a:cubicBezTo>
                      <a:pt x="3781" y="1748"/>
                      <a:pt x="3387" y="1572"/>
                      <a:pt x="3116" y="1301"/>
                    </a:cubicBezTo>
                    <a:cubicBezTo>
                      <a:pt x="3022" y="1206"/>
                      <a:pt x="2941" y="1098"/>
                      <a:pt x="2873" y="976"/>
                    </a:cubicBezTo>
                    <a:cubicBezTo>
                      <a:pt x="2805" y="1098"/>
                      <a:pt x="2724" y="1206"/>
                      <a:pt x="2629" y="1301"/>
                    </a:cubicBezTo>
                    <a:cubicBezTo>
                      <a:pt x="2345" y="1572"/>
                      <a:pt x="1965" y="1748"/>
                      <a:pt x="1532" y="1748"/>
                    </a:cubicBezTo>
                    <a:cubicBezTo>
                      <a:pt x="1111" y="1748"/>
                      <a:pt x="732" y="1572"/>
                      <a:pt x="448" y="1301"/>
                    </a:cubicBezTo>
                    <a:cubicBezTo>
                      <a:pt x="163" y="1016"/>
                      <a:pt x="0" y="637"/>
                      <a:pt x="0" y="203"/>
                    </a:cubicBezTo>
                    <a:cubicBezTo>
                      <a:pt x="0" y="95"/>
                      <a:pt x="95" y="1"/>
                      <a:pt x="204" y="1"/>
                    </a:cubicBezTo>
                    <a:cubicBezTo>
                      <a:pt x="312" y="1"/>
                      <a:pt x="407" y="95"/>
                      <a:pt x="407" y="203"/>
                    </a:cubicBezTo>
                    <a:cubicBezTo>
                      <a:pt x="407" y="516"/>
                      <a:pt x="542" y="800"/>
                      <a:pt x="746" y="1003"/>
                    </a:cubicBezTo>
                    <a:cubicBezTo>
                      <a:pt x="949" y="1206"/>
                      <a:pt x="1220" y="1328"/>
                      <a:pt x="1532" y="1328"/>
                    </a:cubicBezTo>
                    <a:cubicBezTo>
                      <a:pt x="1843" y="1328"/>
                      <a:pt x="2128" y="1206"/>
                      <a:pt x="2331" y="1003"/>
                    </a:cubicBezTo>
                    <a:cubicBezTo>
                      <a:pt x="2534" y="800"/>
                      <a:pt x="2670" y="516"/>
                      <a:pt x="2670" y="20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71" name="Google Shape;671;p31"/>
          <p:cNvGrpSpPr/>
          <p:nvPr/>
        </p:nvGrpSpPr>
        <p:grpSpPr>
          <a:xfrm rot="1147592" flipH="1">
            <a:off x="8024641" y="4353858"/>
            <a:ext cx="167814" cy="167814"/>
            <a:chOff x="2810757" y="1723146"/>
            <a:chExt cx="719700" cy="719700"/>
          </a:xfrm>
        </p:grpSpPr>
        <p:sp>
          <p:nvSpPr>
            <p:cNvPr id="672" name="Google Shape;672;p31"/>
            <p:cNvSpPr/>
            <p:nvPr/>
          </p:nvSpPr>
          <p:spPr>
            <a:xfrm>
              <a:off x="2810757" y="1723146"/>
              <a:ext cx="719700" cy="719700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3" name="Google Shape;673;p31"/>
            <p:cNvGrpSpPr/>
            <p:nvPr/>
          </p:nvGrpSpPr>
          <p:grpSpPr>
            <a:xfrm>
              <a:off x="2938725" y="1995263"/>
              <a:ext cx="463750" cy="159925"/>
              <a:chOff x="5593400" y="2441250"/>
              <a:chExt cx="463750" cy="159925"/>
            </a:xfrm>
          </p:grpSpPr>
          <p:sp>
            <p:nvSpPr>
              <p:cNvPr id="674" name="Google Shape;674;p31"/>
              <p:cNvSpPr/>
              <p:nvPr/>
            </p:nvSpPr>
            <p:spPr>
              <a:xfrm>
                <a:off x="5617450" y="24463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8"/>
                    </a:moveTo>
                    <a:cubicBezTo>
                      <a:pt x="3131" y="4038"/>
                      <a:pt x="4038" y="3131"/>
                      <a:pt x="4038" y="2020"/>
                    </a:cubicBezTo>
                    <a:cubicBezTo>
                      <a:pt x="4038" y="909"/>
                      <a:pt x="3131" y="0"/>
                      <a:pt x="2020" y="0"/>
                    </a:cubicBezTo>
                    <a:cubicBezTo>
                      <a:pt x="909" y="0"/>
                      <a:pt x="0" y="909"/>
                      <a:pt x="0" y="2020"/>
                    </a:cubicBezTo>
                    <a:cubicBezTo>
                      <a:pt x="0" y="3131"/>
                      <a:pt x="909" y="4038"/>
                      <a:pt x="2020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31"/>
              <p:cNvSpPr/>
              <p:nvPr/>
            </p:nvSpPr>
            <p:spPr>
              <a:xfrm>
                <a:off x="5606275" y="2441250"/>
                <a:ext cx="48450" cy="25425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7" extrusionOk="0">
                    <a:moveTo>
                      <a:pt x="204" y="407"/>
                    </a:moveTo>
                    <a:cubicBezTo>
                      <a:pt x="245" y="489"/>
                      <a:pt x="299" y="556"/>
                      <a:pt x="366" y="624"/>
                    </a:cubicBezTo>
                    <a:cubicBezTo>
                      <a:pt x="489" y="760"/>
                      <a:pt x="624" y="868"/>
                      <a:pt x="800" y="935"/>
                    </a:cubicBezTo>
                    <a:lnTo>
                      <a:pt x="800" y="935"/>
                    </a:lnTo>
                    <a:lnTo>
                      <a:pt x="814" y="935"/>
                    </a:lnTo>
                    <a:lnTo>
                      <a:pt x="841" y="949"/>
                    </a:lnTo>
                    <a:cubicBezTo>
                      <a:pt x="1044" y="1016"/>
                      <a:pt x="1206" y="1016"/>
                      <a:pt x="1396" y="962"/>
                    </a:cubicBezTo>
                    <a:cubicBezTo>
                      <a:pt x="1477" y="935"/>
                      <a:pt x="1545" y="908"/>
                      <a:pt x="1613" y="868"/>
                    </a:cubicBezTo>
                    <a:cubicBezTo>
                      <a:pt x="1667" y="841"/>
                      <a:pt x="1938" y="637"/>
                      <a:pt x="1857" y="556"/>
                    </a:cubicBezTo>
                    <a:cubicBezTo>
                      <a:pt x="1802" y="489"/>
                      <a:pt x="1586" y="624"/>
                      <a:pt x="1504" y="664"/>
                    </a:cubicBezTo>
                    <a:cubicBezTo>
                      <a:pt x="1450" y="691"/>
                      <a:pt x="1396" y="705"/>
                      <a:pt x="1342" y="718"/>
                    </a:cubicBezTo>
                    <a:cubicBezTo>
                      <a:pt x="1193" y="745"/>
                      <a:pt x="1071" y="732"/>
                      <a:pt x="935" y="691"/>
                    </a:cubicBezTo>
                    <a:lnTo>
                      <a:pt x="908" y="678"/>
                    </a:lnTo>
                    <a:lnTo>
                      <a:pt x="908" y="678"/>
                    </a:lnTo>
                    <a:lnTo>
                      <a:pt x="895" y="678"/>
                    </a:lnTo>
                    <a:cubicBezTo>
                      <a:pt x="760" y="624"/>
                      <a:pt x="651" y="543"/>
                      <a:pt x="543" y="447"/>
                    </a:cubicBezTo>
                    <a:cubicBezTo>
                      <a:pt x="516" y="434"/>
                      <a:pt x="407" y="312"/>
                      <a:pt x="380" y="272"/>
                    </a:cubicBezTo>
                    <a:cubicBezTo>
                      <a:pt x="339" y="218"/>
                      <a:pt x="191" y="1"/>
                      <a:pt x="95" y="28"/>
                    </a:cubicBezTo>
                    <a:cubicBezTo>
                      <a:pt x="1" y="82"/>
                      <a:pt x="163" y="366"/>
                      <a:pt x="204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31"/>
              <p:cNvSpPr/>
              <p:nvPr/>
            </p:nvSpPr>
            <p:spPr>
              <a:xfrm>
                <a:off x="5595450" y="2456475"/>
                <a:ext cx="58950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8" h="760" extrusionOk="0">
                    <a:moveTo>
                      <a:pt x="338" y="476"/>
                    </a:moveTo>
                    <a:cubicBezTo>
                      <a:pt x="420" y="543"/>
                      <a:pt x="501" y="597"/>
                      <a:pt x="609" y="651"/>
                    </a:cubicBezTo>
                    <a:cubicBezTo>
                      <a:pt x="799" y="720"/>
                      <a:pt x="976" y="760"/>
                      <a:pt x="1179" y="760"/>
                    </a:cubicBezTo>
                    <a:lnTo>
                      <a:pt x="1193" y="760"/>
                    </a:lnTo>
                    <a:lnTo>
                      <a:pt x="1193" y="760"/>
                    </a:lnTo>
                    <a:cubicBezTo>
                      <a:pt x="1206" y="760"/>
                      <a:pt x="1260" y="747"/>
                      <a:pt x="1274" y="747"/>
                    </a:cubicBezTo>
                    <a:cubicBezTo>
                      <a:pt x="1504" y="720"/>
                      <a:pt x="1680" y="651"/>
                      <a:pt x="1870" y="543"/>
                    </a:cubicBezTo>
                    <a:cubicBezTo>
                      <a:pt x="1897" y="530"/>
                      <a:pt x="2006" y="449"/>
                      <a:pt x="2046" y="422"/>
                    </a:cubicBezTo>
                    <a:cubicBezTo>
                      <a:pt x="2087" y="380"/>
                      <a:pt x="2358" y="151"/>
                      <a:pt x="2262" y="69"/>
                    </a:cubicBezTo>
                    <a:cubicBezTo>
                      <a:pt x="2195" y="1"/>
                      <a:pt x="1978" y="191"/>
                      <a:pt x="1910" y="232"/>
                    </a:cubicBezTo>
                    <a:cubicBezTo>
                      <a:pt x="1856" y="259"/>
                      <a:pt x="1802" y="299"/>
                      <a:pt x="1748" y="326"/>
                    </a:cubicBezTo>
                    <a:cubicBezTo>
                      <a:pt x="1585" y="407"/>
                      <a:pt x="1436" y="462"/>
                      <a:pt x="1247" y="476"/>
                    </a:cubicBezTo>
                    <a:lnTo>
                      <a:pt x="1179" y="476"/>
                    </a:lnTo>
                    <a:lnTo>
                      <a:pt x="1179" y="489"/>
                    </a:lnTo>
                    <a:cubicBezTo>
                      <a:pt x="1179" y="476"/>
                      <a:pt x="1166" y="476"/>
                      <a:pt x="1166" y="476"/>
                    </a:cubicBezTo>
                    <a:cubicBezTo>
                      <a:pt x="1003" y="489"/>
                      <a:pt x="867" y="462"/>
                      <a:pt x="705" y="407"/>
                    </a:cubicBezTo>
                    <a:cubicBezTo>
                      <a:pt x="624" y="367"/>
                      <a:pt x="555" y="340"/>
                      <a:pt x="474" y="286"/>
                    </a:cubicBezTo>
                    <a:cubicBezTo>
                      <a:pt x="407" y="232"/>
                      <a:pt x="176" y="28"/>
                      <a:pt x="109" y="82"/>
                    </a:cubicBezTo>
                    <a:cubicBezTo>
                      <a:pt x="0" y="164"/>
                      <a:pt x="284" y="435"/>
                      <a:pt x="338" y="4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31"/>
              <p:cNvSpPr/>
              <p:nvPr/>
            </p:nvSpPr>
            <p:spPr>
              <a:xfrm>
                <a:off x="5593400" y="2457175"/>
                <a:ext cx="56275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1" h="1099" extrusionOk="0">
                    <a:moveTo>
                      <a:pt x="407" y="990"/>
                    </a:moveTo>
                    <a:cubicBezTo>
                      <a:pt x="516" y="1030"/>
                      <a:pt x="610" y="1057"/>
                      <a:pt x="733" y="1071"/>
                    </a:cubicBezTo>
                    <a:cubicBezTo>
                      <a:pt x="935" y="1098"/>
                      <a:pt x="1112" y="1084"/>
                      <a:pt x="1302" y="1017"/>
                    </a:cubicBezTo>
                    <a:cubicBezTo>
                      <a:pt x="1302" y="1017"/>
                      <a:pt x="1315" y="1017"/>
                      <a:pt x="1315" y="1003"/>
                    </a:cubicBezTo>
                    <a:lnTo>
                      <a:pt x="1315" y="1003"/>
                    </a:lnTo>
                    <a:cubicBezTo>
                      <a:pt x="1329" y="1003"/>
                      <a:pt x="1383" y="976"/>
                      <a:pt x="1383" y="976"/>
                    </a:cubicBezTo>
                    <a:cubicBezTo>
                      <a:pt x="1600" y="881"/>
                      <a:pt x="1748" y="773"/>
                      <a:pt x="1898" y="596"/>
                    </a:cubicBezTo>
                    <a:cubicBezTo>
                      <a:pt x="1925" y="583"/>
                      <a:pt x="2006" y="475"/>
                      <a:pt x="2033" y="434"/>
                    </a:cubicBezTo>
                    <a:cubicBezTo>
                      <a:pt x="2060" y="394"/>
                      <a:pt x="2250" y="81"/>
                      <a:pt x="2142" y="27"/>
                    </a:cubicBezTo>
                    <a:cubicBezTo>
                      <a:pt x="2060" y="0"/>
                      <a:pt x="1898" y="231"/>
                      <a:pt x="1844" y="298"/>
                    </a:cubicBezTo>
                    <a:lnTo>
                      <a:pt x="1721" y="421"/>
                    </a:lnTo>
                    <a:cubicBezTo>
                      <a:pt x="1586" y="556"/>
                      <a:pt x="1450" y="650"/>
                      <a:pt x="1275" y="732"/>
                    </a:cubicBezTo>
                    <a:cubicBezTo>
                      <a:pt x="1275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20" y="746"/>
                      <a:pt x="1206" y="746"/>
                      <a:pt x="1206" y="759"/>
                    </a:cubicBezTo>
                    <a:cubicBezTo>
                      <a:pt x="1058" y="813"/>
                      <a:pt x="922" y="827"/>
                      <a:pt x="760" y="813"/>
                    </a:cubicBezTo>
                    <a:cubicBezTo>
                      <a:pt x="651" y="813"/>
                      <a:pt x="583" y="800"/>
                      <a:pt x="489" y="773"/>
                    </a:cubicBezTo>
                    <a:cubicBezTo>
                      <a:pt x="407" y="746"/>
                      <a:pt x="122" y="623"/>
                      <a:pt x="82" y="678"/>
                    </a:cubicBezTo>
                    <a:cubicBezTo>
                      <a:pt x="1" y="786"/>
                      <a:pt x="353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31"/>
              <p:cNvSpPr/>
              <p:nvPr/>
            </p:nvSpPr>
            <p:spPr>
              <a:xfrm>
                <a:off x="5645900" y="2458875"/>
                <a:ext cx="3560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437" extrusionOk="0">
                    <a:moveTo>
                      <a:pt x="705" y="1437"/>
                    </a:moveTo>
                    <a:cubicBezTo>
                      <a:pt x="1112" y="1437"/>
                      <a:pt x="1424" y="1111"/>
                      <a:pt x="1424" y="718"/>
                    </a:cubicBezTo>
                    <a:cubicBezTo>
                      <a:pt x="1424" y="326"/>
                      <a:pt x="1112" y="0"/>
                      <a:pt x="705" y="0"/>
                    </a:cubicBezTo>
                    <a:cubicBezTo>
                      <a:pt x="313" y="0"/>
                      <a:pt x="1" y="326"/>
                      <a:pt x="1" y="718"/>
                    </a:cubicBezTo>
                    <a:cubicBezTo>
                      <a:pt x="1" y="1111"/>
                      <a:pt x="313" y="1437"/>
                      <a:pt x="705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31"/>
              <p:cNvSpPr/>
              <p:nvPr/>
            </p:nvSpPr>
            <p:spPr>
              <a:xfrm>
                <a:off x="5932150" y="24463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8"/>
                    </a:moveTo>
                    <a:cubicBezTo>
                      <a:pt x="3130" y="4038"/>
                      <a:pt x="4038" y="3131"/>
                      <a:pt x="4038" y="2020"/>
                    </a:cubicBezTo>
                    <a:cubicBezTo>
                      <a:pt x="4038" y="909"/>
                      <a:pt x="3130" y="0"/>
                      <a:pt x="2019" y="0"/>
                    </a:cubicBezTo>
                    <a:cubicBezTo>
                      <a:pt x="908" y="0"/>
                      <a:pt x="0" y="909"/>
                      <a:pt x="0" y="2020"/>
                    </a:cubicBezTo>
                    <a:cubicBezTo>
                      <a:pt x="0" y="3131"/>
                      <a:pt x="908" y="4038"/>
                      <a:pt x="2019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31"/>
              <p:cNvSpPr/>
              <p:nvPr/>
            </p:nvSpPr>
            <p:spPr>
              <a:xfrm>
                <a:off x="5995825" y="2441250"/>
                <a:ext cx="48450" cy="25425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7" extrusionOk="0">
                    <a:moveTo>
                      <a:pt x="1735" y="407"/>
                    </a:moveTo>
                    <a:cubicBezTo>
                      <a:pt x="1694" y="489"/>
                      <a:pt x="1640" y="556"/>
                      <a:pt x="1572" y="624"/>
                    </a:cubicBezTo>
                    <a:cubicBezTo>
                      <a:pt x="1450" y="760"/>
                      <a:pt x="1314" y="868"/>
                      <a:pt x="1139" y="935"/>
                    </a:cubicBezTo>
                    <a:lnTo>
                      <a:pt x="1139" y="935"/>
                    </a:lnTo>
                    <a:lnTo>
                      <a:pt x="1125" y="935"/>
                    </a:lnTo>
                    <a:lnTo>
                      <a:pt x="1098" y="949"/>
                    </a:lnTo>
                    <a:cubicBezTo>
                      <a:pt x="895" y="1016"/>
                      <a:pt x="732" y="1016"/>
                      <a:pt x="543" y="962"/>
                    </a:cubicBezTo>
                    <a:cubicBezTo>
                      <a:pt x="461" y="935"/>
                      <a:pt x="393" y="908"/>
                      <a:pt x="326" y="868"/>
                    </a:cubicBezTo>
                    <a:cubicBezTo>
                      <a:pt x="272" y="841"/>
                      <a:pt x="1" y="637"/>
                      <a:pt x="82" y="556"/>
                    </a:cubicBezTo>
                    <a:cubicBezTo>
                      <a:pt x="136" y="489"/>
                      <a:pt x="353" y="624"/>
                      <a:pt x="434" y="664"/>
                    </a:cubicBezTo>
                    <a:cubicBezTo>
                      <a:pt x="488" y="691"/>
                      <a:pt x="543" y="705"/>
                      <a:pt x="597" y="718"/>
                    </a:cubicBezTo>
                    <a:cubicBezTo>
                      <a:pt x="745" y="745"/>
                      <a:pt x="868" y="732"/>
                      <a:pt x="1003" y="691"/>
                    </a:cubicBezTo>
                    <a:lnTo>
                      <a:pt x="1030" y="678"/>
                    </a:lnTo>
                    <a:lnTo>
                      <a:pt x="1030" y="678"/>
                    </a:lnTo>
                    <a:lnTo>
                      <a:pt x="1043" y="678"/>
                    </a:lnTo>
                    <a:cubicBezTo>
                      <a:pt x="1179" y="624"/>
                      <a:pt x="1287" y="543"/>
                      <a:pt x="1396" y="447"/>
                    </a:cubicBezTo>
                    <a:cubicBezTo>
                      <a:pt x="1423" y="434"/>
                      <a:pt x="1531" y="312"/>
                      <a:pt x="1558" y="272"/>
                    </a:cubicBezTo>
                    <a:cubicBezTo>
                      <a:pt x="1599" y="218"/>
                      <a:pt x="1748" y="1"/>
                      <a:pt x="1843" y="28"/>
                    </a:cubicBezTo>
                    <a:cubicBezTo>
                      <a:pt x="1938" y="82"/>
                      <a:pt x="1775" y="366"/>
                      <a:pt x="1735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31"/>
              <p:cNvSpPr/>
              <p:nvPr/>
            </p:nvSpPr>
            <p:spPr>
              <a:xfrm>
                <a:off x="5996150" y="2456475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6"/>
                    </a:moveTo>
                    <a:cubicBezTo>
                      <a:pt x="1939" y="543"/>
                      <a:pt x="1857" y="597"/>
                      <a:pt x="1749" y="651"/>
                    </a:cubicBezTo>
                    <a:cubicBezTo>
                      <a:pt x="1559" y="720"/>
                      <a:pt x="1383" y="760"/>
                      <a:pt x="1180" y="760"/>
                    </a:cubicBezTo>
                    <a:lnTo>
                      <a:pt x="1166" y="760"/>
                    </a:lnTo>
                    <a:lnTo>
                      <a:pt x="1166" y="760"/>
                    </a:lnTo>
                    <a:cubicBezTo>
                      <a:pt x="1153" y="760"/>
                      <a:pt x="1099" y="747"/>
                      <a:pt x="1085" y="747"/>
                    </a:cubicBezTo>
                    <a:cubicBezTo>
                      <a:pt x="855" y="720"/>
                      <a:pt x="678" y="651"/>
                      <a:pt x="488" y="543"/>
                    </a:cubicBezTo>
                    <a:cubicBezTo>
                      <a:pt x="461" y="530"/>
                      <a:pt x="353" y="449"/>
                      <a:pt x="313" y="422"/>
                    </a:cubicBezTo>
                    <a:cubicBezTo>
                      <a:pt x="272" y="380"/>
                      <a:pt x="1" y="151"/>
                      <a:pt x="96" y="69"/>
                    </a:cubicBezTo>
                    <a:cubicBezTo>
                      <a:pt x="163" y="1"/>
                      <a:pt x="380" y="191"/>
                      <a:pt x="448" y="232"/>
                    </a:cubicBezTo>
                    <a:cubicBezTo>
                      <a:pt x="503" y="259"/>
                      <a:pt x="557" y="299"/>
                      <a:pt x="611" y="326"/>
                    </a:cubicBezTo>
                    <a:cubicBezTo>
                      <a:pt x="774" y="407"/>
                      <a:pt x="922" y="462"/>
                      <a:pt x="1112" y="476"/>
                    </a:cubicBezTo>
                    <a:lnTo>
                      <a:pt x="1180" y="476"/>
                    </a:lnTo>
                    <a:lnTo>
                      <a:pt x="1180" y="489"/>
                    </a:lnTo>
                    <a:cubicBezTo>
                      <a:pt x="1180" y="476"/>
                      <a:pt x="1193" y="476"/>
                      <a:pt x="1193" y="476"/>
                    </a:cubicBezTo>
                    <a:cubicBezTo>
                      <a:pt x="1356" y="489"/>
                      <a:pt x="1491" y="462"/>
                      <a:pt x="1641" y="407"/>
                    </a:cubicBezTo>
                    <a:cubicBezTo>
                      <a:pt x="1735" y="367"/>
                      <a:pt x="1803" y="340"/>
                      <a:pt x="1885" y="286"/>
                    </a:cubicBezTo>
                    <a:cubicBezTo>
                      <a:pt x="1952" y="232"/>
                      <a:pt x="2183" y="28"/>
                      <a:pt x="2250" y="82"/>
                    </a:cubicBezTo>
                    <a:cubicBezTo>
                      <a:pt x="2358" y="164"/>
                      <a:pt x="2074" y="435"/>
                      <a:pt x="2020" y="4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31"/>
              <p:cNvSpPr/>
              <p:nvPr/>
            </p:nvSpPr>
            <p:spPr>
              <a:xfrm>
                <a:off x="6000900" y="245717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43" y="990"/>
                    </a:moveTo>
                    <a:cubicBezTo>
                      <a:pt x="1735" y="1030"/>
                      <a:pt x="1640" y="1057"/>
                      <a:pt x="1518" y="1071"/>
                    </a:cubicBezTo>
                    <a:cubicBezTo>
                      <a:pt x="1315" y="1098"/>
                      <a:pt x="1138" y="1084"/>
                      <a:pt x="949" y="1017"/>
                    </a:cubicBezTo>
                    <a:cubicBezTo>
                      <a:pt x="949" y="1017"/>
                      <a:pt x="936" y="1017"/>
                      <a:pt x="936" y="1003"/>
                    </a:cubicBezTo>
                    <a:lnTo>
                      <a:pt x="936" y="1003"/>
                    </a:lnTo>
                    <a:cubicBezTo>
                      <a:pt x="922" y="1003"/>
                      <a:pt x="868" y="976"/>
                      <a:pt x="868" y="976"/>
                    </a:cubicBezTo>
                    <a:cubicBezTo>
                      <a:pt x="651" y="881"/>
                      <a:pt x="502" y="773"/>
                      <a:pt x="353" y="596"/>
                    </a:cubicBezTo>
                    <a:cubicBezTo>
                      <a:pt x="326" y="583"/>
                      <a:pt x="244" y="475"/>
                      <a:pt x="217" y="434"/>
                    </a:cubicBezTo>
                    <a:cubicBezTo>
                      <a:pt x="190" y="394"/>
                      <a:pt x="0" y="81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29" y="421"/>
                    </a:lnTo>
                    <a:cubicBezTo>
                      <a:pt x="665" y="556"/>
                      <a:pt x="800" y="650"/>
                      <a:pt x="976" y="732"/>
                    </a:cubicBezTo>
                    <a:cubicBezTo>
                      <a:pt x="976" y="732"/>
                      <a:pt x="1017" y="746"/>
                      <a:pt x="1030" y="746"/>
                    </a:cubicBezTo>
                    <a:lnTo>
                      <a:pt x="1030" y="746"/>
                    </a:lnTo>
                    <a:lnTo>
                      <a:pt x="1044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99" y="813"/>
                      <a:pt x="1667" y="800"/>
                      <a:pt x="1762" y="773"/>
                    </a:cubicBezTo>
                    <a:cubicBezTo>
                      <a:pt x="1843" y="746"/>
                      <a:pt x="2128" y="623"/>
                      <a:pt x="2168" y="678"/>
                    </a:cubicBezTo>
                    <a:cubicBezTo>
                      <a:pt x="2250" y="786"/>
                      <a:pt x="1897" y="963"/>
                      <a:pt x="1843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31"/>
              <p:cNvSpPr/>
              <p:nvPr/>
            </p:nvSpPr>
            <p:spPr>
              <a:xfrm>
                <a:off x="5969050" y="2458875"/>
                <a:ext cx="3560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437" extrusionOk="0">
                    <a:moveTo>
                      <a:pt x="705" y="1437"/>
                    </a:moveTo>
                    <a:cubicBezTo>
                      <a:pt x="1112" y="1437"/>
                      <a:pt x="1424" y="1111"/>
                      <a:pt x="1424" y="718"/>
                    </a:cubicBezTo>
                    <a:cubicBezTo>
                      <a:pt x="1424" y="326"/>
                      <a:pt x="1112" y="0"/>
                      <a:pt x="705" y="0"/>
                    </a:cubicBezTo>
                    <a:cubicBezTo>
                      <a:pt x="313" y="0"/>
                      <a:pt x="1" y="326"/>
                      <a:pt x="1" y="718"/>
                    </a:cubicBezTo>
                    <a:cubicBezTo>
                      <a:pt x="1" y="1111"/>
                      <a:pt x="313" y="1437"/>
                      <a:pt x="705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31"/>
              <p:cNvSpPr/>
              <p:nvPr/>
            </p:nvSpPr>
            <p:spPr>
              <a:xfrm>
                <a:off x="5628650" y="2570650"/>
                <a:ext cx="786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1" extrusionOk="0">
                    <a:moveTo>
                      <a:pt x="1572" y="1220"/>
                    </a:moveTo>
                    <a:cubicBezTo>
                      <a:pt x="2439" y="1220"/>
                      <a:pt x="3144" y="935"/>
                      <a:pt x="3144" y="610"/>
                    </a:cubicBezTo>
                    <a:cubicBezTo>
                      <a:pt x="3144" y="272"/>
                      <a:pt x="2439" y="1"/>
                      <a:pt x="1572" y="1"/>
                    </a:cubicBezTo>
                    <a:cubicBezTo>
                      <a:pt x="705" y="1"/>
                      <a:pt x="0" y="272"/>
                      <a:pt x="0" y="610"/>
                    </a:cubicBezTo>
                    <a:cubicBezTo>
                      <a:pt x="0" y="935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31"/>
              <p:cNvSpPr/>
              <p:nvPr/>
            </p:nvSpPr>
            <p:spPr>
              <a:xfrm>
                <a:off x="5943300" y="2570650"/>
                <a:ext cx="7862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221" extrusionOk="0">
                    <a:moveTo>
                      <a:pt x="1573" y="1220"/>
                    </a:moveTo>
                    <a:cubicBezTo>
                      <a:pt x="2440" y="1220"/>
                      <a:pt x="3144" y="935"/>
                      <a:pt x="3144" y="610"/>
                    </a:cubicBezTo>
                    <a:cubicBezTo>
                      <a:pt x="3144" y="272"/>
                      <a:pt x="2440" y="1"/>
                      <a:pt x="1573" y="1"/>
                    </a:cubicBezTo>
                    <a:cubicBezTo>
                      <a:pt x="706" y="1"/>
                      <a:pt x="1" y="272"/>
                      <a:pt x="1" y="610"/>
                    </a:cubicBezTo>
                    <a:cubicBezTo>
                      <a:pt x="1" y="935"/>
                      <a:pt x="706" y="1220"/>
                      <a:pt x="1573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31"/>
              <p:cNvSpPr/>
              <p:nvPr/>
            </p:nvSpPr>
            <p:spPr>
              <a:xfrm>
                <a:off x="5752275" y="2515775"/>
                <a:ext cx="143650" cy="43700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1748" extrusionOk="0">
                    <a:moveTo>
                      <a:pt x="2670" y="203"/>
                    </a:moveTo>
                    <a:cubicBezTo>
                      <a:pt x="2670" y="95"/>
                      <a:pt x="2751" y="1"/>
                      <a:pt x="2873" y="1"/>
                    </a:cubicBezTo>
                    <a:cubicBezTo>
                      <a:pt x="2981" y="1"/>
                      <a:pt x="3076" y="95"/>
                      <a:pt x="3076" y="203"/>
                    </a:cubicBezTo>
                    <a:cubicBezTo>
                      <a:pt x="3076" y="516"/>
                      <a:pt x="3198" y="800"/>
                      <a:pt x="3402" y="1003"/>
                    </a:cubicBezTo>
                    <a:cubicBezTo>
                      <a:pt x="3618" y="1206"/>
                      <a:pt x="3889" y="1328"/>
                      <a:pt x="4200" y="1328"/>
                    </a:cubicBezTo>
                    <a:cubicBezTo>
                      <a:pt x="4513" y="1328"/>
                      <a:pt x="4797" y="1206"/>
                      <a:pt x="5000" y="1003"/>
                    </a:cubicBezTo>
                    <a:cubicBezTo>
                      <a:pt x="5203" y="800"/>
                      <a:pt x="5339" y="516"/>
                      <a:pt x="5339" y="203"/>
                    </a:cubicBezTo>
                    <a:cubicBezTo>
                      <a:pt x="5339" y="95"/>
                      <a:pt x="5420" y="1"/>
                      <a:pt x="5542" y="1"/>
                    </a:cubicBezTo>
                    <a:cubicBezTo>
                      <a:pt x="5651" y="1"/>
                      <a:pt x="5745" y="95"/>
                      <a:pt x="5745" y="203"/>
                    </a:cubicBezTo>
                    <a:cubicBezTo>
                      <a:pt x="5745" y="637"/>
                      <a:pt x="5569" y="1016"/>
                      <a:pt x="5298" y="1301"/>
                    </a:cubicBezTo>
                    <a:cubicBezTo>
                      <a:pt x="5013" y="1572"/>
                      <a:pt x="4634" y="1748"/>
                      <a:pt x="4200" y="1748"/>
                    </a:cubicBezTo>
                    <a:cubicBezTo>
                      <a:pt x="3781" y="1748"/>
                      <a:pt x="3387" y="1572"/>
                      <a:pt x="3116" y="1301"/>
                    </a:cubicBezTo>
                    <a:cubicBezTo>
                      <a:pt x="3022" y="1206"/>
                      <a:pt x="2941" y="1098"/>
                      <a:pt x="2873" y="976"/>
                    </a:cubicBezTo>
                    <a:cubicBezTo>
                      <a:pt x="2805" y="1098"/>
                      <a:pt x="2724" y="1206"/>
                      <a:pt x="2629" y="1301"/>
                    </a:cubicBezTo>
                    <a:cubicBezTo>
                      <a:pt x="2345" y="1572"/>
                      <a:pt x="1965" y="1748"/>
                      <a:pt x="1532" y="1748"/>
                    </a:cubicBezTo>
                    <a:cubicBezTo>
                      <a:pt x="1111" y="1748"/>
                      <a:pt x="732" y="1572"/>
                      <a:pt x="448" y="1301"/>
                    </a:cubicBezTo>
                    <a:cubicBezTo>
                      <a:pt x="163" y="1016"/>
                      <a:pt x="0" y="637"/>
                      <a:pt x="0" y="203"/>
                    </a:cubicBezTo>
                    <a:cubicBezTo>
                      <a:pt x="0" y="95"/>
                      <a:pt x="95" y="1"/>
                      <a:pt x="204" y="1"/>
                    </a:cubicBezTo>
                    <a:cubicBezTo>
                      <a:pt x="312" y="1"/>
                      <a:pt x="407" y="95"/>
                      <a:pt x="407" y="203"/>
                    </a:cubicBezTo>
                    <a:cubicBezTo>
                      <a:pt x="407" y="516"/>
                      <a:pt x="542" y="800"/>
                      <a:pt x="746" y="1003"/>
                    </a:cubicBezTo>
                    <a:cubicBezTo>
                      <a:pt x="949" y="1206"/>
                      <a:pt x="1220" y="1328"/>
                      <a:pt x="1532" y="1328"/>
                    </a:cubicBezTo>
                    <a:cubicBezTo>
                      <a:pt x="1843" y="1328"/>
                      <a:pt x="2128" y="1206"/>
                      <a:pt x="2331" y="1003"/>
                    </a:cubicBezTo>
                    <a:cubicBezTo>
                      <a:pt x="2534" y="800"/>
                      <a:pt x="2670" y="516"/>
                      <a:pt x="2670" y="20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F883DF3-A526-AFAE-A295-C1F79A7F51AF}"/>
              </a:ext>
            </a:extLst>
          </p:cNvPr>
          <p:cNvSpPr txBox="1"/>
          <p:nvPr/>
        </p:nvSpPr>
        <p:spPr>
          <a:xfrm>
            <a:off x="444616" y="1312471"/>
            <a:ext cx="8254767" cy="2844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100"/>
              </a:spcAft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Kūnai įsielektrina dėl trinties, kurios metu elektronai pereina iš vieno kūno į kitą. Kūnai įsielektrina vienodo dydžio, tačiau priešingų ženklų krūvių.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Priešingi krūviai traukia vienas kitą, o vienodi - stumia.</a:t>
            </a:r>
            <a:endParaRPr lang="lt-LT" sz="3000" b="0" dirty="0">
              <a:solidFill>
                <a:schemeClr val="tx1"/>
              </a:solidFill>
              <a:effectLst/>
            </a:endParaRPr>
          </a:p>
          <a:p>
            <a:br>
              <a:rPr lang="lt-LT" b="0" dirty="0">
                <a:effectLst/>
              </a:rPr>
            </a:b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32"/>
          <p:cNvSpPr txBox="1">
            <a:spLocks noGrp="1"/>
          </p:cNvSpPr>
          <p:nvPr>
            <p:ph type="title"/>
          </p:nvPr>
        </p:nvSpPr>
        <p:spPr>
          <a:xfrm>
            <a:off x="3005417" y="157891"/>
            <a:ext cx="3944400" cy="820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600" dirty="0"/>
              <a:t>Krūviai</a:t>
            </a:r>
            <a:endParaRPr sz="3600" dirty="0"/>
          </a:p>
        </p:txBody>
      </p:sp>
      <p:sp>
        <p:nvSpPr>
          <p:cNvPr id="692" name="Google Shape;692;p32"/>
          <p:cNvSpPr txBox="1">
            <a:spLocks noGrp="1"/>
          </p:cNvSpPr>
          <p:nvPr>
            <p:ph type="subTitle" idx="1"/>
          </p:nvPr>
        </p:nvSpPr>
        <p:spPr>
          <a:xfrm>
            <a:off x="-459668" y="806392"/>
            <a:ext cx="9318442" cy="28595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spcAft>
                <a:spcPts val="100"/>
              </a:spcAft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Kūnams įsielektrinant naujų elektronų neatsiranda, jie tik pereina iš vieno kūno į kitą. Kūnas kuriam trūksta elektronų yra įelektrintas teigiamai, o kūnas turintis elektronų perteklių įelektrintas neigiamai. Elektronams perėjus kūnų masės BEVEIK nesikeičia.</a:t>
            </a:r>
            <a:endParaRPr lang="lt-LT" sz="3000" b="0" dirty="0">
              <a:solidFill>
                <a:schemeClr val="tx1"/>
              </a:solidFill>
              <a:effectLst/>
            </a:endParaRPr>
          </a:p>
          <a:p>
            <a:br>
              <a:rPr lang="lt-LT" dirty="0"/>
            </a:br>
            <a:endParaRPr dirty="0"/>
          </a:p>
        </p:txBody>
      </p:sp>
      <p:sp>
        <p:nvSpPr>
          <p:cNvPr id="802" name="Google Shape;802;p32"/>
          <p:cNvSpPr/>
          <p:nvPr/>
        </p:nvSpPr>
        <p:spPr>
          <a:xfrm>
            <a:off x="6680675" y="695875"/>
            <a:ext cx="1743322" cy="196308"/>
          </a:xfrm>
          <a:custGeom>
            <a:avLst/>
            <a:gdLst/>
            <a:ahLst/>
            <a:cxnLst/>
            <a:rect l="l" t="t" r="r" b="b"/>
            <a:pathLst>
              <a:path w="158881" h="17895" extrusionOk="0">
                <a:moveTo>
                  <a:pt x="0" y="0"/>
                </a:moveTo>
                <a:lnTo>
                  <a:pt x="17767" y="17895"/>
                </a:lnTo>
                <a:lnTo>
                  <a:pt x="35279" y="256"/>
                </a:lnTo>
                <a:lnTo>
                  <a:pt x="53046" y="17767"/>
                </a:lnTo>
                <a:lnTo>
                  <a:pt x="70685" y="256"/>
                </a:lnTo>
                <a:lnTo>
                  <a:pt x="88196" y="17767"/>
                </a:lnTo>
                <a:lnTo>
                  <a:pt x="105963" y="256"/>
                </a:lnTo>
                <a:lnTo>
                  <a:pt x="123730" y="17767"/>
                </a:lnTo>
                <a:lnTo>
                  <a:pt x="141369" y="128"/>
                </a:lnTo>
                <a:lnTo>
                  <a:pt x="158881" y="17895"/>
                </a:lnTo>
              </a:path>
            </a:pathLst>
          </a:cu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C017428-E9AB-02C6-2C73-B99879E5BECC}"/>
                  </a:ext>
                </a:extLst>
              </p14:cNvPr>
              <p14:cNvContentPartPr/>
              <p14:nvPr/>
            </p14:nvContentPartPr>
            <p14:xfrm>
              <a:off x="2417152" y="3679659"/>
              <a:ext cx="784800" cy="2988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C017428-E9AB-02C6-2C73-B99879E5BEC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08512" y="3670659"/>
                <a:ext cx="802440" cy="31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53E7BDB6-4934-1BA2-1A47-BED7F993DB49}"/>
                  </a:ext>
                </a:extLst>
              </p14:cNvPr>
              <p14:cNvContentPartPr/>
              <p14:nvPr/>
            </p14:nvContentPartPr>
            <p14:xfrm>
              <a:off x="2474392" y="3651219"/>
              <a:ext cx="815040" cy="4518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53E7BDB6-4934-1BA2-1A47-BED7F993DB4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65752" y="3642579"/>
                <a:ext cx="832680" cy="469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F496712E-C199-4776-6746-723B7FC9C8B7}"/>
              </a:ext>
            </a:extLst>
          </p:cNvPr>
          <p:cNvGrpSpPr/>
          <p:nvPr/>
        </p:nvGrpSpPr>
        <p:grpSpPr>
          <a:xfrm>
            <a:off x="2015034" y="3233955"/>
            <a:ext cx="3417116" cy="2412653"/>
            <a:chOff x="2015034" y="3233955"/>
            <a:chExt cx="3417116" cy="2412653"/>
          </a:xfrm>
        </p:grpSpPr>
        <p:pic>
          <p:nvPicPr>
            <p:cNvPr id="3074" name="Picture 2" descr="Electrostatics: Charging by Conduction, Induction, and Friction - StickMan  Physics">
              <a:extLst>
                <a:ext uri="{FF2B5EF4-FFF2-40B4-BE49-F238E27FC236}">
                  <a16:creationId xmlns:a16="http://schemas.microsoft.com/office/drawing/2014/main" id="{CF39288F-31DB-3895-A8B4-42EEED50F2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5034" y="3233955"/>
              <a:ext cx="3417116" cy="24126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0B0D576-4886-8F81-A9E5-1463BFFEAF73}"/>
                    </a:ext>
                  </a:extLst>
                </p14:cNvPr>
                <p14:cNvContentPartPr/>
                <p14:nvPr/>
              </p14:nvContentPartPr>
              <p14:xfrm>
                <a:off x="2417152" y="3370942"/>
                <a:ext cx="2612880" cy="7167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0B0D576-4886-8F81-A9E5-1463BFFEAF7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354152" y="3307942"/>
                  <a:ext cx="2738520" cy="842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F6E6725-6A17-B506-8D62-63D88A6EDA15}"/>
                  </a:ext>
                </a:extLst>
              </p14:cNvPr>
              <p14:cNvContentPartPr/>
              <p14:nvPr/>
            </p14:nvContentPartPr>
            <p14:xfrm>
              <a:off x="-305168" y="897579"/>
              <a:ext cx="3240" cy="36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F6E6725-6A17-B506-8D62-63D88A6EDA1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-368168" y="834579"/>
                <a:ext cx="128880" cy="129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oogle Shape;1486;p40">
            <a:extLst>
              <a:ext uri="{FF2B5EF4-FFF2-40B4-BE49-F238E27FC236}">
                <a16:creationId xmlns:a16="http://schemas.microsoft.com/office/drawing/2014/main" id="{71717B30-5F84-3C7B-179D-CC31F4432673}"/>
              </a:ext>
            </a:extLst>
          </p:cNvPr>
          <p:cNvGrpSpPr/>
          <p:nvPr/>
        </p:nvGrpSpPr>
        <p:grpSpPr>
          <a:xfrm flipH="1">
            <a:off x="7986211" y="4077057"/>
            <a:ext cx="976365" cy="965717"/>
            <a:chOff x="2214529" y="2433804"/>
            <a:chExt cx="2706110" cy="2676600"/>
          </a:xfrm>
        </p:grpSpPr>
        <p:sp>
          <p:nvSpPr>
            <p:cNvPr id="14" name="Google Shape;1487;p40">
              <a:extLst>
                <a:ext uri="{FF2B5EF4-FFF2-40B4-BE49-F238E27FC236}">
                  <a16:creationId xmlns:a16="http://schemas.microsoft.com/office/drawing/2014/main" id="{40AE4AC1-1324-2F2E-12B1-9B0DDC5656A6}"/>
                </a:ext>
              </a:extLst>
            </p:cNvPr>
            <p:cNvSpPr/>
            <p:nvPr/>
          </p:nvSpPr>
          <p:spPr>
            <a:xfrm>
              <a:off x="3189613" y="2433804"/>
              <a:ext cx="775500" cy="26766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488;p40">
              <a:extLst>
                <a:ext uri="{FF2B5EF4-FFF2-40B4-BE49-F238E27FC236}">
                  <a16:creationId xmlns:a16="http://schemas.microsoft.com/office/drawing/2014/main" id="{BB291678-D4D1-DD71-7205-6F1C5A9F6280}"/>
                </a:ext>
              </a:extLst>
            </p:cNvPr>
            <p:cNvSpPr/>
            <p:nvPr/>
          </p:nvSpPr>
          <p:spPr>
            <a:xfrm rot="3599640">
              <a:off x="3179809" y="2422465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489;p40">
              <a:extLst>
                <a:ext uri="{FF2B5EF4-FFF2-40B4-BE49-F238E27FC236}">
                  <a16:creationId xmlns:a16="http://schemas.microsoft.com/office/drawing/2014/main" id="{39015A2D-9FAD-C096-B461-403EB7FD199E}"/>
                </a:ext>
              </a:extLst>
            </p:cNvPr>
            <p:cNvSpPr/>
            <p:nvPr/>
          </p:nvSpPr>
          <p:spPr>
            <a:xfrm rot="7200360">
              <a:off x="3179699" y="2433806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490;p40">
              <a:extLst>
                <a:ext uri="{FF2B5EF4-FFF2-40B4-BE49-F238E27FC236}">
                  <a16:creationId xmlns:a16="http://schemas.microsoft.com/office/drawing/2014/main" id="{098E2E1A-2462-0403-3EDD-B22917E1D4AB}"/>
                </a:ext>
              </a:extLst>
            </p:cNvPr>
            <p:cNvSpPr/>
            <p:nvPr/>
          </p:nvSpPr>
          <p:spPr>
            <a:xfrm>
              <a:off x="2316805" y="31969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" name="Google Shape;1491;p40">
              <a:extLst>
                <a:ext uri="{FF2B5EF4-FFF2-40B4-BE49-F238E27FC236}">
                  <a16:creationId xmlns:a16="http://schemas.microsoft.com/office/drawing/2014/main" id="{7D6FDEEE-7F2E-20CB-7586-58CE635B87E7}"/>
                </a:ext>
              </a:extLst>
            </p:cNvPr>
            <p:cNvGrpSpPr/>
            <p:nvPr/>
          </p:nvGrpSpPr>
          <p:grpSpPr>
            <a:xfrm>
              <a:off x="2343091" y="3325866"/>
              <a:ext cx="301143" cy="95916"/>
              <a:chOff x="5581225" y="1820025"/>
              <a:chExt cx="463725" cy="147700"/>
            </a:xfrm>
          </p:grpSpPr>
          <p:sp>
            <p:nvSpPr>
              <p:cNvPr id="640" name="Google Shape;1492;p40">
                <a:extLst>
                  <a:ext uri="{FF2B5EF4-FFF2-40B4-BE49-F238E27FC236}">
                    <a16:creationId xmlns:a16="http://schemas.microsoft.com/office/drawing/2014/main" id="{8CF09F59-539E-F7DC-419E-ECE0C5FFA002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1493;p40">
                <a:extLst>
                  <a:ext uri="{FF2B5EF4-FFF2-40B4-BE49-F238E27FC236}">
                    <a16:creationId xmlns:a16="http://schemas.microsoft.com/office/drawing/2014/main" id="{FD8D910C-CCAE-7858-1EA5-44B0770305ED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1494;p40">
                <a:extLst>
                  <a:ext uri="{FF2B5EF4-FFF2-40B4-BE49-F238E27FC236}">
                    <a16:creationId xmlns:a16="http://schemas.microsoft.com/office/drawing/2014/main" id="{F02F0628-282C-12AB-D213-6DB3EFF2918F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1495;p40">
                <a:extLst>
                  <a:ext uri="{FF2B5EF4-FFF2-40B4-BE49-F238E27FC236}">
                    <a16:creationId xmlns:a16="http://schemas.microsoft.com/office/drawing/2014/main" id="{7BEC8208-951A-8B35-800A-3F0F1F89084F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1496;p40">
                <a:extLst>
                  <a:ext uri="{FF2B5EF4-FFF2-40B4-BE49-F238E27FC236}">
                    <a16:creationId xmlns:a16="http://schemas.microsoft.com/office/drawing/2014/main" id="{30C86505-8E89-6ADD-B6CF-607C792B4596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1497;p40">
                <a:extLst>
                  <a:ext uri="{FF2B5EF4-FFF2-40B4-BE49-F238E27FC236}">
                    <a16:creationId xmlns:a16="http://schemas.microsoft.com/office/drawing/2014/main" id="{DD58E157-B62F-091B-0CCC-E8ACBAC383A1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1498;p40">
                <a:extLst>
                  <a:ext uri="{FF2B5EF4-FFF2-40B4-BE49-F238E27FC236}">
                    <a16:creationId xmlns:a16="http://schemas.microsoft.com/office/drawing/2014/main" id="{92321975-6E1C-AAE1-54C6-2D65DE993208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1499;p40">
                <a:extLst>
                  <a:ext uri="{FF2B5EF4-FFF2-40B4-BE49-F238E27FC236}">
                    <a16:creationId xmlns:a16="http://schemas.microsoft.com/office/drawing/2014/main" id="{6B63BF64-2BD5-B809-61E4-64FA884E2EB6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1500;p40">
                <a:extLst>
                  <a:ext uri="{FF2B5EF4-FFF2-40B4-BE49-F238E27FC236}">
                    <a16:creationId xmlns:a16="http://schemas.microsoft.com/office/drawing/2014/main" id="{1C43F264-D49D-E43E-9BA3-01467E79FF24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1501;p40">
                <a:extLst>
                  <a:ext uri="{FF2B5EF4-FFF2-40B4-BE49-F238E27FC236}">
                    <a16:creationId xmlns:a16="http://schemas.microsoft.com/office/drawing/2014/main" id="{36892419-D0CA-A8B3-9E7D-350D55610E13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1502;p40">
                <a:extLst>
                  <a:ext uri="{FF2B5EF4-FFF2-40B4-BE49-F238E27FC236}">
                    <a16:creationId xmlns:a16="http://schemas.microsoft.com/office/drawing/2014/main" id="{66EA235E-AB77-6CD2-6DD7-40D61E879F4C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1503;p40">
                <a:extLst>
                  <a:ext uri="{FF2B5EF4-FFF2-40B4-BE49-F238E27FC236}">
                    <a16:creationId xmlns:a16="http://schemas.microsoft.com/office/drawing/2014/main" id="{1077F8B3-D6DB-5882-0759-81FC312D54C2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1504;p40">
                <a:extLst>
                  <a:ext uri="{FF2B5EF4-FFF2-40B4-BE49-F238E27FC236}">
                    <a16:creationId xmlns:a16="http://schemas.microsoft.com/office/drawing/2014/main" id="{7E3C7C1D-4AB9-616F-F4D3-7F643DDE0E48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" name="Google Shape;1505;p40">
              <a:extLst>
                <a:ext uri="{FF2B5EF4-FFF2-40B4-BE49-F238E27FC236}">
                  <a16:creationId xmlns:a16="http://schemas.microsoft.com/office/drawing/2014/main" id="{4713294E-6659-60F1-85BA-4D08567713DE}"/>
                </a:ext>
              </a:extLst>
            </p:cNvPr>
            <p:cNvSpPr/>
            <p:nvPr/>
          </p:nvSpPr>
          <p:spPr>
            <a:xfrm>
              <a:off x="4354930" y="33383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" name="Google Shape;1506;p40">
              <a:extLst>
                <a:ext uri="{FF2B5EF4-FFF2-40B4-BE49-F238E27FC236}">
                  <a16:creationId xmlns:a16="http://schemas.microsoft.com/office/drawing/2014/main" id="{B7AA2E1D-99FB-23B8-E9A6-CAD0800314F1}"/>
                </a:ext>
              </a:extLst>
            </p:cNvPr>
            <p:cNvGrpSpPr/>
            <p:nvPr/>
          </p:nvGrpSpPr>
          <p:grpSpPr>
            <a:xfrm>
              <a:off x="4381216" y="3467266"/>
              <a:ext cx="301143" cy="95916"/>
              <a:chOff x="5581225" y="1820025"/>
              <a:chExt cx="463725" cy="147700"/>
            </a:xfrm>
          </p:grpSpPr>
          <p:sp>
            <p:nvSpPr>
              <p:cNvPr id="51" name="Google Shape;1507;p40">
                <a:extLst>
                  <a:ext uri="{FF2B5EF4-FFF2-40B4-BE49-F238E27FC236}">
                    <a16:creationId xmlns:a16="http://schemas.microsoft.com/office/drawing/2014/main" id="{F96B30E4-584F-31BF-B973-DED4FCF2DB8A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508;p40">
                <a:extLst>
                  <a:ext uri="{FF2B5EF4-FFF2-40B4-BE49-F238E27FC236}">
                    <a16:creationId xmlns:a16="http://schemas.microsoft.com/office/drawing/2014/main" id="{5186D55B-D9F8-10B7-2A7F-990EC7602223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509;p40">
                <a:extLst>
                  <a:ext uri="{FF2B5EF4-FFF2-40B4-BE49-F238E27FC236}">
                    <a16:creationId xmlns:a16="http://schemas.microsoft.com/office/drawing/2014/main" id="{5DBED547-223D-7724-FFD3-FBBE4711C5EF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510;p40">
                <a:extLst>
                  <a:ext uri="{FF2B5EF4-FFF2-40B4-BE49-F238E27FC236}">
                    <a16:creationId xmlns:a16="http://schemas.microsoft.com/office/drawing/2014/main" id="{9E51126A-755D-3A0F-F8CD-BBD2A1086FFD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511;p40">
                <a:extLst>
                  <a:ext uri="{FF2B5EF4-FFF2-40B4-BE49-F238E27FC236}">
                    <a16:creationId xmlns:a16="http://schemas.microsoft.com/office/drawing/2014/main" id="{B1AFEC7B-AD33-E904-8D0C-8A95FAAC50E3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512;p40">
                <a:extLst>
                  <a:ext uri="{FF2B5EF4-FFF2-40B4-BE49-F238E27FC236}">
                    <a16:creationId xmlns:a16="http://schemas.microsoft.com/office/drawing/2014/main" id="{34DE1A1B-2B9F-E716-B5CE-2B17F42EACF5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513;p40">
                <a:extLst>
                  <a:ext uri="{FF2B5EF4-FFF2-40B4-BE49-F238E27FC236}">
                    <a16:creationId xmlns:a16="http://schemas.microsoft.com/office/drawing/2014/main" id="{E17B1E4F-A9E6-CD3B-C696-EBE0BC261DE4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514;p40">
                <a:extLst>
                  <a:ext uri="{FF2B5EF4-FFF2-40B4-BE49-F238E27FC236}">
                    <a16:creationId xmlns:a16="http://schemas.microsoft.com/office/drawing/2014/main" id="{98BB8C36-68F5-01AB-80CD-D1F42ECE4C74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515;p40">
                <a:extLst>
                  <a:ext uri="{FF2B5EF4-FFF2-40B4-BE49-F238E27FC236}">
                    <a16:creationId xmlns:a16="http://schemas.microsoft.com/office/drawing/2014/main" id="{C4ADE55B-5462-30C0-E24F-DCC20F613EAC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516;p40">
                <a:extLst>
                  <a:ext uri="{FF2B5EF4-FFF2-40B4-BE49-F238E27FC236}">
                    <a16:creationId xmlns:a16="http://schemas.microsoft.com/office/drawing/2014/main" id="{89F4D747-E54C-1302-76C5-701A7EFD8A75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517;p40">
                <a:extLst>
                  <a:ext uri="{FF2B5EF4-FFF2-40B4-BE49-F238E27FC236}">
                    <a16:creationId xmlns:a16="http://schemas.microsoft.com/office/drawing/2014/main" id="{F5BC0B03-8892-4C50-E328-4D8A5593228D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518;p40">
                <a:extLst>
                  <a:ext uri="{FF2B5EF4-FFF2-40B4-BE49-F238E27FC236}">
                    <a16:creationId xmlns:a16="http://schemas.microsoft.com/office/drawing/2014/main" id="{FA76D0B6-A677-311F-6C31-C94F2C0D99B9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519;p40">
                <a:extLst>
                  <a:ext uri="{FF2B5EF4-FFF2-40B4-BE49-F238E27FC236}">
                    <a16:creationId xmlns:a16="http://schemas.microsoft.com/office/drawing/2014/main" id="{5F5B4E2C-4C93-4DB2-6770-ADE8B2F3F6CA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" name="Google Shape;1520;p40">
              <a:extLst>
                <a:ext uri="{FF2B5EF4-FFF2-40B4-BE49-F238E27FC236}">
                  <a16:creationId xmlns:a16="http://schemas.microsoft.com/office/drawing/2014/main" id="{E58C0D99-E92C-A88E-641B-AC69ECD3EFDE}"/>
                </a:ext>
              </a:extLst>
            </p:cNvPr>
            <p:cNvSpPr/>
            <p:nvPr/>
          </p:nvSpPr>
          <p:spPr>
            <a:xfrm>
              <a:off x="3163480" y="4603504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" name="Google Shape;1521;p40">
              <a:extLst>
                <a:ext uri="{FF2B5EF4-FFF2-40B4-BE49-F238E27FC236}">
                  <a16:creationId xmlns:a16="http://schemas.microsoft.com/office/drawing/2014/main" id="{CE65028C-D058-AD8D-F540-9E7867A281E8}"/>
                </a:ext>
              </a:extLst>
            </p:cNvPr>
            <p:cNvGrpSpPr/>
            <p:nvPr/>
          </p:nvGrpSpPr>
          <p:grpSpPr>
            <a:xfrm>
              <a:off x="3189766" y="4732391"/>
              <a:ext cx="301143" cy="95916"/>
              <a:chOff x="5581225" y="1820025"/>
              <a:chExt cx="463725" cy="147700"/>
            </a:xfrm>
          </p:grpSpPr>
          <p:sp>
            <p:nvSpPr>
              <p:cNvPr id="38" name="Google Shape;1522;p40">
                <a:extLst>
                  <a:ext uri="{FF2B5EF4-FFF2-40B4-BE49-F238E27FC236}">
                    <a16:creationId xmlns:a16="http://schemas.microsoft.com/office/drawing/2014/main" id="{FDE82FB7-E7D6-3714-6757-FBF304E552F5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523;p40">
                <a:extLst>
                  <a:ext uri="{FF2B5EF4-FFF2-40B4-BE49-F238E27FC236}">
                    <a16:creationId xmlns:a16="http://schemas.microsoft.com/office/drawing/2014/main" id="{42F492A9-1FF8-E941-4D20-8073B5469304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524;p40">
                <a:extLst>
                  <a:ext uri="{FF2B5EF4-FFF2-40B4-BE49-F238E27FC236}">
                    <a16:creationId xmlns:a16="http://schemas.microsoft.com/office/drawing/2014/main" id="{D0E1AEFA-DBC6-F7D9-3AB8-260C9C417571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525;p40">
                <a:extLst>
                  <a:ext uri="{FF2B5EF4-FFF2-40B4-BE49-F238E27FC236}">
                    <a16:creationId xmlns:a16="http://schemas.microsoft.com/office/drawing/2014/main" id="{83AC1210-CA06-1E64-396A-5507173A2DA3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526;p40">
                <a:extLst>
                  <a:ext uri="{FF2B5EF4-FFF2-40B4-BE49-F238E27FC236}">
                    <a16:creationId xmlns:a16="http://schemas.microsoft.com/office/drawing/2014/main" id="{AD857482-CD9D-F4BD-7AC1-A1258CBB003D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527;p40">
                <a:extLst>
                  <a:ext uri="{FF2B5EF4-FFF2-40B4-BE49-F238E27FC236}">
                    <a16:creationId xmlns:a16="http://schemas.microsoft.com/office/drawing/2014/main" id="{C179DB02-F7B7-8B9F-7DDB-A63C7B070EFF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528;p40">
                <a:extLst>
                  <a:ext uri="{FF2B5EF4-FFF2-40B4-BE49-F238E27FC236}">
                    <a16:creationId xmlns:a16="http://schemas.microsoft.com/office/drawing/2014/main" id="{FD429310-7857-5728-C45F-919A8E494EE0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529;p40">
                <a:extLst>
                  <a:ext uri="{FF2B5EF4-FFF2-40B4-BE49-F238E27FC236}">
                    <a16:creationId xmlns:a16="http://schemas.microsoft.com/office/drawing/2014/main" id="{EF40C9BF-4B98-ED4B-A2BB-B7B6781CFBE5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530;p40">
                <a:extLst>
                  <a:ext uri="{FF2B5EF4-FFF2-40B4-BE49-F238E27FC236}">
                    <a16:creationId xmlns:a16="http://schemas.microsoft.com/office/drawing/2014/main" id="{B1679F47-7155-2196-227C-981A53463A76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531;p40">
                <a:extLst>
                  <a:ext uri="{FF2B5EF4-FFF2-40B4-BE49-F238E27FC236}">
                    <a16:creationId xmlns:a16="http://schemas.microsoft.com/office/drawing/2014/main" id="{05680A01-83CD-4877-7D5B-3145A4B3B822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532;p40">
                <a:extLst>
                  <a:ext uri="{FF2B5EF4-FFF2-40B4-BE49-F238E27FC236}">
                    <a16:creationId xmlns:a16="http://schemas.microsoft.com/office/drawing/2014/main" id="{DB68E837-E572-8367-B3F5-BD49C1D18B1D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533;p40">
                <a:extLst>
                  <a:ext uri="{FF2B5EF4-FFF2-40B4-BE49-F238E27FC236}">
                    <a16:creationId xmlns:a16="http://schemas.microsoft.com/office/drawing/2014/main" id="{AECB4FC8-772C-8BEF-1C0E-8D7BBA3B1DD0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534;p40">
                <a:extLst>
                  <a:ext uri="{FF2B5EF4-FFF2-40B4-BE49-F238E27FC236}">
                    <a16:creationId xmlns:a16="http://schemas.microsoft.com/office/drawing/2014/main" id="{06D3C6C4-992B-DE1B-DEA0-A0E99F65C09A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" name="Google Shape;1535;p40">
              <a:extLst>
                <a:ext uri="{FF2B5EF4-FFF2-40B4-BE49-F238E27FC236}">
                  <a16:creationId xmlns:a16="http://schemas.microsoft.com/office/drawing/2014/main" id="{91EF511E-A14A-8AC6-7575-CFA68A44C561}"/>
                </a:ext>
              </a:extLst>
            </p:cNvPr>
            <p:cNvSpPr/>
            <p:nvPr/>
          </p:nvSpPr>
          <p:spPr>
            <a:xfrm rot="367083">
              <a:off x="3328261" y="3532838"/>
              <a:ext cx="478525" cy="478525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" name="Google Shape;1536;p40">
              <a:extLst>
                <a:ext uri="{FF2B5EF4-FFF2-40B4-BE49-F238E27FC236}">
                  <a16:creationId xmlns:a16="http://schemas.microsoft.com/office/drawing/2014/main" id="{6DFAAF88-5231-2832-88DA-A20F2963C463}"/>
                </a:ext>
              </a:extLst>
            </p:cNvPr>
            <p:cNvGrpSpPr/>
            <p:nvPr/>
          </p:nvGrpSpPr>
          <p:grpSpPr>
            <a:xfrm>
              <a:off x="3390682" y="3715768"/>
              <a:ext cx="353683" cy="112666"/>
              <a:chOff x="5581225" y="1820025"/>
              <a:chExt cx="463725" cy="147700"/>
            </a:xfrm>
          </p:grpSpPr>
          <p:sp>
            <p:nvSpPr>
              <p:cNvPr id="25" name="Google Shape;1537;p40">
                <a:extLst>
                  <a:ext uri="{FF2B5EF4-FFF2-40B4-BE49-F238E27FC236}">
                    <a16:creationId xmlns:a16="http://schemas.microsoft.com/office/drawing/2014/main" id="{188FEE4F-D60A-528D-40B6-1B41C4BCAA12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538;p40">
                <a:extLst>
                  <a:ext uri="{FF2B5EF4-FFF2-40B4-BE49-F238E27FC236}">
                    <a16:creationId xmlns:a16="http://schemas.microsoft.com/office/drawing/2014/main" id="{35BF1741-FC4C-5363-1EEE-6A673CCA3FF7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539;p40">
                <a:extLst>
                  <a:ext uri="{FF2B5EF4-FFF2-40B4-BE49-F238E27FC236}">
                    <a16:creationId xmlns:a16="http://schemas.microsoft.com/office/drawing/2014/main" id="{B4F3F203-C7E4-ECF3-88EA-74B8AD80B13F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540;p40">
                <a:extLst>
                  <a:ext uri="{FF2B5EF4-FFF2-40B4-BE49-F238E27FC236}">
                    <a16:creationId xmlns:a16="http://schemas.microsoft.com/office/drawing/2014/main" id="{CED91403-4EA7-AF5C-8074-0C7D77818854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541;p40">
                <a:extLst>
                  <a:ext uri="{FF2B5EF4-FFF2-40B4-BE49-F238E27FC236}">
                    <a16:creationId xmlns:a16="http://schemas.microsoft.com/office/drawing/2014/main" id="{5B8B1F53-42A2-7562-DEE9-E749D2695507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542;p40">
                <a:extLst>
                  <a:ext uri="{FF2B5EF4-FFF2-40B4-BE49-F238E27FC236}">
                    <a16:creationId xmlns:a16="http://schemas.microsoft.com/office/drawing/2014/main" id="{ACFCA97E-8519-4C55-4EE9-5E20BE45DBAE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543;p40">
                <a:extLst>
                  <a:ext uri="{FF2B5EF4-FFF2-40B4-BE49-F238E27FC236}">
                    <a16:creationId xmlns:a16="http://schemas.microsoft.com/office/drawing/2014/main" id="{C574669E-B3C8-1E8C-20A5-2A6E40D7167B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544;p40">
                <a:extLst>
                  <a:ext uri="{FF2B5EF4-FFF2-40B4-BE49-F238E27FC236}">
                    <a16:creationId xmlns:a16="http://schemas.microsoft.com/office/drawing/2014/main" id="{3BBDFD03-D04D-A150-08EE-5DE1940BC15B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545;p40">
                <a:extLst>
                  <a:ext uri="{FF2B5EF4-FFF2-40B4-BE49-F238E27FC236}">
                    <a16:creationId xmlns:a16="http://schemas.microsoft.com/office/drawing/2014/main" id="{875C4080-DA6A-78E7-40EF-345E1068B88B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546;p40">
                <a:extLst>
                  <a:ext uri="{FF2B5EF4-FFF2-40B4-BE49-F238E27FC236}">
                    <a16:creationId xmlns:a16="http://schemas.microsoft.com/office/drawing/2014/main" id="{687A6E42-D110-5F62-4278-E8F2748E076F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547;p40">
                <a:extLst>
                  <a:ext uri="{FF2B5EF4-FFF2-40B4-BE49-F238E27FC236}">
                    <a16:creationId xmlns:a16="http://schemas.microsoft.com/office/drawing/2014/main" id="{4FF2751A-BE8F-1F34-468E-7CF5F53C7570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548;p40">
                <a:extLst>
                  <a:ext uri="{FF2B5EF4-FFF2-40B4-BE49-F238E27FC236}">
                    <a16:creationId xmlns:a16="http://schemas.microsoft.com/office/drawing/2014/main" id="{0A9BECEF-EE77-1D30-FED4-F94E67F2A3E8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549;p40">
                <a:extLst>
                  <a:ext uri="{FF2B5EF4-FFF2-40B4-BE49-F238E27FC236}">
                    <a16:creationId xmlns:a16="http://schemas.microsoft.com/office/drawing/2014/main" id="{088A753E-9B6A-568E-69E3-35EC9CC5AA82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33"/>
          <p:cNvSpPr txBox="1">
            <a:spLocks noGrp="1"/>
          </p:cNvSpPr>
          <p:nvPr>
            <p:ph type="title"/>
          </p:nvPr>
        </p:nvSpPr>
        <p:spPr>
          <a:xfrm>
            <a:off x="2494725" y="366211"/>
            <a:ext cx="3452100" cy="74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dirty="0" err="1"/>
              <a:t>Elektroskopas</a:t>
            </a:r>
            <a:endParaRPr dirty="0"/>
          </a:p>
        </p:txBody>
      </p:sp>
      <p:sp>
        <p:nvSpPr>
          <p:cNvPr id="809" name="Google Shape;809;p33"/>
          <p:cNvSpPr txBox="1">
            <a:spLocks noGrp="1"/>
          </p:cNvSpPr>
          <p:nvPr>
            <p:ph type="subTitle" idx="1"/>
          </p:nvPr>
        </p:nvSpPr>
        <p:spPr>
          <a:xfrm>
            <a:off x="490862" y="2308022"/>
            <a:ext cx="5392352" cy="37202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rtl="0">
              <a:spcBef>
                <a:spcPts val="0"/>
              </a:spcBef>
              <a:spcAft>
                <a:spcPts val="100"/>
              </a:spcAft>
            </a:pP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Elektroskopas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- tai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prietaisas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parodantis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kūnas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yra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įelektrintas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tačiau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jis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neparodo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krūvio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ženklo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 </a:t>
            </a:r>
            <a:endParaRPr lang="en-US" sz="3000" b="0" dirty="0">
              <a:solidFill>
                <a:schemeClr val="tx1"/>
              </a:solidFill>
              <a:effectLst/>
            </a:endParaRPr>
          </a:p>
          <a:p>
            <a:br>
              <a:rPr lang="en-US" dirty="0"/>
            </a:br>
            <a:endParaRPr dirty="0"/>
          </a:p>
        </p:txBody>
      </p:sp>
      <p:grpSp>
        <p:nvGrpSpPr>
          <p:cNvPr id="810" name="Google Shape;810;p33"/>
          <p:cNvGrpSpPr/>
          <p:nvPr/>
        </p:nvGrpSpPr>
        <p:grpSpPr>
          <a:xfrm>
            <a:off x="720000" y="539997"/>
            <a:ext cx="1621231" cy="1603551"/>
            <a:chOff x="2214529" y="2433804"/>
            <a:chExt cx="2706110" cy="2676600"/>
          </a:xfrm>
        </p:grpSpPr>
        <p:sp>
          <p:nvSpPr>
            <p:cNvPr id="811" name="Google Shape;811;p33"/>
            <p:cNvSpPr/>
            <p:nvPr/>
          </p:nvSpPr>
          <p:spPr>
            <a:xfrm>
              <a:off x="3189613" y="2433804"/>
              <a:ext cx="775500" cy="26766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33"/>
            <p:cNvSpPr/>
            <p:nvPr/>
          </p:nvSpPr>
          <p:spPr>
            <a:xfrm rot="3599640">
              <a:off x="3179809" y="2422465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33"/>
            <p:cNvSpPr/>
            <p:nvPr/>
          </p:nvSpPr>
          <p:spPr>
            <a:xfrm rot="7200360">
              <a:off x="3179699" y="2433806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33"/>
            <p:cNvSpPr/>
            <p:nvPr/>
          </p:nvSpPr>
          <p:spPr>
            <a:xfrm>
              <a:off x="2316805" y="31969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15" name="Google Shape;815;p33"/>
            <p:cNvGrpSpPr/>
            <p:nvPr/>
          </p:nvGrpSpPr>
          <p:grpSpPr>
            <a:xfrm>
              <a:off x="2343091" y="3325866"/>
              <a:ext cx="301143" cy="95916"/>
              <a:chOff x="5581225" y="1820025"/>
              <a:chExt cx="463725" cy="147700"/>
            </a:xfrm>
          </p:grpSpPr>
          <p:sp>
            <p:nvSpPr>
              <p:cNvPr id="816" name="Google Shape;816;p33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7" name="Google Shape;817;p33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8" name="Google Shape;818;p33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9" name="Google Shape;819;p33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0" name="Google Shape;820;p33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1" name="Google Shape;821;p33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2" name="Google Shape;822;p33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3" name="Google Shape;823;p33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4" name="Google Shape;824;p33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5" name="Google Shape;825;p33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6" name="Google Shape;826;p33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7" name="Google Shape;827;p33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8" name="Google Shape;828;p33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29" name="Google Shape;829;p33"/>
            <p:cNvSpPr/>
            <p:nvPr/>
          </p:nvSpPr>
          <p:spPr>
            <a:xfrm>
              <a:off x="4354930" y="33383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30" name="Google Shape;830;p33"/>
            <p:cNvGrpSpPr/>
            <p:nvPr/>
          </p:nvGrpSpPr>
          <p:grpSpPr>
            <a:xfrm>
              <a:off x="4381216" y="3467266"/>
              <a:ext cx="301143" cy="95916"/>
              <a:chOff x="5581225" y="1820025"/>
              <a:chExt cx="463725" cy="147700"/>
            </a:xfrm>
          </p:grpSpPr>
          <p:sp>
            <p:nvSpPr>
              <p:cNvPr id="831" name="Google Shape;831;p33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2" name="Google Shape;832;p33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3" name="Google Shape;833;p33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4" name="Google Shape;834;p33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5" name="Google Shape;835;p33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6" name="Google Shape;836;p33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7" name="Google Shape;837;p33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8" name="Google Shape;838;p33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9" name="Google Shape;839;p33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0" name="Google Shape;840;p33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1" name="Google Shape;841;p33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2" name="Google Shape;842;p33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3" name="Google Shape;843;p33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44" name="Google Shape;844;p33"/>
            <p:cNvSpPr/>
            <p:nvPr/>
          </p:nvSpPr>
          <p:spPr>
            <a:xfrm>
              <a:off x="3163480" y="4603504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45" name="Google Shape;845;p33"/>
            <p:cNvGrpSpPr/>
            <p:nvPr/>
          </p:nvGrpSpPr>
          <p:grpSpPr>
            <a:xfrm>
              <a:off x="3189766" y="4732391"/>
              <a:ext cx="301143" cy="95916"/>
              <a:chOff x="5581225" y="1820025"/>
              <a:chExt cx="463725" cy="147700"/>
            </a:xfrm>
          </p:grpSpPr>
          <p:sp>
            <p:nvSpPr>
              <p:cNvPr id="846" name="Google Shape;846;p33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7" name="Google Shape;847;p33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8" name="Google Shape;848;p33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9" name="Google Shape;849;p33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0" name="Google Shape;850;p33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1" name="Google Shape;851;p33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2" name="Google Shape;852;p33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3" name="Google Shape;853;p33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4" name="Google Shape;854;p33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5" name="Google Shape;855;p33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" name="Google Shape;856;p33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" name="Google Shape;857;p33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33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59" name="Google Shape;859;p33"/>
            <p:cNvSpPr/>
            <p:nvPr/>
          </p:nvSpPr>
          <p:spPr>
            <a:xfrm rot="367083">
              <a:off x="3328261" y="3532838"/>
              <a:ext cx="478525" cy="478525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60" name="Google Shape;860;p33"/>
            <p:cNvGrpSpPr/>
            <p:nvPr/>
          </p:nvGrpSpPr>
          <p:grpSpPr>
            <a:xfrm>
              <a:off x="3390682" y="3715768"/>
              <a:ext cx="353683" cy="112666"/>
              <a:chOff x="5581225" y="1820025"/>
              <a:chExt cx="463725" cy="147700"/>
            </a:xfrm>
          </p:grpSpPr>
          <p:sp>
            <p:nvSpPr>
              <p:cNvPr id="861" name="Google Shape;861;p33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" name="Google Shape;862;p33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" name="Google Shape;863;p33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" name="Google Shape;864;p33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" name="Google Shape;865;p33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" name="Google Shape;866;p33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" name="Google Shape;867;p33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" name="Google Shape;868;p33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" name="Google Shape;869;p33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" name="Google Shape;870;p33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1" name="Google Shape;871;p33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" name="Google Shape;872;p33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" name="Google Shape;873;p33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74" name="Google Shape;874;p33"/>
          <p:cNvGrpSpPr/>
          <p:nvPr/>
        </p:nvGrpSpPr>
        <p:grpSpPr>
          <a:xfrm>
            <a:off x="6777608" y="2983205"/>
            <a:ext cx="1621231" cy="1603551"/>
            <a:chOff x="2214529" y="2433804"/>
            <a:chExt cx="2706110" cy="2676600"/>
          </a:xfrm>
        </p:grpSpPr>
        <p:sp>
          <p:nvSpPr>
            <p:cNvPr id="875" name="Google Shape;875;p33"/>
            <p:cNvSpPr/>
            <p:nvPr/>
          </p:nvSpPr>
          <p:spPr>
            <a:xfrm>
              <a:off x="3189613" y="2433804"/>
              <a:ext cx="775500" cy="26766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3"/>
            <p:cNvSpPr/>
            <p:nvPr/>
          </p:nvSpPr>
          <p:spPr>
            <a:xfrm rot="3599640">
              <a:off x="3179809" y="2422465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33"/>
            <p:cNvSpPr/>
            <p:nvPr/>
          </p:nvSpPr>
          <p:spPr>
            <a:xfrm rot="7200360">
              <a:off x="3179699" y="2433806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33"/>
            <p:cNvSpPr/>
            <p:nvPr/>
          </p:nvSpPr>
          <p:spPr>
            <a:xfrm>
              <a:off x="2316805" y="31969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79" name="Google Shape;879;p33"/>
            <p:cNvGrpSpPr/>
            <p:nvPr/>
          </p:nvGrpSpPr>
          <p:grpSpPr>
            <a:xfrm>
              <a:off x="2343091" y="3325866"/>
              <a:ext cx="301143" cy="95916"/>
              <a:chOff x="5581225" y="1820025"/>
              <a:chExt cx="463725" cy="147700"/>
            </a:xfrm>
          </p:grpSpPr>
          <p:sp>
            <p:nvSpPr>
              <p:cNvPr id="880" name="Google Shape;880;p33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" name="Google Shape;881;p33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" name="Google Shape;882;p33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" name="Google Shape;883;p33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" name="Google Shape;884;p33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" name="Google Shape;885;p33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33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" name="Google Shape;887;p33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33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" name="Google Shape;889;p33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" name="Google Shape;890;p33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" name="Google Shape;891;p33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" name="Google Shape;892;p33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93" name="Google Shape;893;p33"/>
            <p:cNvSpPr/>
            <p:nvPr/>
          </p:nvSpPr>
          <p:spPr>
            <a:xfrm>
              <a:off x="4354930" y="33383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94" name="Google Shape;894;p33"/>
            <p:cNvGrpSpPr/>
            <p:nvPr/>
          </p:nvGrpSpPr>
          <p:grpSpPr>
            <a:xfrm>
              <a:off x="4381216" y="3467266"/>
              <a:ext cx="301143" cy="95916"/>
              <a:chOff x="5581225" y="1820025"/>
              <a:chExt cx="463725" cy="147700"/>
            </a:xfrm>
          </p:grpSpPr>
          <p:sp>
            <p:nvSpPr>
              <p:cNvPr id="895" name="Google Shape;895;p33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" name="Google Shape;896;p33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" name="Google Shape;897;p33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" name="Google Shape;898;p33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" name="Google Shape;899;p33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33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33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33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" name="Google Shape;903;p33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" name="Google Shape;904;p33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33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" name="Google Shape;906;p33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" name="Google Shape;907;p33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08" name="Google Shape;908;p33"/>
            <p:cNvSpPr/>
            <p:nvPr/>
          </p:nvSpPr>
          <p:spPr>
            <a:xfrm>
              <a:off x="3163480" y="4603504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09" name="Google Shape;909;p33"/>
            <p:cNvGrpSpPr/>
            <p:nvPr/>
          </p:nvGrpSpPr>
          <p:grpSpPr>
            <a:xfrm>
              <a:off x="3189766" y="4732391"/>
              <a:ext cx="301143" cy="95916"/>
              <a:chOff x="5581225" y="1820025"/>
              <a:chExt cx="463725" cy="147700"/>
            </a:xfrm>
          </p:grpSpPr>
          <p:sp>
            <p:nvSpPr>
              <p:cNvPr id="910" name="Google Shape;910;p33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33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33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33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33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33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33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33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33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33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33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33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33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23" name="Google Shape;923;p33"/>
            <p:cNvSpPr/>
            <p:nvPr/>
          </p:nvSpPr>
          <p:spPr>
            <a:xfrm rot="367083">
              <a:off x="3328261" y="3532838"/>
              <a:ext cx="478525" cy="478525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24" name="Google Shape;924;p33"/>
            <p:cNvGrpSpPr/>
            <p:nvPr/>
          </p:nvGrpSpPr>
          <p:grpSpPr>
            <a:xfrm>
              <a:off x="3390682" y="3715768"/>
              <a:ext cx="353683" cy="112666"/>
              <a:chOff x="5581225" y="1820025"/>
              <a:chExt cx="463725" cy="147700"/>
            </a:xfrm>
          </p:grpSpPr>
          <p:sp>
            <p:nvSpPr>
              <p:cNvPr id="925" name="Google Shape;925;p33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33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33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33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33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33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" name="Google Shape;931;p33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" name="Google Shape;932;p33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" name="Google Shape;933;p33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" name="Google Shape;934;p33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" name="Google Shape;935;p33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" name="Google Shape;936;p33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" name="Google Shape;937;p33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38" name="Google Shape;938;p33"/>
          <p:cNvGrpSpPr/>
          <p:nvPr/>
        </p:nvGrpSpPr>
        <p:grpSpPr>
          <a:xfrm rot="-1147875">
            <a:off x="1158028" y="2922914"/>
            <a:ext cx="166676" cy="166676"/>
            <a:chOff x="2810757" y="1723146"/>
            <a:chExt cx="719700" cy="719700"/>
          </a:xfrm>
        </p:grpSpPr>
        <p:sp>
          <p:nvSpPr>
            <p:cNvPr id="939" name="Google Shape;939;p33"/>
            <p:cNvSpPr/>
            <p:nvPr/>
          </p:nvSpPr>
          <p:spPr>
            <a:xfrm>
              <a:off x="2810757" y="1723146"/>
              <a:ext cx="719700" cy="719700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40" name="Google Shape;940;p33"/>
            <p:cNvGrpSpPr/>
            <p:nvPr/>
          </p:nvGrpSpPr>
          <p:grpSpPr>
            <a:xfrm>
              <a:off x="2938725" y="1995263"/>
              <a:ext cx="463750" cy="159925"/>
              <a:chOff x="5593400" y="2441250"/>
              <a:chExt cx="463750" cy="159925"/>
            </a:xfrm>
          </p:grpSpPr>
          <p:sp>
            <p:nvSpPr>
              <p:cNvPr id="941" name="Google Shape;941;p33"/>
              <p:cNvSpPr/>
              <p:nvPr/>
            </p:nvSpPr>
            <p:spPr>
              <a:xfrm>
                <a:off x="5617450" y="24463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8"/>
                    </a:moveTo>
                    <a:cubicBezTo>
                      <a:pt x="3131" y="4038"/>
                      <a:pt x="4038" y="3131"/>
                      <a:pt x="4038" y="2020"/>
                    </a:cubicBezTo>
                    <a:cubicBezTo>
                      <a:pt x="4038" y="909"/>
                      <a:pt x="3131" y="0"/>
                      <a:pt x="2020" y="0"/>
                    </a:cubicBezTo>
                    <a:cubicBezTo>
                      <a:pt x="909" y="0"/>
                      <a:pt x="0" y="909"/>
                      <a:pt x="0" y="2020"/>
                    </a:cubicBezTo>
                    <a:cubicBezTo>
                      <a:pt x="0" y="3131"/>
                      <a:pt x="909" y="4038"/>
                      <a:pt x="2020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" name="Google Shape;942;p33"/>
              <p:cNvSpPr/>
              <p:nvPr/>
            </p:nvSpPr>
            <p:spPr>
              <a:xfrm>
                <a:off x="5606275" y="2441250"/>
                <a:ext cx="48450" cy="25425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7" extrusionOk="0">
                    <a:moveTo>
                      <a:pt x="204" y="407"/>
                    </a:moveTo>
                    <a:cubicBezTo>
                      <a:pt x="245" y="489"/>
                      <a:pt x="299" y="556"/>
                      <a:pt x="366" y="624"/>
                    </a:cubicBezTo>
                    <a:cubicBezTo>
                      <a:pt x="489" y="760"/>
                      <a:pt x="624" y="868"/>
                      <a:pt x="800" y="935"/>
                    </a:cubicBezTo>
                    <a:lnTo>
                      <a:pt x="800" y="935"/>
                    </a:lnTo>
                    <a:lnTo>
                      <a:pt x="814" y="935"/>
                    </a:lnTo>
                    <a:lnTo>
                      <a:pt x="841" y="949"/>
                    </a:lnTo>
                    <a:cubicBezTo>
                      <a:pt x="1044" y="1016"/>
                      <a:pt x="1206" y="1016"/>
                      <a:pt x="1396" y="962"/>
                    </a:cubicBezTo>
                    <a:cubicBezTo>
                      <a:pt x="1477" y="935"/>
                      <a:pt x="1545" y="908"/>
                      <a:pt x="1613" y="868"/>
                    </a:cubicBezTo>
                    <a:cubicBezTo>
                      <a:pt x="1667" y="841"/>
                      <a:pt x="1938" y="637"/>
                      <a:pt x="1857" y="556"/>
                    </a:cubicBezTo>
                    <a:cubicBezTo>
                      <a:pt x="1802" y="489"/>
                      <a:pt x="1586" y="624"/>
                      <a:pt x="1504" y="664"/>
                    </a:cubicBezTo>
                    <a:cubicBezTo>
                      <a:pt x="1450" y="691"/>
                      <a:pt x="1396" y="705"/>
                      <a:pt x="1342" y="718"/>
                    </a:cubicBezTo>
                    <a:cubicBezTo>
                      <a:pt x="1193" y="745"/>
                      <a:pt x="1071" y="732"/>
                      <a:pt x="935" y="691"/>
                    </a:cubicBezTo>
                    <a:lnTo>
                      <a:pt x="908" y="678"/>
                    </a:lnTo>
                    <a:lnTo>
                      <a:pt x="908" y="678"/>
                    </a:lnTo>
                    <a:lnTo>
                      <a:pt x="895" y="678"/>
                    </a:lnTo>
                    <a:cubicBezTo>
                      <a:pt x="760" y="624"/>
                      <a:pt x="651" y="543"/>
                      <a:pt x="543" y="447"/>
                    </a:cubicBezTo>
                    <a:cubicBezTo>
                      <a:pt x="516" y="434"/>
                      <a:pt x="407" y="312"/>
                      <a:pt x="380" y="272"/>
                    </a:cubicBezTo>
                    <a:cubicBezTo>
                      <a:pt x="339" y="218"/>
                      <a:pt x="191" y="1"/>
                      <a:pt x="95" y="28"/>
                    </a:cubicBezTo>
                    <a:cubicBezTo>
                      <a:pt x="1" y="82"/>
                      <a:pt x="163" y="366"/>
                      <a:pt x="204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" name="Google Shape;943;p33"/>
              <p:cNvSpPr/>
              <p:nvPr/>
            </p:nvSpPr>
            <p:spPr>
              <a:xfrm>
                <a:off x="5595450" y="2456475"/>
                <a:ext cx="58950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8" h="760" extrusionOk="0">
                    <a:moveTo>
                      <a:pt x="338" y="476"/>
                    </a:moveTo>
                    <a:cubicBezTo>
                      <a:pt x="420" y="543"/>
                      <a:pt x="501" y="597"/>
                      <a:pt x="609" y="651"/>
                    </a:cubicBezTo>
                    <a:cubicBezTo>
                      <a:pt x="799" y="720"/>
                      <a:pt x="976" y="760"/>
                      <a:pt x="1179" y="760"/>
                    </a:cubicBezTo>
                    <a:lnTo>
                      <a:pt x="1193" y="760"/>
                    </a:lnTo>
                    <a:lnTo>
                      <a:pt x="1193" y="760"/>
                    </a:lnTo>
                    <a:cubicBezTo>
                      <a:pt x="1206" y="760"/>
                      <a:pt x="1260" y="747"/>
                      <a:pt x="1274" y="747"/>
                    </a:cubicBezTo>
                    <a:cubicBezTo>
                      <a:pt x="1504" y="720"/>
                      <a:pt x="1680" y="651"/>
                      <a:pt x="1870" y="543"/>
                    </a:cubicBezTo>
                    <a:cubicBezTo>
                      <a:pt x="1897" y="530"/>
                      <a:pt x="2006" y="449"/>
                      <a:pt x="2046" y="422"/>
                    </a:cubicBezTo>
                    <a:cubicBezTo>
                      <a:pt x="2087" y="380"/>
                      <a:pt x="2358" y="151"/>
                      <a:pt x="2262" y="69"/>
                    </a:cubicBezTo>
                    <a:cubicBezTo>
                      <a:pt x="2195" y="1"/>
                      <a:pt x="1978" y="191"/>
                      <a:pt x="1910" y="232"/>
                    </a:cubicBezTo>
                    <a:cubicBezTo>
                      <a:pt x="1856" y="259"/>
                      <a:pt x="1802" y="299"/>
                      <a:pt x="1748" y="326"/>
                    </a:cubicBezTo>
                    <a:cubicBezTo>
                      <a:pt x="1585" y="407"/>
                      <a:pt x="1436" y="462"/>
                      <a:pt x="1247" y="476"/>
                    </a:cubicBezTo>
                    <a:lnTo>
                      <a:pt x="1179" y="476"/>
                    </a:lnTo>
                    <a:lnTo>
                      <a:pt x="1179" y="489"/>
                    </a:lnTo>
                    <a:cubicBezTo>
                      <a:pt x="1179" y="476"/>
                      <a:pt x="1166" y="476"/>
                      <a:pt x="1166" y="476"/>
                    </a:cubicBezTo>
                    <a:cubicBezTo>
                      <a:pt x="1003" y="489"/>
                      <a:pt x="867" y="462"/>
                      <a:pt x="705" y="407"/>
                    </a:cubicBezTo>
                    <a:cubicBezTo>
                      <a:pt x="624" y="367"/>
                      <a:pt x="555" y="340"/>
                      <a:pt x="474" y="286"/>
                    </a:cubicBezTo>
                    <a:cubicBezTo>
                      <a:pt x="407" y="232"/>
                      <a:pt x="176" y="28"/>
                      <a:pt x="109" y="82"/>
                    </a:cubicBezTo>
                    <a:cubicBezTo>
                      <a:pt x="0" y="164"/>
                      <a:pt x="284" y="435"/>
                      <a:pt x="338" y="4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" name="Google Shape;944;p33"/>
              <p:cNvSpPr/>
              <p:nvPr/>
            </p:nvSpPr>
            <p:spPr>
              <a:xfrm>
                <a:off x="5593400" y="2457175"/>
                <a:ext cx="56275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1" h="1099" extrusionOk="0">
                    <a:moveTo>
                      <a:pt x="407" y="990"/>
                    </a:moveTo>
                    <a:cubicBezTo>
                      <a:pt x="516" y="1030"/>
                      <a:pt x="610" y="1057"/>
                      <a:pt x="733" y="1071"/>
                    </a:cubicBezTo>
                    <a:cubicBezTo>
                      <a:pt x="935" y="1098"/>
                      <a:pt x="1112" y="1084"/>
                      <a:pt x="1302" y="1017"/>
                    </a:cubicBezTo>
                    <a:cubicBezTo>
                      <a:pt x="1302" y="1017"/>
                      <a:pt x="1315" y="1017"/>
                      <a:pt x="1315" y="1003"/>
                    </a:cubicBezTo>
                    <a:lnTo>
                      <a:pt x="1315" y="1003"/>
                    </a:lnTo>
                    <a:cubicBezTo>
                      <a:pt x="1329" y="1003"/>
                      <a:pt x="1383" y="976"/>
                      <a:pt x="1383" y="976"/>
                    </a:cubicBezTo>
                    <a:cubicBezTo>
                      <a:pt x="1600" y="881"/>
                      <a:pt x="1748" y="773"/>
                      <a:pt x="1898" y="596"/>
                    </a:cubicBezTo>
                    <a:cubicBezTo>
                      <a:pt x="1925" y="583"/>
                      <a:pt x="2006" y="475"/>
                      <a:pt x="2033" y="434"/>
                    </a:cubicBezTo>
                    <a:cubicBezTo>
                      <a:pt x="2060" y="394"/>
                      <a:pt x="2250" y="81"/>
                      <a:pt x="2142" y="27"/>
                    </a:cubicBezTo>
                    <a:cubicBezTo>
                      <a:pt x="2060" y="0"/>
                      <a:pt x="1898" y="231"/>
                      <a:pt x="1844" y="298"/>
                    </a:cubicBezTo>
                    <a:lnTo>
                      <a:pt x="1721" y="421"/>
                    </a:lnTo>
                    <a:cubicBezTo>
                      <a:pt x="1586" y="556"/>
                      <a:pt x="1450" y="650"/>
                      <a:pt x="1275" y="732"/>
                    </a:cubicBezTo>
                    <a:cubicBezTo>
                      <a:pt x="1275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20" y="746"/>
                      <a:pt x="1206" y="746"/>
                      <a:pt x="1206" y="759"/>
                    </a:cubicBezTo>
                    <a:cubicBezTo>
                      <a:pt x="1058" y="813"/>
                      <a:pt x="922" y="827"/>
                      <a:pt x="760" y="813"/>
                    </a:cubicBezTo>
                    <a:cubicBezTo>
                      <a:pt x="651" y="813"/>
                      <a:pt x="583" y="800"/>
                      <a:pt x="489" y="773"/>
                    </a:cubicBezTo>
                    <a:cubicBezTo>
                      <a:pt x="407" y="746"/>
                      <a:pt x="122" y="623"/>
                      <a:pt x="82" y="678"/>
                    </a:cubicBezTo>
                    <a:cubicBezTo>
                      <a:pt x="1" y="786"/>
                      <a:pt x="353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" name="Google Shape;945;p33"/>
              <p:cNvSpPr/>
              <p:nvPr/>
            </p:nvSpPr>
            <p:spPr>
              <a:xfrm>
                <a:off x="5645900" y="2458875"/>
                <a:ext cx="3560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437" extrusionOk="0">
                    <a:moveTo>
                      <a:pt x="705" y="1437"/>
                    </a:moveTo>
                    <a:cubicBezTo>
                      <a:pt x="1112" y="1437"/>
                      <a:pt x="1424" y="1111"/>
                      <a:pt x="1424" y="718"/>
                    </a:cubicBezTo>
                    <a:cubicBezTo>
                      <a:pt x="1424" y="326"/>
                      <a:pt x="1112" y="0"/>
                      <a:pt x="705" y="0"/>
                    </a:cubicBezTo>
                    <a:cubicBezTo>
                      <a:pt x="313" y="0"/>
                      <a:pt x="1" y="326"/>
                      <a:pt x="1" y="718"/>
                    </a:cubicBezTo>
                    <a:cubicBezTo>
                      <a:pt x="1" y="1111"/>
                      <a:pt x="313" y="1437"/>
                      <a:pt x="705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33"/>
              <p:cNvSpPr/>
              <p:nvPr/>
            </p:nvSpPr>
            <p:spPr>
              <a:xfrm>
                <a:off x="5932150" y="24463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8"/>
                    </a:moveTo>
                    <a:cubicBezTo>
                      <a:pt x="3130" y="4038"/>
                      <a:pt x="4038" y="3131"/>
                      <a:pt x="4038" y="2020"/>
                    </a:cubicBezTo>
                    <a:cubicBezTo>
                      <a:pt x="4038" y="909"/>
                      <a:pt x="3130" y="0"/>
                      <a:pt x="2019" y="0"/>
                    </a:cubicBezTo>
                    <a:cubicBezTo>
                      <a:pt x="908" y="0"/>
                      <a:pt x="0" y="909"/>
                      <a:pt x="0" y="2020"/>
                    </a:cubicBezTo>
                    <a:cubicBezTo>
                      <a:pt x="0" y="3131"/>
                      <a:pt x="908" y="4038"/>
                      <a:pt x="2019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33"/>
              <p:cNvSpPr/>
              <p:nvPr/>
            </p:nvSpPr>
            <p:spPr>
              <a:xfrm>
                <a:off x="5995825" y="2441250"/>
                <a:ext cx="48450" cy="25425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7" extrusionOk="0">
                    <a:moveTo>
                      <a:pt x="1735" y="407"/>
                    </a:moveTo>
                    <a:cubicBezTo>
                      <a:pt x="1694" y="489"/>
                      <a:pt x="1640" y="556"/>
                      <a:pt x="1572" y="624"/>
                    </a:cubicBezTo>
                    <a:cubicBezTo>
                      <a:pt x="1450" y="760"/>
                      <a:pt x="1314" y="868"/>
                      <a:pt x="1139" y="935"/>
                    </a:cubicBezTo>
                    <a:lnTo>
                      <a:pt x="1139" y="935"/>
                    </a:lnTo>
                    <a:lnTo>
                      <a:pt x="1125" y="935"/>
                    </a:lnTo>
                    <a:lnTo>
                      <a:pt x="1098" y="949"/>
                    </a:lnTo>
                    <a:cubicBezTo>
                      <a:pt x="895" y="1016"/>
                      <a:pt x="732" y="1016"/>
                      <a:pt x="543" y="962"/>
                    </a:cubicBezTo>
                    <a:cubicBezTo>
                      <a:pt x="461" y="935"/>
                      <a:pt x="393" y="908"/>
                      <a:pt x="326" y="868"/>
                    </a:cubicBezTo>
                    <a:cubicBezTo>
                      <a:pt x="272" y="841"/>
                      <a:pt x="1" y="637"/>
                      <a:pt x="82" y="556"/>
                    </a:cubicBezTo>
                    <a:cubicBezTo>
                      <a:pt x="136" y="489"/>
                      <a:pt x="353" y="624"/>
                      <a:pt x="434" y="664"/>
                    </a:cubicBezTo>
                    <a:cubicBezTo>
                      <a:pt x="488" y="691"/>
                      <a:pt x="543" y="705"/>
                      <a:pt x="597" y="718"/>
                    </a:cubicBezTo>
                    <a:cubicBezTo>
                      <a:pt x="745" y="745"/>
                      <a:pt x="868" y="732"/>
                      <a:pt x="1003" y="691"/>
                    </a:cubicBezTo>
                    <a:lnTo>
                      <a:pt x="1030" y="678"/>
                    </a:lnTo>
                    <a:lnTo>
                      <a:pt x="1030" y="678"/>
                    </a:lnTo>
                    <a:lnTo>
                      <a:pt x="1043" y="678"/>
                    </a:lnTo>
                    <a:cubicBezTo>
                      <a:pt x="1179" y="624"/>
                      <a:pt x="1287" y="543"/>
                      <a:pt x="1396" y="447"/>
                    </a:cubicBezTo>
                    <a:cubicBezTo>
                      <a:pt x="1423" y="434"/>
                      <a:pt x="1531" y="312"/>
                      <a:pt x="1558" y="272"/>
                    </a:cubicBezTo>
                    <a:cubicBezTo>
                      <a:pt x="1599" y="218"/>
                      <a:pt x="1748" y="1"/>
                      <a:pt x="1843" y="28"/>
                    </a:cubicBezTo>
                    <a:cubicBezTo>
                      <a:pt x="1938" y="82"/>
                      <a:pt x="1775" y="366"/>
                      <a:pt x="1735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33"/>
              <p:cNvSpPr/>
              <p:nvPr/>
            </p:nvSpPr>
            <p:spPr>
              <a:xfrm>
                <a:off x="5996150" y="2456475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6"/>
                    </a:moveTo>
                    <a:cubicBezTo>
                      <a:pt x="1939" y="543"/>
                      <a:pt x="1857" y="597"/>
                      <a:pt x="1749" y="651"/>
                    </a:cubicBezTo>
                    <a:cubicBezTo>
                      <a:pt x="1559" y="720"/>
                      <a:pt x="1383" y="760"/>
                      <a:pt x="1180" y="760"/>
                    </a:cubicBezTo>
                    <a:lnTo>
                      <a:pt x="1166" y="760"/>
                    </a:lnTo>
                    <a:lnTo>
                      <a:pt x="1166" y="760"/>
                    </a:lnTo>
                    <a:cubicBezTo>
                      <a:pt x="1153" y="760"/>
                      <a:pt x="1099" y="747"/>
                      <a:pt x="1085" y="747"/>
                    </a:cubicBezTo>
                    <a:cubicBezTo>
                      <a:pt x="855" y="720"/>
                      <a:pt x="678" y="651"/>
                      <a:pt x="488" y="543"/>
                    </a:cubicBezTo>
                    <a:cubicBezTo>
                      <a:pt x="461" y="530"/>
                      <a:pt x="353" y="449"/>
                      <a:pt x="313" y="422"/>
                    </a:cubicBezTo>
                    <a:cubicBezTo>
                      <a:pt x="272" y="380"/>
                      <a:pt x="1" y="151"/>
                      <a:pt x="96" y="69"/>
                    </a:cubicBezTo>
                    <a:cubicBezTo>
                      <a:pt x="163" y="1"/>
                      <a:pt x="380" y="191"/>
                      <a:pt x="448" y="232"/>
                    </a:cubicBezTo>
                    <a:cubicBezTo>
                      <a:pt x="503" y="259"/>
                      <a:pt x="557" y="299"/>
                      <a:pt x="611" y="326"/>
                    </a:cubicBezTo>
                    <a:cubicBezTo>
                      <a:pt x="774" y="407"/>
                      <a:pt x="922" y="462"/>
                      <a:pt x="1112" y="476"/>
                    </a:cubicBezTo>
                    <a:lnTo>
                      <a:pt x="1180" y="476"/>
                    </a:lnTo>
                    <a:lnTo>
                      <a:pt x="1180" y="489"/>
                    </a:lnTo>
                    <a:cubicBezTo>
                      <a:pt x="1180" y="476"/>
                      <a:pt x="1193" y="476"/>
                      <a:pt x="1193" y="476"/>
                    </a:cubicBezTo>
                    <a:cubicBezTo>
                      <a:pt x="1356" y="489"/>
                      <a:pt x="1491" y="462"/>
                      <a:pt x="1641" y="407"/>
                    </a:cubicBezTo>
                    <a:cubicBezTo>
                      <a:pt x="1735" y="367"/>
                      <a:pt x="1803" y="340"/>
                      <a:pt x="1885" y="286"/>
                    </a:cubicBezTo>
                    <a:cubicBezTo>
                      <a:pt x="1952" y="232"/>
                      <a:pt x="2183" y="28"/>
                      <a:pt x="2250" y="82"/>
                    </a:cubicBezTo>
                    <a:cubicBezTo>
                      <a:pt x="2358" y="164"/>
                      <a:pt x="2074" y="435"/>
                      <a:pt x="2020" y="4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" name="Google Shape;949;p33"/>
              <p:cNvSpPr/>
              <p:nvPr/>
            </p:nvSpPr>
            <p:spPr>
              <a:xfrm>
                <a:off x="6000900" y="245717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43" y="990"/>
                    </a:moveTo>
                    <a:cubicBezTo>
                      <a:pt x="1735" y="1030"/>
                      <a:pt x="1640" y="1057"/>
                      <a:pt x="1518" y="1071"/>
                    </a:cubicBezTo>
                    <a:cubicBezTo>
                      <a:pt x="1315" y="1098"/>
                      <a:pt x="1138" y="1084"/>
                      <a:pt x="949" y="1017"/>
                    </a:cubicBezTo>
                    <a:cubicBezTo>
                      <a:pt x="949" y="1017"/>
                      <a:pt x="936" y="1017"/>
                      <a:pt x="936" y="1003"/>
                    </a:cubicBezTo>
                    <a:lnTo>
                      <a:pt x="936" y="1003"/>
                    </a:lnTo>
                    <a:cubicBezTo>
                      <a:pt x="922" y="1003"/>
                      <a:pt x="868" y="976"/>
                      <a:pt x="868" y="976"/>
                    </a:cubicBezTo>
                    <a:cubicBezTo>
                      <a:pt x="651" y="881"/>
                      <a:pt x="502" y="773"/>
                      <a:pt x="353" y="596"/>
                    </a:cubicBezTo>
                    <a:cubicBezTo>
                      <a:pt x="326" y="583"/>
                      <a:pt x="244" y="475"/>
                      <a:pt x="217" y="434"/>
                    </a:cubicBezTo>
                    <a:cubicBezTo>
                      <a:pt x="190" y="394"/>
                      <a:pt x="0" y="81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29" y="421"/>
                    </a:lnTo>
                    <a:cubicBezTo>
                      <a:pt x="665" y="556"/>
                      <a:pt x="800" y="650"/>
                      <a:pt x="976" y="732"/>
                    </a:cubicBezTo>
                    <a:cubicBezTo>
                      <a:pt x="976" y="732"/>
                      <a:pt x="1017" y="746"/>
                      <a:pt x="1030" y="746"/>
                    </a:cubicBezTo>
                    <a:lnTo>
                      <a:pt x="1030" y="746"/>
                    </a:lnTo>
                    <a:lnTo>
                      <a:pt x="1044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99" y="813"/>
                      <a:pt x="1667" y="800"/>
                      <a:pt x="1762" y="773"/>
                    </a:cubicBezTo>
                    <a:cubicBezTo>
                      <a:pt x="1843" y="746"/>
                      <a:pt x="2128" y="623"/>
                      <a:pt x="2168" y="678"/>
                    </a:cubicBezTo>
                    <a:cubicBezTo>
                      <a:pt x="2250" y="786"/>
                      <a:pt x="1897" y="963"/>
                      <a:pt x="1843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" name="Google Shape;950;p33"/>
              <p:cNvSpPr/>
              <p:nvPr/>
            </p:nvSpPr>
            <p:spPr>
              <a:xfrm>
                <a:off x="5969050" y="2458875"/>
                <a:ext cx="3560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437" extrusionOk="0">
                    <a:moveTo>
                      <a:pt x="705" y="1437"/>
                    </a:moveTo>
                    <a:cubicBezTo>
                      <a:pt x="1112" y="1437"/>
                      <a:pt x="1424" y="1111"/>
                      <a:pt x="1424" y="718"/>
                    </a:cubicBezTo>
                    <a:cubicBezTo>
                      <a:pt x="1424" y="326"/>
                      <a:pt x="1112" y="0"/>
                      <a:pt x="705" y="0"/>
                    </a:cubicBezTo>
                    <a:cubicBezTo>
                      <a:pt x="313" y="0"/>
                      <a:pt x="1" y="326"/>
                      <a:pt x="1" y="718"/>
                    </a:cubicBezTo>
                    <a:cubicBezTo>
                      <a:pt x="1" y="1111"/>
                      <a:pt x="313" y="1437"/>
                      <a:pt x="705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" name="Google Shape;951;p33"/>
              <p:cNvSpPr/>
              <p:nvPr/>
            </p:nvSpPr>
            <p:spPr>
              <a:xfrm>
                <a:off x="5628650" y="2570650"/>
                <a:ext cx="786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1" extrusionOk="0">
                    <a:moveTo>
                      <a:pt x="1572" y="1220"/>
                    </a:moveTo>
                    <a:cubicBezTo>
                      <a:pt x="2439" y="1220"/>
                      <a:pt x="3144" y="935"/>
                      <a:pt x="3144" y="610"/>
                    </a:cubicBezTo>
                    <a:cubicBezTo>
                      <a:pt x="3144" y="272"/>
                      <a:pt x="2439" y="1"/>
                      <a:pt x="1572" y="1"/>
                    </a:cubicBezTo>
                    <a:cubicBezTo>
                      <a:pt x="705" y="1"/>
                      <a:pt x="0" y="272"/>
                      <a:pt x="0" y="610"/>
                    </a:cubicBezTo>
                    <a:cubicBezTo>
                      <a:pt x="0" y="935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" name="Google Shape;952;p33"/>
              <p:cNvSpPr/>
              <p:nvPr/>
            </p:nvSpPr>
            <p:spPr>
              <a:xfrm>
                <a:off x="5943300" y="2570650"/>
                <a:ext cx="7862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221" extrusionOk="0">
                    <a:moveTo>
                      <a:pt x="1573" y="1220"/>
                    </a:moveTo>
                    <a:cubicBezTo>
                      <a:pt x="2440" y="1220"/>
                      <a:pt x="3144" y="935"/>
                      <a:pt x="3144" y="610"/>
                    </a:cubicBezTo>
                    <a:cubicBezTo>
                      <a:pt x="3144" y="272"/>
                      <a:pt x="2440" y="1"/>
                      <a:pt x="1573" y="1"/>
                    </a:cubicBezTo>
                    <a:cubicBezTo>
                      <a:pt x="706" y="1"/>
                      <a:pt x="1" y="272"/>
                      <a:pt x="1" y="610"/>
                    </a:cubicBezTo>
                    <a:cubicBezTo>
                      <a:pt x="1" y="935"/>
                      <a:pt x="706" y="1220"/>
                      <a:pt x="1573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" name="Google Shape;953;p33"/>
              <p:cNvSpPr/>
              <p:nvPr/>
            </p:nvSpPr>
            <p:spPr>
              <a:xfrm>
                <a:off x="5752275" y="2515775"/>
                <a:ext cx="143650" cy="43700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1748" extrusionOk="0">
                    <a:moveTo>
                      <a:pt x="2670" y="203"/>
                    </a:moveTo>
                    <a:cubicBezTo>
                      <a:pt x="2670" y="95"/>
                      <a:pt x="2751" y="1"/>
                      <a:pt x="2873" y="1"/>
                    </a:cubicBezTo>
                    <a:cubicBezTo>
                      <a:pt x="2981" y="1"/>
                      <a:pt x="3076" y="95"/>
                      <a:pt x="3076" y="203"/>
                    </a:cubicBezTo>
                    <a:cubicBezTo>
                      <a:pt x="3076" y="516"/>
                      <a:pt x="3198" y="800"/>
                      <a:pt x="3402" y="1003"/>
                    </a:cubicBezTo>
                    <a:cubicBezTo>
                      <a:pt x="3618" y="1206"/>
                      <a:pt x="3889" y="1328"/>
                      <a:pt x="4200" y="1328"/>
                    </a:cubicBezTo>
                    <a:cubicBezTo>
                      <a:pt x="4513" y="1328"/>
                      <a:pt x="4797" y="1206"/>
                      <a:pt x="5000" y="1003"/>
                    </a:cubicBezTo>
                    <a:cubicBezTo>
                      <a:pt x="5203" y="800"/>
                      <a:pt x="5339" y="516"/>
                      <a:pt x="5339" y="203"/>
                    </a:cubicBezTo>
                    <a:cubicBezTo>
                      <a:pt x="5339" y="95"/>
                      <a:pt x="5420" y="1"/>
                      <a:pt x="5542" y="1"/>
                    </a:cubicBezTo>
                    <a:cubicBezTo>
                      <a:pt x="5651" y="1"/>
                      <a:pt x="5745" y="95"/>
                      <a:pt x="5745" y="203"/>
                    </a:cubicBezTo>
                    <a:cubicBezTo>
                      <a:pt x="5745" y="637"/>
                      <a:pt x="5569" y="1016"/>
                      <a:pt x="5298" y="1301"/>
                    </a:cubicBezTo>
                    <a:cubicBezTo>
                      <a:pt x="5013" y="1572"/>
                      <a:pt x="4634" y="1748"/>
                      <a:pt x="4200" y="1748"/>
                    </a:cubicBezTo>
                    <a:cubicBezTo>
                      <a:pt x="3781" y="1748"/>
                      <a:pt x="3387" y="1572"/>
                      <a:pt x="3116" y="1301"/>
                    </a:cubicBezTo>
                    <a:cubicBezTo>
                      <a:pt x="3022" y="1206"/>
                      <a:pt x="2941" y="1098"/>
                      <a:pt x="2873" y="976"/>
                    </a:cubicBezTo>
                    <a:cubicBezTo>
                      <a:pt x="2805" y="1098"/>
                      <a:pt x="2724" y="1206"/>
                      <a:pt x="2629" y="1301"/>
                    </a:cubicBezTo>
                    <a:cubicBezTo>
                      <a:pt x="2345" y="1572"/>
                      <a:pt x="1965" y="1748"/>
                      <a:pt x="1532" y="1748"/>
                    </a:cubicBezTo>
                    <a:cubicBezTo>
                      <a:pt x="1111" y="1748"/>
                      <a:pt x="732" y="1572"/>
                      <a:pt x="448" y="1301"/>
                    </a:cubicBezTo>
                    <a:cubicBezTo>
                      <a:pt x="163" y="1016"/>
                      <a:pt x="0" y="637"/>
                      <a:pt x="0" y="203"/>
                    </a:cubicBezTo>
                    <a:cubicBezTo>
                      <a:pt x="0" y="95"/>
                      <a:pt x="95" y="1"/>
                      <a:pt x="204" y="1"/>
                    </a:cubicBezTo>
                    <a:cubicBezTo>
                      <a:pt x="312" y="1"/>
                      <a:pt x="407" y="95"/>
                      <a:pt x="407" y="203"/>
                    </a:cubicBezTo>
                    <a:cubicBezTo>
                      <a:pt x="407" y="516"/>
                      <a:pt x="542" y="800"/>
                      <a:pt x="746" y="1003"/>
                    </a:cubicBezTo>
                    <a:cubicBezTo>
                      <a:pt x="949" y="1206"/>
                      <a:pt x="1220" y="1328"/>
                      <a:pt x="1532" y="1328"/>
                    </a:cubicBezTo>
                    <a:cubicBezTo>
                      <a:pt x="1843" y="1328"/>
                      <a:pt x="2128" y="1206"/>
                      <a:pt x="2331" y="1003"/>
                    </a:cubicBezTo>
                    <a:cubicBezTo>
                      <a:pt x="2534" y="800"/>
                      <a:pt x="2670" y="516"/>
                      <a:pt x="2670" y="20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54" name="Google Shape;954;p33"/>
          <p:cNvGrpSpPr/>
          <p:nvPr/>
        </p:nvGrpSpPr>
        <p:grpSpPr>
          <a:xfrm rot="1813784">
            <a:off x="728779" y="282871"/>
            <a:ext cx="166678" cy="166678"/>
            <a:chOff x="2810757" y="1723146"/>
            <a:chExt cx="719700" cy="719700"/>
          </a:xfrm>
        </p:grpSpPr>
        <p:sp>
          <p:nvSpPr>
            <p:cNvPr id="955" name="Google Shape;955;p33"/>
            <p:cNvSpPr/>
            <p:nvPr/>
          </p:nvSpPr>
          <p:spPr>
            <a:xfrm>
              <a:off x="2810757" y="1723146"/>
              <a:ext cx="719700" cy="719700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56" name="Google Shape;956;p33"/>
            <p:cNvGrpSpPr/>
            <p:nvPr/>
          </p:nvGrpSpPr>
          <p:grpSpPr>
            <a:xfrm>
              <a:off x="2938725" y="1995263"/>
              <a:ext cx="463750" cy="159925"/>
              <a:chOff x="5593400" y="2441250"/>
              <a:chExt cx="463750" cy="159925"/>
            </a:xfrm>
          </p:grpSpPr>
          <p:sp>
            <p:nvSpPr>
              <p:cNvPr id="957" name="Google Shape;957;p33"/>
              <p:cNvSpPr/>
              <p:nvPr/>
            </p:nvSpPr>
            <p:spPr>
              <a:xfrm>
                <a:off x="5617450" y="24463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8"/>
                    </a:moveTo>
                    <a:cubicBezTo>
                      <a:pt x="3131" y="4038"/>
                      <a:pt x="4038" y="3131"/>
                      <a:pt x="4038" y="2020"/>
                    </a:cubicBezTo>
                    <a:cubicBezTo>
                      <a:pt x="4038" y="909"/>
                      <a:pt x="3131" y="0"/>
                      <a:pt x="2020" y="0"/>
                    </a:cubicBezTo>
                    <a:cubicBezTo>
                      <a:pt x="909" y="0"/>
                      <a:pt x="0" y="909"/>
                      <a:pt x="0" y="2020"/>
                    </a:cubicBezTo>
                    <a:cubicBezTo>
                      <a:pt x="0" y="3131"/>
                      <a:pt x="909" y="4038"/>
                      <a:pt x="2020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33"/>
              <p:cNvSpPr/>
              <p:nvPr/>
            </p:nvSpPr>
            <p:spPr>
              <a:xfrm>
                <a:off x="5606275" y="2441250"/>
                <a:ext cx="48450" cy="25425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7" extrusionOk="0">
                    <a:moveTo>
                      <a:pt x="204" y="407"/>
                    </a:moveTo>
                    <a:cubicBezTo>
                      <a:pt x="245" y="489"/>
                      <a:pt x="299" y="556"/>
                      <a:pt x="366" y="624"/>
                    </a:cubicBezTo>
                    <a:cubicBezTo>
                      <a:pt x="489" y="760"/>
                      <a:pt x="624" y="868"/>
                      <a:pt x="800" y="935"/>
                    </a:cubicBezTo>
                    <a:lnTo>
                      <a:pt x="800" y="935"/>
                    </a:lnTo>
                    <a:lnTo>
                      <a:pt x="814" y="935"/>
                    </a:lnTo>
                    <a:lnTo>
                      <a:pt x="841" y="949"/>
                    </a:lnTo>
                    <a:cubicBezTo>
                      <a:pt x="1044" y="1016"/>
                      <a:pt x="1206" y="1016"/>
                      <a:pt x="1396" y="962"/>
                    </a:cubicBezTo>
                    <a:cubicBezTo>
                      <a:pt x="1477" y="935"/>
                      <a:pt x="1545" y="908"/>
                      <a:pt x="1613" y="868"/>
                    </a:cubicBezTo>
                    <a:cubicBezTo>
                      <a:pt x="1667" y="841"/>
                      <a:pt x="1938" y="637"/>
                      <a:pt x="1857" y="556"/>
                    </a:cubicBezTo>
                    <a:cubicBezTo>
                      <a:pt x="1802" y="489"/>
                      <a:pt x="1586" y="624"/>
                      <a:pt x="1504" y="664"/>
                    </a:cubicBezTo>
                    <a:cubicBezTo>
                      <a:pt x="1450" y="691"/>
                      <a:pt x="1396" y="705"/>
                      <a:pt x="1342" y="718"/>
                    </a:cubicBezTo>
                    <a:cubicBezTo>
                      <a:pt x="1193" y="745"/>
                      <a:pt x="1071" y="732"/>
                      <a:pt x="935" y="691"/>
                    </a:cubicBezTo>
                    <a:lnTo>
                      <a:pt x="908" y="678"/>
                    </a:lnTo>
                    <a:lnTo>
                      <a:pt x="908" y="678"/>
                    </a:lnTo>
                    <a:lnTo>
                      <a:pt x="895" y="678"/>
                    </a:lnTo>
                    <a:cubicBezTo>
                      <a:pt x="760" y="624"/>
                      <a:pt x="651" y="543"/>
                      <a:pt x="543" y="447"/>
                    </a:cubicBezTo>
                    <a:cubicBezTo>
                      <a:pt x="516" y="434"/>
                      <a:pt x="407" y="312"/>
                      <a:pt x="380" y="272"/>
                    </a:cubicBezTo>
                    <a:cubicBezTo>
                      <a:pt x="339" y="218"/>
                      <a:pt x="191" y="1"/>
                      <a:pt x="95" y="28"/>
                    </a:cubicBezTo>
                    <a:cubicBezTo>
                      <a:pt x="1" y="82"/>
                      <a:pt x="163" y="366"/>
                      <a:pt x="204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" name="Google Shape;959;p33"/>
              <p:cNvSpPr/>
              <p:nvPr/>
            </p:nvSpPr>
            <p:spPr>
              <a:xfrm>
                <a:off x="5595450" y="2456475"/>
                <a:ext cx="58950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8" h="760" extrusionOk="0">
                    <a:moveTo>
                      <a:pt x="338" y="476"/>
                    </a:moveTo>
                    <a:cubicBezTo>
                      <a:pt x="420" y="543"/>
                      <a:pt x="501" y="597"/>
                      <a:pt x="609" y="651"/>
                    </a:cubicBezTo>
                    <a:cubicBezTo>
                      <a:pt x="799" y="720"/>
                      <a:pt x="976" y="760"/>
                      <a:pt x="1179" y="760"/>
                    </a:cubicBezTo>
                    <a:lnTo>
                      <a:pt x="1193" y="760"/>
                    </a:lnTo>
                    <a:lnTo>
                      <a:pt x="1193" y="760"/>
                    </a:lnTo>
                    <a:cubicBezTo>
                      <a:pt x="1206" y="760"/>
                      <a:pt x="1260" y="747"/>
                      <a:pt x="1274" y="747"/>
                    </a:cubicBezTo>
                    <a:cubicBezTo>
                      <a:pt x="1504" y="720"/>
                      <a:pt x="1680" y="651"/>
                      <a:pt x="1870" y="543"/>
                    </a:cubicBezTo>
                    <a:cubicBezTo>
                      <a:pt x="1897" y="530"/>
                      <a:pt x="2006" y="449"/>
                      <a:pt x="2046" y="422"/>
                    </a:cubicBezTo>
                    <a:cubicBezTo>
                      <a:pt x="2087" y="380"/>
                      <a:pt x="2358" y="151"/>
                      <a:pt x="2262" y="69"/>
                    </a:cubicBezTo>
                    <a:cubicBezTo>
                      <a:pt x="2195" y="1"/>
                      <a:pt x="1978" y="191"/>
                      <a:pt x="1910" y="232"/>
                    </a:cubicBezTo>
                    <a:cubicBezTo>
                      <a:pt x="1856" y="259"/>
                      <a:pt x="1802" y="299"/>
                      <a:pt x="1748" y="326"/>
                    </a:cubicBezTo>
                    <a:cubicBezTo>
                      <a:pt x="1585" y="407"/>
                      <a:pt x="1436" y="462"/>
                      <a:pt x="1247" y="476"/>
                    </a:cubicBezTo>
                    <a:lnTo>
                      <a:pt x="1179" y="476"/>
                    </a:lnTo>
                    <a:lnTo>
                      <a:pt x="1179" y="489"/>
                    </a:lnTo>
                    <a:cubicBezTo>
                      <a:pt x="1179" y="476"/>
                      <a:pt x="1166" y="476"/>
                      <a:pt x="1166" y="476"/>
                    </a:cubicBezTo>
                    <a:cubicBezTo>
                      <a:pt x="1003" y="489"/>
                      <a:pt x="867" y="462"/>
                      <a:pt x="705" y="407"/>
                    </a:cubicBezTo>
                    <a:cubicBezTo>
                      <a:pt x="624" y="367"/>
                      <a:pt x="555" y="340"/>
                      <a:pt x="474" y="286"/>
                    </a:cubicBezTo>
                    <a:cubicBezTo>
                      <a:pt x="407" y="232"/>
                      <a:pt x="176" y="28"/>
                      <a:pt x="109" y="82"/>
                    </a:cubicBezTo>
                    <a:cubicBezTo>
                      <a:pt x="0" y="164"/>
                      <a:pt x="284" y="435"/>
                      <a:pt x="338" y="4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" name="Google Shape;960;p33"/>
              <p:cNvSpPr/>
              <p:nvPr/>
            </p:nvSpPr>
            <p:spPr>
              <a:xfrm>
                <a:off x="5593400" y="2457175"/>
                <a:ext cx="56275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1" h="1099" extrusionOk="0">
                    <a:moveTo>
                      <a:pt x="407" y="990"/>
                    </a:moveTo>
                    <a:cubicBezTo>
                      <a:pt x="516" y="1030"/>
                      <a:pt x="610" y="1057"/>
                      <a:pt x="733" y="1071"/>
                    </a:cubicBezTo>
                    <a:cubicBezTo>
                      <a:pt x="935" y="1098"/>
                      <a:pt x="1112" y="1084"/>
                      <a:pt x="1302" y="1017"/>
                    </a:cubicBezTo>
                    <a:cubicBezTo>
                      <a:pt x="1302" y="1017"/>
                      <a:pt x="1315" y="1017"/>
                      <a:pt x="1315" y="1003"/>
                    </a:cubicBezTo>
                    <a:lnTo>
                      <a:pt x="1315" y="1003"/>
                    </a:lnTo>
                    <a:cubicBezTo>
                      <a:pt x="1329" y="1003"/>
                      <a:pt x="1383" y="976"/>
                      <a:pt x="1383" y="976"/>
                    </a:cubicBezTo>
                    <a:cubicBezTo>
                      <a:pt x="1600" y="881"/>
                      <a:pt x="1748" y="773"/>
                      <a:pt x="1898" y="596"/>
                    </a:cubicBezTo>
                    <a:cubicBezTo>
                      <a:pt x="1925" y="583"/>
                      <a:pt x="2006" y="475"/>
                      <a:pt x="2033" y="434"/>
                    </a:cubicBezTo>
                    <a:cubicBezTo>
                      <a:pt x="2060" y="394"/>
                      <a:pt x="2250" y="81"/>
                      <a:pt x="2142" y="27"/>
                    </a:cubicBezTo>
                    <a:cubicBezTo>
                      <a:pt x="2060" y="0"/>
                      <a:pt x="1898" y="231"/>
                      <a:pt x="1844" y="298"/>
                    </a:cubicBezTo>
                    <a:lnTo>
                      <a:pt x="1721" y="421"/>
                    </a:lnTo>
                    <a:cubicBezTo>
                      <a:pt x="1586" y="556"/>
                      <a:pt x="1450" y="650"/>
                      <a:pt x="1275" y="732"/>
                    </a:cubicBezTo>
                    <a:cubicBezTo>
                      <a:pt x="1275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20" y="746"/>
                      <a:pt x="1206" y="746"/>
                      <a:pt x="1206" y="759"/>
                    </a:cubicBezTo>
                    <a:cubicBezTo>
                      <a:pt x="1058" y="813"/>
                      <a:pt x="922" y="827"/>
                      <a:pt x="760" y="813"/>
                    </a:cubicBezTo>
                    <a:cubicBezTo>
                      <a:pt x="651" y="813"/>
                      <a:pt x="583" y="800"/>
                      <a:pt x="489" y="773"/>
                    </a:cubicBezTo>
                    <a:cubicBezTo>
                      <a:pt x="407" y="746"/>
                      <a:pt x="122" y="623"/>
                      <a:pt x="82" y="678"/>
                    </a:cubicBezTo>
                    <a:cubicBezTo>
                      <a:pt x="1" y="786"/>
                      <a:pt x="353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" name="Google Shape;961;p33"/>
              <p:cNvSpPr/>
              <p:nvPr/>
            </p:nvSpPr>
            <p:spPr>
              <a:xfrm>
                <a:off x="5645900" y="2458875"/>
                <a:ext cx="3560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437" extrusionOk="0">
                    <a:moveTo>
                      <a:pt x="705" y="1437"/>
                    </a:moveTo>
                    <a:cubicBezTo>
                      <a:pt x="1112" y="1437"/>
                      <a:pt x="1424" y="1111"/>
                      <a:pt x="1424" y="718"/>
                    </a:cubicBezTo>
                    <a:cubicBezTo>
                      <a:pt x="1424" y="326"/>
                      <a:pt x="1112" y="0"/>
                      <a:pt x="705" y="0"/>
                    </a:cubicBezTo>
                    <a:cubicBezTo>
                      <a:pt x="313" y="0"/>
                      <a:pt x="1" y="326"/>
                      <a:pt x="1" y="718"/>
                    </a:cubicBezTo>
                    <a:cubicBezTo>
                      <a:pt x="1" y="1111"/>
                      <a:pt x="313" y="1437"/>
                      <a:pt x="705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" name="Google Shape;962;p33"/>
              <p:cNvSpPr/>
              <p:nvPr/>
            </p:nvSpPr>
            <p:spPr>
              <a:xfrm>
                <a:off x="5932150" y="24463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8"/>
                    </a:moveTo>
                    <a:cubicBezTo>
                      <a:pt x="3130" y="4038"/>
                      <a:pt x="4038" y="3131"/>
                      <a:pt x="4038" y="2020"/>
                    </a:cubicBezTo>
                    <a:cubicBezTo>
                      <a:pt x="4038" y="909"/>
                      <a:pt x="3130" y="0"/>
                      <a:pt x="2019" y="0"/>
                    </a:cubicBezTo>
                    <a:cubicBezTo>
                      <a:pt x="908" y="0"/>
                      <a:pt x="0" y="909"/>
                      <a:pt x="0" y="2020"/>
                    </a:cubicBezTo>
                    <a:cubicBezTo>
                      <a:pt x="0" y="3131"/>
                      <a:pt x="908" y="4038"/>
                      <a:pt x="2019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" name="Google Shape;963;p33"/>
              <p:cNvSpPr/>
              <p:nvPr/>
            </p:nvSpPr>
            <p:spPr>
              <a:xfrm>
                <a:off x="5995825" y="2441250"/>
                <a:ext cx="48450" cy="25425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7" extrusionOk="0">
                    <a:moveTo>
                      <a:pt x="1735" y="407"/>
                    </a:moveTo>
                    <a:cubicBezTo>
                      <a:pt x="1694" y="489"/>
                      <a:pt x="1640" y="556"/>
                      <a:pt x="1572" y="624"/>
                    </a:cubicBezTo>
                    <a:cubicBezTo>
                      <a:pt x="1450" y="760"/>
                      <a:pt x="1314" y="868"/>
                      <a:pt x="1139" y="935"/>
                    </a:cubicBezTo>
                    <a:lnTo>
                      <a:pt x="1139" y="935"/>
                    </a:lnTo>
                    <a:lnTo>
                      <a:pt x="1125" y="935"/>
                    </a:lnTo>
                    <a:lnTo>
                      <a:pt x="1098" y="949"/>
                    </a:lnTo>
                    <a:cubicBezTo>
                      <a:pt x="895" y="1016"/>
                      <a:pt x="732" y="1016"/>
                      <a:pt x="543" y="962"/>
                    </a:cubicBezTo>
                    <a:cubicBezTo>
                      <a:pt x="461" y="935"/>
                      <a:pt x="393" y="908"/>
                      <a:pt x="326" y="868"/>
                    </a:cubicBezTo>
                    <a:cubicBezTo>
                      <a:pt x="272" y="841"/>
                      <a:pt x="1" y="637"/>
                      <a:pt x="82" y="556"/>
                    </a:cubicBezTo>
                    <a:cubicBezTo>
                      <a:pt x="136" y="489"/>
                      <a:pt x="353" y="624"/>
                      <a:pt x="434" y="664"/>
                    </a:cubicBezTo>
                    <a:cubicBezTo>
                      <a:pt x="488" y="691"/>
                      <a:pt x="543" y="705"/>
                      <a:pt x="597" y="718"/>
                    </a:cubicBezTo>
                    <a:cubicBezTo>
                      <a:pt x="745" y="745"/>
                      <a:pt x="868" y="732"/>
                      <a:pt x="1003" y="691"/>
                    </a:cubicBezTo>
                    <a:lnTo>
                      <a:pt x="1030" y="678"/>
                    </a:lnTo>
                    <a:lnTo>
                      <a:pt x="1030" y="678"/>
                    </a:lnTo>
                    <a:lnTo>
                      <a:pt x="1043" y="678"/>
                    </a:lnTo>
                    <a:cubicBezTo>
                      <a:pt x="1179" y="624"/>
                      <a:pt x="1287" y="543"/>
                      <a:pt x="1396" y="447"/>
                    </a:cubicBezTo>
                    <a:cubicBezTo>
                      <a:pt x="1423" y="434"/>
                      <a:pt x="1531" y="312"/>
                      <a:pt x="1558" y="272"/>
                    </a:cubicBezTo>
                    <a:cubicBezTo>
                      <a:pt x="1599" y="218"/>
                      <a:pt x="1748" y="1"/>
                      <a:pt x="1843" y="28"/>
                    </a:cubicBezTo>
                    <a:cubicBezTo>
                      <a:pt x="1938" y="82"/>
                      <a:pt x="1775" y="366"/>
                      <a:pt x="1735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" name="Google Shape;964;p33"/>
              <p:cNvSpPr/>
              <p:nvPr/>
            </p:nvSpPr>
            <p:spPr>
              <a:xfrm>
                <a:off x="5996150" y="2456475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6"/>
                    </a:moveTo>
                    <a:cubicBezTo>
                      <a:pt x="1939" y="543"/>
                      <a:pt x="1857" y="597"/>
                      <a:pt x="1749" y="651"/>
                    </a:cubicBezTo>
                    <a:cubicBezTo>
                      <a:pt x="1559" y="720"/>
                      <a:pt x="1383" y="760"/>
                      <a:pt x="1180" y="760"/>
                    </a:cubicBezTo>
                    <a:lnTo>
                      <a:pt x="1166" y="760"/>
                    </a:lnTo>
                    <a:lnTo>
                      <a:pt x="1166" y="760"/>
                    </a:lnTo>
                    <a:cubicBezTo>
                      <a:pt x="1153" y="760"/>
                      <a:pt x="1099" y="747"/>
                      <a:pt x="1085" y="747"/>
                    </a:cubicBezTo>
                    <a:cubicBezTo>
                      <a:pt x="855" y="720"/>
                      <a:pt x="678" y="651"/>
                      <a:pt x="488" y="543"/>
                    </a:cubicBezTo>
                    <a:cubicBezTo>
                      <a:pt x="461" y="530"/>
                      <a:pt x="353" y="449"/>
                      <a:pt x="313" y="422"/>
                    </a:cubicBezTo>
                    <a:cubicBezTo>
                      <a:pt x="272" y="380"/>
                      <a:pt x="1" y="151"/>
                      <a:pt x="96" y="69"/>
                    </a:cubicBezTo>
                    <a:cubicBezTo>
                      <a:pt x="163" y="1"/>
                      <a:pt x="380" y="191"/>
                      <a:pt x="448" y="232"/>
                    </a:cubicBezTo>
                    <a:cubicBezTo>
                      <a:pt x="503" y="259"/>
                      <a:pt x="557" y="299"/>
                      <a:pt x="611" y="326"/>
                    </a:cubicBezTo>
                    <a:cubicBezTo>
                      <a:pt x="774" y="407"/>
                      <a:pt x="922" y="462"/>
                      <a:pt x="1112" y="476"/>
                    </a:cubicBezTo>
                    <a:lnTo>
                      <a:pt x="1180" y="476"/>
                    </a:lnTo>
                    <a:lnTo>
                      <a:pt x="1180" y="489"/>
                    </a:lnTo>
                    <a:cubicBezTo>
                      <a:pt x="1180" y="476"/>
                      <a:pt x="1193" y="476"/>
                      <a:pt x="1193" y="476"/>
                    </a:cubicBezTo>
                    <a:cubicBezTo>
                      <a:pt x="1356" y="489"/>
                      <a:pt x="1491" y="462"/>
                      <a:pt x="1641" y="407"/>
                    </a:cubicBezTo>
                    <a:cubicBezTo>
                      <a:pt x="1735" y="367"/>
                      <a:pt x="1803" y="340"/>
                      <a:pt x="1885" y="286"/>
                    </a:cubicBezTo>
                    <a:cubicBezTo>
                      <a:pt x="1952" y="232"/>
                      <a:pt x="2183" y="28"/>
                      <a:pt x="2250" y="82"/>
                    </a:cubicBezTo>
                    <a:cubicBezTo>
                      <a:pt x="2358" y="164"/>
                      <a:pt x="2074" y="435"/>
                      <a:pt x="2020" y="4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" name="Google Shape;965;p33"/>
              <p:cNvSpPr/>
              <p:nvPr/>
            </p:nvSpPr>
            <p:spPr>
              <a:xfrm>
                <a:off x="6000900" y="245717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43" y="990"/>
                    </a:moveTo>
                    <a:cubicBezTo>
                      <a:pt x="1735" y="1030"/>
                      <a:pt x="1640" y="1057"/>
                      <a:pt x="1518" y="1071"/>
                    </a:cubicBezTo>
                    <a:cubicBezTo>
                      <a:pt x="1315" y="1098"/>
                      <a:pt x="1138" y="1084"/>
                      <a:pt x="949" y="1017"/>
                    </a:cubicBezTo>
                    <a:cubicBezTo>
                      <a:pt x="949" y="1017"/>
                      <a:pt x="936" y="1017"/>
                      <a:pt x="936" y="1003"/>
                    </a:cubicBezTo>
                    <a:lnTo>
                      <a:pt x="936" y="1003"/>
                    </a:lnTo>
                    <a:cubicBezTo>
                      <a:pt x="922" y="1003"/>
                      <a:pt x="868" y="976"/>
                      <a:pt x="868" y="976"/>
                    </a:cubicBezTo>
                    <a:cubicBezTo>
                      <a:pt x="651" y="881"/>
                      <a:pt x="502" y="773"/>
                      <a:pt x="353" y="596"/>
                    </a:cubicBezTo>
                    <a:cubicBezTo>
                      <a:pt x="326" y="583"/>
                      <a:pt x="244" y="475"/>
                      <a:pt x="217" y="434"/>
                    </a:cubicBezTo>
                    <a:cubicBezTo>
                      <a:pt x="190" y="394"/>
                      <a:pt x="0" y="81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29" y="421"/>
                    </a:lnTo>
                    <a:cubicBezTo>
                      <a:pt x="665" y="556"/>
                      <a:pt x="800" y="650"/>
                      <a:pt x="976" y="732"/>
                    </a:cubicBezTo>
                    <a:cubicBezTo>
                      <a:pt x="976" y="732"/>
                      <a:pt x="1017" y="746"/>
                      <a:pt x="1030" y="746"/>
                    </a:cubicBezTo>
                    <a:lnTo>
                      <a:pt x="1030" y="746"/>
                    </a:lnTo>
                    <a:lnTo>
                      <a:pt x="1044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99" y="813"/>
                      <a:pt x="1667" y="800"/>
                      <a:pt x="1762" y="773"/>
                    </a:cubicBezTo>
                    <a:cubicBezTo>
                      <a:pt x="1843" y="746"/>
                      <a:pt x="2128" y="623"/>
                      <a:pt x="2168" y="678"/>
                    </a:cubicBezTo>
                    <a:cubicBezTo>
                      <a:pt x="2250" y="786"/>
                      <a:pt x="1897" y="963"/>
                      <a:pt x="1843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" name="Google Shape;966;p33"/>
              <p:cNvSpPr/>
              <p:nvPr/>
            </p:nvSpPr>
            <p:spPr>
              <a:xfrm>
                <a:off x="5969050" y="2458875"/>
                <a:ext cx="3560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437" extrusionOk="0">
                    <a:moveTo>
                      <a:pt x="705" y="1437"/>
                    </a:moveTo>
                    <a:cubicBezTo>
                      <a:pt x="1112" y="1437"/>
                      <a:pt x="1424" y="1111"/>
                      <a:pt x="1424" y="718"/>
                    </a:cubicBezTo>
                    <a:cubicBezTo>
                      <a:pt x="1424" y="326"/>
                      <a:pt x="1112" y="0"/>
                      <a:pt x="705" y="0"/>
                    </a:cubicBezTo>
                    <a:cubicBezTo>
                      <a:pt x="313" y="0"/>
                      <a:pt x="1" y="326"/>
                      <a:pt x="1" y="718"/>
                    </a:cubicBezTo>
                    <a:cubicBezTo>
                      <a:pt x="1" y="1111"/>
                      <a:pt x="313" y="1437"/>
                      <a:pt x="705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" name="Google Shape;967;p33"/>
              <p:cNvSpPr/>
              <p:nvPr/>
            </p:nvSpPr>
            <p:spPr>
              <a:xfrm>
                <a:off x="5628650" y="2570650"/>
                <a:ext cx="786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1" extrusionOk="0">
                    <a:moveTo>
                      <a:pt x="1572" y="1220"/>
                    </a:moveTo>
                    <a:cubicBezTo>
                      <a:pt x="2439" y="1220"/>
                      <a:pt x="3144" y="935"/>
                      <a:pt x="3144" y="610"/>
                    </a:cubicBezTo>
                    <a:cubicBezTo>
                      <a:pt x="3144" y="272"/>
                      <a:pt x="2439" y="1"/>
                      <a:pt x="1572" y="1"/>
                    </a:cubicBezTo>
                    <a:cubicBezTo>
                      <a:pt x="705" y="1"/>
                      <a:pt x="0" y="272"/>
                      <a:pt x="0" y="610"/>
                    </a:cubicBezTo>
                    <a:cubicBezTo>
                      <a:pt x="0" y="935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" name="Google Shape;968;p33"/>
              <p:cNvSpPr/>
              <p:nvPr/>
            </p:nvSpPr>
            <p:spPr>
              <a:xfrm>
                <a:off x="5943300" y="2570650"/>
                <a:ext cx="7862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221" extrusionOk="0">
                    <a:moveTo>
                      <a:pt x="1573" y="1220"/>
                    </a:moveTo>
                    <a:cubicBezTo>
                      <a:pt x="2440" y="1220"/>
                      <a:pt x="3144" y="935"/>
                      <a:pt x="3144" y="610"/>
                    </a:cubicBezTo>
                    <a:cubicBezTo>
                      <a:pt x="3144" y="272"/>
                      <a:pt x="2440" y="1"/>
                      <a:pt x="1573" y="1"/>
                    </a:cubicBezTo>
                    <a:cubicBezTo>
                      <a:pt x="706" y="1"/>
                      <a:pt x="1" y="272"/>
                      <a:pt x="1" y="610"/>
                    </a:cubicBezTo>
                    <a:cubicBezTo>
                      <a:pt x="1" y="935"/>
                      <a:pt x="706" y="1220"/>
                      <a:pt x="1573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" name="Google Shape;969;p33"/>
              <p:cNvSpPr/>
              <p:nvPr/>
            </p:nvSpPr>
            <p:spPr>
              <a:xfrm>
                <a:off x="5752275" y="2515775"/>
                <a:ext cx="143650" cy="43700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1748" extrusionOk="0">
                    <a:moveTo>
                      <a:pt x="2670" y="203"/>
                    </a:moveTo>
                    <a:cubicBezTo>
                      <a:pt x="2670" y="95"/>
                      <a:pt x="2751" y="1"/>
                      <a:pt x="2873" y="1"/>
                    </a:cubicBezTo>
                    <a:cubicBezTo>
                      <a:pt x="2981" y="1"/>
                      <a:pt x="3076" y="95"/>
                      <a:pt x="3076" y="203"/>
                    </a:cubicBezTo>
                    <a:cubicBezTo>
                      <a:pt x="3076" y="516"/>
                      <a:pt x="3198" y="800"/>
                      <a:pt x="3402" y="1003"/>
                    </a:cubicBezTo>
                    <a:cubicBezTo>
                      <a:pt x="3618" y="1206"/>
                      <a:pt x="3889" y="1328"/>
                      <a:pt x="4200" y="1328"/>
                    </a:cubicBezTo>
                    <a:cubicBezTo>
                      <a:pt x="4513" y="1328"/>
                      <a:pt x="4797" y="1206"/>
                      <a:pt x="5000" y="1003"/>
                    </a:cubicBezTo>
                    <a:cubicBezTo>
                      <a:pt x="5203" y="800"/>
                      <a:pt x="5339" y="516"/>
                      <a:pt x="5339" y="203"/>
                    </a:cubicBezTo>
                    <a:cubicBezTo>
                      <a:pt x="5339" y="95"/>
                      <a:pt x="5420" y="1"/>
                      <a:pt x="5542" y="1"/>
                    </a:cubicBezTo>
                    <a:cubicBezTo>
                      <a:pt x="5651" y="1"/>
                      <a:pt x="5745" y="95"/>
                      <a:pt x="5745" y="203"/>
                    </a:cubicBezTo>
                    <a:cubicBezTo>
                      <a:pt x="5745" y="637"/>
                      <a:pt x="5569" y="1016"/>
                      <a:pt x="5298" y="1301"/>
                    </a:cubicBezTo>
                    <a:cubicBezTo>
                      <a:pt x="5013" y="1572"/>
                      <a:pt x="4634" y="1748"/>
                      <a:pt x="4200" y="1748"/>
                    </a:cubicBezTo>
                    <a:cubicBezTo>
                      <a:pt x="3781" y="1748"/>
                      <a:pt x="3387" y="1572"/>
                      <a:pt x="3116" y="1301"/>
                    </a:cubicBezTo>
                    <a:cubicBezTo>
                      <a:pt x="3022" y="1206"/>
                      <a:pt x="2941" y="1098"/>
                      <a:pt x="2873" y="976"/>
                    </a:cubicBezTo>
                    <a:cubicBezTo>
                      <a:pt x="2805" y="1098"/>
                      <a:pt x="2724" y="1206"/>
                      <a:pt x="2629" y="1301"/>
                    </a:cubicBezTo>
                    <a:cubicBezTo>
                      <a:pt x="2345" y="1572"/>
                      <a:pt x="1965" y="1748"/>
                      <a:pt x="1532" y="1748"/>
                    </a:cubicBezTo>
                    <a:cubicBezTo>
                      <a:pt x="1111" y="1748"/>
                      <a:pt x="732" y="1572"/>
                      <a:pt x="448" y="1301"/>
                    </a:cubicBezTo>
                    <a:cubicBezTo>
                      <a:pt x="163" y="1016"/>
                      <a:pt x="0" y="637"/>
                      <a:pt x="0" y="203"/>
                    </a:cubicBezTo>
                    <a:cubicBezTo>
                      <a:pt x="0" y="95"/>
                      <a:pt x="95" y="1"/>
                      <a:pt x="204" y="1"/>
                    </a:cubicBezTo>
                    <a:cubicBezTo>
                      <a:pt x="312" y="1"/>
                      <a:pt x="407" y="95"/>
                      <a:pt x="407" y="203"/>
                    </a:cubicBezTo>
                    <a:cubicBezTo>
                      <a:pt x="407" y="516"/>
                      <a:pt x="542" y="800"/>
                      <a:pt x="746" y="1003"/>
                    </a:cubicBezTo>
                    <a:cubicBezTo>
                      <a:pt x="949" y="1206"/>
                      <a:pt x="1220" y="1328"/>
                      <a:pt x="1532" y="1328"/>
                    </a:cubicBezTo>
                    <a:cubicBezTo>
                      <a:pt x="1843" y="1328"/>
                      <a:pt x="2128" y="1206"/>
                      <a:pt x="2331" y="1003"/>
                    </a:cubicBezTo>
                    <a:cubicBezTo>
                      <a:pt x="2534" y="800"/>
                      <a:pt x="2670" y="516"/>
                      <a:pt x="2670" y="20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18" name="Google Shape;1018;p33"/>
          <p:cNvGrpSpPr/>
          <p:nvPr/>
        </p:nvGrpSpPr>
        <p:grpSpPr>
          <a:xfrm rot="-774445">
            <a:off x="965047" y="4403683"/>
            <a:ext cx="166573" cy="166573"/>
            <a:chOff x="2810757" y="1723146"/>
            <a:chExt cx="719700" cy="719700"/>
          </a:xfrm>
        </p:grpSpPr>
        <p:sp>
          <p:nvSpPr>
            <p:cNvPr id="1019" name="Google Shape;1019;p33"/>
            <p:cNvSpPr/>
            <p:nvPr/>
          </p:nvSpPr>
          <p:spPr>
            <a:xfrm>
              <a:off x="2810757" y="1723146"/>
              <a:ext cx="719700" cy="719700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20" name="Google Shape;1020;p33"/>
            <p:cNvGrpSpPr/>
            <p:nvPr/>
          </p:nvGrpSpPr>
          <p:grpSpPr>
            <a:xfrm>
              <a:off x="2938725" y="1995263"/>
              <a:ext cx="463750" cy="159925"/>
              <a:chOff x="5593400" y="2441250"/>
              <a:chExt cx="463750" cy="159925"/>
            </a:xfrm>
          </p:grpSpPr>
          <p:sp>
            <p:nvSpPr>
              <p:cNvPr id="1021" name="Google Shape;1021;p33"/>
              <p:cNvSpPr/>
              <p:nvPr/>
            </p:nvSpPr>
            <p:spPr>
              <a:xfrm>
                <a:off x="5617450" y="24463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8"/>
                    </a:moveTo>
                    <a:cubicBezTo>
                      <a:pt x="3131" y="4038"/>
                      <a:pt x="4038" y="3131"/>
                      <a:pt x="4038" y="2020"/>
                    </a:cubicBezTo>
                    <a:cubicBezTo>
                      <a:pt x="4038" y="909"/>
                      <a:pt x="3131" y="0"/>
                      <a:pt x="2020" y="0"/>
                    </a:cubicBezTo>
                    <a:cubicBezTo>
                      <a:pt x="909" y="0"/>
                      <a:pt x="0" y="909"/>
                      <a:pt x="0" y="2020"/>
                    </a:cubicBezTo>
                    <a:cubicBezTo>
                      <a:pt x="0" y="3131"/>
                      <a:pt x="909" y="4038"/>
                      <a:pt x="2020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" name="Google Shape;1022;p33"/>
              <p:cNvSpPr/>
              <p:nvPr/>
            </p:nvSpPr>
            <p:spPr>
              <a:xfrm>
                <a:off x="5606275" y="2441250"/>
                <a:ext cx="48450" cy="25425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7" extrusionOk="0">
                    <a:moveTo>
                      <a:pt x="204" y="407"/>
                    </a:moveTo>
                    <a:cubicBezTo>
                      <a:pt x="245" y="489"/>
                      <a:pt x="299" y="556"/>
                      <a:pt x="366" y="624"/>
                    </a:cubicBezTo>
                    <a:cubicBezTo>
                      <a:pt x="489" y="760"/>
                      <a:pt x="624" y="868"/>
                      <a:pt x="800" y="935"/>
                    </a:cubicBezTo>
                    <a:lnTo>
                      <a:pt x="800" y="935"/>
                    </a:lnTo>
                    <a:lnTo>
                      <a:pt x="814" y="935"/>
                    </a:lnTo>
                    <a:lnTo>
                      <a:pt x="841" y="949"/>
                    </a:lnTo>
                    <a:cubicBezTo>
                      <a:pt x="1044" y="1016"/>
                      <a:pt x="1206" y="1016"/>
                      <a:pt x="1396" y="962"/>
                    </a:cubicBezTo>
                    <a:cubicBezTo>
                      <a:pt x="1477" y="935"/>
                      <a:pt x="1545" y="908"/>
                      <a:pt x="1613" y="868"/>
                    </a:cubicBezTo>
                    <a:cubicBezTo>
                      <a:pt x="1667" y="841"/>
                      <a:pt x="1938" y="637"/>
                      <a:pt x="1857" y="556"/>
                    </a:cubicBezTo>
                    <a:cubicBezTo>
                      <a:pt x="1802" y="489"/>
                      <a:pt x="1586" y="624"/>
                      <a:pt x="1504" y="664"/>
                    </a:cubicBezTo>
                    <a:cubicBezTo>
                      <a:pt x="1450" y="691"/>
                      <a:pt x="1396" y="705"/>
                      <a:pt x="1342" y="718"/>
                    </a:cubicBezTo>
                    <a:cubicBezTo>
                      <a:pt x="1193" y="745"/>
                      <a:pt x="1071" y="732"/>
                      <a:pt x="935" y="691"/>
                    </a:cubicBezTo>
                    <a:lnTo>
                      <a:pt x="908" y="678"/>
                    </a:lnTo>
                    <a:lnTo>
                      <a:pt x="908" y="678"/>
                    </a:lnTo>
                    <a:lnTo>
                      <a:pt x="895" y="678"/>
                    </a:lnTo>
                    <a:cubicBezTo>
                      <a:pt x="760" y="624"/>
                      <a:pt x="651" y="543"/>
                      <a:pt x="543" y="447"/>
                    </a:cubicBezTo>
                    <a:cubicBezTo>
                      <a:pt x="516" y="434"/>
                      <a:pt x="407" y="312"/>
                      <a:pt x="380" y="272"/>
                    </a:cubicBezTo>
                    <a:cubicBezTo>
                      <a:pt x="339" y="218"/>
                      <a:pt x="191" y="1"/>
                      <a:pt x="95" y="28"/>
                    </a:cubicBezTo>
                    <a:cubicBezTo>
                      <a:pt x="1" y="82"/>
                      <a:pt x="163" y="366"/>
                      <a:pt x="204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" name="Google Shape;1023;p33"/>
              <p:cNvSpPr/>
              <p:nvPr/>
            </p:nvSpPr>
            <p:spPr>
              <a:xfrm>
                <a:off x="5595450" y="2456475"/>
                <a:ext cx="58950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8" h="760" extrusionOk="0">
                    <a:moveTo>
                      <a:pt x="338" y="476"/>
                    </a:moveTo>
                    <a:cubicBezTo>
                      <a:pt x="420" y="543"/>
                      <a:pt x="501" y="597"/>
                      <a:pt x="609" y="651"/>
                    </a:cubicBezTo>
                    <a:cubicBezTo>
                      <a:pt x="799" y="720"/>
                      <a:pt x="976" y="760"/>
                      <a:pt x="1179" y="760"/>
                    </a:cubicBezTo>
                    <a:lnTo>
                      <a:pt x="1193" y="760"/>
                    </a:lnTo>
                    <a:lnTo>
                      <a:pt x="1193" y="760"/>
                    </a:lnTo>
                    <a:cubicBezTo>
                      <a:pt x="1206" y="760"/>
                      <a:pt x="1260" y="747"/>
                      <a:pt x="1274" y="747"/>
                    </a:cubicBezTo>
                    <a:cubicBezTo>
                      <a:pt x="1504" y="720"/>
                      <a:pt x="1680" y="651"/>
                      <a:pt x="1870" y="543"/>
                    </a:cubicBezTo>
                    <a:cubicBezTo>
                      <a:pt x="1897" y="530"/>
                      <a:pt x="2006" y="449"/>
                      <a:pt x="2046" y="422"/>
                    </a:cubicBezTo>
                    <a:cubicBezTo>
                      <a:pt x="2087" y="380"/>
                      <a:pt x="2358" y="151"/>
                      <a:pt x="2262" y="69"/>
                    </a:cubicBezTo>
                    <a:cubicBezTo>
                      <a:pt x="2195" y="1"/>
                      <a:pt x="1978" y="191"/>
                      <a:pt x="1910" y="232"/>
                    </a:cubicBezTo>
                    <a:cubicBezTo>
                      <a:pt x="1856" y="259"/>
                      <a:pt x="1802" y="299"/>
                      <a:pt x="1748" y="326"/>
                    </a:cubicBezTo>
                    <a:cubicBezTo>
                      <a:pt x="1585" y="407"/>
                      <a:pt x="1436" y="462"/>
                      <a:pt x="1247" y="476"/>
                    </a:cubicBezTo>
                    <a:lnTo>
                      <a:pt x="1179" y="476"/>
                    </a:lnTo>
                    <a:lnTo>
                      <a:pt x="1179" y="489"/>
                    </a:lnTo>
                    <a:cubicBezTo>
                      <a:pt x="1179" y="476"/>
                      <a:pt x="1166" y="476"/>
                      <a:pt x="1166" y="476"/>
                    </a:cubicBezTo>
                    <a:cubicBezTo>
                      <a:pt x="1003" y="489"/>
                      <a:pt x="867" y="462"/>
                      <a:pt x="705" y="407"/>
                    </a:cubicBezTo>
                    <a:cubicBezTo>
                      <a:pt x="624" y="367"/>
                      <a:pt x="555" y="340"/>
                      <a:pt x="474" y="286"/>
                    </a:cubicBezTo>
                    <a:cubicBezTo>
                      <a:pt x="407" y="232"/>
                      <a:pt x="176" y="28"/>
                      <a:pt x="109" y="82"/>
                    </a:cubicBezTo>
                    <a:cubicBezTo>
                      <a:pt x="0" y="164"/>
                      <a:pt x="284" y="435"/>
                      <a:pt x="338" y="4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" name="Google Shape;1024;p33"/>
              <p:cNvSpPr/>
              <p:nvPr/>
            </p:nvSpPr>
            <p:spPr>
              <a:xfrm>
                <a:off x="5593400" y="2457175"/>
                <a:ext cx="56275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1" h="1099" extrusionOk="0">
                    <a:moveTo>
                      <a:pt x="407" y="990"/>
                    </a:moveTo>
                    <a:cubicBezTo>
                      <a:pt x="516" y="1030"/>
                      <a:pt x="610" y="1057"/>
                      <a:pt x="733" y="1071"/>
                    </a:cubicBezTo>
                    <a:cubicBezTo>
                      <a:pt x="935" y="1098"/>
                      <a:pt x="1112" y="1084"/>
                      <a:pt x="1302" y="1017"/>
                    </a:cubicBezTo>
                    <a:cubicBezTo>
                      <a:pt x="1302" y="1017"/>
                      <a:pt x="1315" y="1017"/>
                      <a:pt x="1315" y="1003"/>
                    </a:cubicBezTo>
                    <a:lnTo>
                      <a:pt x="1315" y="1003"/>
                    </a:lnTo>
                    <a:cubicBezTo>
                      <a:pt x="1329" y="1003"/>
                      <a:pt x="1383" y="976"/>
                      <a:pt x="1383" y="976"/>
                    </a:cubicBezTo>
                    <a:cubicBezTo>
                      <a:pt x="1600" y="881"/>
                      <a:pt x="1748" y="773"/>
                      <a:pt x="1898" y="596"/>
                    </a:cubicBezTo>
                    <a:cubicBezTo>
                      <a:pt x="1925" y="583"/>
                      <a:pt x="2006" y="475"/>
                      <a:pt x="2033" y="434"/>
                    </a:cubicBezTo>
                    <a:cubicBezTo>
                      <a:pt x="2060" y="394"/>
                      <a:pt x="2250" y="81"/>
                      <a:pt x="2142" y="27"/>
                    </a:cubicBezTo>
                    <a:cubicBezTo>
                      <a:pt x="2060" y="0"/>
                      <a:pt x="1898" y="231"/>
                      <a:pt x="1844" y="298"/>
                    </a:cubicBezTo>
                    <a:lnTo>
                      <a:pt x="1721" y="421"/>
                    </a:lnTo>
                    <a:cubicBezTo>
                      <a:pt x="1586" y="556"/>
                      <a:pt x="1450" y="650"/>
                      <a:pt x="1275" y="732"/>
                    </a:cubicBezTo>
                    <a:cubicBezTo>
                      <a:pt x="1275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20" y="746"/>
                      <a:pt x="1206" y="746"/>
                      <a:pt x="1206" y="759"/>
                    </a:cubicBezTo>
                    <a:cubicBezTo>
                      <a:pt x="1058" y="813"/>
                      <a:pt x="922" y="827"/>
                      <a:pt x="760" y="813"/>
                    </a:cubicBezTo>
                    <a:cubicBezTo>
                      <a:pt x="651" y="813"/>
                      <a:pt x="583" y="800"/>
                      <a:pt x="489" y="773"/>
                    </a:cubicBezTo>
                    <a:cubicBezTo>
                      <a:pt x="407" y="746"/>
                      <a:pt x="122" y="623"/>
                      <a:pt x="82" y="678"/>
                    </a:cubicBezTo>
                    <a:cubicBezTo>
                      <a:pt x="1" y="786"/>
                      <a:pt x="353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" name="Google Shape;1025;p33"/>
              <p:cNvSpPr/>
              <p:nvPr/>
            </p:nvSpPr>
            <p:spPr>
              <a:xfrm>
                <a:off x="5645900" y="2458875"/>
                <a:ext cx="3560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437" extrusionOk="0">
                    <a:moveTo>
                      <a:pt x="705" y="1437"/>
                    </a:moveTo>
                    <a:cubicBezTo>
                      <a:pt x="1112" y="1437"/>
                      <a:pt x="1424" y="1111"/>
                      <a:pt x="1424" y="718"/>
                    </a:cubicBezTo>
                    <a:cubicBezTo>
                      <a:pt x="1424" y="326"/>
                      <a:pt x="1112" y="0"/>
                      <a:pt x="705" y="0"/>
                    </a:cubicBezTo>
                    <a:cubicBezTo>
                      <a:pt x="313" y="0"/>
                      <a:pt x="1" y="326"/>
                      <a:pt x="1" y="718"/>
                    </a:cubicBezTo>
                    <a:cubicBezTo>
                      <a:pt x="1" y="1111"/>
                      <a:pt x="313" y="1437"/>
                      <a:pt x="705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" name="Google Shape;1026;p33"/>
              <p:cNvSpPr/>
              <p:nvPr/>
            </p:nvSpPr>
            <p:spPr>
              <a:xfrm>
                <a:off x="5932150" y="24463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8"/>
                    </a:moveTo>
                    <a:cubicBezTo>
                      <a:pt x="3130" y="4038"/>
                      <a:pt x="4038" y="3131"/>
                      <a:pt x="4038" y="2020"/>
                    </a:cubicBezTo>
                    <a:cubicBezTo>
                      <a:pt x="4038" y="909"/>
                      <a:pt x="3130" y="0"/>
                      <a:pt x="2019" y="0"/>
                    </a:cubicBezTo>
                    <a:cubicBezTo>
                      <a:pt x="908" y="0"/>
                      <a:pt x="0" y="909"/>
                      <a:pt x="0" y="2020"/>
                    </a:cubicBezTo>
                    <a:cubicBezTo>
                      <a:pt x="0" y="3131"/>
                      <a:pt x="908" y="4038"/>
                      <a:pt x="2019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" name="Google Shape;1027;p33"/>
              <p:cNvSpPr/>
              <p:nvPr/>
            </p:nvSpPr>
            <p:spPr>
              <a:xfrm>
                <a:off x="5995825" y="2441250"/>
                <a:ext cx="48450" cy="25425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7" extrusionOk="0">
                    <a:moveTo>
                      <a:pt x="1735" y="407"/>
                    </a:moveTo>
                    <a:cubicBezTo>
                      <a:pt x="1694" y="489"/>
                      <a:pt x="1640" y="556"/>
                      <a:pt x="1572" y="624"/>
                    </a:cubicBezTo>
                    <a:cubicBezTo>
                      <a:pt x="1450" y="760"/>
                      <a:pt x="1314" y="868"/>
                      <a:pt x="1139" y="935"/>
                    </a:cubicBezTo>
                    <a:lnTo>
                      <a:pt x="1139" y="935"/>
                    </a:lnTo>
                    <a:lnTo>
                      <a:pt x="1125" y="935"/>
                    </a:lnTo>
                    <a:lnTo>
                      <a:pt x="1098" y="949"/>
                    </a:lnTo>
                    <a:cubicBezTo>
                      <a:pt x="895" y="1016"/>
                      <a:pt x="732" y="1016"/>
                      <a:pt x="543" y="962"/>
                    </a:cubicBezTo>
                    <a:cubicBezTo>
                      <a:pt x="461" y="935"/>
                      <a:pt x="393" y="908"/>
                      <a:pt x="326" y="868"/>
                    </a:cubicBezTo>
                    <a:cubicBezTo>
                      <a:pt x="272" y="841"/>
                      <a:pt x="1" y="637"/>
                      <a:pt x="82" y="556"/>
                    </a:cubicBezTo>
                    <a:cubicBezTo>
                      <a:pt x="136" y="489"/>
                      <a:pt x="353" y="624"/>
                      <a:pt x="434" y="664"/>
                    </a:cubicBezTo>
                    <a:cubicBezTo>
                      <a:pt x="488" y="691"/>
                      <a:pt x="543" y="705"/>
                      <a:pt x="597" y="718"/>
                    </a:cubicBezTo>
                    <a:cubicBezTo>
                      <a:pt x="745" y="745"/>
                      <a:pt x="868" y="732"/>
                      <a:pt x="1003" y="691"/>
                    </a:cubicBezTo>
                    <a:lnTo>
                      <a:pt x="1030" y="678"/>
                    </a:lnTo>
                    <a:lnTo>
                      <a:pt x="1030" y="678"/>
                    </a:lnTo>
                    <a:lnTo>
                      <a:pt x="1043" y="678"/>
                    </a:lnTo>
                    <a:cubicBezTo>
                      <a:pt x="1179" y="624"/>
                      <a:pt x="1287" y="543"/>
                      <a:pt x="1396" y="447"/>
                    </a:cubicBezTo>
                    <a:cubicBezTo>
                      <a:pt x="1423" y="434"/>
                      <a:pt x="1531" y="312"/>
                      <a:pt x="1558" y="272"/>
                    </a:cubicBezTo>
                    <a:cubicBezTo>
                      <a:pt x="1599" y="218"/>
                      <a:pt x="1748" y="1"/>
                      <a:pt x="1843" y="28"/>
                    </a:cubicBezTo>
                    <a:cubicBezTo>
                      <a:pt x="1938" y="82"/>
                      <a:pt x="1775" y="366"/>
                      <a:pt x="1735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" name="Google Shape;1028;p33"/>
              <p:cNvSpPr/>
              <p:nvPr/>
            </p:nvSpPr>
            <p:spPr>
              <a:xfrm>
                <a:off x="5996150" y="2456475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6"/>
                    </a:moveTo>
                    <a:cubicBezTo>
                      <a:pt x="1939" y="543"/>
                      <a:pt x="1857" y="597"/>
                      <a:pt x="1749" y="651"/>
                    </a:cubicBezTo>
                    <a:cubicBezTo>
                      <a:pt x="1559" y="720"/>
                      <a:pt x="1383" y="760"/>
                      <a:pt x="1180" y="760"/>
                    </a:cubicBezTo>
                    <a:lnTo>
                      <a:pt x="1166" y="760"/>
                    </a:lnTo>
                    <a:lnTo>
                      <a:pt x="1166" y="760"/>
                    </a:lnTo>
                    <a:cubicBezTo>
                      <a:pt x="1153" y="760"/>
                      <a:pt x="1099" y="747"/>
                      <a:pt x="1085" y="747"/>
                    </a:cubicBezTo>
                    <a:cubicBezTo>
                      <a:pt x="855" y="720"/>
                      <a:pt x="678" y="651"/>
                      <a:pt x="488" y="543"/>
                    </a:cubicBezTo>
                    <a:cubicBezTo>
                      <a:pt x="461" y="530"/>
                      <a:pt x="353" y="449"/>
                      <a:pt x="313" y="422"/>
                    </a:cubicBezTo>
                    <a:cubicBezTo>
                      <a:pt x="272" y="380"/>
                      <a:pt x="1" y="151"/>
                      <a:pt x="96" y="69"/>
                    </a:cubicBezTo>
                    <a:cubicBezTo>
                      <a:pt x="163" y="1"/>
                      <a:pt x="380" y="191"/>
                      <a:pt x="448" y="232"/>
                    </a:cubicBezTo>
                    <a:cubicBezTo>
                      <a:pt x="503" y="259"/>
                      <a:pt x="557" y="299"/>
                      <a:pt x="611" y="326"/>
                    </a:cubicBezTo>
                    <a:cubicBezTo>
                      <a:pt x="774" y="407"/>
                      <a:pt x="922" y="462"/>
                      <a:pt x="1112" y="476"/>
                    </a:cubicBezTo>
                    <a:lnTo>
                      <a:pt x="1180" y="476"/>
                    </a:lnTo>
                    <a:lnTo>
                      <a:pt x="1180" y="489"/>
                    </a:lnTo>
                    <a:cubicBezTo>
                      <a:pt x="1180" y="476"/>
                      <a:pt x="1193" y="476"/>
                      <a:pt x="1193" y="476"/>
                    </a:cubicBezTo>
                    <a:cubicBezTo>
                      <a:pt x="1356" y="489"/>
                      <a:pt x="1491" y="462"/>
                      <a:pt x="1641" y="407"/>
                    </a:cubicBezTo>
                    <a:cubicBezTo>
                      <a:pt x="1735" y="367"/>
                      <a:pt x="1803" y="340"/>
                      <a:pt x="1885" y="286"/>
                    </a:cubicBezTo>
                    <a:cubicBezTo>
                      <a:pt x="1952" y="232"/>
                      <a:pt x="2183" y="28"/>
                      <a:pt x="2250" y="82"/>
                    </a:cubicBezTo>
                    <a:cubicBezTo>
                      <a:pt x="2358" y="164"/>
                      <a:pt x="2074" y="435"/>
                      <a:pt x="2020" y="4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33"/>
              <p:cNvSpPr/>
              <p:nvPr/>
            </p:nvSpPr>
            <p:spPr>
              <a:xfrm>
                <a:off x="6000900" y="245717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43" y="990"/>
                    </a:moveTo>
                    <a:cubicBezTo>
                      <a:pt x="1735" y="1030"/>
                      <a:pt x="1640" y="1057"/>
                      <a:pt x="1518" y="1071"/>
                    </a:cubicBezTo>
                    <a:cubicBezTo>
                      <a:pt x="1315" y="1098"/>
                      <a:pt x="1138" y="1084"/>
                      <a:pt x="949" y="1017"/>
                    </a:cubicBezTo>
                    <a:cubicBezTo>
                      <a:pt x="949" y="1017"/>
                      <a:pt x="936" y="1017"/>
                      <a:pt x="936" y="1003"/>
                    </a:cubicBezTo>
                    <a:lnTo>
                      <a:pt x="936" y="1003"/>
                    </a:lnTo>
                    <a:cubicBezTo>
                      <a:pt x="922" y="1003"/>
                      <a:pt x="868" y="976"/>
                      <a:pt x="868" y="976"/>
                    </a:cubicBezTo>
                    <a:cubicBezTo>
                      <a:pt x="651" y="881"/>
                      <a:pt x="502" y="773"/>
                      <a:pt x="353" y="596"/>
                    </a:cubicBezTo>
                    <a:cubicBezTo>
                      <a:pt x="326" y="583"/>
                      <a:pt x="244" y="475"/>
                      <a:pt x="217" y="434"/>
                    </a:cubicBezTo>
                    <a:cubicBezTo>
                      <a:pt x="190" y="394"/>
                      <a:pt x="0" y="81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29" y="421"/>
                    </a:lnTo>
                    <a:cubicBezTo>
                      <a:pt x="665" y="556"/>
                      <a:pt x="800" y="650"/>
                      <a:pt x="976" y="732"/>
                    </a:cubicBezTo>
                    <a:cubicBezTo>
                      <a:pt x="976" y="732"/>
                      <a:pt x="1017" y="746"/>
                      <a:pt x="1030" y="746"/>
                    </a:cubicBezTo>
                    <a:lnTo>
                      <a:pt x="1030" y="746"/>
                    </a:lnTo>
                    <a:lnTo>
                      <a:pt x="1044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99" y="813"/>
                      <a:pt x="1667" y="800"/>
                      <a:pt x="1762" y="773"/>
                    </a:cubicBezTo>
                    <a:cubicBezTo>
                      <a:pt x="1843" y="746"/>
                      <a:pt x="2128" y="623"/>
                      <a:pt x="2168" y="678"/>
                    </a:cubicBezTo>
                    <a:cubicBezTo>
                      <a:pt x="2250" y="786"/>
                      <a:pt x="1897" y="963"/>
                      <a:pt x="1843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33"/>
              <p:cNvSpPr/>
              <p:nvPr/>
            </p:nvSpPr>
            <p:spPr>
              <a:xfrm>
                <a:off x="5969050" y="2458875"/>
                <a:ext cx="3560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437" extrusionOk="0">
                    <a:moveTo>
                      <a:pt x="705" y="1437"/>
                    </a:moveTo>
                    <a:cubicBezTo>
                      <a:pt x="1112" y="1437"/>
                      <a:pt x="1424" y="1111"/>
                      <a:pt x="1424" y="718"/>
                    </a:cubicBezTo>
                    <a:cubicBezTo>
                      <a:pt x="1424" y="326"/>
                      <a:pt x="1112" y="0"/>
                      <a:pt x="705" y="0"/>
                    </a:cubicBezTo>
                    <a:cubicBezTo>
                      <a:pt x="313" y="0"/>
                      <a:pt x="1" y="326"/>
                      <a:pt x="1" y="718"/>
                    </a:cubicBezTo>
                    <a:cubicBezTo>
                      <a:pt x="1" y="1111"/>
                      <a:pt x="313" y="1437"/>
                      <a:pt x="705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33"/>
              <p:cNvSpPr/>
              <p:nvPr/>
            </p:nvSpPr>
            <p:spPr>
              <a:xfrm>
                <a:off x="5628650" y="2570650"/>
                <a:ext cx="786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1" extrusionOk="0">
                    <a:moveTo>
                      <a:pt x="1572" y="1220"/>
                    </a:moveTo>
                    <a:cubicBezTo>
                      <a:pt x="2439" y="1220"/>
                      <a:pt x="3144" y="935"/>
                      <a:pt x="3144" y="610"/>
                    </a:cubicBezTo>
                    <a:cubicBezTo>
                      <a:pt x="3144" y="272"/>
                      <a:pt x="2439" y="1"/>
                      <a:pt x="1572" y="1"/>
                    </a:cubicBezTo>
                    <a:cubicBezTo>
                      <a:pt x="705" y="1"/>
                      <a:pt x="0" y="272"/>
                      <a:pt x="0" y="610"/>
                    </a:cubicBezTo>
                    <a:cubicBezTo>
                      <a:pt x="0" y="935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33"/>
              <p:cNvSpPr/>
              <p:nvPr/>
            </p:nvSpPr>
            <p:spPr>
              <a:xfrm>
                <a:off x="5943300" y="2570650"/>
                <a:ext cx="7862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221" extrusionOk="0">
                    <a:moveTo>
                      <a:pt x="1573" y="1220"/>
                    </a:moveTo>
                    <a:cubicBezTo>
                      <a:pt x="2440" y="1220"/>
                      <a:pt x="3144" y="935"/>
                      <a:pt x="3144" y="610"/>
                    </a:cubicBezTo>
                    <a:cubicBezTo>
                      <a:pt x="3144" y="272"/>
                      <a:pt x="2440" y="1"/>
                      <a:pt x="1573" y="1"/>
                    </a:cubicBezTo>
                    <a:cubicBezTo>
                      <a:pt x="706" y="1"/>
                      <a:pt x="1" y="272"/>
                      <a:pt x="1" y="610"/>
                    </a:cubicBezTo>
                    <a:cubicBezTo>
                      <a:pt x="1" y="935"/>
                      <a:pt x="706" y="1220"/>
                      <a:pt x="1573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33"/>
              <p:cNvSpPr/>
              <p:nvPr/>
            </p:nvSpPr>
            <p:spPr>
              <a:xfrm>
                <a:off x="5752275" y="2515775"/>
                <a:ext cx="143650" cy="43700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1748" extrusionOk="0">
                    <a:moveTo>
                      <a:pt x="2670" y="203"/>
                    </a:moveTo>
                    <a:cubicBezTo>
                      <a:pt x="2670" y="95"/>
                      <a:pt x="2751" y="1"/>
                      <a:pt x="2873" y="1"/>
                    </a:cubicBezTo>
                    <a:cubicBezTo>
                      <a:pt x="2981" y="1"/>
                      <a:pt x="3076" y="95"/>
                      <a:pt x="3076" y="203"/>
                    </a:cubicBezTo>
                    <a:cubicBezTo>
                      <a:pt x="3076" y="516"/>
                      <a:pt x="3198" y="800"/>
                      <a:pt x="3402" y="1003"/>
                    </a:cubicBezTo>
                    <a:cubicBezTo>
                      <a:pt x="3618" y="1206"/>
                      <a:pt x="3889" y="1328"/>
                      <a:pt x="4200" y="1328"/>
                    </a:cubicBezTo>
                    <a:cubicBezTo>
                      <a:pt x="4513" y="1328"/>
                      <a:pt x="4797" y="1206"/>
                      <a:pt x="5000" y="1003"/>
                    </a:cubicBezTo>
                    <a:cubicBezTo>
                      <a:pt x="5203" y="800"/>
                      <a:pt x="5339" y="516"/>
                      <a:pt x="5339" y="203"/>
                    </a:cubicBezTo>
                    <a:cubicBezTo>
                      <a:pt x="5339" y="95"/>
                      <a:pt x="5420" y="1"/>
                      <a:pt x="5542" y="1"/>
                    </a:cubicBezTo>
                    <a:cubicBezTo>
                      <a:pt x="5651" y="1"/>
                      <a:pt x="5745" y="95"/>
                      <a:pt x="5745" y="203"/>
                    </a:cubicBezTo>
                    <a:cubicBezTo>
                      <a:pt x="5745" y="637"/>
                      <a:pt x="5569" y="1016"/>
                      <a:pt x="5298" y="1301"/>
                    </a:cubicBezTo>
                    <a:cubicBezTo>
                      <a:pt x="5013" y="1572"/>
                      <a:pt x="4634" y="1748"/>
                      <a:pt x="4200" y="1748"/>
                    </a:cubicBezTo>
                    <a:cubicBezTo>
                      <a:pt x="3781" y="1748"/>
                      <a:pt x="3387" y="1572"/>
                      <a:pt x="3116" y="1301"/>
                    </a:cubicBezTo>
                    <a:cubicBezTo>
                      <a:pt x="3022" y="1206"/>
                      <a:pt x="2941" y="1098"/>
                      <a:pt x="2873" y="976"/>
                    </a:cubicBezTo>
                    <a:cubicBezTo>
                      <a:pt x="2805" y="1098"/>
                      <a:pt x="2724" y="1206"/>
                      <a:pt x="2629" y="1301"/>
                    </a:cubicBezTo>
                    <a:cubicBezTo>
                      <a:pt x="2345" y="1572"/>
                      <a:pt x="1965" y="1748"/>
                      <a:pt x="1532" y="1748"/>
                    </a:cubicBezTo>
                    <a:cubicBezTo>
                      <a:pt x="1111" y="1748"/>
                      <a:pt x="732" y="1572"/>
                      <a:pt x="448" y="1301"/>
                    </a:cubicBezTo>
                    <a:cubicBezTo>
                      <a:pt x="163" y="1016"/>
                      <a:pt x="0" y="637"/>
                      <a:pt x="0" y="203"/>
                    </a:cubicBezTo>
                    <a:cubicBezTo>
                      <a:pt x="0" y="95"/>
                      <a:pt x="95" y="1"/>
                      <a:pt x="204" y="1"/>
                    </a:cubicBezTo>
                    <a:cubicBezTo>
                      <a:pt x="312" y="1"/>
                      <a:pt x="407" y="95"/>
                      <a:pt x="407" y="203"/>
                    </a:cubicBezTo>
                    <a:cubicBezTo>
                      <a:pt x="407" y="516"/>
                      <a:pt x="542" y="800"/>
                      <a:pt x="746" y="1003"/>
                    </a:cubicBezTo>
                    <a:cubicBezTo>
                      <a:pt x="949" y="1206"/>
                      <a:pt x="1220" y="1328"/>
                      <a:pt x="1532" y="1328"/>
                    </a:cubicBezTo>
                    <a:cubicBezTo>
                      <a:pt x="1843" y="1328"/>
                      <a:pt x="2128" y="1206"/>
                      <a:pt x="2331" y="1003"/>
                    </a:cubicBezTo>
                    <a:cubicBezTo>
                      <a:pt x="2534" y="800"/>
                      <a:pt x="2670" y="516"/>
                      <a:pt x="2670" y="20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343831562_6448888191828164_5618809570644188771_n">
            <a:hlinkClick r:id="" action="ppaction://media"/>
            <a:extLst>
              <a:ext uri="{FF2B5EF4-FFF2-40B4-BE49-F238E27FC236}">
                <a16:creationId xmlns:a16="http://schemas.microsoft.com/office/drawing/2014/main" id="{7834AA08-AEEF-9B2A-EEDF-8DC739ED764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635411" y="90604"/>
            <a:ext cx="2017727" cy="28192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34"/>
          <p:cNvSpPr txBox="1">
            <a:spLocks noGrp="1"/>
          </p:cNvSpPr>
          <p:nvPr>
            <p:ph type="body" idx="1"/>
          </p:nvPr>
        </p:nvSpPr>
        <p:spPr>
          <a:xfrm>
            <a:off x="-2138" y="803585"/>
            <a:ext cx="6317070" cy="39690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73D40"/>
              </a:buClr>
              <a:buSzPts val="600"/>
              <a:buFont typeface="Arial"/>
              <a:buNone/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Elektros srovė - kryptingas, tvarkingas </a:t>
            </a:r>
            <a:r>
              <a:rPr lang="lt-LT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elektringųjų</a:t>
            </a: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dalelių judėjimas. Tik tada kai sukuriama uždaroji grandinė nuo neigiamojo iki teigiamojo baterijos (srovės šaltinio) poliaus ir ja juda elektronai, atsiranda elektros srovė.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Elektros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srov</a:t>
            </a: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ė matuojama:  įtampa - voltais; stipris – 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</a:rPr>
              <a:t>a</a:t>
            </a:r>
            <a:r>
              <a:rPr lang="lt-LT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mperais</a:t>
            </a:r>
            <a:endParaRPr sz="3000" dirty="0">
              <a:solidFill>
                <a:schemeClr val="tx1"/>
              </a:solidFill>
            </a:endParaRPr>
          </a:p>
        </p:txBody>
      </p:sp>
      <p:sp>
        <p:nvSpPr>
          <p:cNvPr id="1039" name="Google Shape;1039;p34"/>
          <p:cNvSpPr txBox="1">
            <a:spLocks noGrp="1"/>
          </p:cNvSpPr>
          <p:nvPr>
            <p:ph type="title"/>
          </p:nvPr>
        </p:nvSpPr>
        <p:spPr>
          <a:xfrm>
            <a:off x="62042" y="183352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600" dirty="0">
                <a:solidFill>
                  <a:schemeClr val="dk2"/>
                </a:solidFill>
              </a:rPr>
              <a:t>Elektros srovė</a:t>
            </a:r>
            <a:endParaRPr sz="3600" dirty="0">
              <a:solidFill>
                <a:schemeClr val="dk2"/>
              </a:solidFill>
            </a:endParaRPr>
          </a:p>
        </p:txBody>
      </p:sp>
      <p:grpSp>
        <p:nvGrpSpPr>
          <p:cNvPr id="1041" name="Google Shape;1041;p34"/>
          <p:cNvGrpSpPr/>
          <p:nvPr/>
        </p:nvGrpSpPr>
        <p:grpSpPr>
          <a:xfrm>
            <a:off x="7424256" y="3489819"/>
            <a:ext cx="1596953" cy="1475687"/>
            <a:chOff x="2214529" y="2433804"/>
            <a:chExt cx="2706110" cy="2676600"/>
          </a:xfrm>
        </p:grpSpPr>
        <p:sp>
          <p:nvSpPr>
            <p:cNvPr id="1042" name="Google Shape;1042;p34"/>
            <p:cNvSpPr/>
            <p:nvPr/>
          </p:nvSpPr>
          <p:spPr>
            <a:xfrm>
              <a:off x="3189613" y="2433804"/>
              <a:ext cx="775500" cy="2676600"/>
            </a:xfrm>
            <a:prstGeom prst="ellipse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34"/>
            <p:cNvSpPr/>
            <p:nvPr/>
          </p:nvSpPr>
          <p:spPr>
            <a:xfrm rot="3599640">
              <a:off x="3179809" y="2422465"/>
              <a:ext cx="775659" cy="2676683"/>
            </a:xfrm>
            <a:prstGeom prst="ellipse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34"/>
            <p:cNvSpPr/>
            <p:nvPr/>
          </p:nvSpPr>
          <p:spPr>
            <a:xfrm rot="7200360">
              <a:off x="3179699" y="2433806"/>
              <a:ext cx="775659" cy="2676683"/>
            </a:xfrm>
            <a:prstGeom prst="ellipse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34"/>
            <p:cNvSpPr/>
            <p:nvPr/>
          </p:nvSpPr>
          <p:spPr>
            <a:xfrm>
              <a:off x="2316805" y="31969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46" name="Google Shape;1046;p34"/>
            <p:cNvGrpSpPr/>
            <p:nvPr/>
          </p:nvGrpSpPr>
          <p:grpSpPr>
            <a:xfrm>
              <a:off x="2343091" y="3325866"/>
              <a:ext cx="301143" cy="95916"/>
              <a:chOff x="5581225" y="1820025"/>
              <a:chExt cx="463725" cy="147700"/>
            </a:xfrm>
          </p:grpSpPr>
          <p:sp>
            <p:nvSpPr>
              <p:cNvPr id="1047" name="Google Shape;1047;p34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" name="Google Shape;1048;p34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" name="Google Shape;1049;p34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" name="Google Shape;1050;p34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" name="Google Shape;1051;p34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" name="Google Shape;1052;p34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" name="Google Shape;1053;p34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4" name="Google Shape;1054;p34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5" name="Google Shape;1055;p34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6" name="Google Shape;1056;p34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7" name="Google Shape;1057;p34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34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9" name="Google Shape;1059;p34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60" name="Google Shape;1060;p34"/>
            <p:cNvSpPr/>
            <p:nvPr/>
          </p:nvSpPr>
          <p:spPr>
            <a:xfrm>
              <a:off x="4354930" y="33383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61" name="Google Shape;1061;p34"/>
            <p:cNvGrpSpPr/>
            <p:nvPr/>
          </p:nvGrpSpPr>
          <p:grpSpPr>
            <a:xfrm>
              <a:off x="4381216" y="3467266"/>
              <a:ext cx="301143" cy="95916"/>
              <a:chOff x="5581225" y="1820025"/>
              <a:chExt cx="463725" cy="147700"/>
            </a:xfrm>
          </p:grpSpPr>
          <p:sp>
            <p:nvSpPr>
              <p:cNvPr id="1062" name="Google Shape;1062;p34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34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34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34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34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34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34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34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34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34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34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34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34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75" name="Google Shape;1075;p34"/>
            <p:cNvSpPr/>
            <p:nvPr/>
          </p:nvSpPr>
          <p:spPr>
            <a:xfrm>
              <a:off x="3163480" y="4603504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76" name="Google Shape;1076;p34"/>
            <p:cNvGrpSpPr/>
            <p:nvPr/>
          </p:nvGrpSpPr>
          <p:grpSpPr>
            <a:xfrm>
              <a:off x="3189766" y="4732391"/>
              <a:ext cx="301143" cy="95916"/>
              <a:chOff x="5581225" y="1820025"/>
              <a:chExt cx="463725" cy="147700"/>
            </a:xfrm>
          </p:grpSpPr>
          <p:sp>
            <p:nvSpPr>
              <p:cNvPr id="1077" name="Google Shape;1077;p34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" name="Google Shape;1078;p34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34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34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34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34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34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34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34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34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34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34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34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90" name="Google Shape;1090;p34"/>
            <p:cNvSpPr/>
            <p:nvPr/>
          </p:nvSpPr>
          <p:spPr>
            <a:xfrm rot="367083">
              <a:off x="3328261" y="3532838"/>
              <a:ext cx="478525" cy="478525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91" name="Google Shape;1091;p34"/>
            <p:cNvGrpSpPr/>
            <p:nvPr/>
          </p:nvGrpSpPr>
          <p:grpSpPr>
            <a:xfrm>
              <a:off x="3390682" y="3715768"/>
              <a:ext cx="353683" cy="112666"/>
              <a:chOff x="5581225" y="1820025"/>
              <a:chExt cx="463725" cy="147700"/>
            </a:xfrm>
          </p:grpSpPr>
          <p:sp>
            <p:nvSpPr>
              <p:cNvPr id="1092" name="Google Shape;1092;p34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34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34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34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34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34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34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34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34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34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2" name="Google Shape;1102;p34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34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34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4100" name="Picture 4" descr="animation electricity GIF by weinventyou">
            <a:extLst>
              <a:ext uri="{FF2B5EF4-FFF2-40B4-BE49-F238E27FC236}">
                <a16:creationId xmlns:a16="http://schemas.microsoft.com/office/drawing/2014/main" id="{AD784D99-0501-23FF-AD90-116DA2D7A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084" y="34328"/>
            <a:ext cx="2755916" cy="338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3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600" dirty="0">
                <a:solidFill>
                  <a:schemeClr val="dk2"/>
                </a:solidFill>
              </a:rPr>
              <a:t>Elektros srovės kryptis</a:t>
            </a:r>
            <a:endParaRPr sz="3600" dirty="0">
              <a:solidFill>
                <a:schemeClr val="dk2"/>
              </a:solidFill>
            </a:endParaRPr>
          </a:p>
        </p:txBody>
      </p:sp>
      <p:sp>
        <p:nvSpPr>
          <p:cNvPr id="1112" name="Google Shape;1112;p35"/>
          <p:cNvSpPr txBox="1">
            <a:spLocks noGrp="1"/>
          </p:cNvSpPr>
          <p:nvPr>
            <p:ph type="subTitle" idx="3"/>
          </p:nvPr>
        </p:nvSpPr>
        <p:spPr>
          <a:xfrm>
            <a:off x="98901" y="1525993"/>
            <a:ext cx="4968050" cy="29537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Nors elektros srovės kryptimi sutarta laikyti kryptį nuo teigiamojo srovės šaltinio poliaus neigiamojo link, elektronų krūvis yra neigiamas ir jie juda teigiamojo poliaus link.</a:t>
            </a:r>
            <a:endParaRPr sz="3000" dirty="0">
              <a:solidFill>
                <a:schemeClr val="tx1"/>
              </a:solidFill>
            </a:endParaRPr>
          </a:p>
        </p:txBody>
      </p:sp>
      <p:sp>
        <p:nvSpPr>
          <p:cNvPr id="1122" name="Google Shape;1122;p35"/>
          <p:cNvSpPr/>
          <p:nvPr/>
        </p:nvSpPr>
        <p:spPr>
          <a:xfrm>
            <a:off x="6680675" y="695875"/>
            <a:ext cx="1743322" cy="196308"/>
          </a:xfrm>
          <a:custGeom>
            <a:avLst/>
            <a:gdLst/>
            <a:ahLst/>
            <a:cxnLst/>
            <a:rect l="l" t="t" r="r" b="b"/>
            <a:pathLst>
              <a:path w="158881" h="17895" extrusionOk="0">
                <a:moveTo>
                  <a:pt x="0" y="0"/>
                </a:moveTo>
                <a:lnTo>
                  <a:pt x="17767" y="17895"/>
                </a:lnTo>
                <a:lnTo>
                  <a:pt x="35279" y="256"/>
                </a:lnTo>
                <a:lnTo>
                  <a:pt x="53046" y="17767"/>
                </a:lnTo>
                <a:lnTo>
                  <a:pt x="70685" y="256"/>
                </a:lnTo>
                <a:lnTo>
                  <a:pt x="88196" y="17767"/>
                </a:lnTo>
                <a:lnTo>
                  <a:pt x="105963" y="256"/>
                </a:lnTo>
                <a:lnTo>
                  <a:pt x="123730" y="17767"/>
                </a:lnTo>
                <a:lnTo>
                  <a:pt x="141369" y="128"/>
                </a:lnTo>
                <a:lnTo>
                  <a:pt x="158881" y="17895"/>
                </a:lnTo>
              </a:path>
            </a:pathLst>
          </a:cu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9" name="Picture 8" descr="A picture containing text, metalware&#10;&#10;Description automatically generated">
            <a:extLst>
              <a:ext uri="{FF2B5EF4-FFF2-40B4-BE49-F238E27FC236}">
                <a16:creationId xmlns:a16="http://schemas.microsoft.com/office/drawing/2014/main" id="{58A3D065-2953-50CE-B6B2-A397B9B32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4989" y="1101096"/>
            <a:ext cx="3800559" cy="2850419"/>
          </a:xfrm>
          <a:prstGeom prst="rect">
            <a:avLst/>
          </a:prstGeom>
        </p:spPr>
      </p:pic>
      <p:grpSp>
        <p:nvGrpSpPr>
          <p:cNvPr id="10" name="Google Shape;1486;p40">
            <a:extLst>
              <a:ext uri="{FF2B5EF4-FFF2-40B4-BE49-F238E27FC236}">
                <a16:creationId xmlns:a16="http://schemas.microsoft.com/office/drawing/2014/main" id="{E1F33634-6B58-0084-CB1B-DC7EC78A6F99}"/>
              </a:ext>
            </a:extLst>
          </p:cNvPr>
          <p:cNvGrpSpPr/>
          <p:nvPr/>
        </p:nvGrpSpPr>
        <p:grpSpPr>
          <a:xfrm flipH="1">
            <a:off x="7986211" y="4077057"/>
            <a:ext cx="976365" cy="965717"/>
            <a:chOff x="2214529" y="2433804"/>
            <a:chExt cx="2706110" cy="2676600"/>
          </a:xfrm>
        </p:grpSpPr>
        <p:sp>
          <p:nvSpPr>
            <p:cNvPr id="11" name="Google Shape;1487;p40">
              <a:extLst>
                <a:ext uri="{FF2B5EF4-FFF2-40B4-BE49-F238E27FC236}">
                  <a16:creationId xmlns:a16="http://schemas.microsoft.com/office/drawing/2014/main" id="{C79F7C0B-9152-78E4-61E2-756AC5BFC2C9}"/>
                </a:ext>
              </a:extLst>
            </p:cNvPr>
            <p:cNvSpPr/>
            <p:nvPr/>
          </p:nvSpPr>
          <p:spPr>
            <a:xfrm>
              <a:off x="3189613" y="2433804"/>
              <a:ext cx="775500" cy="26766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488;p40">
              <a:extLst>
                <a:ext uri="{FF2B5EF4-FFF2-40B4-BE49-F238E27FC236}">
                  <a16:creationId xmlns:a16="http://schemas.microsoft.com/office/drawing/2014/main" id="{C4A3F96B-7D96-F91D-18B7-7D618B8CB3D0}"/>
                </a:ext>
              </a:extLst>
            </p:cNvPr>
            <p:cNvSpPr/>
            <p:nvPr/>
          </p:nvSpPr>
          <p:spPr>
            <a:xfrm rot="3599640">
              <a:off x="3179809" y="2422465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489;p40">
              <a:extLst>
                <a:ext uri="{FF2B5EF4-FFF2-40B4-BE49-F238E27FC236}">
                  <a16:creationId xmlns:a16="http://schemas.microsoft.com/office/drawing/2014/main" id="{E7EAE4E4-10A3-541E-E37C-6FA4C2B4B699}"/>
                </a:ext>
              </a:extLst>
            </p:cNvPr>
            <p:cNvSpPr/>
            <p:nvPr/>
          </p:nvSpPr>
          <p:spPr>
            <a:xfrm rot="7200360">
              <a:off x="3179699" y="2433806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90;p40">
              <a:extLst>
                <a:ext uri="{FF2B5EF4-FFF2-40B4-BE49-F238E27FC236}">
                  <a16:creationId xmlns:a16="http://schemas.microsoft.com/office/drawing/2014/main" id="{03D4C667-5D03-069F-A8F5-99E1DFFEE459}"/>
                </a:ext>
              </a:extLst>
            </p:cNvPr>
            <p:cNvSpPr/>
            <p:nvPr/>
          </p:nvSpPr>
          <p:spPr>
            <a:xfrm>
              <a:off x="2316805" y="31969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" name="Google Shape;1491;p40">
              <a:extLst>
                <a:ext uri="{FF2B5EF4-FFF2-40B4-BE49-F238E27FC236}">
                  <a16:creationId xmlns:a16="http://schemas.microsoft.com/office/drawing/2014/main" id="{8A82ADCE-C14C-8F4C-4356-4837BAFA8D0B}"/>
                </a:ext>
              </a:extLst>
            </p:cNvPr>
            <p:cNvGrpSpPr/>
            <p:nvPr/>
          </p:nvGrpSpPr>
          <p:grpSpPr>
            <a:xfrm>
              <a:off x="2343091" y="3325866"/>
              <a:ext cx="301143" cy="95916"/>
              <a:chOff x="5581225" y="1820025"/>
              <a:chExt cx="463725" cy="147700"/>
            </a:xfrm>
          </p:grpSpPr>
          <p:sp>
            <p:nvSpPr>
              <p:cNvPr id="61" name="Google Shape;1492;p40">
                <a:extLst>
                  <a:ext uri="{FF2B5EF4-FFF2-40B4-BE49-F238E27FC236}">
                    <a16:creationId xmlns:a16="http://schemas.microsoft.com/office/drawing/2014/main" id="{146A47BF-8C9B-1E87-7BC4-7ADEFCA11FAE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493;p40">
                <a:extLst>
                  <a:ext uri="{FF2B5EF4-FFF2-40B4-BE49-F238E27FC236}">
                    <a16:creationId xmlns:a16="http://schemas.microsoft.com/office/drawing/2014/main" id="{957FD971-4055-8B3C-B24F-C8C4B971BAF0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494;p40">
                <a:extLst>
                  <a:ext uri="{FF2B5EF4-FFF2-40B4-BE49-F238E27FC236}">
                    <a16:creationId xmlns:a16="http://schemas.microsoft.com/office/drawing/2014/main" id="{CF9BA915-8F32-A8EB-FFE7-DAA86F92CB32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495;p40">
                <a:extLst>
                  <a:ext uri="{FF2B5EF4-FFF2-40B4-BE49-F238E27FC236}">
                    <a16:creationId xmlns:a16="http://schemas.microsoft.com/office/drawing/2014/main" id="{7BD99DFE-9D1C-6ACF-2863-7F86F3C3BA63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496;p40">
                <a:extLst>
                  <a:ext uri="{FF2B5EF4-FFF2-40B4-BE49-F238E27FC236}">
                    <a16:creationId xmlns:a16="http://schemas.microsoft.com/office/drawing/2014/main" id="{43A13840-FAC5-1B0B-DC9A-B9468554443C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497;p40">
                <a:extLst>
                  <a:ext uri="{FF2B5EF4-FFF2-40B4-BE49-F238E27FC236}">
                    <a16:creationId xmlns:a16="http://schemas.microsoft.com/office/drawing/2014/main" id="{E88EC3A2-4DEC-4037-35DD-E516C4FE286F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498;p40">
                <a:extLst>
                  <a:ext uri="{FF2B5EF4-FFF2-40B4-BE49-F238E27FC236}">
                    <a16:creationId xmlns:a16="http://schemas.microsoft.com/office/drawing/2014/main" id="{C66519A8-B8B0-E833-F13B-45DF51C155FE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499;p40">
                <a:extLst>
                  <a:ext uri="{FF2B5EF4-FFF2-40B4-BE49-F238E27FC236}">
                    <a16:creationId xmlns:a16="http://schemas.microsoft.com/office/drawing/2014/main" id="{92535422-4116-DC48-77C0-FAD883869B3B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500;p40">
                <a:extLst>
                  <a:ext uri="{FF2B5EF4-FFF2-40B4-BE49-F238E27FC236}">
                    <a16:creationId xmlns:a16="http://schemas.microsoft.com/office/drawing/2014/main" id="{891C77BA-2AB0-FAB9-54A0-752A21C26173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501;p40">
                <a:extLst>
                  <a:ext uri="{FF2B5EF4-FFF2-40B4-BE49-F238E27FC236}">
                    <a16:creationId xmlns:a16="http://schemas.microsoft.com/office/drawing/2014/main" id="{95FC0049-B2C1-5CEC-4118-941A11A24FE0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502;p40">
                <a:extLst>
                  <a:ext uri="{FF2B5EF4-FFF2-40B4-BE49-F238E27FC236}">
                    <a16:creationId xmlns:a16="http://schemas.microsoft.com/office/drawing/2014/main" id="{EB19012A-E30B-012D-783F-59219F434D3C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503;p40">
                <a:extLst>
                  <a:ext uri="{FF2B5EF4-FFF2-40B4-BE49-F238E27FC236}">
                    <a16:creationId xmlns:a16="http://schemas.microsoft.com/office/drawing/2014/main" id="{074CA5A4-F063-C6FD-B405-0C028B83ACCF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504;p40">
                <a:extLst>
                  <a:ext uri="{FF2B5EF4-FFF2-40B4-BE49-F238E27FC236}">
                    <a16:creationId xmlns:a16="http://schemas.microsoft.com/office/drawing/2014/main" id="{1E98900E-16EB-797A-84ED-BDC9A5FE0208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505;p40">
              <a:extLst>
                <a:ext uri="{FF2B5EF4-FFF2-40B4-BE49-F238E27FC236}">
                  <a16:creationId xmlns:a16="http://schemas.microsoft.com/office/drawing/2014/main" id="{613D6A4F-68B8-9ACE-D18E-2FBA76023BBF}"/>
                </a:ext>
              </a:extLst>
            </p:cNvPr>
            <p:cNvSpPr/>
            <p:nvPr/>
          </p:nvSpPr>
          <p:spPr>
            <a:xfrm>
              <a:off x="4354930" y="33383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" name="Google Shape;1506;p40">
              <a:extLst>
                <a:ext uri="{FF2B5EF4-FFF2-40B4-BE49-F238E27FC236}">
                  <a16:creationId xmlns:a16="http://schemas.microsoft.com/office/drawing/2014/main" id="{C90CA145-7218-6A45-9B29-1FA417870E17}"/>
                </a:ext>
              </a:extLst>
            </p:cNvPr>
            <p:cNvGrpSpPr/>
            <p:nvPr/>
          </p:nvGrpSpPr>
          <p:grpSpPr>
            <a:xfrm>
              <a:off x="4381216" y="3467266"/>
              <a:ext cx="301143" cy="95916"/>
              <a:chOff x="5581225" y="1820025"/>
              <a:chExt cx="463725" cy="147700"/>
            </a:xfrm>
          </p:grpSpPr>
          <p:sp>
            <p:nvSpPr>
              <p:cNvPr id="48" name="Google Shape;1507;p40">
                <a:extLst>
                  <a:ext uri="{FF2B5EF4-FFF2-40B4-BE49-F238E27FC236}">
                    <a16:creationId xmlns:a16="http://schemas.microsoft.com/office/drawing/2014/main" id="{D4F83800-9093-9D8C-D992-7C7144CB5AA1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508;p40">
                <a:extLst>
                  <a:ext uri="{FF2B5EF4-FFF2-40B4-BE49-F238E27FC236}">
                    <a16:creationId xmlns:a16="http://schemas.microsoft.com/office/drawing/2014/main" id="{1AD902F5-DA7F-A872-B5E5-872C389165B4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509;p40">
                <a:extLst>
                  <a:ext uri="{FF2B5EF4-FFF2-40B4-BE49-F238E27FC236}">
                    <a16:creationId xmlns:a16="http://schemas.microsoft.com/office/drawing/2014/main" id="{DB3D5C15-D741-4AD4-526B-3A8D185870E2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510;p40">
                <a:extLst>
                  <a:ext uri="{FF2B5EF4-FFF2-40B4-BE49-F238E27FC236}">
                    <a16:creationId xmlns:a16="http://schemas.microsoft.com/office/drawing/2014/main" id="{83B0C6A8-F8E8-9F8E-76E5-CEB753F7383F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511;p40">
                <a:extLst>
                  <a:ext uri="{FF2B5EF4-FFF2-40B4-BE49-F238E27FC236}">
                    <a16:creationId xmlns:a16="http://schemas.microsoft.com/office/drawing/2014/main" id="{9A689DC6-5A71-85B4-3AC0-398EC7B76CB9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512;p40">
                <a:extLst>
                  <a:ext uri="{FF2B5EF4-FFF2-40B4-BE49-F238E27FC236}">
                    <a16:creationId xmlns:a16="http://schemas.microsoft.com/office/drawing/2014/main" id="{1D30710E-3274-C9F2-C4F2-13D3A13F2535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513;p40">
                <a:extLst>
                  <a:ext uri="{FF2B5EF4-FFF2-40B4-BE49-F238E27FC236}">
                    <a16:creationId xmlns:a16="http://schemas.microsoft.com/office/drawing/2014/main" id="{AE07B85A-D8FD-4275-30BF-072D8F7D7768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514;p40">
                <a:extLst>
                  <a:ext uri="{FF2B5EF4-FFF2-40B4-BE49-F238E27FC236}">
                    <a16:creationId xmlns:a16="http://schemas.microsoft.com/office/drawing/2014/main" id="{096D0ECF-2DE1-6A89-A2A0-D754EE978188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515;p40">
                <a:extLst>
                  <a:ext uri="{FF2B5EF4-FFF2-40B4-BE49-F238E27FC236}">
                    <a16:creationId xmlns:a16="http://schemas.microsoft.com/office/drawing/2014/main" id="{BE46B363-7A11-FB87-984E-F22E6D7E62E4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516;p40">
                <a:extLst>
                  <a:ext uri="{FF2B5EF4-FFF2-40B4-BE49-F238E27FC236}">
                    <a16:creationId xmlns:a16="http://schemas.microsoft.com/office/drawing/2014/main" id="{2CBCC677-AB89-2FFE-40BF-6529A47A5AC9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517;p40">
                <a:extLst>
                  <a:ext uri="{FF2B5EF4-FFF2-40B4-BE49-F238E27FC236}">
                    <a16:creationId xmlns:a16="http://schemas.microsoft.com/office/drawing/2014/main" id="{5B8516B9-959C-0422-3B4E-79A1B5600D33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518;p40">
                <a:extLst>
                  <a:ext uri="{FF2B5EF4-FFF2-40B4-BE49-F238E27FC236}">
                    <a16:creationId xmlns:a16="http://schemas.microsoft.com/office/drawing/2014/main" id="{27DF02D1-3087-4813-6EA3-BDABD4563C64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519;p40">
                <a:extLst>
                  <a:ext uri="{FF2B5EF4-FFF2-40B4-BE49-F238E27FC236}">
                    <a16:creationId xmlns:a16="http://schemas.microsoft.com/office/drawing/2014/main" id="{DDA09409-759A-DC34-78A2-0C778825B363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" name="Google Shape;1520;p40">
              <a:extLst>
                <a:ext uri="{FF2B5EF4-FFF2-40B4-BE49-F238E27FC236}">
                  <a16:creationId xmlns:a16="http://schemas.microsoft.com/office/drawing/2014/main" id="{D9D6E14D-F7D4-6869-F1C6-0BC754177982}"/>
                </a:ext>
              </a:extLst>
            </p:cNvPr>
            <p:cNvSpPr/>
            <p:nvPr/>
          </p:nvSpPr>
          <p:spPr>
            <a:xfrm>
              <a:off x="3163480" y="4603504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" name="Google Shape;1521;p40">
              <a:extLst>
                <a:ext uri="{FF2B5EF4-FFF2-40B4-BE49-F238E27FC236}">
                  <a16:creationId xmlns:a16="http://schemas.microsoft.com/office/drawing/2014/main" id="{9A54533C-BDD1-85DC-BBA8-2CD53A213AFB}"/>
                </a:ext>
              </a:extLst>
            </p:cNvPr>
            <p:cNvGrpSpPr/>
            <p:nvPr/>
          </p:nvGrpSpPr>
          <p:grpSpPr>
            <a:xfrm>
              <a:off x="3189766" y="4732391"/>
              <a:ext cx="301143" cy="95916"/>
              <a:chOff x="5581225" y="1820025"/>
              <a:chExt cx="463725" cy="147700"/>
            </a:xfrm>
          </p:grpSpPr>
          <p:sp>
            <p:nvSpPr>
              <p:cNvPr id="35" name="Google Shape;1522;p40">
                <a:extLst>
                  <a:ext uri="{FF2B5EF4-FFF2-40B4-BE49-F238E27FC236}">
                    <a16:creationId xmlns:a16="http://schemas.microsoft.com/office/drawing/2014/main" id="{A7ED6EB5-83EF-B12C-4C2D-BAAA32A35C1F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523;p40">
                <a:extLst>
                  <a:ext uri="{FF2B5EF4-FFF2-40B4-BE49-F238E27FC236}">
                    <a16:creationId xmlns:a16="http://schemas.microsoft.com/office/drawing/2014/main" id="{E6D23842-E653-1BB6-2B95-F7E911D4CB52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524;p40">
                <a:extLst>
                  <a:ext uri="{FF2B5EF4-FFF2-40B4-BE49-F238E27FC236}">
                    <a16:creationId xmlns:a16="http://schemas.microsoft.com/office/drawing/2014/main" id="{BA6A8EA5-1112-BDB5-7855-D77F6FF2C4A5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525;p40">
                <a:extLst>
                  <a:ext uri="{FF2B5EF4-FFF2-40B4-BE49-F238E27FC236}">
                    <a16:creationId xmlns:a16="http://schemas.microsoft.com/office/drawing/2014/main" id="{F91471AB-ED7C-BBC2-3A6B-6A0B4F30554D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526;p40">
                <a:extLst>
                  <a:ext uri="{FF2B5EF4-FFF2-40B4-BE49-F238E27FC236}">
                    <a16:creationId xmlns:a16="http://schemas.microsoft.com/office/drawing/2014/main" id="{33E1AD4C-B554-B187-0364-ECCDBD3DDC29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527;p40">
                <a:extLst>
                  <a:ext uri="{FF2B5EF4-FFF2-40B4-BE49-F238E27FC236}">
                    <a16:creationId xmlns:a16="http://schemas.microsoft.com/office/drawing/2014/main" id="{08DB5E97-FC2F-3055-11E1-63868F34684B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528;p40">
                <a:extLst>
                  <a:ext uri="{FF2B5EF4-FFF2-40B4-BE49-F238E27FC236}">
                    <a16:creationId xmlns:a16="http://schemas.microsoft.com/office/drawing/2014/main" id="{7D91F7A0-C074-482D-5845-C373AEBBF65D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529;p40">
                <a:extLst>
                  <a:ext uri="{FF2B5EF4-FFF2-40B4-BE49-F238E27FC236}">
                    <a16:creationId xmlns:a16="http://schemas.microsoft.com/office/drawing/2014/main" id="{FDC8B298-FBE1-DC47-8AED-0B80921F68FC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530;p40">
                <a:extLst>
                  <a:ext uri="{FF2B5EF4-FFF2-40B4-BE49-F238E27FC236}">
                    <a16:creationId xmlns:a16="http://schemas.microsoft.com/office/drawing/2014/main" id="{A01FD247-5609-9B19-1DD1-D5D16094BA7A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531;p40">
                <a:extLst>
                  <a:ext uri="{FF2B5EF4-FFF2-40B4-BE49-F238E27FC236}">
                    <a16:creationId xmlns:a16="http://schemas.microsoft.com/office/drawing/2014/main" id="{9EA6F53E-4E09-D04F-DC8D-497E21984C91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532;p40">
                <a:extLst>
                  <a:ext uri="{FF2B5EF4-FFF2-40B4-BE49-F238E27FC236}">
                    <a16:creationId xmlns:a16="http://schemas.microsoft.com/office/drawing/2014/main" id="{294F808B-7BEB-B817-7335-438D8E9A5421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533;p40">
                <a:extLst>
                  <a:ext uri="{FF2B5EF4-FFF2-40B4-BE49-F238E27FC236}">
                    <a16:creationId xmlns:a16="http://schemas.microsoft.com/office/drawing/2014/main" id="{AC08726A-F003-199E-5272-B8F32FC42F11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534;p40">
                <a:extLst>
                  <a:ext uri="{FF2B5EF4-FFF2-40B4-BE49-F238E27FC236}">
                    <a16:creationId xmlns:a16="http://schemas.microsoft.com/office/drawing/2014/main" id="{63576E45-80AB-5FEE-86E5-8F33EFC62E69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" name="Google Shape;1535;p40">
              <a:extLst>
                <a:ext uri="{FF2B5EF4-FFF2-40B4-BE49-F238E27FC236}">
                  <a16:creationId xmlns:a16="http://schemas.microsoft.com/office/drawing/2014/main" id="{26F496D2-ED25-3571-FD50-D48A3217AAD1}"/>
                </a:ext>
              </a:extLst>
            </p:cNvPr>
            <p:cNvSpPr/>
            <p:nvPr/>
          </p:nvSpPr>
          <p:spPr>
            <a:xfrm rot="367083">
              <a:off x="3328261" y="3532838"/>
              <a:ext cx="478525" cy="478525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" name="Google Shape;1536;p40">
              <a:extLst>
                <a:ext uri="{FF2B5EF4-FFF2-40B4-BE49-F238E27FC236}">
                  <a16:creationId xmlns:a16="http://schemas.microsoft.com/office/drawing/2014/main" id="{E4824632-4025-8A7E-EBB6-43E450332C66}"/>
                </a:ext>
              </a:extLst>
            </p:cNvPr>
            <p:cNvGrpSpPr/>
            <p:nvPr/>
          </p:nvGrpSpPr>
          <p:grpSpPr>
            <a:xfrm>
              <a:off x="3390682" y="3715768"/>
              <a:ext cx="353683" cy="112666"/>
              <a:chOff x="5581225" y="1820025"/>
              <a:chExt cx="463725" cy="147700"/>
            </a:xfrm>
          </p:grpSpPr>
          <p:sp>
            <p:nvSpPr>
              <p:cNvPr id="22" name="Google Shape;1537;p40">
                <a:extLst>
                  <a:ext uri="{FF2B5EF4-FFF2-40B4-BE49-F238E27FC236}">
                    <a16:creationId xmlns:a16="http://schemas.microsoft.com/office/drawing/2014/main" id="{DD19F300-DBE0-68C9-DBBB-BB60BAF83747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538;p40">
                <a:extLst>
                  <a:ext uri="{FF2B5EF4-FFF2-40B4-BE49-F238E27FC236}">
                    <a16:creationId xmlns:a16="http://schemas.microsoft.com/office/drawing/2014/main" id="{BFC3EC90-425E-AE51-F023-136F3E8182AA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539;p40">
                <a:extLst>
                  <a:ext uri="{FF2B5EF4-FFF2-40B4-BE49-F238E27FC236}">
                    <a16:creationId xmlns:a16="http://schemas.microsoft.com/office/drawing/2014/main" id="{D59B4A3A-B873-BDFF-7E18-700067DAB30B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540;p40">
                <a:extLst>
                  <a:ext uri="{FF2B5EF4-FFF2-40B4-BE49-F238E27FC236}">
                    <a16:creationId xmlns:a16="http://schemas.microsoft.com/office/drawing/2014/main" id="{8D5F1030-49ED-2C85-D566-35638FD56019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541;p40">
                <a:extLst>
                  <a:ext uri="{FF2B5EF4-FFF2-40B4-BE49-F238E27FC236}">
                    <a16:creationId xmlns:a16="http://schemas.microsoft.com/office/drawing/2014/main" id="{0351EE90-27BA-F202-D95F-4FC9EDD4606F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542;p40">
                <a:extLst>
                  <a:ext uri="{FF2B5EF4-FFF2-40B4-BE49-F238E27FC236}">
                    <a16:creationId xmlns:a16="http://schemas.microsoft.com/office/drawing/2014/main" id="{6364009B-F484-4ECF-E638-C7A08538048B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543;p40">
                <a:extLst>
                  <a:ext uri="{FF2B5EF4-FFF2-40B4-BE49-F238E27FC236}">
                    <a16:creationId xmlns:a16="http://schemas.microsoft.com/office/drawing/2014/main" id="{1FD0DB07-F487-1DEA-E5AE-D0809B595C8D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544;p40">
                <a:extLst>
                  <a:ext uri="{FF2B5EF4-FFF2-40B4-BE49-F238E27FC236}">
                    <a16:creationId xmlns:a16="http://schemas.microsoft.com/office/drawing/2014/main" id="{B2824E24-F714-DE6C-A297-FE836C0004F4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545;p40">
                <a:extLst>
                  <a:ext uri="{FF2B5EF4-FFF2-40B4-BE49-F238E27FC236}">
                    <a16:creationId xmlns:a16="http://schemas.microsoft.com/office/drawing/2014/main" id="{9B88A7AE-4B84-364B-8F76-B703022A1456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546;p40">
                <a:extLst>
                  <a:ext uri="{FF2B5EF4-FFF2-40B4-BE49-F238E27FC236}">
                    <a16:creationId xmlns:a16="http://schemas.microsoft.com/office/drawing/2014/main" id="{871C9EB6-0337-FBDE-ED56-825B92E89BB4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547;p40">
                <a:extLst>
                  <a:ext uri="{FF2B5EF4-FFF2-40B4-BE49-F238E27FC236}">
                    <a16:creationId xmlns:a16="http://schemas.microsoft.com/office/drawing/2014/main" id="{65FE160E-604A-22C2-2963-2E0FA9018CFD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548;p40">
                <a:extLst>
                  <a:ext uri="{FF2B5EF4-FFF2-40B4-BE49-F238E27FC236}">
                    <a16:creationId xmlns:a16="http://schemas.microsoft.com/office/drawing/2014/main" id="{562E86B9-723D-796B-CD77-82D3FDAF9207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549;p40">
                <a:extLst>
                  <a:ext uri="{FF2B5EF4-FFF2-40B4-BE49-F238E27FC236}">
                    <a16:creationId xmlns:a16="http://schemas.microsoft.com/office/drawing/2014/main" id="{6B705619-9800-E30F-AC74-ECF7F96D79E6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36"/>
          <p:cNvSpPr txBox="1">
            <a:spLocks noGrp="1"/>
          </p:cNvSpPr>
          <p:nvPr>
            <p:ph type="title"/>
          </p:nvPr>
        </p:nvSpPr>
        <p:spPr>
          <a:xfrm>
            <a:off x="325717" y="436636"/>
            <a:ext cx="839044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600" dirty="0">
                <a:solidFill>
                  <a:schemeClr val="bg2"/>
                </a:solidFill>
              </a:rPr>
              <a:t>Ko reikia kad elektros srovė tekėtų?</a:t>
            </a:r>
            <a:endParaRPr sz="3600" dirty="0">
              <a:solidFill>
                <a:schemeClr val="bg2"/>
              </a:solidFill>
            </a:endParaRPr>
          </a:p>
        </p:txBody>
      </p:sp>
      <p:sp>
        <p:nvSpPr>
          <p:cNvPr id="1132" name="Google Shape;1132;p36"/>
          <p:cNvSpPr txBox="1">
            <a:spLocks noGrp="1"/>
          </p:cNvSpPr>
          <p:nvPr>
            <p:ph type="subTitle" idx="5"/>
          </p:nvPr>
        </p:nvSpPr>
        <p:spPr>
          <a:xfrm>
            <a:off x="-268650" y="1074563"/>
            <a:ext cx="9412650" cy="32336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Laisvųjų krūvį turinčių dalelių</a:t>
            </a:r>
          </a:p>
          <a:p>
            <a:pPr rtl="0" fontAlgn="base"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Jėgos, verčiančios kryptingai judėti </a:t>
            </a:r>
            <a:r>
              <a:rPr lang="lt-LT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elektringąsias</a:t>
            </a: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daleles. </a:t>
            </a:r>
          </a:p>
          <a:p>
            <a:pPr rtl="0" fontAlgn="base"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Iš laidininkų sudarytos uždarosios grandinės.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11EB966-6242-7960-FBD8-6CED81628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084" y="3219128"/>
            <a:ext cx="4005947" cy="1924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oogle Shape;1486;p40">
            <a:extLst>
              <a:ext uri="{FF2B5EF4-FFF2-40B4-BE49-F238E27FC236}">
                <a16:creationId xmlns:a16="http://schemas.microsoft.com/office/drawing/2014/main" id="{5CB4AEB6-990E-52DD-11B6-F8BD21710D78}"/>
              </a:ext>
            </a:extLst>
          </p:cNvPr>
          <p:cNvGrpSpPr/>
          <p:nvPr/>
        </p:nvGrpSpPr>
        <p:grpSpPr>
          <a:xfrm flipH="1">
            <a:off x="7986211" y="4077057"/>
            <a:ext cx="976365" cy="965717"/>
            <a:chOff x="2214529" y="2433804"/>
            <a:chExt cx="2706110" cy="2676600"/>
          </a:xfrm>
        </p:grpSpPr>
        <p:sp>
          <p:nvSpPr>
            <p:cNvPr id="13" name="Google Shape;1487;p40">
              <a:extLst>
                <a:ext uri="{FF2B5EF4-FFF2-40B4-BE49-F238E27FC236}">
                  <a16:creationId xmlns:a16="http://schemas.microsoft.com/office/drawing/2014/main" id="{AFC23600-8EF4-3136-9857-6FE708E048CE}"/>
                </a:ext>
              </a:extLst>
            </p:cNvPr>
            <p:cNvSpPr/>
            <p:nvPr/>
          </p:nvSpPr>
          <p:spPr>
            <a:xfrm>
              <a:off x="3189613" y="2433804"/>
              <a:ext cx="775500" cy="26766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88;p40">
              <a:extLst>
                <a:ext uri="{FF2B5EF4-FFF2-40B4-BE49-F238E27FC236}">
                  <a16:creationId xmlns:a16="http://schemas.microsoft.com/office/drawing/2014/main" id="{56F7A59C-96DE-0CB8-677F-C22A913EE652}"/>
                </a:ext>
              </a:extLst>
            </p:cNvPr>
            <p:cNvSpPr/>
            <p:nvPr/>
          </p:nvSpPr>
          <p:spPr>
            <a:xfrm rot="3599640">
              <a:off x="3179809" y="2422465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489;p40">
              <a:extLst>
                <a:ext uri="{FF2B5EF4-FFF2-40B4-BE49-F238E27FC236}">
                  <a16:creationId xmlns:a16="http://schemas.microsoft.com/office/drawing/2014/main" id="{25E5D10C-8723-B406-3334-37BE50B08F6D}"/>
                </a:ext>
              </a:extLst>
            </p:cNvPr>
            <p:cNvSpPr/>
            <p:nvPr/>
          </p:nvSpPr>
          <p:spPr>
            <a:xfrm rot="7200360">
              <a:off x="3179699" y="2433806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490;p40">
              <a:extLst>
                <a:ext uri="{FF2B5EF4-FFF2-40B4-BE49-F238E27FC236}">
                  <a16:creationId xmlns:a16="http://schemas.microsoft.com/office/drawing/2014/main" id="{7EF1AE5B-D56F-5E11-5D9A-5A3A1FC907F4}"/>
                </a:ext>
              </a:extLst>
            </p:cNvPr>
            <p:cNvSpPr/>
            <p:nvPr/>
          </p:nvSpPr>
          <p:spPr>
            <a:xfrm>
              <a:off x="2316805" y="31969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" name="Google Shape;1491;p40">
              <a:extLst>
                <a:ext uri="{FF2B5EF4-FFF2-40B4-BE49-F238E27FC236}">
                  <a16:creationId xmlns:a16="http://schemas.microsoft.com/office/drawing/2014/main" id="{8B5EC43B-492C-67E5-01E2-CBC533633376}"/>
                </a:ext>
              </a:extLst>
            </p:cNvPr>
            <p:cNvGrpSpPr/>
            <p:nvPr/>
          </p:nvGrpSpPr>
          <p:grpSpPr>
            <a:xfrm>
              <a:off x="2343091" y="3325866"/>
              <a:ext cx="301143" cy="95916"/>
              <a:chOff x="5581225" y="1820025"/>
              <a:chExt cx="463725" cy="147700"/>
            </a:xfrm>
          </p:grpSpPr>
          <p:sp>
            <p:nvSpPr>
              <p:cNvPr id="63" name="Google Shape;1492;p40">
                <a:extLst>
                  <a:ext uri="{FF2B5EF4-FFF2-40B4-BE49-F238E27FC236}">
                    <a16:creationId xmlns:a16="http://schemas.microsoft.com/office/drawing/2014/main" id="{59D4AD4C-9DBD-C204-54BF-8A304A5A809F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493;p40">
                <a:extLst>
                  <a:ext uri="{FF2B5EF4-FFF2-40B4-BE49-F238E27FC236}">
                    <a16:creationId xmlns:a16="http://schemas.microsoft.com/office/drawing/2014/main" id="{DB2BE16A-8EF1-03F2-B58C-501F7D3C4255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494;p40">
                <a:extLst>
                  <a:ext uri="{FF2B5EF4-FFF2-40B4-BE49-F238E27FC236}">
                    <a16:creationId xmlns:a16="http://schemas.microsoft.com/office/drawing/2014/main" id="{77C77BDD-692E-2232-5CD8-40D690A0E31E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495;p40">
                <a:extLst>
                  <a:ext uri="{FF2B5EF4-FFF2-40B4-BE49-F238E27FC236}">
                    <a16:creationId xmlns:a16="http://schemas.microsoft.com/office/drawing/2014/main" id="{32BDA1F7-21D5-0CA6-E020-39EF6B23AB9B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496;p40">
                <a:extLst>
                  <a:ext uri="{FF2B5EF4-FFF2-40B4-BE49-F238E27FC236}">
                    <a16:creationId xmlns:a16="http://schemas.microsoft.com/office/drawing/2014/main" id="{B157099F-1DD3-A093-6D7A-56FCD2A6A083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497;p40">
                <a:extLst>
                  <a:ext uri="{FF2B5EF4-FFF2-40B4-BE49-F238E27FC236}">
                    <a16:creationId xmlns:a16="http://schemas.microsoft.com/office/drawing/2014/main" id="{B83094B2-497C-6249-5F38-222E7E348FBA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498;p40">
                <a:extLst>
                  <a:ext uri="{FF2B5EF4-FFF2-40B4-BE49-F238E27FC236}">
                    <a16:creationId xmlns:a16="http://schemas.microsoft.com/office/drawing/2014/main" id="{3AEB116B-BFAE-FCEC-8770-0AFFA47DF5A5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499;p40">
                <a:extLst>
                  <a:ext uri="{FF2B5EF4-FFF2-40B4-BE49-F238E27FC236}">
                    <a16:creationId xmlns:a16="http://schemas.microsoft.com/office/drawing/2014/main" id="{1DD024C8-0506-6B21-C860-2553F2A175FB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500;p40">
                <a:extLst>
                  <a:ext uri="{FF2B5EF4-FFF2-40B4-BE49-F238E27FC236}">
                    <a16:creationId xmlns:a16="http://schemas.microsoft.com/office/drawing/2014/main" id="{1E0ED724-5F7E-E409-3E3A-9E6A7371F037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501;p40">
                <a:extLst>
                  <a:ext uri="{FF2B5EF4-FFF2-40B4-BE49-F238E27FC236}">
                    <a16:creationId xmlns:a16="http://schemas.microsoft.com/office/drawing/2014/main" id="{53EA7B4C-41E2-3787-3191-66F5F1678858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502;p40">
                <a:extLst>
                  <a:ext uri="{FF2B5EF4-FFF2-40B4-BE49-F238E27FC236}">
                    <a16:creationId xmlns:a16="http://schemas.microsoft.com/office/drawing/2014/main" id="{8E992C58-24FA-360A-07B3-8074E1C97F97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503;p40">
                <a:extLst>
                  <a:ext uri="{FF2B5EF4-FFF2-40B4-BE49-F238E27FC236}">
                    <a16:creationId xmlns:a16="http://schemas.microsoft.com/office/drawing/2014/main" id="{97FD46F3-0C33-DB1B-B65C-395FC332ED81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504;p40">
                <a:extLst>
                  <a:ext uri="{FF2B5EF4-FFF2-40B4-BE49-F238E27FC236}">
                    <a16:creationId xmlns:a16="http://schemas.microsoft.com/office/drawing/2014/main" id="{2EE3A41B-ED30-585A-59A6-C0775DE51F97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" name="Google Shape;1505;p40">
              <a:extLst>
                <a:ext uri="{FF2B5EF4-FFF2-40B4-BE49-F238E27FC236}">
                  <a16:creationId xmlns:a16="http://schemas.microsoft.com/office/drawing/2014/main" id="{A6F40163-4642-D8C6-E03E-11DBC6609D6E}"/>
                </a:ext>
              </a:extLst>
            </p:cNvPr>
            <p:cNvSpPr/>
            <p:nvPr/>
          </p:nvSpPr>
          <p:spPr>
            <a:xfrm>
              <a:off x="4354930" y="33383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" name="Google Shape;1506;p40">
              <a:extLst>
                <a:ext uri="{FF2B5EF4-FFF2-40B4-BE49-F238E27FC236}">
                  <a16:creationId xmlns:a16="http://schemas.microsoft.com/office/drawing/2014/main" id="{D221AEFB-23D0-5A07-F37C-832176E670DF}"/>
                </a:ext>
              </a:extLst>
            </p:cNvPr>
            <p:cNvGrpSpPr/>
            <p:nvPr/>
          </p:nvGrpSpPr>
          <p:grpSpPr>
            <a:xfrm>
              <a:off x="4381216" y="3467266"/>
              <a:ext cx="301143" cy="95916"/>
              <a:chOff x="5581225" y="1820025"/>
              <a:chExt cx="463725" cy="147700"/>
            </a:xfrm>
          </p:grpSpPr>
          <p:sp>
            <p:nvSpPr>
              <p:cNvPr id="50" name="Google Shape;1507;p40">
                <a:extLst>
                  <a:ext uri="{FF2B5EF4-FFF2-40B4-BE49-F238E27FC236}">
                    <a16:creationId xmlns:a16="http://schemas.microsoft.com/office/drawing/2014/main" id="{7003769C-590D-6F7F-A6E1-EDF87BE12807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508;p40">
                <a:extLst>
                  <a:ext uri="{FF2B5EF4-FFF2-40B4-BE49-F238E27FC236}">
                    <a16:creationId xmlns:a16="http://schemas.microsoft.com/office/drawing/2014/main" id="{0096CF0A-29D1-97A9-8EEF-FB4F54C835C2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509;p40">
                <a:extLst>
                  <a:ext uri="{FF2B5EF4-FFF2-40B4-BE49-F238E27FC236}">
                    <a16:creationId xmlns:a16="http://schemas.microsoft.com/office/drawing/2014/main" id="{FC05D1E3-A218-354C-877A-F5C14314460B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510;p40">
                <a:extLst>
                  <a:ext uri="{FF2B5EF4-FFF2-40B4-BE49-F238E27FC236}">
                    <a16:creationId xmlns:a16="http://schemas.microsoft.com/office/drawing/2014/main" id="{4C235F56-B672-2A58-11D1-0A957633C385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511;p40">
                <a:extLst>
                  <a:ext uri="{FF2B5EF4-FFF2-40B4-BE49-F238E27FC236}">
                    <a16:creationId xmlns:a16="http://schemas.microsoft.com/office/drawing/2014/main" id="{EA47BFC2-9A11-B75B-1C7A-94D292F775FF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512;p40">
                <a:extLst>
                  <a:ext uri="{FF2B5EF4-FFF2-40B4-BE49-F238E27FC236}">
                    <a16:creationId xmlns:a16="http://schemas.microsoft.com/office/drawing/2014/main" id="{D23EB5F9-283C-C001-AC0A-50B934ECA69D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513;p40">
                <a:extLst>
                  <a:ext uri="{FF2B5EF4-FFF2-40B4-BE49-F238E27FC236}">
                    <a16:creationId xmlns:a16="http://schemas.microsoft.com/office/drawing/2014/main" id="{0EEF0188-1014-FDD2-CB89-0D32BE0BC1F2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514;p40">
                <a:extLst>
                  <a:ext uri="{FF2B5EF4-FFF2-40B4-BE49-F238E27FC236}">
                    <a16:creationId xmlns:a16="http://schemas.microsoft.com/office/drawing/2014/main" id="{C64F78B4-2ADC-5856-2F60-4CFA541FD64F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515;p40">
                <a:extLst>
                  <a:ext uri="{FF2B5EF4-FFF2-40B4-BE49-F238E27FC236}">
                    <a16:creationId xmlns:a16="http://schemas.microsoft.com/office/drawing/2014/main" id="{F1C434DE-1748-D5B9-00FA-7A54DACBC63E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516;p40">
                <a:extLst>
                  <a:ext uri="{FF2B5EF4-FFF2-40B4-BE49-F238E27FC236}">
                    <a16:creationId xmlns:a16="http://schemas.microsoft.com/office/drawing/2014/main" id="{9C5A3080-1955-B2A6-501D-57A8E466B656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517;p40">
                <a:extLst>
                  <a:ext uri="{FF2B5EF4-FFF2-40B4-BE49-F238E27FC236}">
                    <a16:creationId xmlns:a16="http://schemas.microsoft.com/office/drawing/2014/main" id="{8F7C08CC-37D4-83D5-C612-00076D7C0A64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518;p40">
                <a:extLst>
                  <a:ext uri="{FF2B5EF4-FFF2-40B4-BE49-F238E27FC236}">
                    <a16:creationId xmlns:a16="http://schemas.microsoft.com/office/drawing/2014/main" id="{0B53AF52-D2A9-F0BC-A510-F9979841BC53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519;p40">
                <a:extLst>
                  <a:ext uri="{FF2B5EF4-FFF2-40B4-BE49-F238E27FC236}">
                    <a16:creationId xmlns:a16="http://schemas.microsoft.com/office/drawing/2014/main" id="{0EF4FAE1-1489-57D7-60AE-D6CB88122C53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" name="Google Shape;1520;p40">
              <a:extLst>
                <a:ext uri="{FF2B5EF4-FFF2-40B4-BE49-F238E27FC236}">
                  <a16:creationId xmlns:a16="http://schemas.microsoft.com/office/drawing/2014/main" id="{7193CF16-6397-57EF-1386-CFE2CA7BDA51}"/>
                </a:ext>
              </a:extLst>
            </p:cNvPr>
            <p:cNvSpPr/>
            <p:nvPr/>
          </p:nvSpPr>
          <p:spPr>
            <a:xfrm>
              <a:off x="3163480" y="4603504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" name="Google Shape;1521;p40">
              <a:extLst>
                <a:ext uri="{FF2B5EF4-FFF2-40B4-BE49-F238E27FC236}">
                  <a16:creationId xmlns:a16="http://schemas.microsoft.com/office/drawing/2014/main" id="{DC90A79E-C5A1-5613-8284-4360E1055906}"/>
                </a:ext>
              </a:extLst>
            </p:cNvPr>
            <p:cNvGrpSpPr/>
            <p:nvPr/>
          </p:nvGrpSpPr>
          <p:grpSpPr>
            <a:xfrm>
              <a:off x="3189766" y="4732391"/>
              <a:ext cx="301143" cy="95916"/>
              <a:chOff x="5581225" y="1820025"/>
              <a:chExt cx="463725" cy="147700"/>
            </a:xfrm>
          </p:grpSpPr>
          <p:sp>
            <p:nvSpPr>
              <p:cNvPr id="37" name="Google Shape;1522;p40">
                <a:extLst>
                  <a:ext uri="{FF2B5EF4-FFF2-40B4-BE49-F238E27FC236}">
                    <a16:creationId xmlns:a16="http://schemas.microsoft.com/office/drawing/2014/main" id="{6786767F-B33F-9B7D-F93E-D0066756E5A2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523;p40">
                <a:extLst>
                  <a:ext uri="{FF2B5EF4-FFF2-40B4-BE49-F238E27FC236}">
                    <a16:creationId xmlns:a16="http://schemas.microsoft.com/office/drawing/2014/main" id="{3AD2189E-02AB-3E12-0A00-9F8C1CB46032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524;p40">
                <a:extLst>
                  <a:ext uri="{FF2B5EF4-FFF2-40B4-BE49-F238E27FC236}">
                    <a16:creationId xmlns:a16="http://schemas.microsoft.com/office/drawing/2014/main" id="{A056A6F0-5F19-6D95-F122-59D5E6C31EC6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525;p40">
                <a:extLst>
                  <a:ext uri="{FF2B5EF4-FFF2-40B4-BE49-F238E27FC236}">
                    <a16:creationId xmlns:a16="http://schemas.microsoft.com/office/drawing/2014/main" id="{7713D1B8-F40E-A9E0-D48C-2997C2D7AB9C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526;p40">
                <a:extLst>
                  <a:ext uri="{FF2B5EF4-FFF2-40B4-BE49-F238E27FC236}">
                    <a16:creationId xmlns:a16="http://schemas.microsoft.com/office/drawing/2014/main" id="{01D7B9AE-1C7A-ACAA-1B6E-F3D632427049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527;p40">
                <a:extLst>
                  <a:ext uri="{FF2B5EF4-FFF2-40B4-BE49-F238E27FC236}">
                    <a16:creationId xmlns:a16="http://schemas.microsoft.com/office/drawing/2014/main" id="{2C3514F7-5313-BB9E-0FD2-00DE89268BA0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528;p40">
                <a:extLst>
                  <a:ext uri="{FF2B5EF4-FFF2-40B4-BE49-F238E27FC236}">
                    <a16:creationId xmlns:a16="http://schemas.microsoft.com/office/drawing/2014/main" id="{2E70E0D9-192B-4EDC-CB6E-813CDDDB92B8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529;p40">
                <a:extLst>
                  <a:ext uri="{FF2B5EF4-FFF2-40B4-BE49-F238E27FC236}">
                    <a16:creationId xmlns:a16="http://schemas.microsoft.com/office/drawing/2014/main" id="{24DCF9B8-F312-C742-6424-B218829B0A0F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530;p40">
                <a:extLst>
                  <a:ext uri="{FF2B5EF4-FFF2-40B4-BE49-F238E27FC236}">
                    <a16:creationId xmlns:a16="http://schemas.microsoft.com/office/drawing/2014/main" id="{BD27ABE2-D0F6-65C1-B7DB-9F7B81C8FD9C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531;p40">
                <a:extLst>
                  <a:ext uri="{FF2B5EF4-FFF2-40B4-BE49-F238E27FC236}">
                    <a16:creationId xmlns:a16="http://schemas.microsoft.com/office/drawing/2014/main" id="{E2ADFF8B-F633-A121-DF33-37F0053C6112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532;p40">
                <a:extLst>
                  <a:ext uri="{FF2B5EF4-FFF2-40B4-BE49-F238E27FC236}">
                    <a16:creationId xmlns:a16="http://schemas.microsoft.com/office/drawing/2014/main" id="{9FAC2BD5-F95D-3181-23C0-F747CA26DE44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533;p40">
                <a:extLst>
                  <a:ext uri="{FF2B5EF4-FFF2-40B4-BE49-F238E27FC236}">
                    <a16:creationId xmlns:a16="http://schemas.microsoft.com/office/drawing/2014/main" id="{DBFB0DB5-6498-D68B-F786-87CCB623AB8B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534;p40">
                <a:extLst>
                  <a:ext uri="{FF2B5EF4-FFF2-40B4-BE49-F238E27FC236}">
                    <a16:creationId xmlns:a16="http://schemas.microsoft.com/office/drawing/2014/main" id="{F8703043-93FF-4A1F-7984-3864B3093E86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" name="Google Shape;1535;p40">
              <a:extLst>
                <a:ext uri="{FF2B5EF4-FFF2-40B4-BE49-F238E27FC236}">
                  <a16:creationId xmlns:a16="http://schemas.microsoft.com/office/drawing/2014/main" id="{8AF8D173-1364-2FD7-F7A8-7EBC5453838E}"/>
                </a:ext>
              </a:extLst>
            </p:cNvPr>
            <p:cNvSpPr/>
            <p:nvPr/>
          </p:nvSpPr>
          <p:spPr>
            <a:xfrm rot="367083">
              <a:off x="3328261" y="3532838"/>
              <a:ext cx="478525" cy="478525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" name="Google Shape;1536;p40">
              <a:extLst>
                <a:ext uri="{FF2B5EF4-FFF2-40B4-BE49-F238E27FC236}">
                  <a16:creationId xmlns:a16="http://schemas.microsoft.com/office/drawing/2014/main" id="{76391DAD-F7B2-2D64-3351-E614B95D5FCE}"/>
                </a:ext>
              </a:extLst>
            </p:cNvPr>
            <p:cNvGrpSpPr/>
            <p:nvPr/>
          </p:nvGrpSpPr>
          <p:grpSpPr>
            <a:xfrm>
              <a:off x="3390682" y="3715768"/>
              <a:ext cx="353683" cy="112666"/>
              <a:chOff x="5581225" y="1820025"/>
              <a:chExt cx="463725" cy="147700"/>
            </a:xfrm>
          </p:grpSpPr>
          <p:sp>
            <p:nvSpPr>
              <p:cNvPr id="24" name="Google Shape;1537;p40">
                <a:extLst>
                  <a:ext uri="{FF2B5EF4-FFF2-40B4-BE49-F238E27FC236}">
                    <a16:creationId xmlns:a16="http://schemas.microsoft.com/office/drawing/2014/main" id="{79D2E13B-2822-B75C-35CF-FBF708D5CCB2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538;p40">
                <a:extLst>
                  <a:ext uri="{FF2B5EF4-FFF2-40B4-BE49-F238E27FC236}">
                    <a16:creationId xmlns:a16="http://schemas.microsoft.com/office/drawing/2014/main" id="{D57DF6A8-839D-FD56-95ED-67B7BDF9F234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539;p40">
                <a:extLst>
                  <a:ext uri="{FF2B5EF4-FFF2-40B4-BE49-F238E27FC236}">
                    <a16:creationId xmlns:a16="http://schemas.microsoft.com/office/drawing/2014/main" id="{6246335F-A11A-98E8-8767-F78F7F5948A4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540;p40">
                <a:extLst>
                  <a:ext uri="{FF2B5EF4-FFF2-40B4-BE49-F238E27FC236}">
                    <a16:creationId xmlns:a16="http://schemas.microsoft.com/office/drawing/2014/main" id="{C9F717A6-1367-6266-7D2D-89D63F59A170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541;p40">
                <a:extLst>
                  <a:ext uri="{FF2B5EF4-FFF2-40B4-BE49-F238E27FC236}">
                    <a16:creationId xmlns:a16="http://schemas.microsoft.com/office/drawing/2014/main" id="{85695B15-4525-CA45-43FA-6A90D1913337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542;p40">
                <a:extLst>
                  <a:ext uri="{FF2B5EF4-FFF2-40B4-BE49-F238E27FC236}">
                    <a16:creationId xmlns:a16="http://schemas.microsoft.com/office/drawing/2014/main" id="{CDE37E25-22B4-5893-8A2B-E5AE4DEB7056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543;p40">
                <a:extLst>
                  <a:ext uri="{FF2B5EF4-FFF2-40B4-BE49-F238E27FC236}">
                    <a16:creationId xmlns:a16="http://schemas.microsoft.com/office/drawing/2014/main" id="{945C6686-ACEE-A7AE-07C0-CF39DBDC42E3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544;p40">
                <a:extLst>
                  <a:ext uri="{FF2B5EF4-FFF2-40B4-BE49-F238E27FC236}">
                    <a16:creationId xmlns:a16="http://schemas.microsoft.com/office/drawing/2014/main" id="{08242D16-C16B-C11C-407B-A50C008511EF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545;p40">
                <a:extLst>
                  <a:ext uri="{FF2B5EF4-FFF2-40B4-BE49-F238E27FC236}">
                    <a16:creationId xmlns:a16="http://schemas.microsoft.com/office/drawing/2014/main" id="{8EA7240F-9D83-9E5A-EC2E-63E5306E6899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546;p40">
                <a:extLst>
                  <a:ext uri="{FF2B5EF4-FFF2-40B4-BE49-F238E27FC236}">
                    <a16:creationId xmlns:a16="http://schemas.microsoft.com/office/drawing/2014/main" id="{A1EF5115-9599-2235-0E25-622C218DCEA7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547;p40">
                <a:extLst>
                  <a:ext uri="{FF2B5EF4-FFF2-40B4-BE49-F238E27FC236}">
                    <a16:creationId xmlns:a16="http://schemas.microsoft.com/office/drawing/2014/main" id="{D020EC08-3988-C317-1657-656072F876D5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548;p40">
                <a:extLst>
                  <a:ext uri="{FF2B5EF4-FFF2-40B4-BE49-F238E27FC236}">
                    <a16:creationId xmlns:a16="http://schemas.microsoft.com/office/drawing/2014/main" id="{F919998D-7F55-CAE5-5EEE-3E685CFC9CBE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549;p40">
                <a:extLst>
                  <a:ext uri="{FF2B5EF4-FFF2-40B4-BE49-F238E27FC236}">
                    <a16:creationId xmlns:a16="http://schemas.microsoft.com/office/drawing/2014/main" id="{0897CE6E-6C76-4291-57F1-2A93BABE0A77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Google Shape;1167;p37"/>
          <p:cNvSpPr txBox="1">
            <a:spLocks noGrp="1"/>
          </p:cNvSpPr>
          <p:nvPr>
            <p:ph type="title"/>
          </p:nvPr>
        </p:nvSpPr>
        <p:spPr>
          <a:xfrm>
            <a:off x="732190" y="17861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600" dirty="0">
                <a:solidFill>
                  <a:schemeClr val="dk2"/>
                </a:solidFill>
              </a:rPr>
              <a:t>Laidininkai</a:t>
            </a:r>
            <a:endParaRPr sz="3600" dirty="0">
              <a:solidFill>
                <a:schemeClr val="dk2"/>
              </a:solidFill>
            </a:endParaRPr>
          </a:p>
        </p:txBody>
      </p:sp>
      <p:grpSp>
        <p:nvGrpSpPr>
          <p:cNvPr id="1175" name="Google Shape;1175;p37"/>
          <p:cNvGrpSpPr/>
          <p:nvPr/>
        </p:nvGrpSpPr>
        <p:grpSpPr>
          <a:xfrm flipH="1">
            <a:off x="0" y="4169115"/>
            <a:ext cx="852496" cy="803258"/>
            <a:chOff x="6712725" y="1324325"/>
            <a:chExt cx="2861687" cy="2696400"/>
          </a:xfrm>
        </p:grpSpPr>
        <p:sp>
          <p:nvSpPr>
            <p:cNvPr id="1176" name="Google Shape;1176;p37"/>
            <p:cNvSpPr/>
            <p:nvPr/>
          </p:nvSpPr>
          <p:spPr>
            <a:xfrm rot="-412467">
              <a:off x="7940813" y="2510723"/>
              <a:ext cx="323324" cy="323324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37"/>
            <p:cNvSpPr/>
            <p:nvPr/>
          </p:nvSpPr>
          <p:spPr>
            <a:xfrm>
              <a:off x="6712725" y="1324325"/>
              <a:ext cx="2696400" cy="26964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37"/>
            <p:cNvSpPr/>
            <p:nvPr/>
          </p:nvSpPr>
          <p:spPr>
            <a:xfrm>
              <a:off x="7041062" y="1652676"/>
              <a:ext cx="2039400" cy="20394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37"/>
            <p:cNvSpPr/>
            <p:nvPr/>
          </p:nvSpPr>
          <p:spPr>
            <a:xfrm>
              <a:off x="6890093" y="3395729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37"/>
            <p:cNvSpPr/>
            <p:nvPr/>
          </p:nvSpPr>
          <p:spPr>
            <a:xfrm>
              <a:off x="9220712" y="2567403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37"/>
            <p:cNvSpPr/>
            <p:nvPr/>
          </p:nvSpPr>
          <p:spPr>
            <a:xfrm>
              <a:off x="7257244" y="1698702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37"/>
            <p:cNvSpPr/>
            <p:nvPr/>
          </p:nvSpPr>
          <p:spPr>
            <a:xfrm rot="-528068">
              <a:off x="7637814" y="2351005"/>
              <a:ext cx="380379" cy="380379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37"/>
            <p:cNvSpPr/>
            <p:nvPr/>
          </p:nvSpPr>
          <p:spPr>
            <a:xfrm rot="-526072">
              <a:off x="7871270" y="2177593"/>
              <a:ext cx="301119" cy="301119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37"/>
            <p:cNvSpPr/>
            <p:nvPr/>
          </p:nvSpPr>
          <p:spPr>
            <a:xfrm rot="-412467">
              <a:off x="8023938" y="2819873"/>
              <a:ext cx="323324" cy="323324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37"/>
            <p:cNvSpPr/>
            <p:nvPr/>
          </p:nvSpPr>
          <p:spPr>
            <a:xfrm rot="-412051">
              <a:off x="8173991" y="2499994"/>
              <a:ext cx="496764" cy="496764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37"/>
            <p:cNvSpPr/>
            <p:nvPr/>
          </p:nvSpPr>
          <p:spPr>
            <a:xfrm rot="367957">
              <a:off x="7997600" y="2079012"/>
              <a:ext cx="713282" cy="713282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37"/>
            <p:cNvSpPr/>
            <p:nvPr/>
          </p:nvSpPr>
          <p:spPr>
            <a:xfrm rot="366673">
              <a:off x="7505046" y="2483082"/>
              <a:ext cx="712952" cy="712952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88" name="Google Shape;1188;p37"/>
            <p:cNvGrpSpPr/>
            <p:nvPr/>
          </p:nvGrpSpPr>
          <p:grpSpPr>
            <a:xfrm>
              <a:off x="7647938" y="2765013"/>
              <a:ext cx="427175" cy="149075"/>
              <a:chOff x="4952850" y="2127900"/>
              <a:chExt cx="427175" cy="149075"/>
            </a:xfrm>
          </p:grpSpPr>
          <p:sp>
            <p:nvSpPr>
              <p:cNvPr id="1189" name="Google Shape;1189;p37"/>
              <p:cNvSpPr/>
              <p:nvPr/>
            </p:nvSpPr>
            <p:spPr>
              <a:xfrm>
                <a:off x="5094800" y="2178400"/>
                <a:ext cx="143650" cy="43700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1748" extrusionOk="0">
                    <a:moveTo>
                      <a:pt x="2656" y="217"/>
                    </a:moveTo>
                    <a:cubicBezTo>
                      <a:pt x="2656" y="95"/>
                      <a:pt x="2750" y="0"/>
                      <a:pt x="2873" y="0"/>
                    </a:cubicBezTo>
                    <a:cubicBezTo>
                      <a:pt x="2981" y="0"/>
                      <a:pt x="3075" y="95"/>
                      <a:pt x="3075" y="217"/>
                    </a:cubicBezTo>
                    <a:cubicBezTo>
                      <a:pt x="3075" y="528"/>
                      <a:pt x="3198" y="813"/>
                      <a:pt x="3401" y="1016"/>
                    </a:cubicBezTo>
                    <a:cubicBezTo>
                      <a:pt x="3604" y="1220"/>
                      <a:pt x="3888" y="1341"/>
                      <a:pt x="4201" y="1341"/>
                    </a:cubicBezTo>
                    <a:cubicBezTo>
                      <a:pt x="4512" y="1341"/>
                      <a:pt x="4797" y="1220"/>
                      <a:pt x="4999" y="1016"/>
                    </a:cubicBezTo>
                    <a:cubicBezTo>
                      <a:pt x="5203" y="813"/>
                      <a:pt x="5325" y="528"/>
                      <a:pt x="5325" y="217"/>
                    </a:cubicBezTo>
                    <a:cubicBezTo>
                      <a:pt x="5325" y="95"/>
                      <a:pt x="5420" y="0"/>
                      <a:pt x="5541" y="0"/>
                    </a:cubicBezTo>
                    <a:cubicBezTo>
                      <a:pt x="5650" y="0"/>
                      <a:pt x="5745" y="95"/>
                      <a:pt x="5745" y="217"/>
                    </a:cubicBezTo>
                    <a:cubicBezTo>
                      <a:pt x="5745" y="637"/>
                      <a:pt x="5569" y="1030"/>
                      <a:pt x="5298" y="1301"/>
                    </a:cubicBezTo>
                    <a:cubicBezTo>
                      <a:pt x="5014" y="1585"/>
                      <a:pt x="4634" y="1748"/>
                      <a:pt x="4201" y="1748"/>
                    </a:cubicBezTo>
                    <a:cubicBezTo>
                      <a:pt x="3780" y="1748"/>
                      <a:pt x="3388" y="1585"/>
                      <a:pt x="3117" y="1301"/>
                    </a:cubicBezTo>
                    <a:cubicBezTo>
                      <a:pt x="3021" y="1206"/>
                      <a:pt x="2940" y="1097"/>
                      <a:pt x="2873" y="989"/>
                    </a:cubicBezTo>
                    <a:cubicBezTo>
                      <a:pt x="2804" y="1097"/>
                      <a:pt x="2723" y="1206"/>
                      <a:pt x="2629" y="1301"/>
                    </a:cubicBezTo>
                    <a:cubicBezTo>
                      <a:pt x="2344" y="1585"/>
                      <a:pt x="1964" y="1748"/>
                      <a:pt x="1531" y="1748"/>
                    </a:cubicBezTo>
                    <a:cubicBezTo>
                      <a:pt x="1111" y="1748"/>
                      <a:pt x="718" y="1585"/>
                      <a:pt x="447" y="1301"/>
                    </a:cubicBezTo>
                    <a:cubicBezTo>
                      <a:pt x="163" y="1030"/>
                      <a:pt x="0" y="637"/>
                      <a:pt x="0" y="217"/>
                    </a:cubicBezTo>
                    <a:cubicBezTo>
                      <a:pt x="0" y="95"/>
                      <a:pt x="82" y="0"/>
                      <a:pt x="203" y="0"/>
                    </a:cubicBezTo>
                    <a:cubicBezTo>
                      <a:pt x="311" y="0"/>
                      <a:pt x="407" y="95"/>
                      <a:pt x="407" y="217"/>
                    </a:cubicBezTo>
                    <a:cubicBezTo>
                      <a:pt x="407" y="528"/>
                      <a:pt x="528" y="813"/>
                      <a:pt x="732" y="1016"/>
                    </a:cubicBezTo>
                    <a:cubicBezTo>
                      <a:pt x="949" y="1220"/>
                      <a:pt x="1220" y="1341"/>
                      <a:pt x="1531" y="1341"/>
                    </a:cubicBezTo>
                    <a:cubicBezTo>
                      <a:pt x="1843" y="1341"/>
                      <a:pt x="2127" y="1220"/>
                      <a:pt x="2331" y="1016"/>
                    </a:cubicBezTo>
                    <a:cubicBezTo>
                      <a:pt x="2533" y="813"/>
                      <a:pt x="2656" y="528"/>
                      <a:pt x="2656" y="21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0" name="Google Shape;1190;p37"/>
              <p:cNvSpPr/>
              <p:nvPr/>
            </p:nvSpPr>
            <p:spPr>
              <a:xfrm>
                <a:off x="5279075" y="2127900"/>
                <a:ext cx="100950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8" h="4039" extrusionOk="0">
                    <a:moveTo>
                      <a:pt x="2018" y="4039"/>
                    </a:moveTo>
                    <a:cubicBezTo>
                      <a:pt x="3129" y="4039"/>
                      <a:pt x="4038" y="3131"/>
                      <a:pt x="4038" y="2020"/>
                    </a:cubicBezTo>
                    <a:cubicBezTo>
                      <a:pt x="4038" y="909"/>
                      <a:pt x="3129" y="1"/>
                      <a:pt x="2018" y="1"/>
                    </a:cubicBezTo>
                    <a:cubicBezTo>
                      <a:pt x="907" y="1"/>
                      <a:pt x="0" y="909"/>
                      <a:pt x="0" y="2020"/>
                    </a:cubicBezTo>
                    <a:cubicBezTo>
                      <a:pt x="0" y="3131"/>
                      <a:pt x="907" y="4039"/>
                      <a:pt x="2018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1" name="Google Shape;1191;p37"/>
              <p:cNvSpPr/>
              <p:nvPr/>
            </p:nvSpPr>
            <p:spPr>
              <a:xfrm>
                <a:off x="5301075" y="2142150"/>
                <a:ext cx="35925" cy="35600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24" extrusionOk="0">
                    <a:moveTo>
                      <a:pt x="719" y="1423"/>
                    </a:moveTo>
                    <a:cubicBezTo>
                      <a:pt x="1111" y="1423"/>
                      <a:pt x="1437" y="1111"/>
                      <a:pt x="1437" y="719"/>
                    </a:cubicBezTo>
                    <a:cubicBezTo>
                      <a:pt x="1437" y="325"/>
                      <a:pt x="1111" y="0"/>
                      <a:pt x="719" y="0"/>
                    </a:cubicBezTo>
                    <a:cubicBezTo>
                      <a:pt x="325" y="0"/>
                      <a:pt x="0" y="325"/>
                      <a:pt x="0" y="719"/>
                    </a:cubicBezTo>
                    <a:cubicBezTo>
                      <a:pt x="0" y="1111"/>
                      <a:pt x="325" y="1423"/>
                      <a:pt x="719" y="14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2" name="Google Shape;1192;p37"/>
              <p:cNvSpPr/>
              <p:nvPr/>
            </p:nvSpPr>
            <p:spPr>
              <a:xfrm>
                <a:off x="4952850" y="2127900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31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31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3" name="Google Shape;1193;p37"/>
              <p:cNvSpPr/>
              <p:nvPr/>
            </p:nvSpPr>
            <p:spPr>
              <a:xfrm>
                <a:off x="4996200" y="2142150"/>
                <a:ext cx="35625" cy="35600"/>
              </a:xfrm>
              <a:custGeom>
                <a:avLst/>
                <a:gdLst/>
                <a:ahLst/>
                <a:cxnLst/>
                <a:rect l="l" t="t" r="r" b="b"/>
                <a:pathLst>
                  <a:path w="1425" h="1424" extrusionOk="0">
                    <a:moveTo>
                      <a:pt x="719" y="1423"/>
                    </a:moveTo>
                    <a:cubicBezTo>
                      <a:pt x="1112" y="1423"/>
                      <a:pt x="1424" y="1111"/>
                      <a:pt x="1424" y="719"/>
                    </a:cubicBezTo>
                    <a:cubicBezTo>
                      <a:pt x="1424" y="325"/>
                      <a:pt x="1112" y="0"/>
                      <a:pt x="719" y="0"/>
                    </a:cubicBezTo>
                    <a:cubicBezTo>
                      <a:pt x="313" y="0"/>
                      <a:pt x="1" y="325"/>
                      <a:pt x="1" y="719"/>
                    </a:cubicBezTo>
                    <a:cubicBezTo>
                      <a:pt x="1" y="1111"/>
                      <a:pt x="313" y="1423"/>
                      <a:pt x="719" y="14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4" name="Google Shape;1194;p37"/>
              <p:cNvSpPr/>
              <p:nvPr/>
            </p:nvSpPr>
            <p:spPr>
              <a:xfrm>
                <a:off x="4969775" y="2246475"/>
                <a:ext cx="78625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220" extrusionOk="0">
                    <a:moveTo>
                      <a:pt x="1573" y="1220"/>
                    </a:moveTo>
                    <a:cubicBezTo>
                      <a:pt x="2440" y="1220"/>
                      <a:pt x="3144" y="949"/>
                      <a:pt x="3144" y="611"/>
                    </a:cubicBezTo>
                    <a:cubicBezTo>
                      <a:pt x="3144" y="271"/>
                      <a:pt x="2440" y="0"/>
                      <a:pt x="1573" y="0"/>
                    </a:cubicBezTo>
                    <a:cubicBezTo>
                      <a:pt x="706" y="0"/>
                      <a:pt x="1" y="271"/>
                      <a:pt x="1" y="611"/>
                    </a:cubicBezTo>
                    <a:cubicBezTo>
                      <a:pt x="1" y="949"/>
                      <a:pt x="706" y="1220"/>
                      <a:pt x="1573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5" name="Google Shape;1195;p37"/>
              <p:cNvSpPr/>
              <p:nvPr/>
            </p:nvSpPr>
            <p:spPr>
              <a:xfrm>
                <a:off x="5284475" y="2246475"/>
                <a:ext cx="78625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220" extrusionOk="0">
                    <a:moveTo>
                      <a:pt x="1573" y="1220"/>
                    </a:moveTo>
                    <a:cubicBezTo>
                      <a:pt x="2440" y="1220"/>
                      <a:pt x="3144" y="949"/>
                      <a:pt x="3144" y="611"/>
                    </a:cubicBezTo>
                    <a:cubicBezTo>
                      <a:pt x="3144" y="271"/>
                      <a:pt x="2440" y="0"/>
                      <a:pt x="1573" y="0"/>
                    </a:cubicBezTo>
                    <a:cubicBezTo>
                      <a:pt x="705" y="0"/>
                      <a:pt x="1" y="271"/>
                      <a:pt x="1" y="611"/>
                    </a:cubicBezTo>
                    <a:cubicBezTo>
                      <a:pt x="1" y="949"/>
                      <a:pt x="705" y="1220"/>
                      <a:pt x="1573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96" name="Google Shape;1196;p37"/>
            <p:cNvGrpSpPr/>
            <p:nvPr/>
          </p:nvGrpSpPr>
          <p:grpSpPr>
            <a:xfrm>
              <a:off x="8157775" y="2365025"/>
              <a:ext cx="392950" cy="141250"/>
              <a:chOff x="6253275" y="1773275"/>
              <a:chExt cx="392950" cy="141250"/>
            </a:xfrm>
          </p:grpSpPr>
          <p:sp>
            <p:nvSpPr>
              <p:cNvPr id="1197" name="Google Shape;1197;p37"/>
              <p:cNvSpPr/>
              <p:nvPr/>
            </p:nvSpPr>
            <p:spPr>
              <a:xfrm>
                <a:off x="6395525" y="1847125"/>
                <a:ext cx="108425" cy="57250"/>
              </a:xfrm>
              <a:custGeom>
                <a:avLst/>
                <a:gdLst/>
                <a:ahLst/>
                <a:cxnLst/>
                <a:rect l="l" t="t" r="r" b="b"/>
                <a:pathLst>
                  <a:path w="4337" h="2290" extrusionOk="0">
                    <a:moveTo>
                      <a:pt x="1247" y="392"/>
                    </a:moveTo>
                    <a:cubicBezTo>
                      <a:pt x="1017" y="257"/>
                      <a:pt x="814" y="108"/>
                      <a:pt x="597" y="81"/>
                    </a:cubicBezTo>
                    <a:cubicBezTo>
                      <a:pt x="1" y="0"/>
                      <a:pt x="41" y="813"/>
                      <a:pt x="245" y="1192"/>
                    </a:cubicBezTo>
                    <a:cubicBezTo>
                      <a:pt x="664" y="1924"/>
                      <a:pt x="1423" y="2289"/>
                      <a:pt x="2169" y="2276"/>
                    </a:cubicBezTo>
                    <a:cubicBezTo>
                      <a:pt x="2928" y="2289"/>
                      <a:pt x="3686" y="1924"/>
                      <a:pt x="4093" y="1192"/>
                    </a:cubicBezTo>
                    <a:cubicBezTo>
                      <a:pt x="4296" y="813"/>
                      <a:pt x="4337" y="0"/>
                      <a:pt x="3741" y="81"/>
                    </a:cubicBezTo>
                    <a:cubicBezTo>
                      <a:pt x="3524" y="108"/>
                      <a:pt x="3320" y="257"/>
                      <a:pt x="3090" y="392"/>
                    </a:cubicBezTo>
                    <a:cubicBezTo>
                      <a:pt x="2805" y="555"/>
                      <a:pt x="2480" y="623"/>
                      <a:pt x="2169" y="609"/>
                    </a:cubicBezTo>
                    <a:cubicBezTo>
                      <a:pt x="1857" y="623"/>
                      <a:pt x="1546" y="555"/>
                      <a:pt x="1247" y="39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8" name="Google Shape;1198;p37"/>
              <p:cNvSpPr/>
              <p:nvPr/>
            </p:nvSpPr>
            <p:spPr>
              <a:xfrm>
                <a:off x="6267500" y="1773275"/>
                <a:ext cx="72825" cy="94875"/>
              </a:xfrm>
              <a:custGeom>
                <a:avLst/>
                <a:gdLst/>
                <a:ahLst/>
                <a:cxnLst/>
                <a:rect l="l" t="t" r="r" b="b"/>
                <a:pathLst>
                  <a:path w="2913" h="3795" extrusionOk="0">
                    <a:moveTo>
                      <a:pt x="284" y="691"/>
                    </a:moveTo>
                    <a:cubicBezTo>
                      <a:pt x="122" y="582"/>
                      <a:pt x="67" y="380"/>
                      <a:pt x="176" y="217"/>
                    </a:cubicBezTo>
                    <a:cubicBezTo>
                      <a:pt x="271" y="54"/>
                      <a:pt x="488" y="0"/>
                      <a:pt x="651" y="109"/>
                    </a:cubicBezTo>
                    <a:cubicBezTo>
                      <a:pt x="651" y="109"/>
                      <a:pt x="2819" y="1464"/>
                      <a:pt x="2859" y="2154"/>
                    </a:cubicBezTo>
                    <a:cubicBezTo>
                      <a:pt x="2913" y="2927"/>
                      <a:pt x="501" y="3740"/>
                      <a:pt x="488" y="3740"/>
                    </a:cubicBezTo>
                    <a:cubicBezTo>
                      <a:pt x="311" y="3794"/>
                      <a:pt x="122" y="3699"/>
                      <a:pt x="54" y="3523"/>
                    </a:cubicBezTo>
                    <a:cubicBezTo>
                      <a:pt x="0" y="3346"/>
                      <a:pt x="95" y="3144"/>
                      <a:pt x="271" y="3090"/>
                    </a:cubicBezTo>
                    <a:cubicBezTo>
                      <a:pt x="284" y="3090"/>
                      <a:pt x="2195" y="2439"/>
                      <a:pt x="2181" y="2195"/>
                    </a:cubicBezTo>
                    <a:cubicBezTo>
                      <a:pt x="2154" y="1856"/>
                      <a:pt x="284" y="691"/>
                      <a:pt x="284" y="69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9" name="Google Shape;1199;p37"/>
              <p:cNvSpPr/>
              <p:nvPr/>
            </p:nvSpPr>
            <p:spPr>
              <a:xfrm>
                <a:off x="6559125" y="1773275"/>
                <a:ext cx="72875" cy="94875"/>
              </a:xfrm>
              <a:custGeom>
                <a:avLst/>
                <a:gdLst/>
                <a:ahLst/>
                <a:cxnLst/>
                <a:rect l="l" t="t" r="r" b="b"/>
                <a:pathLst>
                  <a:path w="2915" h="3795" extrusionOk="0">
                    <a:moveTo>
                      <a:pt x="2264" y="109"/>
                    </a:moveTo>
                    <a:cubicBezTo>
                      <a:pt x="2427" y="0"/>
                      <a:pt x="2643" y="54"/>
                      <a:pt x="2738" y="217"/>
                    </a:cubicBezTo>
                    <a:cubicBezTo>
                      <a:pt x="2846" y="380"/>
                      <a:pt x="2792" y="582"/>
                      <a:pt x="2629" y="691"/>
                    </a:cubicBezTo>
                    <a:cubicBezTo>
                      <a:pt x="2629" y="691"/>
                      <a:pt x="760" y="1856"/>
                      <a:pt x="747" y="2195"/>
                    </a:cubicBezTo>
                    <a:cubicBezTo>
                      <a:pt x="719" y="2439"/>
                      <a:pt x="2629" y="3090"/>
                      <a:pt x="2643" y="3090"/>
                    </a:cubicBezTo>
                    <a:cubicBezTo>
                      <a:pt x="2819" y="3144"/>
                      <a:pt x="2914" y="3346"/>
                      <a:pt x="2860" y="3523"/>
                    </a:cubicBezTo>
                    <a:cubicBezTo>
                      <a:pt x="2792" y="3699"/>
                      <a:pt x="2602" y="3794"/>
                      <a:pt x="2427" y="3740"/>
                    </a:cubicBezTo>
                    <a:cubicBezTo>
                      <a:pt x="2413" y="3740"/>
                      <a:pt x="1" y="2927"/>
                      <a:pt x="55" y="2154"/>
                    </a:cubicBezTo>
                    <a:cubicBezTo>
                      <a:pt x="96" y="1464"/>
                      <a:pt x="2264" y="109"/>
                      <a:pt x="2264" y="10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0" name="Google Shape;1200;p37"/>
              <p:cNvSpPr/>
              <p:nvPr/>
            </p:nvSpPr>
            <p:spPr>
              <a:xfrm>
                <a:off x="6253275" y="1884375"/>
                <a:ext cx="78250" cy="30150"/>
              </a:xfrm>
              <a:custGeom>
                <a:avLst/>
                <a:gdLst/>
                <a:ahLst/>
                <a:cxnLst/>
                <a:rect l="l" t="t" r="r" b="b"/>
                <a:pathLst>
                  <a:path w="3130" h="1206" extrusionOk="0">
                    <a:moveTo>
                      <a:pt x="1572" y="1206"/>
                    </a:moveTo>
                    <a:cubicBezTo>
                      <a:pt x="2425" y="1206"/>
                      <a:pt x="3130" y="935"/>
                      <a:pt x="3130" y="597"/>
                    </a:cubicBezTo>
                    <a:cubicBezTo>
                      <a:pt x="3130" y="271"/>
                      <a:pt x="2425" y="1"/>
                      <a:pt x="1572" y="1"/>
                    </a:cubicBezTo>
                    <a:cubicBezTo>
                      <a:pt x="705" y="1"/>
                      <a:pt x="0" y="271"/>
                      <a:pt x="0" y="597"/>
                    </a:cubicBezTo>
                    <a:cubicBezTo>
                      <a:pt x="0" y="935"/>
                      <a:pt x="705" y="1206"/>
                      <a:pt x="1572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1" name="Google Shape;1201;p37"/>
              <p:cNvSpPr/>
              <p:nvPr/>
            </p:nvSpPr>
            <p:spPr>
              <a:xfrm>
                <a:off x="6567950" y="1884375"/>
                <a:ext cx="78275" cy="30150"/>
              </a:xfrm>
              <a:custGeom>
                <a:avLst/>
                <a:gdLst/>
                <a:ahLst/>
                <a:cxnLst/>
                <a:rect l="l" t="t" r="r" b="b"/>
                <a:pathLst>
                  <a:path w="3131" h="1206" extrusionOk="0">
                    <a:moveTo>
                      <a:pt x="1572" y="1206"/>
                    </a:moveTo>
                    <a:cubicBezTo>
                      <a:pt x="2426" y="1206"/>
                      <a:pt x="3130" y="935"/>
                      <a:pt x="3130" y="597"/>
                    </a:cubicBezTo>
                    <a:cubicBezTo>
                      <a:pt x="3130" y="271"/>
                      <a:pt x="2426" y="1"/>
                      <a:pt x="1572" y="1"/>
                    </a:cubicBezTo>
                    <a:cubicBezTo>
                      <a:pt x="705" y="1"/>
                      <a:pt x="0" y="271"/>
                      <a:pt x="0" y="597"/>
                    </a:cubicBezTo>
                    <a:cubicBezTo>
                      <a:pt x="0" y="935"/>
                      <a:pt x="705" y="1206"/>
                      <a:pt x="1572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02" name="Google Shape;1202;p37"/>
            <p:cNvGrpSpPr/>
            <p:nvPr/>
          </p:nvGrpSpPr>
          <p:grpSpPr>
            <a:xfrm>
              <a:off x="7283528" y="1827591"/>
              <a:ext cx="301143" cy="95916"/>
              <a:chOff x="5581225" y="1820025"/>
              <a:chExt cx="463725" cy="147700"/>
            </a:xfrm>
          </p:grpSpPr>
          <p:sp>
            <p:nvSpPr>
              <p:cNvPr id="1203" name="Google Shape;1203;p37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4" name="Google Shape;1204;p37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5" name="Google Shape;1205;p37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6" name="Google Shape;1206;p37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7" name="Google Shape;1207;p37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8" name="Google Shape;1208;p37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9" name="Google Shape;1209;p37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0" name="Google Shape;1210;p37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1" name="Google Shape;1211;p37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2" name="Google Shape;1212;p37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3" name="Google Shape;1213;p37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4" name="Google Shape;1214;p37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5" name="Google Shape;1215;p37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16" name="Google Shape;1216;p37"/>
            <p:cNvGrpSpPr/>
            <p:nvPr/>
          </p:nvGrpSpPr>
          <p:grpSpPr>
            <a:xfrm>
              <a:off x="9246978" y="2696291"/>
              <a:ext cx="301143" cy="95916"/>
              <a:chOff x="5581225" y="1820025"/>
              <a:chExt cx="463725" cy="147700"/>
            </a:xfrm>
          </p:grpSpPr>
          <p:sp>
            <p:nvSpPr>
              <p:cNvPr id="1217" name="Google Shape;1217;p37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8" name="Google Shape;1218;p37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9" name="Google Shape;1219;p37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0" name="Google Shape;1220;p37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1" name="Google Shape;1221;p37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2" name="Google Shape;1222;p37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3" name="Google Shape;1223;p37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4" name="Google Shape;1224;p37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5" name="Google Shape;1225;p37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6" name="Google Shape;1226;p37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7" name="Google Shape;1227;p37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8" name="Google Shape;1228;p37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9" name="Google Shape;1229;p37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30" name="Google Shape;1230;p37"/>
            <p:cNvGrpSpPr/>
            <p:nvPr/>
          </p:nvGrpSpPr>
          <p:grpSpPr>
            <a:xfrm>
              <a:off x="6916378" y="3524616"/>
              <a:ext cx="301143" cy="95916"/>
              <a:chOff x="5581225" y="1820025"/>
              <a:chExt cx="463725" cy="147700"/>
            </a:xfrm>
          </p:grpSpPr>
          <p:sp>
            <p:nvSpPr>
              <p:cNvPr id="1231" name="Google Shape;1231;p37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2" name="Google Shape;1232;p37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3" name="Google Shape;1233;p37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4" name="Google Shape;1234;p37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5" name="Google Shape;1235;p37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6" name="Google Shape;1236;p37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7" name="Google Shape;1237;p37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8" name="Google Shape;1238;p37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9" name="Google Shape;1239;p37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0" name="Google Shape;1240;p37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1" name="Google Shape;1241;p37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2" name="Google Shape;1242;p37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3" name="Google Shape;1243;p37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64" name="Google Shape;1264;p37"/>
          <p:cNvGrpSpPr/>
          <p:nvPr/>
        </p:nvGrpSpPr>
        <p:grpSpPr>
          <a:xfrm>
            <a:off x="7918489" y="442845"/>
            <a:ext cx="852496" cy="803258"/>
            <a:chOff x="6712725" y="1324325"/>
            <a:chExt cx="2861687" cy="2696400"/>
          </a:xfrm>
        </p:grpSpPr>
        <p:sp>
          <p:nvSpPr>
            <p:cNvPr id="1265" name="Google Shape;1265;p37"/>
            <p:cNvSpPr/>
            <p:nvPr/>
          </p:nvSpPr>
          <p:spPr>
            <a:xfrm rot="-412467">
              <a:off x="7940813" y="2510723"/>
              <a:ext cx="323324" cy="323324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37"/>
            <p:cNvSpPr/>
            <p:nvPr/>
          </p:nvSpPr>
          <p:spPr>
            <a:xfrm>
              <a:off x="6712725" y="1324325"/>
              <a:ext cx="2696400" cy="26964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37"/>
            <p:cNvSpPr/>
            <p:nvPr/>
          </p:nvSpPr>
          <p:spPr>
            <a:xfrm>
              <a:off x="7041062" y="1652676"/>
              <a:ext cx="2039400" cy="20394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37"/>
            <p:cNvSpPr/>
            <p:nvPr/>
          </p:nvSpPr>
          <p:spPr>
            <a:xfrm>
              <a:off x="6890093" y="3395729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37"/>
            <p:cNvSpPr/>
            <p:nvPr/>
          </p:nvSpPr>
          <p:spPr>
            <a:xfrm>
              <a:off x="9220712" y="2567403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37"/>
            <p:cNvSpPr/>
            <p:nvPr/>
          </p:nvSpPr>
          <p:spPr>
            <a:xfrm>
              <a:off x="7257244" y="1698702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37"/>
            <p:cNvSpPr/>
            <p:nvPr/>
          </p:nvSpPr>
          <p:spPr>
            <a:xfrm rot="-528068">
              <a:off x="7637814" y="2351005"/>
              <a:ext cx="380379" cy="380379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37"/>
            <p:cNvSpPr/>
            <p:nvPr/>
          </p:nvSpPr>
          <p:spPr>
            <a:xfrm rot="-526072">
              <a:off x="7871270" y="2177593"/>
              <a:ext cx="301119" cy="301119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37"/>
            <p:cNvSpPr/>
            <p:nvPr/>
          </p:nvSpPr>
          <p:spPr>
            <a:xfrm rot="-412467">
              <a:off x="8023938" y="2819873"/>
              <a:ext cx="323324" cy="323324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37"/>
            <p:cNvSpPr/>
            <p:nvPr/>
          </p:nvSpPr>
          <p:spPr>
            <a:xfrm rot="-412051">
              <a:off x="8173991" y="2499994"/>
              <a:ext cx="496764" cy="496764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37"/>
            <p:cNvSpPr/>
            <p:nvPr/>
          </p:nvSpPr>
          <p:spPr>
            <a:xfrm rot="367957">
              <a:off x="7997600" y="2079012"/>
              <a:ext cx="713282" cy="713282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37"/>
            <p:cNvSpPr/>
            <p:nvPr/>
          </p:nvSpPr>
          <p:spPr>
            <a:xfrm rot="366673">
              <a:off x="7505046" y="2483082"/>
              <a:ext cx="712952" cy="712952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77" name="Google Shape;1277;p37"/>
            <p:cNvGrpSpPr/>
            <p:nvPr/>
          </p:nvGrpSpPr>
          <p:grpSpPr>
            <a:xfrm>
              <a:off x="7647938" y="2765013"/>
              <a:ext cx="427175" cy="149075"/>
              <a:chOff x="4952850" y="2127900"/>
              <a:chExt cx="427175" cy="149075"/>
            </a:xfrm>
          </p:grpSpPr>
          <p:sp>
            <p:nvSpPr>
              <p:cNvPr id="1278" name="Google Shape;1278;p37"/>
              <p:cNvSpPr/>
              <p:nvPr/>
            </p:nvSpPr>
            <p:spPr>
              <a:xfrm>
                <a:off x="5094800" y="2178400"/>
                <a:ext cx="143650" cy="43700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1748" extrusionOk="0">
                    <a:moveTo>
                      <a:pt x="2656" y="217"/>
                    </a:moveTo>
                    <a:cubicBezTo>
                      <a:pt x="2656" y="95"/>
                      <a:pt x="2750" y="0"/>
                      <a:pt x="2873" y="0"/>
                    </a:cubicBezTo>
                    <a:cubicBezTo>
                      <a:pt x="2981" y="0"/>
                      <a:pt x="3075" y="95"/>
                      <a:pt x="3075" y="217"/>
                    </a:cubicBezTo>
                    <a:cubicBezTo>
                      <a:pt x="3075" y="528"/>
                      <a:pt x="3198" y="813"/>
                      <a:pt x="3401" y="1016"/>
                    </a:cubicBezTo>
                    <a:cubicBezTo>
                      <a:pt x="3604" y="1220"/>
                      <a:pt x="3888" y="1341"/>
                      <a:pt x="4201" y="1341"/>
                    </a:cubicBezTo>
                    <a:cubicBezTo>
                      <a:pt x="4512" y="1341"/>
                      <a:pt x="4797" y="1220"/>
                      <a:pt x="4999" y="1016"/>
                    </a:cubicBezTo>
                    <a:cubicBezTo>
                      <a:pt x="5203" y="813"/>
                      <a:pt x="5325" y="528"/>
                      <a:pt x="5325" y="217"/>
                    </a:cubicBezTo>
                    <a:cubicBezTo>
                      <a:pt x="5325" y="95"/>
                      <a:pt x="5420" y="0"/>
                      <a:pt x="5541" y="0"/>
                    </a:cubicBezTo>
                    <a:cubicBezTo>
                      <a:pt x="5650" y="0"/>
                      <a:pt x="5745" y="95"/>
                      <a:pt x="5745" y="217"/>
                    </a:cubicBezTo>
                    <a:cubicBezTo>
                      <a:pt x="5745" y="637"/>
                      <a:pt x="5569" y="1030"/>
                      <a:pt x="5298" y="1301"/>
                    </a:cubicBezTo>
                    <a:cubicBezTo>
                      <a:pt x="5014" y="1585"/>
                      <a:pt x="4634" y="1748"/>
                      <a:pt x="4201" y="1748"/>
                    </a:cubicBezTo>
                    <a:cubicBezTo>
                      <a:pt x="3780" y="1748"/>
                      <a:pt x="3388" y="1585"/>
                      <a:pt x="3117" y="1301"/>
                    </a:cubicBezTo>
                    <a:cubicBezTo>
                      <a:pt x="3021" y="1206"/>
                      <a:pt x="2940" y="1097"/>
                      <a:pt x="2873" y="989"/>
                    </a:cubicBezTo>
                    <a:cubicBezTo>
                      <a:pt x="2804" y="1097"/>
                      <a:pt x="2723" y="1206"/>
                      <a:pt x="2629" y="1301"/>
                    </a:cubicBezTo>
                    <a:cubicBezTo>
                      <a:pt x="2344" y="1585"/>
                      <a:pt x="1964" y="1748"/>
                      <a:pt x="1531" y="1748"/>
                    </a:cubicBezTo>
                    <a:cubicBezTo>
                      <a:pt x="1111" y="1748"/>
                      <a:pt x="718" y="1585"/>
                      <a:pt x="447" y="1301"/>
                    </a:cubicBezTo>
                    <a:cubicBezTo>
                      <a:pt x="163" y="1030"/>
                      <a:pt x="0" y="637"/>
                      <a:pt x="0" y="217"/>
                    </a:cubicBezTo>
                    <a:cubicBezTo>
                      <a:pt x="0" y="95"/>
                      <a:pt x="82" y="0"/>
                      <a:pt x="203" y="0"/>
                    </a:cubicBezTo>
                    <a:cubicBezTo>
                      <a:pt x="311" y="0"/>
                      <a:pt x="407" y="95"/>
                      <a:pt x="407" y="217"/>
                    </a:cubicBezTo>
                    <a:cubicBezTo>
                      <a:pt x="407" y="528"/>
                      <a:pt x="528" y="813"/>
                      <a:pt x="732" y="1016"/>
                    </a:cubicBezTo>
                    <a:cubicBezTo>
                      <a:pt x="949" y="1220"/>
                      <a:pt x="1220" y="1341"/>
                      <a:pt x="1531" y="1341"/>
                    </a:cubicBezTo>
                    <a:cubicBezTo>
                      <a:pt x="1843" y="1341"/>
                      <a:pt x="2127" y="1220"/>
                      <a:pt x="2331" y="1016"/>
                    </a:cubicBezTo>
                    <a:cubicBezTo>
                      <a:pt x="2533" y="813"/>
                      <a:pt x="2656" y="528"/>
                      <a:pt x="2656" y="21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9" name="Google Shape;1279;p37"/>
              <p:cNvSpPr/>
              <p:nvPr/>
            </p:nvSpPr>
            <p:spPr>
              <a:xfrm>
                <a:off x="5279075" y="2127900"/>
                <a:ext cx="100950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8" h="4039" extrusionOk="0">
                    <a:moveTo>
                      <a:pt x="2018" y="4039"/>
                    </a:moveTo>
                    <a:cubicBezTo>
                      <a:pt x="3129" y="4039"/>
                      <a:pt x="4038" y="3131"/>
                      <a:pt x="4038" y="2020"/>
                    </a:cubicBezTo>
                    <a:cubicBezTo>
                      <a:pt x="4038" y="909"/>
                      <a:pt x="3129" y="1"/>
                      <a:pt x="2018" y="1"/>
                    </a:cubicBezTo>
                    <a:cubicBezTo>
                      <a:pt x="907" y="1"/>
                      <a:pt x="0" y="909"/>
                      <a:pt x="0" y="2020"/>
                    </a:cubicBezTo>
                    <a:cubicBezTo>
                      <a:pt x="0" y="3131"/>
                      <a:pt x="907" y="4039"/>
                      <a:pt x="2018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0" name="Google Shape;1280;p37"/>
              <p:cNvSpPr/>
              <p:nvPr/>
            </p:nvSpPr>
            <p:spPr>
              <a:xfrm>
                <a:off x="5301075" y="2142150"/>
                <a:ext cx="35925" cy="35600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24" extrusionOk="0">
                    <a:moveTo>
                      <a:pt x="719" y="1423"/>
                    </a:moveTo>
                    <a:cubicBezTo>
                      <a:pt x="1111" y="1423"/>
                      <a:pt x="1437" y="1111"/>
                      <a:pt x="1437" y="719"/>
                    </a:cubicBezTo>
                    <a:cubicBezTo>
                      <a:pt x="1437" y="325"/>
                      <a:pt x="1111" y="0"/>
                      <a:pt x="719" y="0"/>
                    </a:cubicBezTo>
                    <a:cubicBezTo>
                      <a:pt x="325" y="0"/>
                      <a:pt x="0" y="325"/>
                      <a:pt x="0" y="719"/>
                    </a:cubicBezTo>
                    <a:cubicBezTo>
                      <a:pt x="0" y="1111"/>
                      <a:pt x="325" y="1423"/>
                      <a:pt x="719" y="14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1" name="Google Shape;1281;p37"/>
              <p:cNvSpPr/>
              <p:nvPr/>
            </p:nvSpPr>
            <p:spPr>
              <a:xfrm>
                <a:off x="4952850" y="2127900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31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31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2" name="Google Shape;1282;p37"/>
              <p:cNvSpPr/>
              <p:nvPr/>
            </p:nvSpPr>
            <p:spPr>
              <a:xfrm>
                <a:off x="4996200" y="2142150"/>
                <a:ext cx="35625" cy="35600"/>
              </a:xfrm>
              <a:custGeom>
                <a:avLst/>
                <a:gdLst/>
                <a:ahLst/>
                <a:cxnLst/>
                <a:rect l="l" t="t" r="r" b="b"/>
                <a:pathLst>
                  <a:path w="1425" h="1424" extrusionOk="0">
                    <a:moveTo>
                      <a:pt x="719" y="1423"/>
                    </a:moveTo>
                    <a:cubicBezTo>
                      <a:pt x="1112" y="1423"/>
                      <a:pt x="1424" y="1111"/>
                      <a:pt x="1424" y="719"/>
                    </a:cubicBezTo>
                    <a:cubicBezTo>
                      <a:pt x="1424" y="325"/>
                      <a:pt x="1112" y="0"/>
                      <a:pt x="719" y="0"/>
                    </a:cubicBezTo>
                    <a:cubicBezTo>
                      <a:pt x="313" y="0"/>
                      <a:pt x="1" y="325"/>
                      <a:pt x="1" y="719"/>
                    </a:cubicBezTo>
                    <a:cubicBezTo>
                      <a:pt x="1" y="1111"/>
                      <a:pt x="313" y="1423"/>
                      <a:pt x="719" y="14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3" name="Google Shape;1283;p37"/>
              <p:cNvSpPr/>
              <p:nvPr/>
            </p:nvSpPr>
            <p:spPr>
              <a:xfrm>
                <a:off x="4969775" y="2246475"/>
                <a:ext cx="78625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220" extrusionOk="0">
                    <a:moveTo>
                      <a:pt x="1573" y="1220"/>
                    </a:moveTo>
                    <a:cubicBezTo>
                      <a:pt x="2440" y="1220"/>
                      <a:pt x="3144" y="949"/>
                      <a:pt x="3144" y="611"/>
                    </a:cubicBezTo>
                    <a:cubicBezTo>
                      <a:pt x="3144" y="271"/>
                      <a:pt x="2440" y="0"/>
                      <a:pt x="1573" y="0"/>
                    </a:cubicBezTo>
                    <a:cubicBezTo>
                      <a:pt x="706" y="0"/>
                      <a:pt x="1" y="271"/>
                      <a:pt x="1" y="611"/>
                    </a:cubicBezTo>
                    <a:cubicBezTo>
                      <a:pt x="1" y="949"/>
                      <a:pt x="706" y="1220"/>
                      <a:pt x="1573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4" name="Google Shape;1284;p37"/>
              <p:cNvSpPr/>
              <p:nvPr/>
            </p:nvSpPr>
            <p:spPr>
              <a:xfrm>
                <a:off x="5284475" y="2246475"/>
                <a:ext cx="78625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220" extrusionOk="0">
                    <a:moveTo>
                      <a:pt x="1573" y="1220"/>
                    </a:moveTo>
                    <a:cubicBezTo>
                      <a:pt x="2440" y="1220"/>
                      <a:pt x="3144" y="949"/>
                      <a:pt x="3144" y="611"/>
                    </a:cubicBezTo>
                    <a:cubicBezTo>
                      <a:pt x="3144" y="271"/>
                      <a:pt x="2440" y="0"/>
                      <a:pt x="1573" y="0"/>
                    </a:cubicBezTo>
                    <a:cubicBezTo>
                      <a:pt x="705" y="0"/>
                      <a:pt x="1" y="271"/>
                      <a:pt x="1" y="611"/>
                    </a:cubicBezTo>
                    <a:cubicBezTo>
                      <a:pt x="1" y="949"/>
                      <a:pt x="705" y="1220"/>
                      <a:pt x="1573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85" name="Google Shape;1285;p37"/>
            <p:cNvGrpSpPr/>
            <p:nvPr/>
          </p:nvGrpSpPr>
          <p:grpSpPr>
            <a:xfrm>
              <a:off x="8157775" y="2365025"/>
              <a:ext cx="392950" cy="141250"/>
              <a:chOff x="6253275" y="1773275"/>
              <a:chExt cx="392950" cy="141250"/>
            </a:xfrm>
          </p:grpSpPr>
          <p:sp>
            <p:nvSpPr>
              <p:cNvPr id="1286" name="Google Shape;1286;p37"/>
              <p:cNvSpPr/>
              <p:nvPr/>
            </p:nvSpPr>
            <p:spPr>
              <a:xfrm>
                <a:off x="6395525" y="1847125"/>
                <a:ext cx="108425" cy="57250"/>
              </a:xfrm>
              <a:custGeom>
                <a:avLst/>
                <a:gdLst/>
                <a:ahLst/>
                <a:cxnLst/>
                <a:rect l="l" t="t" r="r" b="b"/>
                <a:pathLst>
                  <a:path w="4337" h="2290" extrusionOk="0">
                    <a:moveTo>
                      <a:pt x="1247" y="392"/>
                    </a:moveTo>
                    <a:cubicBezTo>
                      <a:pt x="1017" y="257"/>
                      <a:pt x="814" y="108"/>
                      <a:pt x="597" y="81"/>
                    </a:cubicBezTo>
                    <a:cubicBezTo>
                      <a:pt x="1" y="0"/>
                      <a:pt x="41" y="813"/>
                      <a:pt x="245" y="1192"/>
                    </a:cubicBezTo>
                    <a:cubicBezTo>
                      <a:pt x="664" y="1924"/>
                      <a:pt x="1423" y="2289"/>
                      <a:pt x="2169" y="2276"/>
                    </a:cubicBezTo>
                    <a:cubicBezTo>
                      <a:pt x="2928" y="2289"/>
                      <a:pt x="3686" y="1924"/>
                      <a:pt x="4093" y="1192"/>
                    </a:cubicBezTo>
                    <a:cubicBezTo>
                      <a:pt x="4296" y="813"/>
                      <a:pt x="4337" y="0"/>
                      <a:pt x="3741" y="81"/>
                    </a:cubicBezTo>
                    <a:cubicBezTo>
                      <a:pt x="3524" y="108"/>
                      <a:pt x="3320" y="257"/>
                      <a:pt x="3090" y="392"/>
                    </a:cubicBezTo>
                    <a:cubicBezTo>
                      <a:pt x="2805" y="555"/>
                      <a:pt x="2480" y="623"/>
                      <a:pt x="2169" y="609"/>
                    </a:cubicBezTo>
                    <a:cubicBezTo>
                      <a:pt x="1857" y="623"/>
                      <a:pt x="1546" y="555"/>
                      <a:pt x="1247" y="39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7" name="Google Shape;1287;p37"/>
              <p:cNvSpPr/>
              <p:nvPr/>
            </p:nvSpPr>
            <p:spPr>
              <a:xfrm>
                <a:off x="6267500" y="1773275"/>
                <a:ext cx="72825" cy="94875"/>
              </a:xfrm>
              <a:custGeom>
                <a:avLst/>
                <a:gdLst/>
                <a:ahLst/>
                <a:cxnLst/>
                <a:rect l="l" t="t" r="r" b="b"/>
                <a:pathLst>
                  <a:path w="2913" h="3795" extrusionOk="0">
                    <a:moveTo>
                      <a:pt x="284" y="691"/>
                    </a:moveTo>
                    <a:cubicBezTo>
                      <a:pt x="122" y="582"/>
                      <a:pt x="67" y="380"/>
                      <a:pt x="176" y="217"/>
                    </a:cubicBezTo>
                    <a:cubicBezTo>
                      <a:pt x="271" y="54"/>
                      <a:pt x="488" y="0"/>
                      <a:pt x="651" y="109"/>
                    </a:cubicBezTo>
                    <a:cubicBezTo>
                      <a:pt x="651" y="109"/>
                      <a:pt x="2819" y="1464"/>
                      <a:pt x="2859" y="2154"/>
                    </a:cubicBezTo>
                    <a:cubicBezTo>
                      <a:pt x="2913" y="2927"/>
                      <a:pt x="501" y="3740"/>
                      <a:pt x="488" y="3740"/>
                    </a:cubicBezTo>
                    <a:cubicBezTo>
                      <a:pt x="311" y="3794"/>
                      <a:pt x="122" y="3699"/>
                      <a:pt x="54" y="3523"/>
                    </a:cubicBezTo>
                    <a:cubicBezTo>
                      <a:pt x="0" y="3346"/>
                      <a:pt x="95" y="3144"/>
                      <a:pt x="271" y="3090"/>
                    </a:cubicBezTo>
                    <a:cubicBezTo>
                      <a:pt x="284" y="3090"/>
                      <a:pt x="2195" y="2439"/>
                      <a:pt x="2181" y="2195"/>
                    </a:cubicBezTo>
                    <a:cubicBezTo>
                      <a:pt x="2154" y="1856"/>
                      <a:pt x="284" y="691"/>
                      <a:pt x="284" y="69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8" name="Google Shape;1288;p37"/>
              <p:cNvSpPr/>
              <p:nvPr/>
            </p:nvSpPr>
            <p:spPr>
              <a:xfrm>
                <a:off x="6559125" y="1773275"/>
                <a:ext cx="72875" cy="94875"/>
              </a:xfrm>
              <a:custGeom>
                <a:avLst/>
                <a:gdLst/>
                <a:ahLst/>
                <a:cxnLst/>
                <a:rect l="l" t="t" r="r" b="b"/>
                <a:pathLst>
                  <a:path w="2915" h="3795" extrusionOk="0">
                    <a:moveTo>
                      <a:pt x="2264" y="109"/>
                    </a:moveTo>
                    <a:cubicBezTo>
                      <a:pt x="2427" y="0"/>
                      <a:pt x="2643" y="54"/>
                      <a:pt x="2738" y="217"/>
                    </a:cubicBezTo>
                    <a:cubicBezTo>
                      <a:pt x="2846" y="380"/>
                      <a:pt x="2792" y="582"/>
                      <a:pt x="2629" y="691"/>
                    </a:cubicBezTo>
                    <a:cubicBezTo>
                      <a:pt x="2629" y="691"/>
                      <a:pt x="760" y="1856"/>
                      <a:pt x="747" y="2195"/>
                    </a:cubicBezTo>
                    <a:cubicBezTo>
                      <a:pt x="719" y="2439"/>
                      <a:pt x="2629" y="3090"/>
                      <a:pt x="2643" y="3090"/>
                    </a:cubicBezTo>
                    <a:cubicBezTo>
                      <a:pt x="2819" y="3144"/>
                      <a:pt x="2914" y="3346"/>
                      <a:pt x="2860" y="3523"/>
                    </a:cubicBezTo>
                    <a:cubicBezTo>
                      <a:pt x="2792" y="3699"/>
                      <a:pt x="2602" y="3794"/>
                      <a:pt x="2427" y="3740"/>
                    </a:cubicBezTo>
                    <a:cubicBezTo>
                      <a:pt x="2413" y="3740"/>
                      <a:pt x="1" y="2927"/>
                      <a:pt x="55" y="2154"/>
                    </a:cubicBezTo>
                    <a:cubicBezTo>
                      <a:pt x="96" y="1464"/>
                      <a:pt x="2264" y="109"/>
                      <a:pt x="2264" y="10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9" name="Google Shape;1289;p37"/>
              <p:cNvSpPr/>
              <p:nvPr/>
            </p:nvSpPr>
            <p:spPr>
              <a:xfrm>
                <a:off x="6253275" y="1884375"/>
                <a:ext cx="78250" cy="30150"/>
              </a:xfrm>
              <a:custGeom>
                <a:avLst/>
                <a:gdLst/>
                <a:ahLst/>
                <a:cxnLst/>
                <a:rect l="l" t="t" r="r" b="b"/>
                <a:pathLst>
                  <a:path w="3130" h="1206" extrusionOk="0">
                    <a:moveTo>
                      <a:pt x="1572" y="1206"/>
                    </a:moveTo>
                    <a:cubicBezTo>
                      <a:pt x="2425" y="1206"/>
                      <a:pt x="3130" y="935"/>
                      <a:pt x="3130" y="597"/>
                    </a:cubicBezTo>
                    <a:cubicBezTo>
                      <a:pt x="3130" y="271"/>
                      <a:pt x="2425" y="1"/>
                      <a:pt x="1572" y="1"/>
                    </a:cubicBezTo>
                    <a:cubicBezTo>
                      <a:pt x="705" y="1"/>
                      <a:pt x="0" y="271"/>
                      <a:pt x="0" y="597"/>
                    </a:cubicBezTo>
                    <a:cubicBezTo>
                      <a:pt x="0" y="935"/>
                      <a:pt x="705" y="1206"/>
                      <a:pt x="1572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0" name="Google Shape;1290;p37"/>
              <p:cNvSpPr/>
              <p:nvPr/>
            </p:nvSpPr>
            <p:spPr>
              <a:xfrm>
                <a:off x="6567950" y="1884375"/>
                <a:ext cx="78275" cy="30150"/>
              </a:xfrm>
              <a:custGeom>
                <a:avLst/>
                <a:gdLst/>
                <a:ahLst/>
                <a:cxnLst/>
                <a:rect l="l" t="t" r="r" b="b"/>
                <a:pathLst>
                  <a:path w="3131" h="1206" extrusionOk="0">
                    <a:moveTo>
                      <a:pt x="1572" y="1206"/>
                    </a:moveTo>
                    <a:cubicBezTo>
                      <a:pt x="2426" y="1206"/>
                      <a:pt x="3130" y="935"/>
                      <a:pt x="3130" y="597"/>
                    </a:cubicBezTo>
                    <a:cubicBezTo>
                      <a:pt x="3130" y="271"/>
                      <a:pt x="2426" y="1"/>
                      <a:pt x="1572" y="1"/>
                    </a:cubicBezTo>
                    <a:cubicBezTo>
                      <a:pt x="705" y="1"/>
                      <a:pt x="0" y="271"/>
                      <a:pt x="0" y="597"/>
                    </a:cubicBezTo>
                    <a:cubicBezTo>
                      <a:pt x="0" y="935"/>
                      <a:pt x="705" y="1206"/>
                      <a:pt x="1572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91" name="Google Shape;1291;p37"/>
            <p:cNvGrpSpPr/>
            <p:nvPr/>
          </p:nvGrpSpPr>
          <p:grpSpPr>
            <a:xfrm>
              <a:off x="7283528" y="1827591"/>
              <a:ext cx="301143" cy="95916"/>
              <a:chOff x="5581225" y="1820025"/>
              <a:chExt cx="463725" cy="147700"/>
            </a:xfrm>
          </p:grpSpPr>
          <p:sp>
            <p:nvSpPr>
              <p:cNvPr id="1292" name="Google Shape;1292;p37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3" name="Google Shape;1293;p37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4" name="Google Shape;1294;p37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5" name="Google Shape;1295;p37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6" name="Google Shape;1296;p37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7" name="Google Shape;1297;p37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8" name="Google Shape;1298;p37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9" name="Google Shape;1299;p37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0" name="Google Shape;1300;p37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1" name="Google Shape;1301;p37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2" name="Google Shape;1302;p37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3" name="Google Shape;1303;p37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4" name="Google Shape;1304;p37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05" name="Google Shape;1305;p37"/>
            <p:cNvGrpSpPr/>
            <p:nvPr/>
          </p:nvGrpSpPr>
          <p:grpSpPr>
            <a:xfrm>
              <a:off x="9246978" y="2696291"/>
              <a:ext cx="301143" cy="95916"/>
              <a:chOff x="5581225" y="1820025"/>
              <a:chExt cx="463725" cy="147700"/>
            </a:xfrm>
          </p:grpSpPr>
          <p:sp>
            <p:nvSpPr>
              <p:cNvPr id="1306" name="Google Shape;1306;p37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7" name="Google Shape;1307;p37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8" name="Google Shape;1308;p37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9" name="Google Shape;1309;p37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0" name="Google Shape;1310;p37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1" name="Google Shape;1311;p37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2" name="Google Shape;1312;p37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3" name="Google Shape;1313;p37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4" name="Google Shape;1314;p37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5" name="Google Shape;1315;p37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6" name="Google Shape;1316;p37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7" name="Google Shape;1317;p37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8" name="Google Shape;1318;p37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19" name="Google Shape;1319;p37"/>
            <p:cNvGrpSpPr/>
            <p:nvPr/>
          </p:nvGrpSpPr>
          <p:grpSpPr>
            <a:xfrm>
              <a:off x="6916378" y="3524616"/>
              <a:ext cx="301143" cy="95916"/>
              <a:chOff x="5581225" y="1820025"/>
              <a:chExt cx="463725" cy="147700"/>
            </a:xfrm>
          </p:grpSpPr>
          <p:sp>
            <p:nvSpPr>
              <p:cNvPr id="1320" name="Google Shape;1320;p37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1" name="Google Shape;1321;p37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2" name="Google Shape;1322;p37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3" name="Google Shape;1323;p37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4" name="Google Shape;1324;p37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5" name="Google Shape;1325;p37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6" name="Google Shape;1326;p37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7" name="Google Shape;1327;p37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8" name="Google Shape;1328;p37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9" name="Google Shape;1329;p37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0" name="Google Shape;1330;p37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1" name="Google Shape;1331;p37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2" name="Google Shape;1332;p37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33" name="Google Shape;1333;p37"/>
          <p:cNvGrpSpPr/>
          <p:nvPr/>
        </p:nvGrpSpPr>
        <p:grpSpPr>
          <a:xfrm flipH="1">
            <a:off x="8425714" y="1468764"/>
            <a:ext cx="174946" cy="174946"/>
            <a:chOff x="5529329" y="4026248"/>
            <a:chExt cx="281400" cy="281400"/>
          </a:xfrm>
        </p:grpSpPr>
        <p:sp>
          <p:nvSpPr>
            <p:cNvPr id="1334" name="Google Shape;1334;p37"/>
            <p:cNvSpPr/>
            <p:nvPr/>
          </p:nvSpPr>
          <p:spPr>
            <a:xfrm>
              <a:off x="5529329" y="4026248"/>
              <a:ext cx="281400" cy="281400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35" name="Google Shape;1335;p37"/>
            <p:cNvGrpSpPr/>
            <p:nvPr/>
          </p:nvGrpSpPr>
          <p:grpSpPr>
            <a:xfrm>
              <a:off x="5586700" y="4137979"/>
              <a:ext cx="167058" cy="58166"/>
              <a:chOff x="4965400" y="2481225"/>
              <a:chExt cx="427150" cy="148725"/>
            </a:xfrm>
          </p:grpSpPr>
          <p:sp>
            <p:nvSpPr>
              <p:cNvPr id="1336" name="Google Shape;1336;p37"/>
              <p:cNvSpPr/>
              <p:nvPr/>
            </p:nvSpPr>
            <p:spPr>
              <a:xfrm>
                <a:off x="5291575" y="24812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8"/>
                    </a:moveTo>
                    <a:cubicBezTo>
                      <a:pt x="3131" y="4038"/>
                      <a:pt x="4039" y="3130"/>
                      <a:pt x="4039" y="2019"/>
                    </a:cubicBezTo>
                    <a:cubicBezTo>
                      <a:pt x="4039" y="908"/>
                      <a:pt x="3131" y="1"/>
                      <a:pt x="2020" y="1"/>
                    </a:cubicBezTo>
                    <a:cubicBezTo>
                      <a:pt x="909" y="1"/>
                      <a:pt x="1" y="908"/>
                      <a:pt x="1" y="2019"/>
                    </a:cubicBezTo>
                    <a:cubicBezTo>
                      <a:pt x="1" y="3130"/>
                      <a:pt x="909" y="4038"/>
                      <a:pt x="2020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7" name="Google Shape;1337;p37"/>
              <p:cNvSpPr/>
              <p:nvPr/>
            </p:nvSpPr>
            <p:spPr>
              <a:xfrm>
                <a:off x="5313625" y="2495100"/>
                <a:ext cx="35925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718" y="1437"/>
                    </a:moveTo>
                    <a:cubicBezTo>
                      <a:pt x="1111" y="1437"/>
                      <a:pt x="1436" y="1112"/>
                      <a:pt x="1436" y="719"/>
                    </a:cubicBezTo>
                    <a:cubicBezTo>
                      <a:pt x="1436" y="326"/>
                      <a:pt x="1111" y="1"/>
                      <a:pt x="718" y="1"/>
                    </a:cubicBezTo>
                    <a:cubicBezTo>
                      <a:pt x="325" y="1"/>
                      <a:pt x="0" y="326"/>
                      <a:pt x="0" y="719"/>
                    </a:cubicBezTo>
                    <a:cubicBezTo>
                      <a:pt x="0" y="1112"/>
                      <a:pt x="325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8" name="Google Shape;1338;p37"/>
              <p:cNvSpPr/>
              <p:nvPr/>
            </p:nvSpPr>
            <p:spPr>
              <a:xfrm>
                <a:off x="4965400" y="24812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8"/>
                    </a:moveTo>
                    <a:cubicBezTo>
                      <a:pt x="3144" y="4038"/>
                      <a:pt x="4038" y="3130"/>
                      <a:pt x="4038" y="2019"/>
                    </a:cubicBezTo>
                    <a:cubicBezTo>
                      <a:pt x="4038" y="908"/>
                      <a:pt x="3144" y="1"/>
                      <a:pt x="2019" y="1"/>
                    </a:cubicBezTo>
                    <a:cubicBezTo>
                      <a:pt x="908" y="1"/>
                      <a:pt x="0" y="908"/>
                      <a:pt x="0" y="2019"/>
                    </a:cubicBezTo>
                    <a:cubicBezTo>
                      <a:pt x="0" y="3130"/>
                      <a:pt x="908" y="4038"/>
                      <a:pt x="2019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9" name="Google Shape;1339;p37"/>
              <p:cNvSpPr/>
              <p:nvPr/>
            </p:nvSpPr>
            <p:spPr>
              <a:xfrm>
                <a:off x="5008750" y="2495100"/>
                <a:ext cx="35575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3" h="1437" extrusionOk="0">
                    <a:moveTo>
                      <a:pt x="718" y="1437"/>
                    </a:moveTo>
                    <a:cubicBezTo>
                      <a:pt x="1112" y="1437"/>
                      <a:pt x="1423" y="1112"/>
                      <a:pt x="1423" y="719"/>
                    </a:cubicBezTo>
                    <a:cubicBezTo>
                      <a:pt x="1423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9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0" name="Google Shape;1340;p37"/>
              <p:cNvSpPr/>
              <p:nvPr/>
            </p:nvSpPr>
            <p:spPr>
              <a:xfrm>
                <a:off x="4982650" y="2599775"/>
                <a:ext cx="78300" cy="30175"/>
              </a:xfrm>
              <a:custGeom>
                <a:avLst/>
                <a:gdLst/>
                <a:ahLst/>
                <a:cxnLst/>
                <a:rect l="l" t="t" r="r" b="b"/>
                <a:pathLst>
                  <a:path w="3132" h="1207" extrusionOk="0">
                    <a:moveTo>
                      <a:pt x="1560" y="1206"/>
                    </a:moveTo>
                    <a:cubicBezTo>
                      <a:pt x="2427" y="1206"/>
                      <a:pt x="3131" y="935"/>
                      <a:pt x="3131" y="597"/>
                    </a:cubicBezTo>
                    <a:cubicBezTo>
                      <a:pt x="3131" y="272"/>
                      <a:pt x="2427" y="1"/>
                      <a:pt x="1560" y="1"/>
                    </a:cubicBezTo>
                    <a:cubicBezTo>
                      <a:pt x="705" y="1"/>
                      <a:pt x="1" y="272"/>
                      <a:pt x="1" y="597"/>
                    </a:cubicBezTo>
                    <a:cubicBezTo>
                      <a:pt x="1" y="935"/>
                      <a:pt x="705" y="1206"/>
                      <a:pt x="1560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1" name="Google Shape;1341;p37"/>
              <p:cNvSpPr/>
              <p:nvPr/>
            </p:nvSpPr>
            <p:spPr>
              <a:xfrm>
                <a:off x="5297350" y="2599775"/>
                <a:ext cx="78275" cy="30175"/>
              </a:xfrm>
              <a:custGeom>
                <a:avLst/>
                <a:gdLst/>
                <a:ahLst/>
                <a:cxnLst/>
                <a:rect l="l" t="t" r="r" b="b"/>
                <a:pathLst>
                  <a:path w="3131" h="1207" extrusionOk="0">
                    <a:moveTo>
                      <a:pt x="1558" y="1206"/>
                    </a:moveTo>
                    <a:cubicBezTo>
                      <a:pt x="2426" y="1206"/>
                      <a:pt x="3130" y="935"/>
                      <a:pt x="3130" y="597"/>
                    </a:cubicBezTo>
                    <a:cubicBezTo>
                      <a:pt x="3130" y="272"/>
                      <a:pt x="2426" y="1"/>
                      <a:pt x="1558" y="1"/>
                    </a:cubicBezTo>
                    <a:cubicBezTo>
                      <a:pt x="705" y="1"/>
                      <a:pt x="1" y="272"/>
                      <a:pt x="1" y="597"/>
                    </a:cubicBezTo>
                    <a:cubicBezTo>
                      <a:pt x="1" y="935"/>
                      <a:pt x="705" y="1206"/>
                      <a:pt x="1558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2" name="Google Shape;1342;p37"/>
              <p:cNvSpPr/>
              <p:nvPr/>
            </p:nvSpPr>
            <p:spPr>
              <a:xfrm>
                <a:off x="5128000" y="2540500"/>
                <a:ext cx="108725" cy="57600"/>
              </a:xfrm>
              <a:custGeom>
                <a:avLst/>
                <a:gdLst/>
                <a:ahLst/>
                <a:cxnLst/>
                <a:rect l="l" t="t" r="r" b="b"/>
                <a:pathLst>
                  <a:path w="4349" h="2304" extrusionOk="0">
                    <a:moveTo>
                      <a:pt x="1247" y="394"/>
                    </a:moveTo>
                    <a:cubicBezTo>
                      <a:pt x="1016" y="271"/>
                      <a:pt x="826" y="123"/>
                      <a:pt x="596" y="96"/>
                    </a:cubicBezTo>
                    <a:cubicBezTo>
                      <a:pt x="0" y="0"/>
                      <a:pt x="40" y="827"/>
                      <a:pt x="244" y="1193"/>
                    </a:cubicBezTo>
                    <a:cubicBezTo>
                      <a:pt x="663" y="1938"/>
                      <a:pt x="1422" y="2304"/>
                      <a:pt x="2168" y="2291"/>
                    </a:cubicBezTo>
                    <a:cubicBezTo>
                      <a:pt x="2927" y="2304"/>
                      <a:pt x="3686" y="1938"/>
                      <a:pt x="4092" y="1193"/>
                    </a:cubicBezTo>
                    <a:cubicBezTo>
                      <a:pt x="4309" y="827"/>
                      <a:pt x="4349" y="0"/>
                      <a:pt x="3753" y="96"/>
                    </a:cubicBezTo>
                    <a:cubicBezTo>
                      <a:pt x="3523" y="123"/>
                      <a:pt x="3319" y="271"/>
                      <a:pt x="3089" y="394"/>
                    </a:cubicBezTo>
                    <a:cubicBezTo>
                      <a:pt x="2804" y="556"/>
                      <a:pt x="2493" y="638"/>
                      <a:pt x="2168" y="623"/>
                    </a:cubicBezTo>
                    <a:cubicBezTo>
                      <a:pt x="1856" y="638"/>
                      <a:pt x="1545" y="556"/>
                      <a:pt x="1247" y="39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43" name="Google Shape;1343;p37"/>
          <p:cNvGrpSpPr/>
          <p:nvPr/>
        </p:nvGrpSpPr>
        <p:grpSpPr>
          <a:xfrm flipH="1">
            <a:off x="7723389" y="256639"/>
            <a:ext cx="174946" cy="174946"/>
            <a:chOff x="5529329" y="4026248"/>
            <a:chExt cx="281400" cy="281400"/>
          </a:xfrm>
        </p:grpSpPr>
        <p:sp>
          <p:nvSpPr>
            <p:cNvPr id="1344" name="Google Shape;1344;p37"/>
            <p:cNvSpPr/>
            <p:nvPr/>
          </p:nvSpPr>
          <p:spPr>
            <a:xfrm>
              <a:off x="5529329" y="4026248"/>
              <a:ext cx="281400" cy="281400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45" name="Google Shape;1345;p37"/>
            <p:cNvGrpSpPr/>
            <p:nvPr/>
          </p:nvGrpSpPr>
          <p:grpSpPr>
            <a:xfrm>
              <a:off x="5586700" y="4137979"/>
              <a:ext cx="167058" cy="58166"/>
              <a:chOff x="4965400" y="2481225"/>
              <a:chExt cx="427150" cy="148725"/>
            </a:xfrm>
          </p:grpSpPr>
          <p:sp>
            <p:nvSpPr>
              <p:cNvPr id="1346" name="Google Shape;1346;p37"/>
              <p:cNvSpPr/>
              <p:nvPr/>
            </p:nvSpPr>
            <p:spPr>
              <a:xfrm>
                <a:off x="5291575" y="24812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8"/>
                    </a:moveTo>
                    <a:cubicBezTo>
                      <a:pt x="3131" y="4038"/>
                      <a:pt x="4039" y="3130"/>
                      <a:pt x="4039" y="2019"/>
                    </a:cubicBezTo>
                    <a:cubicBezTo>
                      <a:pt x="4039" y="908"/>
                      <a:pt x="3131" y="1"/>
                      <a:pt x="2020" y="1"/>
                    </a:cubicBezTo>
                    <a:cubicBezTo>
                      <a:pt x="909" y="1"/>
                      <a:pt x="1" y="908"/>
                      <a:pt x="1" y="2019"/>
                    </a:cubicBezTo>
                    <a:cubicBezTo>
                      <a:pt x="1" y="3130"/>
                      <a:pt x="909" y="4038"/>
                      <a:pt x="2020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37"/>
              <p:cNvSpPr/>
              <p:nvPr/>
            </p:nvSpPr>
            <p:spPr>
              <a:xfrm>
                <a:off x="5313625" y="2495100"/>
                <a:ext cx="35925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37" extrusionOk="0">
                    <a:moveTo>
                      <a:pt x="718" y="1437"/>
                    </a:moveTo>
                    <a:cubicBezTo>
                      <a:pt x="1111" y="1437"/>
                      <a:pt x="1436" y="1112"/>
                      <a:pt x="1436" y="719"/>
                    </a:cubicBezTo>
                    <a:cubicBezTo>
                      <a:pt x="1436" y="326"/>
                      <a:pt x="1111" y="1"/>
                      <a:pt x="718" y="1"/>
                    </a:cubicBezTo>
                    <a:cubicBezTo>
                      <a:pt x="325" y="1"/>
                      <a:pt x="0" y="326"/>
                      <a:pt x="0" y="719"/>
                    </a:cubicBezTo>
                    <a:cubicBezTo>
                      <a:pt x="0" y="1112"/>
                      <a:pt x="325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37"/>
              <p:cNvSpPr/>
              <p:nvPr/>
            </p:nvSpPr>
            <p:spPr>
              <a:xfrm>
                <a:off x="4965400" y="24812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8"/>
                    </a:moveTo>
                    <a:cubicBezTo>
                      <a:pt x="3144" y="4038"/>
                      <a:pt x="4038" y="3130"/>
                      <a:pt x="4038" y="2019"/>
                    </a:cubicBezTo>
                    <a:cubicBezTo>
                      <a:pt x="4038" y="908"/>
                      <a:pt x="3144" y="1"/>
                      <a:pt x="2019" y="1"/>
                    </a:cubicBezTo>
                    <a:cubicBezTo>
                      <a:pt x="908" y="1"/>
                      <a:pt x="0" y="908"/>
                      <a:pt x="0" y="2019"/>
                    </a:cubicBezTo>
                    <a:cubicBezTo>
                      <a:pt x="0" y="3130"/>
                      <a:pt x="908" y="4038"/>
                      <a:pt x="2019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37"/>
              <p:cNvSpPr/>
              <p:nvPr/>
            </p:nvSpPr>
            <p:spPr>
              <a:xfrm>
                <a:off x="5008750" y="2495100"/>
                <a:ext cx="35575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3" h="1437" extrusionOk="0">
                    <a:moveTo>
                      <a:pt x="718" y="1437"/>
                    </a:moveTo>
                    <a:cubicBezTo>
                      <a:pt x="1112" y="1437"/>
                      <a:pt x="1423" y="1112"/>
                      <a:pt x="1423" y="719"/>
                    </a:cubicBezTo>
                    <a:cubicBezTo>
                      <a:pt x="1423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9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37"/>
              <p:cNvSpPr/>
              <p:nvPr/>
            </p:nvSpPr>
            <p:spPr>
              <a:xfrm>
                <a:off x="4982650" y="2599775"/>
                <a:ext cx="78300" cy="30175"/>
              </a:xfrm>
              <a:custGeom>
                <a:avLst/>
                <a:gdLst/>
                <a:ahLst/>
                <a:cxnLst/>
                <a:rect l="l" t="t" r="r" b="b"/>
                <a:pathLst>
                  <a:path w="3132" h="1207" extrusionOk="0">
                    <a:moveTo>
                      <a:pt x="1560" y="1206"/>
                    </a:moveTo>
                    <a:cubicBezTo>
                      <a:pt x="2427" y="1206"/>
                      <a:pt x="3131" y="935"/>
                      <a:pt x="3131" y="597"/>
                    </a:cubicBezTo>
                    <a:cubicBezTo>
                      <a:pt x="3131" y="272"/>
                      <a:pt x="2427" y="1"/>
                      <a:pt x="1560" y="1"/>
                    </a:cubicBezTo>
                    <a:cubicBezTo>
                      <a:pt x="705" y="1"/>
                      <a:pt x="1" y="272"/>
                      <a:pt x="1" y="597"/>
                    </a:cubicBezTo>
                    <a:cubicBezTo>
                      <a:pt x="1" y="935"/>
                      <a:pt x="705" y="1206"/>
                      <a:pt x="1560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37"/>
              <p:cNvSpPr/>
              <p:nvPr/>
            </p:nvSpPr>
            <p:spPr>
              <a:xfrm>
                <a:off x="5297350" y="2599775"/>
                <a:ext cx="78275" cy="30175"/>
              </a:xfrm>
              <a:custGeom>
                <a:avLst/>
                <a:gdLst/>
                <a:ahLst/>
                <a:cxnLst/>
                <a:rect l="l" t="t" r="r" b="b"/>
                <a:pathLst>
                  <a:path w="3131" h="1207" extrusionOk="0">
                    <a:moveTo>
                      <a:pt x="1558" y="1206"/>
                    </a:moveTo>
                    <a:cubicBezTo>
                      <a:pt x="2426" y="1206"/>
                      <a:pt x="3130" y="935"/>
                      <a:pt x="3130" y="597"/>
                    </a:cubicBezTo>
                    <a:cubicBezTo>
                      <a:pt x="3130" y="272"/>
                      <a:pt x="2426" y="1"/>
                      <a:pt x="1558" y="1"/>
                    </a:cubicBezTo>
                    <a:cubicBezTo>
                      <a:pt x="705" y="1"/>
                      <a:pt x="1" y="272"/>
                      <a:pt x="1" y="597"/>
                    </a:cubicBezTo>
                    <a:cubicBezTo>
                      <a:pt x="1" y="935"/>
                      <a:pt x="705" y="1206"/>
                      <a:pt x="1558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2" name="Google Shape;1352;p37"/>
              <p:cNvSpPr/>
              <p:nvPr/>
            </p:nvSpPr>
            <p:spPr>
              <a:xfrm>
                <a:off x="5128000" y="2540500"/>
                <a:ext cx="108725" cy="57600"/>
              </a:xfrm>
              <a:custGeom>
                <a:avLst/>
                <a:gdLst/>
                <a:ahLst/>
                <a:cxnLst/>
                <a:rect l="l" t="t" r="r" b="b"/>
                <a:pathLst>
                  <a:path w="4349" h="2304" extrusionOk="0">
                    <a:moveTo>
                      <a:pt x="1247" y="394"/>
                    </a:moveTo>
                    <a:cubicBezTo>
                      <a:pt x="1016" y="271"/>
                      <a:pt x="826" y="123"/>
                      <a:pt x="596" y="96"/>
                    </a:cubicBezTo>
                    <a:cubicBezTo>
                      <a:pt x="0" y="0"/>
                      <a:pt x="40" y="827"/>
                      <a:pt x="244" y="1193"/>
                    </a:cubicBezTo>
                    <a:cubicBezTo>
                      <a:pt x="663" y="1938"/>
                      <a:pt x="1422" y="2304"/>
                      <a:pt x="2168" y="2291"/>
                    </a:cubicBezTo>
                    <a:cubicBezTo>
                      <a:pt x="2927" y="2304"/>
                      <a:pt x="3686" y="1938"/>
                      <a:pt x="4092" y="1193"/>
                    </a:cubicBezTo>
                    <a:cubicBezTo>
                      <a:pt x="4309" y="827"/>
                      <a:pt x="4349" y="0"/>
                      <a:pt x="3753" y="96"/>
                    </a:cubicBezTo>
                    <a:cubicBezTo>
                      <a:pt x="3523" y="123"/>
                      <a:pt x="3319" y="271"/>
                      <a:pt x="3089" y="394"/>
                    </a:cubicBezTo>
                    <a:cubicBezTo>
                      <a:pt x="2804" y="556"/>
                      <a:pt x="2493" y="638"/>
                      <a:pt x="2168" y="623"/>
                    </a:cubicBezTo>
                    <a:cubicBezTo>
                      <a:pt x="1856" y="638"/>
                      <a:pt x="1545" y="556"/>
                      <a:pt x="1247" y="39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CB5F505A-2085-EB93-56E0-F8CF30F2D0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420108" y="848631"/>
            <a:ext cx="6803598" cy="2678140"/>
          </a:xfrm>
        </p:spPr>
        <p:txBody>
          <a:bodyPr/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Laidininkai - medžiagos, gerai praleidžiančios elektros srovę. Juose yra daug laisvų </a:t>
            </a:r>
            <a:r>
              <a:rPr lang="lt-LT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elektringųjų</a:t>
            </a: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dalelių. Patys geriausi laidininkai metalai, taip pat gerai praleidžia elektros srovę ir grafitas, druskų ir rūgščių tirpalai, elektrolitas, bei šlapia oda. </a:t>
            </a:r>
            <a:endParaRPr lang="lt-LT" sz="3000" b="0" dirty="0">
              <a:solidFill>
                <a:schemeClr val="tx1"/>
              </a:solidFill>
              <a:effectLst/>
            </a:endParaRPr>
          </a:p>
          <a:p>
            <a:br>
              <a:rPr lang="lt-LT" dirty="0"/>
            </a:br>
            <a:endParaRPr lang="en-US" dirty="0"/>
          </a:p>
        </p:txBody>
      </p:sp>
      <p:grpSp>
        <p:nvGrpSpPr>
          <p:cNvPr id="14" name="Google Shape;1486;p40">
            <a:extLst>
              <a:ext uri="{FF2B5EF4-FFF2-40B4-BE49-F238E27FC236}">
                <a16:creationId xmlns:a16="http://schemas.microsoft.com/office/drawing/2014/main" id="{1DCA972E-F59A-DD97-457A-21E2D050E86D}"/>
              </a:ext>
            </a:extLst>
          </p:cNvPr>
          <p:cNvGrpSpPr/>
          <p:nvPr/>
        </p:nvGrpSpPr>
        <p:grpSpPr>
          <a:xfrm flipH="1">
            <a:off x="7986211" y="4077057"/>
            <a:ext cx="976365" cy="965717"/>
            <a:chOff x="2214529" y="2433804"/>
            <a:chExt cx="2706110" cy="2676600"/>
          </a:xfrm>
        </p:grpSpPr>
        <p:sp>
          <p:nvSpPr>
            <p:cNvPr id="15" name="Google Shape;1487;p40">
              <a:extLst>
                <a:ext uri="{FF2B5EF4-FFF2-40B4-BE49-F238E27FC236}">
                  <a16:creationId xmlns:a16="http://schemas.microsoft.com/office/drawing/2014/main" id="{CEBA25EE-7A6D-89AC-D790-C7100BF2D8D6}"/>
                </a:ext>
              </a:extLst>
            </p:cNvPr>
            <p:cNvSpPr/>
            <p:nvPr/>
          </p:nvSpPr>
          <p:spPr>
            <a:xfrm>
              <a:off x="3189613" y="2433804"/>
              <a:ext cx="775500" cy="26766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488;p40">
              <a:extLst>
                <a:ext uri="{FF2B5EF4-FFF2-40B4-BE49-F238E27FC236}">
                  <a16:creationId xmlns:a16="http://schemas.microsoft.com/office/drawing/2014/main" id="{72F72CEB-BB19-E1BC-5064-A7557CFB1447}"/>
                </a:ext>
              </a:extLst>
            </p:cNvPr>
            <p:cNvSpPr/>
            <p:nvPr/>
          </p:nvSpPr>
          <p:spPr>
            <a:xfrm rot="3599640">
              <a:off x="3179809" y="2422465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489;p40">
              <a:extLst>
                <a:ext uri="{FF2B5EF4-FFF2-40B4-BE49-F238E27FC236}">
                  <a16:creationId xmlns:a16="http://schemas.microsoft.com/office/drawing/2014/main" id="{4B4F92CC-9B4A-EDE8-B18B-E92FACF40127}"/>
                </a:ext>
              </a:extLst>
            </p:cNvPr>
            <p:cNvSpPr/>
            <p:nvPr/>
          </p:nvSpPr>
          <p:spPr>
            <a:xfrm rot="7200360">
              <a:off x="3179699" y="2433806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90;p40">
              <a:extLst>
                <a:ext uri="{FF2B5EF4-FFF2-40B4-BE49-F238E27FC236}">
                  <a16:creationId xmlns:a16="http://schemas.microsoft.com/office/drawing/2014/main" id="{DDE7B462-7177-F9E5-7062-57A8DBD77EA3}"/>
                </a:ext>
              </a:extLst>
            </p:cNvPr>
            <p:cNvSpPr/>
            <p:nvPr/>
          </p:nvSpPr>
          <p:spPr>
            <a:xfrm>
              <a:off x="2316805" y="31969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" name="Google Shape;1491;p40">
              <a:extLst>
                <a:ext uri="{FF2B5EF4-FFF2-40B4-BE49-F238E27FC236}">
                  <a16:creationId xmlns:a16="http://schemas.microsoft.com/office/drawing/2014/main" id="{1C94D42B-BEF8-59FD-A41B-A5B2A746DAEF}"/>
                </a:ext>
              </a:extLst>
            </p:cNvPr>
            <p:cNvGrpSpPr/>
            <p:nvPr/>
          </p:nvGrpSpPr>
          <p:grpSpPr>
            <a:xfrm>
              <a:off x="2343091" y="3325866"/>
              <a:ext cx="301143" cy="95916"/>
              <a:chOff x="5581225" y="1820025"/>
              <a:chExt cx="463725" cy="147700"/>
            </a:xfrm>
          </p:grpSpPr>
          <p:sp>
            <p:nvSpPr>
              <p:cNvPr id="1354" name="Google Shape;1492;p40">
                <a:extLst>
                  <a:ext uri="{FF2B5EF4-FFF2-40B4-BE49-F238E27FC236}">
                    <a16:creationId xmlns:a16="http://schemas.microsoft.com/office/drawing/2014/main" id="{D885F4B0-2880-E13E-7A6F-8D0999958AE5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493;p40">
                <a:extLst>
                  <a:ext uri="{FF2B5EF4-FFF2-40B4-BE49-F238E27FC236}">
                    <a16:creationId xmlns:a16="http://schemas.microsoft.com/office/drawing/2014/main" id="{E021F161-F473-2DD9-E81D-E1647F26FA9A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6" name="Google Shape;1494;p40">
                <a:extLst>
                  <a:ext uri="{FF2B5EF4-FFF2-40B4-BE49-F238E27FC236}">
                    <a16:creationId xmlns:a16="http://schemas.microsoft.com/office/drawing/2014/main" id="{52842B1F-4B2A-B6B5-9D68-1776C77350CB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495;p40">
                <a:extLst>
                  <a:ext uri="{FF2B5EF4-FFF2-40B4-BE49-F238E27FC236}">
                    <a16:creationId xmlns:a16="http://schemas.microsoft.com/office/drawing/2014/main" id="{98B0C36C-2EBF-466B-FBBC-D6EF2B0130FA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1496;p40">
                <a:extLst>
                  <a:ext uri="{FF2B5EF4-FFF2-40B4-BE49-F238E27FC236}">
                    <a16:creationId xmlns:a16="http://schemas.microsoft.com/office/drawing/2014/main" id="{766D6D13-04DA-DB2C-B3BC-634BE5929E23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1497;p40">
                <a:extLst>
                  <a:ext uri="{FF2B5EF4-FFF2-40B4-BE49-F238E27FC236}">
                    <a16:creationId xmlns:a16="http://schemas.microsoft.com/office/drawing/2014/main" id="{8F8761AB-4AAC-A879-6DB0-6F9D6B27D491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498;p40">
                <a:extLst>
                  <a:ext uri="{FF2B5EF4-FFF2-40B4-BE49-F238E27FC236}">
                    <a16:creationId xmlns:a16="http://schemas.microsoft.com/office/drawing/2014/main" id="{EE96F923-9261-FDE9-B493-2C8DEB241245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499;p40">
                <a:extLst>
                  <a:ext uri="{FF2B5EF4-FFF2-40B4-BE49-F238E27FC236}">
                    <a16:creationId xmlns:a16="http://schemas.microsoft.com/office/drawing/2014/main" id="{691B2066-0188-B3DD-02F8-71DA25873DFE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500;p40">
                <a:extLst>
                  <a:ext uri="{FF2B5EF4-FFF2-40B4-BE49-F238E27FC236}">
                    <a16:creationId xmlns:a16="http://schemas.microsoft.com/office/drawing/2014/main" id="{7999A0B0-4BA3-9377-F438-2259AE083293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501;p40">
                <a:extLst>
                  <a:ext uri="{FF2B5EF4-FFF2-40B4-BE49-F238E27FC236}">
                    <a16:creationId xmlns:a16="http://schemas.microsoft.com/office/drawing/2014/main" id="{7608A9AD-4FFB-FD33-7B58-81ECBE6698FC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4" name="Google Shape;1502;p40">
                <a:extLst>
                  <a:ext uri="{FF2B5EF4-FFF2-40B4-BE49-F238E27FC236}">
                    <a16:creationId xmlns:a16="http://schemas.microsoft.com/office/drawing/2014/main" id="{9551F797-8820-6AB4-EFB8-D51B25DB5694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503;p40">
                <a:extLst>
                  <a:ext uri="{FF2B5EF4-FFF2-40B4-BE49-F238E27FC236}">
                    <a16:creationId xmlns:a16="http://schemas.microsoft.com/office/drawing/2014/main" id="{469DECAC-0015-DE21-9BCC-F6385A0A6CF9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1504;p40">
                <a:extLst>
                  <a:ext uri="{FF2B5EF4-FFF2-40B4-BE49-F238E27FC236}">
                    <a16:creationId xmlns:a16="http://schemas.microsoft.com/office/drawing/2014/main" id="{706D4CC4-E8BD-820E-244C-95F7AFA31064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" name="Google Shape;1505;p40">
              <a:extLst>
                <a:ext uri="{FF2B5EF4-FFF2-40B4-BE49-F238E27FC236}">
                  <a16:creationId xmlns:a16="http://schemas.microsoft.com/office/drawing/2014/main" id="{9BE2D21A-BB51-94F2-918F-E861B9445012}"/>
                </a:ext>
              </a:extLst>
            </p:cNvPr>
            <p:cNvSpPr/>
            <p:nvPr/>
          </p:nvSpPr>
          <p:spPr>
            <a:xfrm>
              <a:off x="4354930" y="33383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" name="Google Shape;1506;p40">
              <a:extLst>
                <a:ext uri="{FF2B5EF4-FFF2-40B4-BE49-F238E27FC236}">
                  <a16:creationId xmlns:a16="http://schemas.microsoft.com/office/drawing/2014/main" id="{D67B2B6B-B553-568D-5C8E-9781A5113905}"/>
                </a:ext>
              </a:extLst>
            </p:cNvPr>
            <p:cNvGrpSpPr/>
            <p:nvPr/>
          </p:nvGrpSpPr>
          <p:grpSpPr>
            <a:xfrm>
              <a:off x="4381216" y="3467266"/>
              <a:ext cx="301143" cy="95916"/>
              <a:chOff x="5581225" y="1820025"/>
              <a:chExt cx="463725" cy="147700"/>
            </a:xfrm>
          </p:grpSpPr>
          <p:sp>
            <p:nvSpPr>
              <p:cNvPr id="52" name="Google Shape;1507;p40">
                <a:extLst>
                  <a:ext uri="{FF2B5EF4-FFF2-40B4-BE49-F238E27FC236}">
                    <a16:creationId xmlns:a16="http://schemas.microsoft.com/office/drawing/2014/main" id="{191FE206-F2A9-1E99-E4E1-382BFB21FFF2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508;p40">
                <a:extLst>
                  <a:ext uri="{FF2B5EF4-FFF2-40B4-BE49-F238E27FC236}">
                    <a16:creationId xmlns:a16="http://schemas.microsoft.com/office/drawing/2014/main" id="{1F25B63E-AC59-E99F-3316-86431E30D65A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509;p40">
                <a:extLst>
                  <a:ext uri="{FF2B5EF4-FFF2-40B4-BE49-F238E27FC236}">
                    <a16:creationId xmlns:a16="http://schemas.microsoft.com/office/drawing/2014/main" id="{80401743-13E1-847E-D6E7-74F6D88E5D51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510;p40">
                <a:extLst>
                  <a:ext uri="{FF2B5EF4-FFF2-40B4-BE49-F238E27FC236}">
                    <a16:creationId xmlns:a16="http://schemas.microsoft.com/office/drawing/2014/main" id="{A76B223C-1C1F-F78B-2530-0C1DEAA8378D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511;p40">
                <a:extLst>
                  <a:ext uri="{FF2B5EF4-FFF2-40B4-BE49-F238E27FC236}">
                    <a16:creationId xmlns:a16="http://schemas.microsoft.com/office/drawing/2014/main" id="{C8A344F8-F2B8-0D18-FD5A-1FEBE9380A16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512;p40">
                <a:extLst>
                  <a:ext uri="{FF2B5EF4-FFF2-40B4-BE49-F238E27FC236}">
                    <a16:creationId xmlns:a16="http://schemas.microsoft.com/office/drawing/2014/main" id="{3CF6F2CE-6D26-A2CD-5F16-3443B3A8F1EE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513;p40">
                <a:extLst>
                  <a:ext uri="{FF2B5EF4-FFF2-40B4-BE49-F238E27FC236}">
                    <a16:creationId xmlns:a16="http://schemas.microsoft.com/office/drawing/2014/main" id="{52EE11F0-BC09-D643-0D26-ECC0133330A5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514;p40">
                <a:extLst>
                  <a:ext uri="{FF2B5EF4-FFF2-40B4-BE49-F238E27FC236}">
                    <a16:creationId xmlns:a16="http://schemas.microsoft.com/office/drawing/2014/main" id="{9F766A8D-BE6B-C0B5-1EA2-0E02EBBB979F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515;p40">
                <a:extLst>
                  <a:ext uri="{FF2B5EF4-FFF2-40B4-BE49-F238E27FC236}">
                    <a16:creationId xmlns:a16="http://schemas.microsoft.com/office/drawing/2014/main" id="{4AE3B0F3-A241-113F-2D4D-DECAAE4FAFDC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516;p40">
                <a:extLst>
                  <a:ext uri="{FF2B5EF4-FFF2-40B4-BE49-F238E27FC236}">
                    <a16:creationId xmlns:a16="http://schemas.microsoft.com/office/drawing/2014/main" id="{C4D1E823-25F8-558E-89C8-56611A3274B2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517;p40">
                <a:extLst>
                  <a:ext uri="{FF2B5EF4-FFF2-40B4-BE49-F238E27FC236}">
                    <a16:creationId xmlns:a16="http://schemas.microsoft.com/office/drawing/2014/main" id="{146CB161-7A84-B9EF-ABFF-5067D9FE87F2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518;p40">
                <a:extLst>
                  <a:ext uri="{FF2B5EF4-FFF2-40B4-BE49-F238E27FC236}">
                    <a16:creationId xmlns:a16="http://schemas.microsoft.com/office/drawing/2014/main" id="{047001EA-F980-EEA6-DC21-2301796B9971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519;p40">
                <a:extLst>
                  <a:ext uri="{FF2B5EF4-FFF2-40B4-BE49-F238E27FC236}">
                    <a16:creationId xmlns:a16="http://schemas.microsoft.com/office/drawing/2014/main" id="{44A32F6B-F0EC-E217-5496-49E7AE0F3BFB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" name="Google Shape;1520;p40">
              <a:extLst>
                <a:ext uri="{FF2B5EF4-FFF2-40B4-BE49-F238E27FC236}">
                  <a16:creationId xmlns:a16="http://schemas.microsoft.com/office/drawing/2014/main" id="{7D750FAE-5E94-84DD-8669-96CA2F4E4319}"/>
                </a:ext>
              </a:extLst>
            </p:cNvPr>
            <p:cNvSpPr/>
            <p:nvPr/>
          </p:nvSpPr>
          <p:spPr>
            <a:xfrm>
              <a:off x="3163480" y="4603504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" name="Google Shape;1521;p40">
              <a:extLst>
                <a:ext uri="{FF2B5EF4-FFF2-40B4-BE49-F238E27FC236}">
                  <a16:creationId xmlns:a16="http://schemas.microsoft.com/office/drawing/2014/main" id="{A25CD006-E6A2-1BD4-B905-FDE9CB5CE224}"/>
                </a:ext>
              </a:extLst>
            </p:cNvPr>
            <p:cNvGrpSpPr/>
            <p:nvPr/>
          </p:nvGrpSpPr>
          <p:grpSpPr>
            <a:xfrm>
              <a:off x="3189766" y="4732391"/>
              <a:ext cx="301143" cy="95916"/>
              <a:chOff x="5581225" y="1820025"/>
              <a:chExt cx="463725" cy="147700"/>
            </a:xfrm>
          </p:grpSpPr>
          <p:sp>
            <p:nvSpPr>
              <p:cNvPr id="39" name="Google Shape;1522;p40">
                <a:extLst>
                  <a:ext uri="{FF2B5EF4-FFF2-40B4-BE49-F238E27FC236}">
                    <a16:creationId xmlns:a16="http://schemas.microsoft.com/office/drawing/2014/main" id="{2A4920E4-3433-5404-97B4-C2C1F121C81D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523;p40">
                <a:extLst>
                  <a:ext uri="{FF2B5EF4-FFF2-40B4-BE49-F238E27FC236}">
                    <a16:creationId xmlns:a16="http://schemas.microsoft.com/office/drawing/2014/main" id="{4D6F07B5-63DB-B774-5D54-C6FA55F0EF91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524;p40">
                <a:extLst>
                  <a:ext uri="{FF2B5EF4-FFF2-40B4-BE49-F238E27FC236}">
                    <a16:creationId xmlns:a16="http://schemas.microsoft.com/office/drawing/2014/main" id="{BBB4D51A-E1FA-D7B4-8A96-EE934F5D6314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525;p40">
                <a:extLst>
                  <a:ext uri="{FF2B5EF4-FFF2-40B4-BE49-F238E27FC236}">
                    <a16:creationId xmlns:a16="http://schemas.microsoft.com/office/drawing/2014/main" id="{8C4EF6CB-6631-07B5-C48D-E87B11372E62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526;p40">
                <a:extLst>
                  <a:ext uri="{FF2B5EF4-FFF2-40B4-BE49-F238E27FC236}">
                    <a16:creationId xmlns:a16="http://schemas.microsoft.com/office/drawing/2014/main" id="{F727FDDB-2591-02BA-2551-6500084ACA39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527;p40">
                <a:extLst>
                  <a:ext uri="{FF2B5EF4-FFF2-40B4-BE49-F238E27FC236}">
                    <a16:creationId xmlns:a16="http://schemas.microsoft.com/office/drawing/2014/main" id="{EF58200E-0D51-AA30-E219-FF19E9398354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528;p40">
                <a:extLst>
                  <a:ext uri="{FF2B5EF4-FFF2-40B4-BE49-F238E27FC236}">
                    <a16:creationId xmlns:a16="http://schemas.microsoft.com/office/drawing/2014/main" id="{7AD39465-196B-5862-7D75-65F4203470EA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529;p40">
                <a:extLst>
                  <a:ext uri="{FF2B5EF4-FFF2-40B4-BE49-F238E27FC236}">
                    <a16:creationId xmlns:a16="http://schemas.microsoft.com/office/drawing/2014/main" id="{B100AC65-8923-07EF-8FF4-AEBAF1866DF0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530;p40">
                <a:extLst>
                  <a:ext uri="{FF2B5EF4-FFF2-40B4-BE49-F238E27FC236}">
                    <a16:creationId xmlns:a16="http://schemas.microsoft.com/office/drawing/2014/main" id="{FDD6BCFD-A554-2171-8770-4239C03CDABF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531;p40">
                <a:extLst>
                  <a:ext uri="{FF2B5EF4-FFF2-40B4-BE49-F238E27FC236}">
                    <a16:creationId xmlns:a16="http://schemas.microsoft.com/office/drawing/2014/main" id="{DEA9F2F5-25AE-632B-50E5-4132995BA7C8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532;p40">
                <a:extLst>
                  <a:ext uri="{FF2B5EF4-FFF2-40B4-BE49-F238E27FC236}">
                    <a16:creationId xmlns:a16="http://schemas.microsoft.com/office/drawing/2014/main" id="{99C97AC7-9FA8-CC87-B729-734017DD85FB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533;p40">
                <a:extLst>
                  <a:ext uri="{FF2B5EF4-FFF2-40B4-BE49-F238E27FC236}">
                    <a16:creationId xmlns:a16="http://schemas.microsoft.com/office/drawing/2014/main" id="{E0E276A5-CD8D-A622-6B77-C26B94F38D7B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534;p40">
                <a:extLst>
                  <a:ext uri="{FF2B5EF4-FFF2-40B4-BE49-F238E27FC236}">
                    <a16:creationId xmlns:a16="http://schemas.microsoft.com/office/drawing/2014/main" id="{D3C6FF60-5B41-D517-704A-0BFA43CE189B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" name="Google Shape;1535;p40">
              <a:extLst>
                <a:ext uri="{FF2B5EF4-FFF2-40B4-BE49-F238E27FC236}">
                  <a16:creationId xmlns:a16="http://schemas.microsoft.com/office/drawing/2014/main" id="{8B22444C-4903-DE24-7F09-29018A7497DF}"/>
                </a:ext>
              </a:extLst>
            </p:cNvPr>
            <p:cNvSpPr/>
            <p:nvPr/>
          </p:nvSpPr>
          <p:spPr>
            <a:xfrm rot="367083">
              <a:off x="3328261" y="3532838"/>
              <a:ext cx="478525" cy="478525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" name="Google Shape;1536;p40">
              <a:extLst>
                <a:ext uri="{FF2B5EF4-FFF2-40B4-BE49-F238E27FC236}">
                  <a16:creationId xmlns:a16="http://schemas.microsoft.com/office/drawing/2014/main" id="{915C2CC7-CF59-77D6-01E8-502A237F5964}"/>
                </a:ext>
              </a:extLst>
            </p:cNvPr>
            <p:cNvGrpSpPr/>
            <p:nvPr/>
          </p:nvGrpSpPr>
          <p:grpSpPr>
            <a:xfrm>
              <a:off x="3390682" y="3715768"/>
              <a:ext cx="353683" cy="112666"/>
              <a:chOff x="5581225" y="1820025"/>
              <a:chExt cx="463725" cy="147700"/>
            </a:xfrm>
          </p:grpSpPr>
          <p:sp>
            <p:nvSpPr>
              <p:cNvPr id="26" name="Google Shape;1537;p40">
                <a:extLst>
                  <a:ext uri="{FF2B5EF4-FFF2-40B4-BE49-F238E27FC236}">
                    <a16:creationId xmlns:a16="http://schemas.microsoft.com/office/drawing/2014/main" id="{7EC4B535-328F-1F9D-7177-765CD7F06879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538;p40">
                <a:extLst>
                  <a:ext uri="{FF2B5EF4-FFF2-40B4-BE49-F238E27FC236}">
                    <a16:creationId xmlns:a16="http://schemas.microsoft.com/office/drawing/2014/main" id="{555141B8-FB45-5DDB-B89C-705B0B5D96A2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539;p40">
                <a:extLst>
                  <a:ext uri="{FF2B5EF4-FFF2-40B4-BE49-F238E27FC236}">
                    <a16:creationId xmlns:a16="http://schemas.microsoft.com/office/drawing/2014/main" id="{31487422-2759-BEE6-4F59-80880DAA9EC6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540;p40">
                <a:extLst>
                  <a:ext uri="{FF2B5EF4-FFF2-40B4-BE49-F238E27FC236}">
                    <a16:creationId xmlns:a16="http://schemas.microsoft.com/office/drawing/2014/main" id="{B6AD289A-45E7-E632-52E2-8F128705A122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541;p40">
                <a:extLst>
                  <a:ext uri="{FF2B5EF4-FFF2-40B4-BE49-F238E27FC236}">
                    <a16:creationId xmlns:a16="http://schemas.microsoft.com/office/drawing/2014/main" id="{699CCCD3-064C-55B2-D072-0200714BD5B9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542;p40">
                <a:extLst>
                  <a:ext uri="{FF2B5EF4-FFF2-40B4-BE49-F238E27FC236}">
                    <a16:creationId xmlns:a16="http://schemas.microsoft.com/office/drawing/2014/main" id="{E61A779C-7FEF-4B0F-576C-A2E22518F070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543;p40">
                <a:extLst>
                  <a:ext uri="{FF2B5EF4-FFF2-40B4-BE49-F238E27FC236}">
                    <a16:creationId xmlns:a16="http://schemas.microsoft.com/office/drawing/2014/main" id="{A07CCB94-4265-C9E4-40B1-08AF9C02992E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544;p40">
                <a:extLst>
                  <a:ext uri="{FF2B5EF4-FFF2-40B4-BE49-F238E27FC236}">
                    <a16:creationId xmlns:a16="http://schemas.microsoft.com/office/drawing/2014/main" id="{22E4F7E3-3153-7C12-E5E4-494E700D3CA3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545;p40">
                <a:extLst>
                  <a:ext uri="{FF2B5EF4-FFF2-40B4-BE49-F238E27FC236}">
                    <a16:creationId xmlns:a16="http://schemas.microsoft.com/office/drawing/2014/main" id="{2F4E5F86-2176-4C25-0BCE-EAE2DE0F18AD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546;p40">
                <a:extLst>
                  <a:ext uri="{FF2B5EF4-FFF2-40B4-BE49-F238E27FC236}">
                    <a16:creationId xmlns:a16="http://schemas.microsoft.com/office/drawing/2014/main" id="{9CD7F25A-9995-1708-6B20-B5055E1964C9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547;p40">
                <a:extLst>
                  <a:ext uri="{FF2B5EF4-FFF2-40B4-BE49-F238E27FC236}">
                    <a16:creationId xmlns:a16="http://schemas.microsoft.com/office/drawing/2014/main" id="{551D5DAB-CD21-937D-DA62-A5B3628297C2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548;p40">
                <a:extLst>
                  <a:ext uri="{FF2B5EF4-FFF2-40B4-BE49-F238E27FC236}">
                    <a16:creationId xmlns:a16="http://schemas.microsoft.com/office/drawing/2014/main" id="{62511B6F-1AC2-DC0D-7B51-B10D7B0A4DC9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549;p40">
                <a:extLst>
                  <a:ext uri="{FF2B5EF4-FFF2-40B4-BE49-F238E27FC236}">
                    <a16:creationId xmlns:a16="http://schemas.microsoft.com/office/drawing/2014/main" id="{6A226A2F-7044-FE28-4773-F40372B71339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4" name="343825978_4524784970979009_7825151068455294959_n">
            <a:hlinkClick r:id="" action="ppaction://media"/>
            <a:extLst>
              <a:ext uri="{FF2B5EF4-FFF2-40B4-BE49-F238E27FC236}">
                <a16:creationId xmlns:a16="http://schemas.microsoft.com/office/drawing/2014/main" id="{E8325E40-FC44-4D6A-2E35-67A29FD200B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11593" y="1543731"/>
            <a:ext cx="2929677" cy="16845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Google Shape;1415;p40"/>
          <p:cNvSpPr txBox="1">
            <a:spLocks noGrp="1"/>
          </p:cNvSpPr>
          <p:nvPr>
            <p:ph type="title"/>
          </p:nvPr>
        </p:nvSpPr>
        <p:spPr>
          <a:xfrm>
            <a:off x="374772" y="622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dk2"/>
                </a:solidFill>
              </a:rPr>
              <a:t>Izoliatoriai</a:t>
            </a:r>
            <a:endParaRPr sz="3600" dirty="0">
              <a:solidFill>
                <a:schemeClr val="dk2"/>
              </a:solidFill>
            </a:endParaRPr>
          </a:p>
        </p:txBody>
      </p:sp>
      <p:sp>
        <p:nvSpPr>
          <p:cNvPr id="1416" name="Google Shape;1416;p40"/>
          <p:cNvSpPr txBox="1">
            <a:spLocks noGrp="1"/>
          </p:cNvSpPr>
          <p:nvPr>
            <p:ph type="subTitle" idx="1"/>
          </p:nvPr>
        </p:nvSpPr>
        <p:spPr>
          <a:xfrm>
            <a:off x="-504013" y="551622"/>
            <a:ext cx="9588616" cy="9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Izoliatoriai - medžiagos, kurios elektros srovės nepraleidžia. Juose nėra judriųjų </a:t>
            </a:r>
            <a:r>
              <a:rPr lang="lt-LT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elektringųjų</a:t>
            </a: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dalelių, nes elektronus tvirtai laiko atomų branduoliai. Elektros srovės nepraleidžia: guma, stiklas, plastikas ir distiliuotas vanduo</a:t>
            </a:r>
            <a:endParaRPr lang="lt-LT" sz="3000" b="0" dirty="0">
              <a:solidFill>
                <a:schemeClr val="tx1"/>
              </a:solidFill>
              <a:effectLst/>
            </a:endParaRPr>
          </a:p>
          <a:p>
            <a:br>
              <a:rPr lang="lt-LT" dirty="0"/>
            </a:br>
            <a:endParaRPr dirty="0"/>
          </a:p>
        </p:txBody>
      </p:sp>
      <p:sp>
        <p:nvSpPr>
          <p:cNvPr id="1419" name="Google Shape;1419;p40"/>
          <p:cNvSpPr/>
          <p:nvPr/>
        </p:nvSpPr>
        <p:spPr>
          <a:xfrm>
            <a:off x="4613333" y="1512950"/>
            <a:ext cx="70200" cy="70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1" name="Google Shape;1421;p40"/>
          <p:cNvSpPr/>
          <p:nvPr/>
        </p:nvSpPr>
        <p:spPr>
          <a:xfrm>
            <a:off x="6636058" y="274852"/>
            <a:ext cx="1743322" cy="196308"/>
          </a:xfrm>
          <a:custGeom>
            <a:avLst/>
            <a:gdLst/>
            <a:ahLst/>
            <a:cxnLst/>
            <a:rect l="l" t="t" r="r" b="b"/>
            <a:pathLst>
              <a:path w="158881" h="17895" extrusionOk="0">
                <a:moveTo>
                  <a:pt x="0" y="0"/>
                </a:moveTo>
                <a:lnTo>
                  <a:pt x="17767" y="17895"/>
                </a:lnTo>
                <a:lnTo>
                  <a:pt x="35279" y="256"/>
                </a:lnTo>
                <a:lnTo>
                  <a:pt x="53046" y="17767"/>
                </a:lnTo>
                <a:lnTo>
                  <a:pt x="70685" y="256"/>
                </a:lnTo>
                <a:lnTo>
                  <a:pt x="88196" y="17767"/>
                </a:lnTo>
                <a:lnTo>
                  <a:pt x="105963" y="256"/>
                </a:lnTo>
                <a:lnTo>
                  <a:pt x="123730" y="17767"/>
                </a:lnTo>
                <a:lnTo>
                  <a:pt x="141369" y="128"/>
                </a:lnTo>
                <a:lnTo>
                  <a:pt x="158881" y="17895"/>
                </a:lnTo>
              </a:path>
            </a:pathLst>
          </a:cu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1486" name="Google Shape;1486;p40"/>
          <p:cNvGrpSpPr/>
          <p:nvPr/>
        </p:nvGrpSpPr>
        <p:grpSpPr>
          <a:xfrm flipH="1">
            <a:off x="7986211" y="4077057"/>
            <a:ext cx="976365" cy="965717"/>
            <a:chOff x="2214529" y="2433804"/>
            <a:chExt cx="2706110" cy="2676600"/>
          </a:xfrm>
        </p:grpSpPr>
        <p:sp>
          <p:nvSpPr>
            <p:cNvPr id="1487" name="Google Shape;1487;p40"/>
            <p:cNvSpPr/>
            <p:nvPr/>
          </p:nvSpPr>
          <p:spPr>
            <a:xfrm>
              <a:off x="3189613" y="2433804"/>
              <a:ext cx="775500" cy="26766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40"/>
            <p:cNvSpPr/>
            <p:nvPr/>
          </p:nvSpPr>
          <p:spPr>
            <a:xfrm rot="3599640">
              <a:off x="3179809" y="2422465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40"/>
            <p:cNvSpPr/>
            <p:nvPr/>
          </p:nvSpPr>
          <p:spPr>
            <a:xfrm rot="7200360">
              <a:off x="3179699" y="2433806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40"/>
            <p:cNvSpPr/>
            <p:nvPr/>
          </p:nvSpPr>
          <p:spPr>
            <a:xfrm>
              <a:off x="2316805" y="31969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1" name="Google Shape;1491;p40"/>
            <p:cNvGrpSpPr/>
            <p:nvPr/>
          </p:nvGrpSpPr>
          <p:grpSpPr>
            <a:xfrm>
              <a:off x="2343091" y="3325866"/>
              <a:ext cx="301143" cy="95916"/>
              <a:chOff x="5581225" y="1820025"/>
              <a:chExt cx="463725" cy="147700"/>
            </a:xfrm>
          </p:grpSpPr>
          <p:sp>
            <p:nvSpPr>
              <p:cNvPr id="1492" name="Google Shape;1492;p40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3" name="Google Shape;1493;p40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4" name="Google Shape;1494;p40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5" name="Google Shape;1495;p40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6" name="Google Shape;1496;p40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7" name="Google Shape;1497;p40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8" name="Google Shape;1498;p40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9" name="Google Shape;1499;p40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0" name="Google Shape;1500;p40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1" name="Google Shape;1501;p40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1502;p40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40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40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05" name="Google Shape;1505;p40"/>
            <p:cNvSpPr/>
            <p:nvPr/>
          </p:nvSpPr>
          <p:spPr>
            <a:xfrm>
              <a:off x="4354930" y="33383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06" name="Google Shape;1506;p40"/>
            <p:cNvGrpSpPr/>
            <p:nvPr/>
          </p:nvGrpSpPr>
          <p:grpSpPr>
            <a:xfrm>
              <a:off x="4381216" y="3467266"/>
              <a:ext cx="301143" cy="95916"/>
              <a:chOff x="5581225" y="1820025"/>
              <a:chExt cx="463725" cy="147700"/>
            </a:xfrm>
          </p:grpSpPr>
          <p:sp>
            <p:nvSpPr>
              <p:cNvPr id="1507" name="Google Shape;1507;p40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8" name="Google Shape;1508;p40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9" name="Google Shape;1509;p40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40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40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40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40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40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40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6" name="Google Shape;1516;p40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7" name="Google Shape;1517;p40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8" name="Google Shape;1518;p40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9" name="Google Shape;1519;p40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20" name="Google Shape;1520;p40"/>
            <p:cNvSpPr/>
            <p:nvPr/>
          </p:nvSpPr>
          <p:spPr>
            <a:xfrm>
              <a:off x="3163480" y="4603504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21" name="Google Shape;1521;p40"/>
            <p:cNvGrpSpPr/>
            <p:nvPr/>
          </p:nvGrpSpPr>
          <p:grpSpPr>
            <a:xfrm>
              <a:off x="3189766" y="4732391"/>
              <a:ext cx="301143" cy="95916"/>
              <a:chOff x="5581225" y="1820025"/>
              <a:chExt cx="463725" cy="147700"/>
            </a:xfrm>
          </p:grpSpPr>
          <p:sp>
            <p:nvSpPr>
              <p:cNvPr id="1522" name="Google Shape;1522;p40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3" name="Google Shape;1523;p40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4" name="Google Shape;1524;p40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5" name="Google Shape;1525;p40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6" name="Google Shape;1526;p40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7" name="Google Shape;1527;p40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8" name="Google Shape;1528;p40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9" name="Google Shape;1529;p40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0" name="Google Shape;1530;p40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1" name="Google Shape;1531;p40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2" name="Google Shape;1532;p40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3" name="Google Shape;1533;p40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4" name="Google Shape;1534;p40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35" name="Google Shape;1535;p40"/>
            <p:cNvSpPr/>
            <p:nvPr/>
          </p:nvSpPr>
          <p:spPr>
            <a:xfrm rot="367083">
              <a:off x="3328261" y="3532838"/>
              <a:ext cx="478525" cy="478525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36" name="Google Shape;1536;p40"/>
            <p:cNvGrpSpPr/>
            <p:nvPr/>
          </p:nvGrpSpPr>
          <p:grpSpPr>
            <a:xfrm>
              <a:off x="3390682" y="3715768"/>
              <a:ext cx="353683" cy="112666"/>
              <a:chOff x="5581225" y="1820025"/>
              <a:chExt cx="463725" cy="147700"/>
            </a:xfrm>
          </p:grpSpPr>
          <p:sp>
            <p:nvSpPr>
              <p:cNvPr id="1537" name="Google Shape;1537;p40"/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8" name="Google Shape;1538;p40"/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9" name="Google Shape;1539;p40"/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0" name="Google Shape;1540;p40"/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1" name="Google Shape;1541;p40"/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2" name="Google Shape;1542;p40"/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3" name="Google Shape;1543;p40"/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4" name="Google Shape;1544;p40"/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5" name="Google Shape;1545;p40"/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6" name="Google Shape;1546;p40"/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7" name="Google Shape;1547;p40"/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8" name="Google Shape;1548;p40"/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9" name="Google Shape;1549;p40"/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82" name="Google Shape;1582;p40"/>
          <p:cNvGrpSpPr/>
          <p:nvPr/>
        </p:nvGrpSpPr>
        <p:grpSpPr>
          <a:xfrm rot="605810">
            <a:off x="1032612" y="4079094"/>
            <a:ext cx="166673" cy="166673"/>
            <a:chOff x="2810757" y="1723146"/>
            <a:chExt cx="719700" cy="719700"/>
          </a:xfrm>
        </p:grpSpPr>
        <p:sp>
          <p:nvSpPr>
            <p:cNvPr id="1583" name="Google Shape;1583;p40"/>
            <p:cNvSpPr/>
            <p:nvPr/>
          </p:nvSpPr>
          <p:spPr>
            <a:xfrm>
              <a:off x="2810757" y="1723146"/>
              <a:ext cx="719700" cy="719700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84" name="Google Shape;1584;p40"/>
            <p:cNvGrpSpPr/>
            <p:nvPr/>
          </p:nvGrpSpPr>
          <p:grpSpPr>
            <a:xfrm>
              <a:off x="2938725" y="1995263"/>
              <a:ext cx="463750" cy="159925"/>
              <a:chOff x="5593400" y="2441250"/>
              <a:chExt cx="463750" cy="159925"/>
            </a:xfrm>
          </p:grpSpPr>
          <p:sp>
            <p:nvSpPr>
              <p:cNvPr id="1585" name="Google Shape;1585;p40"/>
              <p:cNvSpPr/>
              <p:nvPr/>
            </p:nvSpPr>
            <p:spPr>
              <a:xfrm>
                <a:off x="5617450" y="24463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8"/>
                    </a:moveTo>
                    <a:cubicBezTo>
                      <a:pt x="3131" y="4038"/>
                      <a:pt x="4038" y="3131"/>
                      <a:pt x="4038" y="2020"/>
                    </a:cubicBezTo>
                    <a:cubicBezTo>
                      <a:pt x="4038" y="909"/>
                      <a:pt x="3131" y="0"/>
                      <a:pt x="2020" y="0"/>
                    </a:cubicBezTo>
                    <a:cubicBezTo>
                      <a:pt x="909" y="0"/>
                      <a:pt x="0" y="909"/>
                      <a:pt x="0" y="2020"/>
                    </a:cubicBezTo>
                    <a:cubicBezTo>
                      <a:pt x="0" y="3131"/>
                      <a:pt x="909" y="4038"/>
                      <a:pt x="2020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6" name="Google Shape;1586;p40"/>
              <p:cNvSpPr/>
              <p:nvPr/>
            </p:nvSpPr>
            <p:spPr>
              <a:xfrm>
                <a:off x="5606275" y="2441250"/>
                <a:ext cx="48450" cy="25425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7" extrusionOk="0">
                    <a:moveTo>
                      <a:pt x="204" y="407"/>
                    </a:moveTo>
                    <a:cubicBezTo>
                      <a:pt x="245" y="489"/>
                      <a:pt x="299" y="556"/>
                      <a:pt x="366" y="624"/>
                    </a:cubicBezTo>
                    <a:cubicBezTo>
                      <a:pt x="489" y="760"/>
                      <a:pt x="624" y="868"/>
                      <a:pt x="800" y="935"/>
                    </a:cubicBezTo>
                    <a:lnTo>
                      <a:pt x="800" y="935"/>
                    </a:lnTo>
                    <a:lnTo>
                      <a:pt x="814" y="935"/>
                    </a:lnTo>
                    <a:lnTo>
                      <a:pt x="841" y="949"/>
                    </a:lnTo>
                    <a:cubicBezTo>
                      <a:pt x="1044" y="1016"/>
                      <a:pt x="1206" y="1016"/>
                      <a:pt x="1396" y="962"/>
                    </a:cubicBezTo>
                    <a:cubicBezTo>
                      <a:pt x="1477" y="935"/>
                      <a:pt x="1545" y="908"/>
                      <a:pt x="1613" y="868"/>
                    </a:cubicBezTo>
                    <a:cubicBezTo>
                      <a:pt x="1667" y="841"/>
                      <a:pt x="1938" y="637"/>
                      <a:pt x="1857" y="556"/>
                    </a:cubicBezTo>
                    <a:cubicBezTo>
                      <a:pt x="1802" y="489"/>
                      <a:pt x="1586" y="624"/>
                      <a:pt x="1504" y="664"/>
                    </a:cubicBezTo>
                    <a:cubicBezTo>
                      <a:pt x="1450" y="691"/>
                      <a:pt x="1396" y="705"/>
                      <a:pt x="1342" y="718"/>
                    </a:cubicBezTo>
                    <a:cubicBezTo>
                      <a:pt x="1193" y="745"/>
                      <a:pt x="1071" y="732"/>
                      <a:pt x="935" y="691"/>
                    </a:cubicBezTo>
                    <a:lnTo>
                      <a:pt x="908" y="678"/>
                    </a:lnTo>
                    <a:lnTo>
                      <a:pt x="908" y="678"/>
                    </a:lnTo>
                    <a:lnTo>
                      <a:pt x="895" y="678"/>
                    </a:lnTo>
                    <a:cubicBezTo>
                      <a:pt x="760" y="624"/>
                      <a:pt x="651" y="543"/>
                      <a:pt x="543" y="447"/>
                    </a:cubicBezTo>
                    <a:cubicBezTo>
                      <a:pt x="516" y="434"/>
                      <a:pt x="407" y="312"/>
                      <a:pt x="380" y="272"/>
                    </a:cubicBezTo>
                    <a:cubicBezTo>
                      <a:pt x="339" y="218"/>
                      <a:pt x="191" y="1"/>
                      <a:pt x="95" y="28"/>
                    </a:cubicBezTo>
                    <a:cubicBezTo>
                      <a:pt x="1" y="82"/>
                      <a:pt x="163" y="366"/>
                      <a:pt x="204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7" name="Google Shape;1587;p40"/>
              <p:cNvSpPr/>
              <p:nvPr/>
            </p:nvSpPr>
            <p:spPr>
              <a:xfrm>
                <a:off x="5595450" y="2456475"/>
                <a:ext cx="58950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8" h="760" extrusionOk="0">
                    <a:moveTo>
                      <a:pt x="338" y="476"/>
                    </a:moveTo>
                    <a:cubicBezTo>
                      <a:pt x="420" y="543"/>
                      <a:pt x="501" y="597"/>
                      <a:pt x="609" y="651"/>
                    </a:cubicBezTo>
                    <a:cubicBezTo>
                      <a:pt x="799" y="720"/>
                      <a:pt x="976" y="760"/>
                      <a:pt x="1179" y="760"/>
                    </a:cubicBezTo>
                    <a:lnTo>
                      <a:pt x="1193" y="760"/>
                    </a:lnTo>
                    <a:lnTo>
                      <a:pt x="1193" y="760"/>
                    </a:lnTo>
                    <a:cubicBezTo>
                      <a:pt x="1206" y="760"/>
                      <a:pt x="1260" y="747"/>
                      <a:pt x="1274" y="747"/>
                    </a:cubicBezTo>
                    <a:cubicBezTo>
                      <a:pt x="1504" y="720"/>
                      <a:pt x="1680" y="651"/>
                      <a:pt x="1870" y="543"/>
                    </a:cubicBezTo>
                    <a:cubicBezTo>
                      <a:pt x="1897" y="530"/>
                      <a:pt x="2006" y="449"/>
                      <a:pt x="2046" y="422"/>
                    </a:cubicBezTo>
                    <a:cubicBezTo>
                      <a:pt x="2087" y="380"/>
                      <a:pt x="2358" y="151"/>
                      <a:pt x="2262" y="69"/>
                    </a:cubicBezTo>
                    <a:cubicBezTo>
                      <a:pt x="2195" y="1"/>
                      <a:pt x="1978" y="191"/>
                      <a:pt x="1910" y="232"/>
                    </a:cubicBezTo>
                    <a:cubicBezTo>
                      <a:pt x="1856" y="259"/>
                      <a:pt x="1802" y="299"/>
                      <a:pt x="1748" y="326"/>
                    </a:cubicBezTo>
                    <a:cubicBezTo>
                      <a:pt x="1585" y="407"/>
                      <a:pt x="1436" y="462"/>
                      <a:pt x="1247" y="476"/>
                    </a:cubicBezTo>
                    <a:lnTo>
                      <a:pt x="1179" y="476"/>
                    </a:lnTo>
                    <a:lnTo>
                      <a:pt x="1179" y="489"/>
                    </a:lnTo>
                    <a:cubicBezTo>
                      <a:pt x="1179" y="476"/>
                      <a:pt x="1166" y="476"/>
                      <a:pt x="1166" y="476"/>
                    </a:cubicBezTo>
                    <a:cubicBezTo>
                      <a:pt x="1003" y="489"/>
                      <a:pt x="867" y="462"/>
                      <a:pt x="705" y="407"/>
                    </a:cubicBezTo>
                    <a:cubicBezTo>
                      <a:pt x="624" y="367"/>
                      <a:pt x="555" y="340"/>
                      <a:pt x="474" y="286"/>
                    </a:cubicBezTo>
                    <a:cubicBezTo>
                      <a:pt x="407" y="232"/>
                      <a:pt x="176" y="28"/>
                      <a:pt x="109" y="82"/>
                    </a:cubicBezTo>
                    <a:cubicBezTo>
                      <a:pt x="0" y="164"/>
                      <a:pt x="284" y="435"/>
                      <a:pt x="338" y="4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8" name="Google Shape;1588;p40"/>
              <p:cNvSpPr/>
              <p:nvPr/>
            </p:nvSpPr>
            <p:spPr>
              <a:xfrm>
                <a:off x="5593400" y="2457175"/>
                <a:ext cx="56275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1" h="1099" extrusionOk="0">
                    <a:moveTo>
                      <a:pt x="407" y="990"/>
                    </a:moveTo>
                    <a:cubicBezTo>
                      <a:pt x="516" y="1030"/>
                      <a:pt x="610" y="1057"/>
                      <a:pt x="733" y="1071"/>
                    </a:cubicBezTo>
                    <a:cubicBezTo>
                      <a:pt x="935" y="1098"/>
                      <a:pt x="1112" y="1084"/>
                      <a:pt x="1302" y="1017"/>
                    </a:cubicBezTo>
                    <a:cubicBezTo>
                      <a:pt x="1302" y="1017"/>
                      <a:pt x="1315" y="1017"/>
                      <a:pt x="1315" y="1003"/>
                    </a:cubicBezTo>
                    <a:lnTo>
                      <a:pt x="1315" y="1003"/>
                    </a:lnTo>
                    <a:cubicBezTo>
                      <a:pt x="1329" y="1003"/>
                      <a:pt x="1383" y="976"/>
                      <a:pt x="1383" y="976"/>
                    </a:cubicBezTo>
                    <a:cubicBezTo>
                      <a:pt x="1600" y="881"/>
                      <a:pt x="1748" y="773"/>
                      <a:pt x="1898" y="596"/>
                    </a:cubicBezTo>
                    <a:cubicBezTo>
                      <a:pt x="1925" y="583"/>
                      <a:pt x="2006" y="475"/>
                      <a:pt x="2033" y="434"/>
                    </a:cubicBezTo>
                    <a:cubicBezTo>
                      <a:pt x="2060" y="394"/>
                      <a:pt x="2250" y="81"/>
                      <a:pt x="2142" y="27"/>
                    </a:cubicBezTo>
                    <a:cubicBezTo>
                      <a:pt x="2060" y="0"/>
                      <a:pt x="1898" y="231"/>
                      <a:pt x="1844" y="298"/>
                    </a:cubicBezTo>
                    <a:lnTo>
                      <a:pt x="1721" y="421"/>
                    </a:lnTo>
                    <a:cubicBezTo>
                      <a:pt x="1586" y="556"/>
                      <a:pt x="1450" y="650"/>
                      <a:pt x="1275" y="732"/>
                    </a:cubicBezTo>
                    <a:cubicBezTo>
                      <a:pt x="1275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20" y="746"/>
                      <a:pt x="1206" y="746"/>
                      <a:pt x="1206" y="759"/>
                    </a:cubicBezTo>
                    <a:cubicBezTo>
                      <a:pt x="1058" y="813"/>
                      <a:pt x="922" y="827"/>
                      <a:pt x="760" y="813"/>
                    </a:cubicBezTo>
                    <a:cubicBezTo>
                      <a:pt x="651" y="813"/>
                      <a:pt x="583" y="800"/>
                      <a:pt x="489" y="773"/>
                    </a:cubicBezTo>
                    <a:cubicBezTo>
                      <a:pt x="407" y="746"/>
                      <a:pt x="122" y="623"/>
                      <a:pt x="82" y="678"/>
                    </a:cubicBezTo>
                    <a:cubicBezTo>
                      <a:pt x="1" y="786"/>
                      <a:pt x="353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9" name="Google Shape;1589;p40"/>
              <p:cNvSpPr/>
              <p:nvPr/>
            </p:nvSpPr>
            <p:spPr>
              <a:xfrm>
                <a:off x="5645900" y="2458875"/>
                <a:ext cx="3560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437" extrusionOk="0">
                    <a:moveTo>
                      <a:pt x="705" y="1437"/>
                    </a:moveTo>
                    <a:cubicBezTo>
                      <a:pt x="1112" y="1437"/>
                      <a:pt x="1424" y="1111"/>
                      <a:pt x="1424" y="718"/>
                    </a:cubicBezTo>
                    <a:cubicBezTo>
                      <a:pt x="1424" y="326"/>
                      <a:pt x="1112" y="0"/>
                      <a:pt x="705" y="0"/>
                    </a:cubicBezTo>
                    <a:cubicBezTo>
                      <a:pt x="313" y="0"/>
                      <a:pt x="1" y="326"/>
                      <a:pt x="1" y="718"/>
                    </a:cubicBezTo>
                    <a:cubicBezTo>
                      <a:pt x="1" y="1111"/>
                      <a:pt x="313" y="1437"/>
                      <a:pt x="705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0" name="Google Shape;1590;p40"/>
              <p:cNvSpPr/>
              <p:nvPr/>
            </p:nvSpPr>
            <p:spPr>
              <a:xfrm>
                <a:off x="5932150" y="24463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8"/>
                    </a:moveTo>
                    <a:cubicBezTo>
                      <a:pt x="3130" y="4038"/>
                      <a:pt x="4038" y="3131"/>
                      <a:pt x="4038" y="2020"/>
                    </a:cubicBezTo>
                    <a:cubicBezTo>
                      <a:pt x="4038" y="909"/>
                      <a:pt x="3130" y="0"/>
                      <a:pt x="2019" y="0"/>
                    </a:cubicBezTo>
                    <a:cubicBezTo>
                      <a:pt x="908" y="0"/>
                      <a:pt x="0" y="909"/>
                      <a:pt x="0" y="2020"/>
                    </a:cubicBezTo>
                    <a:cubicBezTo>
                      <a:pt x="0" y="3131"/>
                      <a:pt x="908" y="4038"/>
                      <a:pt x="2019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1" name="Google Shape;1591;p40"/>
              <p:cNvSpPr/>
              <p:nvPr/>
            </p:nvSpPr>
            <p:spPr>
              <a:xfrm>
                <a:off x="5995825" y="2441250"/>
                <a:ext cx="48450" cy="25425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7" extrusionOk="0">
                    <a:moveTo>
                      <a:pt x="1735" y="407"/>
                    </a:moveTo>
                    <a:cubicBezTo>
                      <a:pt x="1694" y="489"/>
                      <a:pt x="1640" y="556"/>
                      <a:pt x="1572" y="624"/>
                    </a:cubicBezTo>
                    <a:cubicBezTo>
                      <a:pt x="1450" y="760"/>
                      <a:pt x="1314" y="868"/>
                      <a:pt x="1139" y="935"/>
                    </a:cubicBezTo>
                    <a:lnTo>
                      <a:pt x="1139" y="935"/>
                    </a:lnTo>
                    <a:lnTo>
                      <a:pt x="1125" y="935"/>
                    </a:lnTo>
                    <a:lnTo>
                      <a:pt x="1098" y="949"/>
                    </a:lnTo>
                    <a:cubicBezTo>
                      <a:pt x="895" y="1016"/>
                      <a:pt x="732" y="1016"/>
                      <a:pt x="543" y="962"/>
                    </a:cubicBezTo>
                    <a:cubicBezTo>
                      <a:pt x="461" y="935"/>
                      <a:pt x="393" y="908"/>
                      <a:pt x="326" y="868"/>
                    </a:cubicBezTo>
                    <a:cubicBezTo>
                      <a:pt x="272" y="841"/>
                      <a:pt x="1" y="637"/>
                      <a:pt x="82" y="556"/>
                    </a:cubicBezTo>
                    <a:cubicBezTo>
                      <a:pt x="136" y="489"/>
                      <a:pt x="353" y="624"/>
                      <a:pt x="434" y="664"/>
                    </a:cubicBezTo>
                    <a:cubicBezTo>
                      <a:pt x="488" y="691"/>
                      <a:pt x="543" y="705"/>
                      <a:pt x="597" y="718"/>
                    </a:cubicBezTo>
                    <a:cubicBezTo>
                      <a:pt x="745" y="745"/>
                      <a:pt x="868" y="732"/>
                      <a:pt x="1003" y="691"/>
                    </a:cubicBezTo>
                    <a:lnTo>
                      <a:pt x="1030" y="678"/>
                    </a:lnTo>
                    <a:lnTo>
                      <a:pt x="1030" y="678"/>
                    </a:lnTo>
                    <a:lnTo>
                      <a:pt x="1043" y="678"/>
                    </a:lnTo>
                    <a:cubicBezTo>
                      <a:pt x="1179" y="624"/>
                      <a:pt x="1287" y="543"/>
                      <a:pt x="1396" y="447"/>
                    </a:cubicBezTo>
                    <a:cubicBezTo>
                      <a:pt x="1423" y="434"/>
                      <a:pt x="1531" y="312"/>
                      <a:pt x="1558" y="272"/>
                    </a:cubicBezTo>
                    <a:cubicBezTo>
                      <a:pt x="1599" y="218"/>
                      <a:pt x="1748" y="1"/>
                      <a:pt x="1843" y="28"/>
                    </a:cubicBezTo>
                    <a:cubicBezTo>
                      <a:pt x="1938" y="82"/>
                      <a:pt x="1775" y="366"/>
                      <a:pt x="1735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2" name="Google Shape;1592;p40"/>
              <p:cNvSpPr/>
              <p:nvPr/>
            </p:nvSpPr>
            <p:spPr>
              <a:xfrm>
                <a:off x="5996150" y="2456475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6"/>
                    </a:moveTo>
                    <a:cubicBezTo>
                      <a:pt x="1939" y="543"/>
                      <a:pt x="1857" y="597"/>
                      <a:pt x="1749" y="651"/>
                    </a:cubicBezTo>
                    <a:cubicBezTo>
                      <a:pt x="1559" y="720"/>
                      <a:pt x="1383" y="760"/>
                      <a:pt x="1180" y="760"/>
                    </a:cubicBezTo>
                    <a:lnTo>
                      <a:pt x="1166" y="760"/>
                    </a:lnTo>
                    <a:lnTo>
                      <a:pt x="1166" y="760"/>
                    </a:lnTo>
                    <a:cubicBezTo>
                      <a:pt x="1153" y="760"/>
                      <a:pt x="1099" y="747"/>
                      <a:pt x="1085" y="747"/>
                    </a:cubicBezTo>
                    <a:cubicBezTo>
                      <a:pt x="855" y="720"/>
                      <a:pt x="678" y="651"/>
                      <a:pt x="488" y="543"/>
                    </a:cubicBezTo>
                    <a:cubicBezTo>
                      <a:pt x="461" y="530"/>
                      <a:pt x="353" y="449"/>
                      <a:pt x="313" y="422"/>
                    </a:cubicBezTo>
                    <a:cubicBezTo>
                      <a:pt x="272" y="380"/>
                      <a:pt x="1" y="151"/>
                      <a:pt x="96" y="69"/>
                    </a:cubicBezTo>
                    <a:cubicBezTo>
                      <a:pt x="163" y="1"/>
                      <a:pt x="380" y="191"/>
                      <a:pt x="448" y="232"/>
                    </a:cubicBezTo>
                    <a:cubicBezTo>
                      <a:pt x="503" y="259"/>
                      <a:pt x="557" y="299"/>
                      <a:pt x="611" y="326"/>
                    </a:cubicBezTo>
                    <a:cubicBezTo>
                      <a:pt x="774" y="407"/>
                      <a:pt x="922" y="462"/>
                      <a:pt x="1112" y="476"/>
                    </a:cubicBezTo>
                    <a:lnTo>
                      <a:pt x="1180" y="476"/>
                    </a:lnTo>
                    <a:lnTo>
                      <a:pt x="1180" y="489"/>
                    </a:lnTo>
                    <a:cubicBezTo>
                      <a:pt x="1180" y="476"/>
                      <a:pt x="1193" y="476"/>
                      <a:pt x="1193" y="476"/>
                    </a:cubicBezTo>
                    <a:cubicBezTo>
                      <a:pt x="1356" y="489"/>
                      <a:pt x="1491" y="462"/>
                      <a:pt x="1641" y="407"/>
                    </a:cubicBezTo>
                    <a:cubicBezTo>
                      <a:pt x="1735" y="367"/>
                      <a:pt x="1803" y="340"/>
                      <a:pt x="1885" y="286"/>
                    </a:cubicBezTo>
                    <a:cubicBezTo>
                      <a:pt x="1952" y="232"/>
                      <a:pt x="2183" y="28"/>
                      <a:pt x="2250" y="82"/>
                    </a:cubicBezTo>
                    <a:cubicBezTo>
                      <a:pt x="2358" y="164"/>
                      <a:pt x="2074" y="435"/>
                      <a:pt x="2020" y="4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3" name="Google Shape;1593;p40"/>
              <p:cNvSpPr/>
              <p:nvPr/>
            </p:nvSpPr>
            <p:spPr>
              <a:xfrm>
                <a:off x="6000900" y="245717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43" y="990"/>
                    </a:moveTo>
                    <a:cubicBezTo>
                      <a:pt x="1735" y="1030"/>
                      <a:pt x="1640" y="1057"/>
                      <a:pt x="1518" y="1071"/>
                    </a:cubicBezTo>
                    <a:cubicBezTo>
                      <a:pt x="1315" y="1098"/>
                      <a:pt x="1138" y="1084"/>
                      <a:pt x="949" y="1017"/>
                    </a:cubicBezTo>
                    <a:cubicBezTo>
                      <a:pt x="949" y="1017"/>
                      <a:pt x="936" y="1017"/>
                      <a:pt x="936" y="1003"/>
                    </a:cubicBezTo>
                    <a:lnTo>
                      <a:pt x="936" y="1003"/>
                    </a:lnTo>
                    <a:cubicBezTo>
                      <a:pt x="922" y="1003"/>
                      <a:pt x="868" y="976"/>
                      <a:pt x="868" y="976"/>
                    </a:cubicBezTo>
                    <a:cubicBezTo>
                      <a:pt x="651" y="881"/>
                      <a:pt x="502" y="773"/>
                      <a:pt x="353" y="596"/>
                    </a:cubicBezTo>
                    <a:cubicBezTo>
                      <a:pt x="326" y="583"/>
                      <a:pt x="244" y="475"/>
                      <a:pt x="217" y="434"/>
                    </a:cubicBezTo>
                    <a:cubicBezTo>
                      <a:pt x="190" y="394"/>
                      <a:pt x="0" y="81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29" y="421"/>
                    </a:lnTo>
                    <a:cubicBezTo>
                      <a:pt x="665" y="556"/>
                      <a:pt x="800" y="650"/>
                      <a:pt x="976" y="732"/>
                    </a:cubicBezTo>
                    <a:cubicBezTo>
                      <a:pt x="976" y="732"/>
                      <a:pt x="1017" y="746"/>
                      <a:pt x="1030" y="746"/>
                    </a:cubicBezTo>
                    <a:lnTo>
                      <a:pt x="1030" y="746"/>
                    </a:lnTo>
                    <a:lnTo>
                      <a:pt x="1044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99" y="813"/>
                      <a:pt x="1667" y="800"/>
                      <a:pt x="1762" y="773"/>
                    </a:cubicBezTo>
                    <a:cubicBezTo>
                      <a:pt x="1843" y="746"/>
                      <a:pt x="2128" y="623"/>
                      <a:pt x="2168" y="678"/>
                    </a:cubicBezTo>
                    <a:cubicBezTo>
                      <a:pt x="2250" y="786"/>
                      <a:pt x="1897" y="963"/>
                      <a:pt x="1843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4" name="Google Shape;1594;p40"/>
              <p:cNvSpPr/>
              <p:nvPr/>
            </p:nvSpPr>
            <p:spPr>
              <a:xfrm>
                <a:off x="5969050" y="2458875"/>
                <a:ext cx="3560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437" extrusionOk="0">
                    <a:moveTo>
                      <a:pt x="705" y="1437"/>
                    </a:moveTo>
                    <a:cubicBezTo>
                      <a:pt x="1112" y="1437"/>
                      <a:pt x="1424" y="1111"/>
                      <a:pt x="1424" y="718"/>
                    </a:cubicBezTo>
                    <a:cubicBezTo>
                      <a:pt x="1424" y="326"/>
                      <a:pt x="1112" y="0"/>
                      <a:pt x="705" y="0"/>
                    </a:cubicBezTo>
                    <a:cubicBezTo>
                      <a:pt x="313" y="0"/>
                      <a:pt x="1" y="326"/>
                      <a:pt x="1" y="718"/>
                    </a:cubicBezTo>
                    <a:cubicBezTo>
                      <a:pt x="1" y="1111"/>
                      <a:pt x="313" y="1437"/>
                      <a:pt x="705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5" name="Google Shape;1595;p40"/>
              <p:cNvSpPr/>
              <p:nvPr/>
            </p:nvSpPr>
            <p:spPr>
              <a:xfrm>
                <a:off x="5628650" y="2570650"/>
                <a:ext cx="786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1" extrusionOk="0">
                    <a:moveTo>
                      <a:pt x="1572" y="1220"/>
                    </a:moveTo>
                    <a:cubicBezTo>
                      <a:pt x="2439" y="1220"/>
                      <a:pt x="3144" y="935"/>
                      <a:pt x="3144" y="610"/>
                    </a:cubicBezTo>
                    <a:cubicBezTo>
                      <a:pt x="3144" y="272"/>
                      <a:pt x="2439" y="1"/>
                      <a:pt x="1572" y="1"/>
                    </a:cubicBezTo>
                    <a:cubicBezTo>
                      <a:pt x="705" y="1"/>
                      <a:pt x="0" y="272"/>
                      <a:pt x="0" y="610"/>
                    </a:cubicBezTo>
                    <a:cubicBezTo>
                      <a:pt x="0" y="935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6" name="Google Shape;1596;p40"/>
              <p:cNvSpPr/>
              <p:nvPr/>
            </p:nvSpPr>
            <p:spPr>
              <a:xfrm>
                <a:off x="5943300" y="2570650"/>
                <a:ext cx="7862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221" extrusionOk="0">
                    <a:moveTo>
                      <a:pt x="1573" y="1220"/>
                    </a:moveTo>
                    <a:cubicBezTo>
                      <a:pt x="2440" y="1220"/>
                      <a:pt x="3144" y="935"/>
                      <a:pt x="3144" y="610"/>
                    </a:cubicBezTo>
                    <a:cubicBezTo>
                      <a:pt x="3144" y="272"/>
                      <a:pt x="2440" y="1"/>
                      <a:pt x="1573" y="1"/>
                    </a:cubicBezTo>
                    <a:cubicBezTo>
                      <a:pt x="706" y="1"/>
                      <a:pt x="1" y="272"/>
                      <a:pt x="1" y="610"/>
                    </a:cubicBezTo>
                    <a:cubicBezTo>
                      <a:pt x="1" y="935"/>
                      <a:pt x="706" y="1220"/>
                      <a:pt x="1573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7" name="Google Shape;1597;p40"/>
              <p:cNvSpPr/>
              <p:nvPr/>
            </p:nvSpPr>
            <p:spPr>
              <a:xfrm>
                <a:off x="5752275" y="2515775"/>
                <a:ext cx="143650" cy="43700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1748" extrusionOk="0">
                    <a:moveTo>
                      <a:pt x="2670" y="203"/>
                    </a:moveTo>
                    <a:cubicBezTo>
                      <a:pt x="2670" y="95"/>
                      <a:pt x="2751" y="1"/>
                      <a:pt x="2873" y="1"/>
                    </a:cubicBezTo>
                    <a:cubicBezTo>
                      <a:pt x="2981" y="1"/>
                      <a:pt x="3076" y="95"/>
                      <a:pt x="3076" y="203"/>
                    </a:cubicBezTo>
                    <a:cubicBezTo>
                      <a:pt x="3076" y="516"/>
                      <a:pt x="3198" y="800"/>
                      <a:pt x="3402" y="1003"/>
                    </a:cubicBezTo>
                    <a:cubicBezTo>
                      <a:pt x="3618" y="1206"/>
                      <a:pt x="3889" y="1328"/>
                      <a:pt x="4200" y="1328"/>
                    </a:cubicBezTo>
                    <a:cubicBezTo>
                      <a:pt x="4513" y="1328"/>
                      <a:pt x="4797" y="1206"/>
                      <a:pt x="5000" y="1003"/>
                    </a:cubicBezTo>
                    <a:cubicBezTo>
                      <a:pt x="5203" y="800"/>
                      <a:pt x="5339" y="516"/>
                      <a:pt x="5339" y="203"/>
                    </a:cubicBezTo>
                    <a:cubicBezTo>
                      <a:pt x="5339" y="95"/>
                      <a:pt x="5420" y="1"/>
                      <a:pt x="5542" y="1"/>
                    </a:cubicBezTo>
                    <a:cubicBezTo>
                      <a:pt x="5651" y="1"/>
                      <a:pt x="5745" y="95"/>
                      <a:pt x="5745" y="203"/>
                    </a:cubicBezTo>
                    <a:cubicBezTo>
                      <a:pt x="5745" y="637"/>
                      <a:pt x="5569" y="1016"/>
                      <a:pt x="5298" y="1301"/>
                    </a:cubicBezTo>
                    <a:cubicBezTo>
                      <a:pt x="5013" y="1572"/>
                      <a:pt x="4634" y="1748"/>
                      <a:pt x="4200" y="1748"/>
                    </a:cubicBezTo>
                    <a:cubicBezTo>
                      <a:pt x="3781" y="1748"/>
                      <a:pt x="3387" y="1572"/>
                      <a:pt x="3116" y="1301"/>
                    </a:cubicBezTo>
                    <a:cubicBezTo>
                      <a:pt x="3022" y="1206"/>
                      <a:pt x="2941" y="1098"/>
                      <a:pt x="2873" y="976"/>
                    </a:cubicBezTo>
                    <a:cubicBezTo>
                      <a:pt x="2805" y="1098"/>
                      <a:pt x="2724" y="1206"/>
                      <a:pt x="2629" y="1301"/>
                    </a:cubicBezTo>
                    <a:cubicBezTo>
                      <a:pt x="2345" y="1572"/>
                      <a:pt x="1965" y="1748"/>
                      <a:pt x="1532" y="1748"/>
                    </a:cubicBezTo>
                    <a:cubicBezTo>
                      <a:pt x="1111" y="1748"/>
                      <a:pt x="732" y="1572"/>
                      <a:pt x="448" y="1301"/>
                    </a:cubicBezTo>
                    <a:cubicBezTo>
                      <a:pt x="163" y="1016"/>
                      <a:pt x="0" y="637"/>
                      <a:pt x="0" y="203"/>
                    </a:cubicBezTo>
                    <a:cubicBezTo>
                      <a:pt x="0" y="95"/>
                      <a:pt x="95" y="1"/>
                      <a:pt x="204" y="1"/>
                    </a:cubicBezTo>
                    <a:cubicBezTo>
                      <a:pt x="312" y="1"/>
                      <a:pt x="407" y="95"/>
                      <a:pt x="407" y="203"/>
                    </a:cubicBezTo>
                    <a:cubicBezTo>
                      <a:pt x="407" y="516"/>
                      <a:pt x="542" y="800"/>
                      <a:pt x="746" y="1003"/>
                    </a:cubicBezTo>
                    <a:cubicBezTo>
                      <a:pt x="949" y="1206"/>
                      <a:pt x="1220" y="1328"/>
                      <a:pt x="1532" y="1328"/>
                    </a:cubicBezTo>
                    <a:cubicBezTo>
                      <a:pt x="1843" y="1328"/>
                      <a:pt x="2128" y="1206"/>
                      <a:pt x="2331" y="1003"/>
                    </a:cubicBezTo>
                    <a:cubicBezTo>
                      <a:pt x="2534" y="800"/>
                      <a:pt x="2670" y="516"/>
                      <a:pt x="2670" y="20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14" name="Google Shape;1614;p40"/>
          <p:cNvGrpSpPr/>
          <p:nvPr/>
        </p:nvGrpSpPr>
        <p:grpSpPr>
          <a:xfrm rot="-398774">
            <a:off x="8190108" y="2912651"/>
            <a:ext cx="166651" cy="166651"/>
            <a:chOff x="2810757" y="1723146"/>
            <a:chExt cx="719700" cy="719700"/>
          </a:xfrm>
        </p:grpSpPr>
        <p:sp>
          <p:nvSpPr>
            <p:cNvPr id="1615" name="Google Shape;1615;p40"/>
            <p:cNvSpPr/>
            <p:nvPr/>
          </p:nvSpPr>
          <p:spPr>
            <a:xfrm>
              <a:off x="2810757" y="1723146"/>
              <a:ext cx="719700" cy="719700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16" name="Google Shape;1616;p40"/>
            <p:cNvGrpSpPr/>
            <p:nvPr/>
          </p:nvGrpSpPr>
          <p:grpSpPr>
            <a:xfrm>
              <a:off x="2938725" y="1995263"/>
              <a:ext cx="463750" cy="159925"/>
              <a:chOff x="5593400" y="2441250"/>
              <a:chExt cx="463750" cy="159925"/>
            </a:xfrm>
          </p:grpSpPr>
          <p:sp>
            <p:nvSpPr>
              <p:cNvPr id="1617" name="Google Shape;1617;p40"/>
              <p:cNvSpPr/>
              <p:nvPr/>
            </p:nvSpPr>
            <p:spPr>
              <a:xfrm>
                <a:off x="5617450" y="24463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8"/>
                    </a:moveTo>
                    <a:cubicBezTo>
                      <a:pt x="3131" y="4038"/>
                      <a:pt x="4038" y="3131"/>
                      <a:pt x="4038" y="2020"/>
                    </a:cubicBezTo>
                    <a:cubicBezTo>
                      <a:pt x="4038" y="909"/>
                      <a:pt x="3131" y="0"/>
                      <a:pt x="2020" y="0"/>
                    </a:cubicBezTo>
                    <a:cubicBezTo>
                      <a:pt x="909" y="0"/>
                      <a:pt x="0" y="909"/>
                      <a:pt x="0" y="2020"/>
                    </a:cubicBezTo>
                    <a:cubicBezTo>
                      <a:pt x="0" y="3131"/>
                      <a:pt x="909" y="4038"/>
                      <a:pt x="2020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8" name="Google Shape;1618;p40"/>
              <p:cNvSpPr/>
              <p:nvPr/>
            </p:nvSpPr>
            <p:spPr>
              <a:xfrm>
                <a:off x="5606275" y="2441250"/>
                <a:ext cx="48450" cy="25425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7" extrusionOk="0">
                    <a:moveTo>
                      <a:pt x="204" y="407"/>
                    </a:moveTo>
                    <a:cubicBezTo>
                      <a:pt x="245" y="489"/>
                      <a:pt x="299" y="556"/>
                      <a:pt x="366" y="624"/>
                    </a:cubicBezTo>
                    <a:cubicBezTo>
                      <a:pt x="489" y="760"/>
                      <a:pt x="624" y="868"/>
                      <a:pt x="800" y="935"/>
                    </a:cubicBezTo>
                    <a:lnTo>
                      <a:pt x="800" y="935"/>
                    </a:lnTo>
                    <a:lnTo>
                      <a:pt x="814" y="935"/>
                    </a:lnTo>
                    <a:lnTo>
                      <a:pt x="841" y="949"/>
                    </a:lnTo>
                    <a:cubicBezTo>
                      <a:pt x="1044" y="1016"/>
                      <a:pt x="1206" y="1016"/>
                      <a:pt x="1396" y="962"/>
                    </a:cubicBezTo>
                    <a:cubicBezTo>
                      <a:pt x="1477" y="935"/>
                      <a:pt x="1545" y="908"/>
                      <a:pt x="1613" y="868"/>
                    </a:cubicBezTo>
                    <a:cubicBezTo>
                      <a:pt x="1667" y="841"/>
                      <a:pt x="1938" y="637"/>
                      <a:pt x="1857" y="556"/>
                    </a:cubicBezTo>
                    <a:cubicBezTo>
                      <a:pt x="1802" y="489"/>
                      <a:pt x="1586" y="624"/>
                      <a:pt x="1504" y="664"/>
                    </a:cubicBezTo>
                    <a:cubicBezTo>
                      <a:pt x="1450" y="691"/>
                      <a:pt x="1396" y="705"/>
                      <a:pt x="1342" y="718"/>
                    </a:cubicBezTo>
                    <a:cubicBezTo>
                      <a:pt x="1193" y="745"/>
                      <a:pt x="1071" y="732"/>
                      <a:pt x="935" y="691"/>
                    </a:cubicBezTo>
                    <a:lnTo>
                      <a:pt x="908" y="678"/>
                    </a:lnTo>
                    <a:lnTo>
                      <a:pt x="908" y="678"/>
                    </a:lnTo>
                    <a:lnTo>
                      <a:pt x="895" y="678"/>
                    </a:lnTo>
                    <a:cubicBezTo>
                      <a:pt x="760" y="624"/>
                      <a:pt x="651" y="543"/>
                      <a:pt x="543" y="447"/>
                    </a:cubicBezTo>
                    <a:cubicBezTo>
                      <a:pt x="516" y="434"/>
                      <a:pt x="407" y="312"/>
                      <a:pt x="380" y="272"/>
                    </a:cubicBezTo>
                    <a:cubicBezTo>
                      <a:pt x="339" y="218"/>
                      <a:pt x="191" y="1"/>
                      <a:pt x="95" y="28"/>
                    </a:cubicBezTo>
                    <a:cubicBezTo>
                      <a:pt x="1" y="82"/>
                      <a:pt x="163" y="366"/>
                      <a:pt x="204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9" name="Google Shape;1619;p40"/>
              <p:cNvSpPr/>
              <p:nvPr/>
            </p:nvSpPr>
            <p:spPr>
              <a:xfrm>
                <a:off x="5595450" y="2456475"/>
                <a:ext cx="58950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8" h="760" extrusionOk="0">
                    <a:moveTo>
                      <a:pt x="338" y="476"/>
                    </a:moveTo>
                    <a:cubicBezTo>
                      <a:pt x="420" y="543"/>
                      <a:pt x="501" y="597"/>
                      <a:pt x="609" y="651"/>
                    </a:cubicBezTo>
                    <a:cubicBezTo>
                      <a:pt x="799" y="720"/>
                      <a:pt x="976" y="760"/>
                      <a:pt x="1179" y="760"/>
                    </a:cubicBezTo>
                    <a:lnTo>
                      <a:pt x="1193" y="760"/>
                    </a:lnTo>
                    <a:lnTo>
                      <a:pt x="1193" y="760"/>
                    </a:lnTo>
                    <a:cubicBezTo>
                      <a:pt x="1206" y="760"/>
                      <a:pt x="1260" y="747"/>
                      <a:pt x="1274" y="747"/>
                    </a:cubicBezTo>
                    <a:cubicBezTo>
                      <a:pt x="1504" y="720"/>
                      <a:pt x="1680" y="651"/>
                      <a:pt x="1870" y="543"/>
                    </a:cubicBezTo>
                    <a:cubicBezTo>
                      <a:pt x="1897" y="530"/>
                      <a:pt x="2006" y="449"/>
                      <a:pt x="2046" y="422"/>
                    </a:cubicBezTo>
                    <a:cubicBezTo>
                      <a:pt x="2087" y="380"/>
                      <a:pt x="2358" y="151"/>
                      <a:pt x="2262" y="69"/>
                    </a:cubicBezTo>
                    <a:cubicBezTo>
                      <a:pt x="2195" y="1"/>
                      <a:pt x="1978" y="191"/>
                      <a:pt x="1910" y="232"/>
                    </a:cubicBezTo>
                    <a:cubicBezTo>
                      <a:pt x="1856" y="259"/>
                      <a:pt x="1802" y="299"/>
                      <a:pt x="1748" y="326"/>
                    </a:cubicBezTo>
                    <a:cubicBezTo>
                      <a:pt x="1585" y="407"/>
                      <a:pt x="1436" y="462"/>
                      <a:pt x="1247" y="476"/>
                    </a:cubicBezTo>
                    <a:lnTo>
                      <a:pt x="1179" y="476"/>
                    </a:lnTo>
                    <a:lnTo>
                      <a:pt x="1179" y="489"/>
                    </a:lnTo>
                    <a:cubicBezTo>
                      <a:pt x="1179" y="476"/>
                      <a:pt x="1166" y="476"/>
                      <a:pt x="1166" y="476"/>
                    </a:cubicBezTo>
                    <a:cubicBezTo>
                      <a:pt x="1003" y="489"/>
                      <a:pt x="867" y="462"/>
                      <a:pt x="705" y="407"/>
                    </a:cubicBezTo>
                    <a:cubicBezTo>
                      <a:pt x="624" y="367"/>
                      <a:pt x="555" y="340"/>
                      <a:pt x="474" y="286"/>
                    </a:cubicBezTo>
                    <a:cubicBezTo>
                      <a:pt x="407" y="232"/>
                      <a:pt x="176" y="28"/>
                      <a:pt x="109" y="82"/>
                    </a:cubicBezTo>
                    <a:cubicBezTo>
                      <a:pt x="0" y="164"/>
                      <a:pt x="284" y="435"/>
                      <a:pt x="338" y="4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0" name="Google Shape;1620;p40"/>
              <p:cNvSpPr/>
              <p:nvPr/>
            </p:nvSpPr>
            <p:spPr>
              <a:xfrm>
                <a:off x="5593400" y="2457175"/>
                <a:ext cx="56275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1" h="1099" extrusionOk="0">
                    <a:moveTo>
                      <a:pt x="407" y="990"/>
                    </a:moveTo>
                    <a:cubicBezTo>
                      <a:pt x="516" y="1030"/>
                      <a:pt x="610" y="1057"/>
                      <a:pt x="733" y="1071"/>
                    </a:cubicBezTo>
                    <a:cubicBezTo>
                      <a:pt x="935" y="1098"/>
                      <a:pt x="1112" y="1084"/>
                      <a:pt x="1302" y="1017"/>
                    </a:cubicBezTo>
                    <a:cubicBezTo>
                      <a:pt x="1302" y="1017"/>
                      <a:pt x="1315" y="1017"/>
                      <a:pt x="1315" y="1003"/>
                    </a:cubicBezTo>
                    <a:lnTo>
                      <a:pt x="1315" y="1003"/>
                    </a:lnTo>
                    <a:cubicBezTo>
                      <a:pt x="1329" y="1003"/>
                      <a:pt x="1383" y="976"/>
                      <a:pt x="1383" y="976"/>
                    </a:cubicBezTo>
                    <a:cubicBezTo>
                      <a:pt x="1600" y="881"/>
                      <a:pt x="1748" y="773"/>
                      <a:pt x="1898" y="596"/>
                    </a:cubicBezTo>
                    <a:cubicBezTo>
                      <a:pt x="1925" y="583"/>
                      <a:pt x="2006" y="475"/>
                      <a:pt x="2033" y="434"/>
                    </a:cubicBezTo>
                    <a:cubicBezTo>
                      <a:pt x="2060" y="394"/>
                      <a:pt x="2250" y="81"/>
                      <a:pt x="2142" y="27"/>
                    </a:cubicBezTo>
                    <a:cubicBezTo>
                      <a:pt x="2060" y="0"/>
                      <a:pt x="1898" y="231"/>
                      <a:pt x="1844" y="298"/>
                    </a:cubicBezTo>
                    <a:lnTo>
                      <a:pt x="1721" y="421"/>
                    </a:lnTo>
                    <a:cubicBezTo>
                      <a:pt x="1586" y="556"/>
                      <a:pt x="1450" y="650"/>
                      <a:pt x="1275" y="732"/>
                    </a:cubicBezTo>
                    <a:cubicBezTo>
                      <a:pt x="1275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20" y="746"/>
                      <a:pt x="1206" y="746"/>
                      <a:pt x="1206" y="759"/>
                    </a:cubicBezTo>
                    <a:cubicBezTo>
                      <a:pt x="1058" y="813"/>
                      <a:pt x="922" y="827"/>
                      <a:pt x="760" y="813"/>
                    </a:cubicBezTo>
                    <a:cubicBezTo>
                      <a:pt x="651" y="813"/>
                      <a:pt x="583" y="800"/>
                      <a:pt x="489" y="773"/>
                    </a:cubicBezTo>
                    <a:cubicBezTo>
                      <a:pt x="407" y="746"/>
                      <a:pt x="122" y="623"/>
                      <a:pt x="82" y="678"/>
                    </a:cubicBezTo>
                    <a:cubicBezTo>
                      <a:pt x="1" y="786"/>
                      <a:pt x="353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1" name="Google Shape;1621;p40"/>
              <p:cNvSpPr/>
              <p:nvPr/>
            </p:nvSpPr>
            <p:spPr>
              <a:xfrm>
                <a:off x="5645900" y="2458875"/>
                <a:ext cx="3560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437" extrusionOk="0">
                    <a:moveTo>
                      <a:pt x="705" y="1437"/>
                    </a:moveTo>
                    <a:cubicBezTo>
                      <a:pt x="1112" y="1437"/>
                      <a:pt x="1424" y="1111"/>
                      <a:pt x="1424" y="718"/>
                    </a:cubicBezTo>
                    <a:cubicBezTo>
                      <a:pt x="1424" y="326"/>
                      <a:pt x="1112" y="0"/>
                      <a:pt x="705" y="0"/>
                    </a:cubicBezTo>
                    <a:cubicBezTo>
                      <a:pt x="313" y="0"/>
                      <a:pt x="1" y="326"/>
                      <a:pt x="1" y="718"/>
                    </a:cubicBezTo>
                    <a:cubicBezTo>
                      <a:pt x="1" y="1111"/>
                      <a:pt x="313" y="1437"/>
                      <a:pt x="705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2" name="Google Shape;1622;p40"/>
              <p:cNvSpPr/>
              <p:nvPr/>
            </p:nvSpPr>
            <p:spPr>
              <a:xfrm>
                <a:off x="5932150" y="24463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8"/>
                    </a:moveTo>
                    <a:cubicBezTo>
                      <a:pt x="3130" y="4038"/>
                      <a:pt x="4038" y="3131"/>
                      <a:pt x="4038" y="2020"/>
                    </a:cubicBezTo>
                    <a:cubicBezTo>
                      <a:pt x="4038" y="909"/>
                      <a:pt x="3130" y="0"/>
                      <a:pt x="2019" y="0"/>
                    </a:cubicBezTo>
                    <a:cubicBezTo>
                      <a:pt x="908" y="0"/>
                      <a:pt x="0" y="909"/>
                      <a:pt x="0" y="2020"/>
                    </a:cubicBezTo>
                    <a:cubicBezTo>
                      <a:pt x="0" y="3131"/>
                      <a:pt x="908" y="4038"/>
                      <a:pt x="2019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3" name="Google Shape;1623;p40"/>
              <p:cNvSpPr/>
              <p:nvPr/>
            </p:nvSpPr>
            <p:spPr>
              <a:xfrm>
                <a:off x="5995825" y="2441250"/>
                <a:ext cx="48450" cy="25425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7" extrusionOk="0">
                    <a:moveTo>
                      <a:pt x="1735" y="407"/>
                    </a:moveTo>
                    <a:cubicBezTo>
                      <a:pt x="1694" y="489"/>
                      <a:pt x="1640" y="556"/>
                      <a:pt x="1572" y="624"/>
                    </a:cubicBezTo>
                    <a:cubicBezTo>
                      <a:pt x="1450" y="760"/>
                      <a:pt x="1314" y="868"/>
                      <a:pt x="1139" y="935"/>
                    </a:cubicBezTo>
                    <a:lnTo>
                      <a:pt x="1139" y="935"/>
                    </a:lnTo>
                    <a:lnTo>
                      <a:pt x="1125" y="935"/>
                    </a:lnTo>
                    <a:lnTo>
                      <a:pt x="1098" y="949"/>
                    </a:lnTo>
                    <a:cubicBezTo>
                      <a:pt x="895" y="1016"/>
                      <a:pt x="732" y="1016"/>
                      <a:pt x="543" y="962"/>
                    </a:cubicBezTo>
                    <a:cubicBezTo>
                      <a:pt x="461" y="935"/>
                      <a:pt x="393" y="908"/>
                      <a:pt x="326" y="868"/>
                    </a:cubicBezTo>
                    <a:cubicBezTo>
                      <a:pt x="272" y="841"/>
                      <a:pt x="1" y="637"/>
                      <a:pt x="82" y="556"/>
                    </a:cubicBezTo>
                    <a:cubicBezTo>
                      <a:pt x="136" y="489"/>
                      <a:pt x="353" y="624"/>
                      <a:pt x="434" y="664"/>
                    </a:cubicBezTo>
                    <a:cubicBezTo>
                      <a:pt x="488" y="691"/>
                      <a:pt x="543" y="705"/>
                      <a:pt x="597" y="718"/>
                    </a:cubicBezTo>
                    <a:cubicBezTo>
                      <a:pt x="745" y="745"/>
                      <a:pt x="868" y="732"/>
                      <a:pt x="1003" y="691"/>
                    </a:cubicBezTo>
                    <a:lnTo>
                      <a:pt x="1030" y="678"/>
                    </a:lnTo>
                    <a:lnTo>
                      <a:pt x="1030" y="678"/>
                    </a:lnTo>
                    <a:lnTo>
                      <a:pt x="1043" y="678"/>
                    </a:lnTo>
                    <a:cubicBezTo>
                      <a:pt x="1179" y="624"/>
                      <a:pt x="1287" y="543"/>
                      <a:pt x="1396" y="447"/>
                    </a:cubicBezTo>
                    <a:cubicBezTo>
                      <a:pt x="1423" y="434"/>
                      <a:pt x="1531" y="312"/>
                      <a:pt x="1558" y="272"/>
                    </a:cubicBezTo>
                    <a:cubicBezTo>
                      <a:pt x="1599" y="218"/>
                      <a:pt x="1748" y="1"/>
                      <a:pt x="1843" y="28"/>
                    </a:cubicBezTo>
                    <a:cubicBezTo>
                      <a:pt x="1938" y="82"/>
                      <a:pt x="1775" y="366"/>
                      <a:pt x="1735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4" name="Google Shape;1624;p40"/>
              <p:cNvSpPr/>
              <p:nvPr/>
            </p:nvSpPr>
            <p:spPr>
              <a:xfrm>
                <a:off x="5996150" y="2456475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6"/>
                    </a:moveTo>
                    <a:cubicBezTo>
                      <a:pt x="1939" y="543"/>
                      <a:pt x="1857" y="597"/>
                      <a:pt x="1749" y="651"/>
                    </a:cubicBezTo>
                    <a:cubicBezTo>
                      <a:pt x="1559" y="720"/>
                      <a:pt x="1383" y="760"/>
                      <a:pt x="1180" y="760"/>
                    </a:cubicBezTo>
                    <a:lnTo>
                      <a:pt x="1166" y="760"/>
                    </a:lnTo>
                    <a:lnTo>
                      <a:pt x="1166" y="760"/>
                    </a:lnTo>
                    <a:cubicBezTo>
                      <a:pt x="1153" y="760"/>
                      <a:pt x="1099" y="747"/>
                      <a:pt x="1085" y="747"/>
                    </a:cubicBezTo>
                    <a:cubicBezTo>
                      <a:pt x="855" y="720"/>
                      <a:pt x="678" y="651"/>
                      <a:pt x="488" y="543"/>
                    </a:cubicBezTo>
                    <a:cubicBezTo>
                      <a:pt x="461" y="530"/>
                      <a:pt x="353" y="449"/>
                      <a:pt x="313" y="422"/>
                    </a:cubicBezTo>
                    <a:cubicBezTo>
                      <a:pt x="272" y="380"/>
                      <a:pt x="1" y="151"/>
                      <a:pt x="96" y="69"/>
                    </a:cubicBezTo>
                    <a:cubicBezTo>
                      <a:pt x="163" y="1"/>
                      <a:pt x="380" y="191"/>
                      <a:pt x="448" y="232"/>
                    </a:cubicBezTo>
                    <a:cubicBezTo>
                      <a:pt x="503" y="259"/>
                      <a:pt x="557" y="299"/>
                      <a:pt x="611" y="326"/>
                    </a:cubicBezTo>
                    <a:cubicBezTo>
                      <a:pt x="774" y="407"/>
                      <a:pt x="922" y="462"/>
                      <a:pt x="1112" y="476"/>
                    </a:cubicBezTo>
                    <a:lnTo>
                      <a:pt x="1180" y="476"/>
                    </a:lnTo>
                    <a:lnTo>
                      <a:pt x="1180" y="489"/>
                    </a:lnTo>
                    <a:cubicBezTo>
                      <a:pt x="1180" y="476"/>
                      <a:pt x="1193" y="476"/>
                      <a:pt x="1193" y="476"/>
                    </a:cubicBezTo>
                    <a:cubicBezTo>
                      <a:pt x="1356" y="489"/>
                      <a:pt x="1491" y="462"/>
                      <a:pt x="1641" y="407"/>
                    </a:cubicBezTo>
                    <a:cubicBezTo>
                      <a:pt x="1735" y="367"/>
                      <a:pt x="1803" y="340"/>
                      <a:pt x="1885" y="286"/>
                    </a:cubicBezTo>
                    <a:cubicBezTo>
                      <a:pt x="1952" y="232"/>
                      <a:pt x="2183" y="28"/>
                      <a:pt x="2250" y="82"/>
                    </a:cubicBezTo>
                    <a:cubicBezTo>
                      <a:pt x="2358" y="164"/>
                      <a:pt x="2074" y="435"/>
                      <a:pt x="2020" y="4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5" name="Google Shape;1625;p40"/>
              <p:cNvSpPr/>
              <p:nvPr/>
            </p:nvSpPr>
            <p:spPr>
              <a:xfrm>
                <a:off x="6000900" y="245717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43" y="990"/>
                    </a:moveTo>
                    <a:cubicBezTo>
                      <a:pt x="1735" y="1030"/>
                      <a:pt x="1640" y="1057"/>
                      <a:pt x="1518" y="1071"/>
                    </a:cubicBezTo>
                    <a:cubicBezTo>
                      <a:pt x="1315" y="1098"/>
                      <a:pt x="1138" y="1084"/>
                      <a:pt x="949" y="1017"/>
                    </a:cubicBezTo>
                    <a:cubicBezTo>
                      <a:pt x="949" y="1017"/>
                      <a:pt x="936" y="1017"/>
                      <a:pt x="936" y="1003"/>
                    </a:cubicBezTo>
                    <a:lnTo>
                      <a:pt x="936" y="1003"/>
                    </a:lnTo>
                    <a:cubicBezTo>
                      <a:pt x="922" y="1003"/>
                      <a:pt x="868" y="976"/>
                      <a:pt x="868" y="976"/>
                    </a:cubicBezTo>
                    <a:cubicBezTo>
                      <a:pt x="651" y="881"/>
                      <a:pt x="502" y="773"/>
                      <a:pt x="353" y="596"/>
                    </a:cubicBezTo>
                    <a:cubicBezTo>
                      <a:pt x="326" y="583"/>
                      <a:pt x="244" y="475"/>
                      <a:pt x="217" y="434"/>
                    </a:cubicBezTo>
                    <a:cubicBezTo>
                      <a:pt x="190" y="394"/>
                      <a:pt x="0" y="81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29" y="421"/>
                    </a:lnTo>
                    <a:cubicBezTo>
                      <a:pt x="665" y="556"/>
                      <a:pt x="800" y="650"/>
                      <a:pt x="976" y="732"/>
                    </a:cubicBezTo>
                    <a:cubicBezTo>
                      <a:pt x="976" y="732"/>
                      <a:pt x="1017" y="746"/>
                      <a:pt x="1030" y="746"/>
                    </a:cubicBezTo>
                    <a:lnTo>
                      <a:pt x="1030" y="746"/>
                    </a:lnTo>
                    <a:lnTo>
                      <a:pt x="1044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99" y="813"/>
                      <a:pt x="1667" y="800"/>
                      <a:pt x="1762" y="773"/>
                    </a:cubicBezTo>
                    <a:cubicBezTo>
                      <a:pt x="1843" y="746"/>
                      <a:pt x="2128" y="623"/>
                      <a:pt x="2168" y="678"/>
                    </a:cubicBezTo>
                    <a:cubicBezTo>
                      <a:pt x="2250" y="786"/>
                      <a:pt x="1897" y="963"/>
                      <a:pt x="1843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6" name="Google Shape;1626;p40"/>
              <p:cNvSpPr/>
              <p:nvPr/>
            </p:nvSpPr>
            <p:spPr>
              <a:xfrm>
                <a:off x="5969050" y="2458875"/>
                <a:ext cx="3560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437" extrusionOk="0">
                    <a:moveTo>
                      <a:pt x="705" y="1437"/>
                    </a:moveTo>
                    <a:cubicBezTo>
                      <a:pt x="1112" y="1437"/>
                      <a:pt x="1424" y="1111"/>
                      <a:pt x="1424" y="718"/>
                    </a:cubicBezTo>
                    <a:cubicBezTo>
                      <a:pt x="1424" y="326"/>
                      <a:pt x="1112" y="0"/>
                      <a:pt x="705" y="0"/>
                    </a:cubicBezTo>
                    <a:cubicBezTo>
                      <a:pt x="313" y="0"/>
                      <a:pt x="1" y="326"/>
                      <a:pt x="1" y="718"/>
                    </a:cubicBezTo>
                    <a:cubicBezTo>
                      <a:pt x="1" y="1111"/>
                      <a:pt x="313" y="1437"/>
                      <a:pt x="705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7" name="Google Shape;1627;p40"/>
              <p:cNvSpPr/>
              <p:nvPr/>
            </p:nvSpPr>
            <p:spPr>
              <a:xfrm>
                <a:off x="5628650" y="2570650"/>
                <a:ext cx="786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1" extrusionOk="0">
                    <a:moveTo>
                      <a:pt x="1572" y="1220"/>
                    </a:moveTo>
                    <a:cubicBezTo>
                      <a:pt x="2439" y="1220"/>
                      <a:pt x="3144" y="935"/>
                      <a:pt x="3144" y="610"/>
                    </a:cubicBezTo>
                    <a:cubicBezTo>
                      <a:pt x="3144" y="272"/>
                      <a:pt x="2439" y="1"/>
                      <a:pt x="1572" y="1"/>
                    </a:cubicBezTo>
                    <a:cubicBezTo>
                      <a:pt x="705" y="1"/>
                      <a:pt x="0" y="272"/>
                      <a:pt x="0" y="610"/>
                    </a:cubicBezTo>
                    <a:cubicBezTo>
                      <a:pt x="0" y="935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8" name="Google Shape;1628;p40"/>
              <p:cNvSpPr/>
              <p:nvPr/>
            </p:nvSpPr>
            <p:spPr>
              <a:xfrm>
                <a:off x="5943300" y="2570650"/>
                <a:ext cx="7862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221" extrusionOk="0">
                    <a:moveTo>
                      <a:pt x="1573" y="1220"/>
                    </a:moveTo>
                    <a:cubicBezTo>
                      <a:pt x="2440" y="1220"/>
                      <a:pt x="3144" y="935"/>
                      <a:pt x="3144" y="610"/>
                    </a:cubicBezTo>
                    <a:cubicBezTo>
                      <a:pt x="3144" y="272"/>
                      <a:pt x="2440" y="1"/>
                      <a:pt x="1573" y="1"/>
                    </a:cubicBezTo>
                    <a:cubicBezTo>
                      <a:pt x="706" y="1"/>
                      <a:pt x="1" y="272"/>
                      <a:pt x="1" y="610"/>
                    </a:cubicBezTo>
                    <a:cubicBezTo>
                      <a:pt x="1" y="935"/>
                      <a:pt x="706" y="1220"/>
                      <a:pt x="1573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9" name="Google Shape;1629;p40"/>
              <p:cNvSpPr/>
              <p:nvPr/>
            </p:nvSpPr>
            <p:spPr>
              <a:xfrm>
                <a:off x="5752275" y="2515775"/>
                <a:ext cx="143650" cy="43700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1748" extrusionOk="0">
                    <a:moveTo>
                      <a:pt x="2670" y="203"/>
                    </a:moveTo>
                    <a:cubicBezTo>
                      <a:pt x="2670" y="95"/>
                      <a:pt x="2751" y="1"/>
                      <a:pt x="2873" y="1"/>
                    </a:cubicBezTo>
                    <a:cubicBezTo>
                      <a:pt x="2981" y="1"/>
                      <a:pt x="3076" y="95"/>
                      <a:pt x="3076" y="203"/>
                    </a:cubicBezTo>
                    <a:cubicBezTo>
                      <a:pt x="3076" y="516"/>
                      <a:pt x="3198" y="800"/>
                      <a:pt x="3402" y="1003"/>
                    </a:cubicBezTo>
                    <a:cubicBezTo>
                      <a:pt x="3618" y="1206"/>
                      <a:pt x="3889" y="1328"/>
                      <a:pt x="4200" y="1328"/>
                    </a:cubicBezTo>
                    <a:cubicBezTo>
                      <a:pt x="4513" y="1328"/>
                      <a:pt x="4797" y="1206"/>
                      <a:pt x="5000" y="1003"/>
                    </a:cubicBezTo>
                    <a:cubicBezTo>
                      <a:pt x="5203" y="800"/>
                      <a:pt x="5339" y="516"/>
                      <a:pt x="5339" y="203"/>
                    </a:cubicBezTo>
                    <a:cubicBezTo>
                      <a:pt x="5339" y="95"/>
                      <a:pt x="5420" y="1"/>
                      <a:pt x="5542" y="1"/>
                    </a:cubicBezTo>
                    <a:cubicBezTo>
                      <a:pt x="5651" y="1"/>
                      <a:pt x="5745" y="95"/>
                      <a:pt x="5745" y="203"/>
                    </a:cubicBezTo>
                    <a:cubicBezTo>
                      <a:pt x="5745" y="637"/>
                      <a:pt x="5569" y="1016"/>
                      <a:pt x="5298" y="1301"/>
                    </a:cubicBezTo>
                    <a:cubicBezTo>
                      <a:pt x="5013" y="1572"/>
                      <a:pt x="4634" y="1748"/>
                      <a:pt x="4200" y="1748"/>
                    </a:cubicBezTo>
                    <a:cubicBezTo>
                      <a:pt x="3781" y="1748"/>
                      <a:pt x="3387" y="1572"/>
                      <a:pt x="3116" y="1301"/>
                    </a:cubicBezTo>
                    <a:cubicBezTo>
                      <a:pt x="3022" y="1206"/>
                      <a:pt x="2941" y="1098"/>
                      <a:pt x="2873" y="976"/>
                    </a:cubicBezTo>
                    <a:cubicBezTo>
                      <a:pt x="2805" y="1098"/>
                      <a:pt x="2724" y="1206"/>
                      <a:pt x="2629" y="1301"/>
                    </a:cubicBezTo>
                    <a:cubicBezTo>
                      <a:pt x="2345" y="1572"/>
                      <a:pt x="1965" y="1748"/>
                      <a:pt x="1532" y="1748"/>
                    </a:cubicBezTo>
                    <a:cubicBezTo>
                      <a:pt x="1111" y="1748"/>
                      <a:pt x="732" y="1572"/>
                      <a:pt x="448" y="1301"/>
                    </a:cubicBezTo>
                    <a:cubicBezTo>
                      <a:pt x="163" y="1016"/>
                      <a:pt x="0" y="637"/>
                      <a:pt x="0" y="203"/>
                    </a:cubicBezTo>
                    <a:cubicBezTo>
                      <a:pt x="0" y="95"/>
                      <a:pt x="95" y="1"/>
                      <a:pt x="204" y="1"/>
                    </a:cubicBezTo>
                    <a:cubicBezTo>
                      <a:pt x="312" y="1"/>
                      <a:pt x="407" y="95"/>
                      <a:pt x="407" y="203"/>
                    </a:cubicBezTo>
                    <a:cubicBezTo>
                      <a:pt x="407" y="516"/>
                      <a:pt x="542" y="800"/>
                      <a:pt x="746" y="1003"/>
                    </a:cubicBezTo>
                    <a:cubicBezTo>
                      <a:pt x="949" y="1206"/>
                      <a:pt x="1220" y="1328"/>
                      <a:pt x="1532" y="1328"/>
                    </a:cubicBezTo>
                    <a:cubicBezTo>
                      <a:pt x="1843" y="1328"/>
                      <a:pt x="2128" y="1206"/>
                      <a:pt x="2331" y="1003"/>
                    </a:cubicBezTo>
                    <a:cubicBezTo>
                      <a:pt x="2534" y="800"/>
                      <a:pt x="2670" y="516"/>
                      <a:pt x="2670" y="20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30" name="Google Shape;1630;p40"/>
          <p:cNvGrpSpPr/>
          <p:nvPr/>
        </p:nvGrpSpPr>
        <p:grpSpPr>
          <a:xfrm rot="-2700000">
            <a:off x="7221618" y="4353100"/>
            <a:ext cx="166717" cy="166717"/>
            <a:chOff x="2810757" y="1723146"/>
            <a:chExt cx="719700" cy="719700"/>
          </a:xfrm>
        </p:grpSpPr>
        <p:sp>
          <p:nvSpPr>
            <p:cNvPr id="1631" name="Google Shape;1631;p40"/>
            <p:cNvSpPr/>
            <p:nvPr/>
          </p:nvSpPr>
          <p:spPr>
            <a:xfrm>
              <a:off x="2810757" y="1723146"/>
              <a:ext cx="719700" cy="719700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32" name="Google Shape;1632;p40"/>
            <p:cNvGrpSpPr/>
            <p:nvPr/>
          </p:nvGrpSpPr>
          <p:grpSpPr>
            <a:xfrm>
              <a:off x="2938725" y="1995263"/>
              <a:ext cx="463750" cy="159925"/>
              <a:chOff x="5593400" y="2441250"/>
              <a:chExt cx="463750" cy="159925"/>
            </a:xfrm>
          </p:grpSpPr>
          <p:sp>
            <p:nvSpPr>
              <p:cNvPr id="1633" name="Google Shape;1633;p40"/>
              <p:cNvSpPr/>
              <p:nvPr/>
            </p:nvSpPr>
            <p:spPr>
              <a:xfrm>
                <a:off x="5617450" y="24463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8"/>
                    </a:moveTo>
                    <a:cubicBezTo>
                      <a:pt x="3131" y="4038"/>
                      <a:pt x="4038" y="3131"/>
                      <a:pt x="4038" y="2020"/>
                    </a:cubicBezTo>
                    <a:cubicBezTo>
                      <a:pt x="4038" y="909"/>
                      <a:pt x="3131" y="0"/>
                      <a:pt x="2020" y="0"/>
                    </a:cubicBezTo>
                    <a:cubicBezTo>
                      <a:pt x="909" y="0"/>
                      <a:pt x="0" y="909"/>
                      <a:pt x="0" y="2020"/>
                    </a:cubicBezTo>
                    <a:cubicBezTo>
                      <a:pt x="0" y="3131"/>
                      <a:pt x="909" y="4038"/>
                      <a:pt x="2020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4" name="Google Shape;1634;p40"/>
              <p:cNvSpPr/>
              <p:nvPr/>
            </p:nvSpPr>
            <p:spPr>
              <a:xfrm>
                <a:off x="5606275" y="2441250"/>
                <a:ext cx="48450" cy="25425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7" extrusionOk="0">
                    <a:moveTo>
                      <a:pt x="204" y="407"/>
                    </a:moveTo>
                    <a:cubicBezTo>
                      <a:pt x="245" y="489"/>
                      <a:pt x="299" y="556"/>
                      <a:pt x="366" y="624"/>
                    </a:cubicBezTo>
                    <a:cubicBezTo>
                      <a:pt x="489" y="760"/>
                      <a:pt x="624" y="868"/>
                      <a:pt x="800" y="935"/>
                    </a:cubicBezTo>
                    <a:lnTo>
                      <a:pt x="800" y="935"/>
                    </a:lnTo>
                    <a:lnTo>
                      <a:pt x="814" y="935"/>
                    </a:lnTo>
                    <a:lnTo>
                      <a:pt x="841" y="949"/>
                    </a:lnTo>
                    <a:cubicBezTo>
                      <a:pt x="1044" y="1016"/>
                      <a:pt x="1206" y="1016"/>
                      <a:pt x="1396" y="962"/>
                    </a:cubicBezTo>
                    <a:cubicBezTo>
                      <a:pt x="1477" y="935"/>
                      <a:pt x="1545" y="908"/>
                      <a:pt x="1613" y="868"/>
                    </a:cubicBezTo>
                    <a:cubicBezTo>
                      <a:pt x="1667" y="841"/>
                      <a:pt x="1938" y="637"/>
                      <a:pt x="1857" y="556"/>
                    </a:cubicBezTo>
                    <a:cubicBezTo>
                      <a:pt x="1802" y="489"/>
                      <a:pt x="1586" y="624"/>
                      <a:pt x="1504" y="664"/>
                    </a:cubicBezTo>
                    <a:cubicBezTo>
                      <a:pt x="1450" y="691"/>
                      <a:pt x="1396" y="705"/>
                      <a:pt x="1342" y="718"/>
                    </a:cubicBezTo>
                    <a:cubicBezTo>
                      <a:pt x="1193" y="745"/>
                      <a:pt x="1071" y="732"/>
                      <a:pt x="935" y="691"/>
                    </a:cubicBezTo>
                    <a:lnTo>
                      <a:pt x="908" y="678"/>
                    </a:lnTo>
                    <a:lnTo>
                      <a:pt x="908" y="678"/>
                    </a:lnTo>
                    <a:lnTo>
                      <a:pt x="895" y="678"/>
                    </a:lnTo>
                    <a:cubicBezTo>
                      <a:pt x="760" y="624"/>
                      <a:pt x="651" y="543"/>
                      <a:pt x="543" y="447"/>
                    </a:cubicBezTo>
                    <a:cubicBezTo>
                      <a:pt x="516" y="434"/>
                      <a:pt x="407" y="312"/>
                      <a:pt x="380" y="272"/>
                    </a:cubicBezTo>
                    <a:cubicBezTo>
                      <a:pt x="339" y="218"/>
                      <a:pt x="191" y="1"/>
                      <a:pt x="95" y="28"/>
                    </a:cubicBezTo>
                    <a:cubicBezTo>
                      <a:pt x="1" y="82"/>
                      <a:pt x="163" y="366"/>
                      <a:pt x="204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5" name="Google Shape;1635;p40"/>
              <p:cNvSpPr/>
              <p:nvPr/>
            </p:nvSpPr>
            <p:spPr>
              <a:xfrm>
                <a:off x="5595450" y="2456475"/>
                <a:ext cx="58950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8" h="760" extrusionOk="0">
                    <a:moveTo>
                      <a:pt x="338" y="476"/>
                    </a:moveTo>
                    <a:cubicBezTo>
                      <a:pt x="420" y="543"/>
                      <a:pt x="501" y="597"/>
                      <a:pt x="609" y="651"/>
                    </a:cubicBezTo>
                    <a:cubicBezTo>
                      <a:pt x="799" y="720"/>
                      <a:pt x="976" y="760"/>
                      <a:pt x="1179" y="760"/>
                    </a:cubicBezTo>
                    <a:lnTo>
                      <a:pt x="1193" y="760"/>
                    </a:lnTo>
                    <a:lnTo>
                      <a:pt x="1193" y="760"/>
                    </a:lnTo>
                    <a:cubicBezTo>
                      <a:pt x="1206" y="760"/>
                      <a:pt x="1260" y="747"/>
                      <a:pt x="1274" y="747"/>
                    </a:cubicBezTo>
                    <a:cubicBezTo>
                      <a:pt x="1504" y="720"/>
                      <a:pt x="1680" y="651"/>
                      <a:pt x="1870" y="543"/>
                    </a:cubicBezTo>
                    <a:cubicBezTo>
                      <a:pt x="1897" y="530"/>
                      <a:pt x="2006" y="449"/>
                      <a:pt x="2046" y="422"/>
                    </a:cubicBezTo>
                    <a:cubicBezTo>
                      <a:pt x="2087" y="380"/>
                      <a:pt x="2358" y="151"/>
                      <a:pt x="2262" y="69"/>
                    </a:cubicBezTo>
                    <a:cubicBezTo>
                      <a:pt x="2195" y="1"/>
                      <a:pt x="1978" y="191"/>
                      <a:pt x="1910" y="232"/>
                    </a:cubicBezTo>
                    <a:cubicBezTo>
                      <a:pt x="1856" y="259"/>
                      <a:pt x="1802" y="299"/>
                      <a:pt x="1748" y="326"/>
                    </a:cubicBezTo>
                    <a:cubicBezTo>
                      <a:pt x="1585" y="407"/>
                      <a:pt x="1436" y="462"/>
                      <a:pt x="1247" y="476"/>
                    </a:cubicBezTo>
                    <a:lnTo>
                      <a:pt x="1179" y="476"/>
                    </a:lnTo>
                    <a:lnTo>
                      <a:pt x="1179" y="489"/>
                    </a:lnTo>
                    <a:cubicBezTo>
                      <a:pt x="1179" y="476"/>
                      <a:pt x="1166" y="476"/>
                      <a:pt x="1166" y="476"/>
                    </a:cubicBezTo>
                    <a:cubicBezTo>
                      <a:pt x="1003" y="489"/>
                      <a:pt x="867" y="462"/>
                      <a:pt x="705" y="407"/>
                    </a:cubicBezTo>
                    <a:cubicBezTo>
                      <a:pt x="624" y="367"/>
                      <a:pt x="555" y="340"/>
                      <a:pt x="474" y="286"/>
                    </a:cubicBezTo>
                    <a:cubicBezTo>
                      <a:pt x="407" y="232"/>
                      <a:pt x="176" y="28"/>
                      <a:pt x="109" y="82"/>
                    </a:cubicBezTo>
                    <a:cubicBezTo>
                      <a:pt x="0" y="164"/>
                      <a:pt x="284" y="435"/>
                      <a:pt x="338" y="4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6" name="Google Shape;1636;p40"/>
              <p:cNvSpPr/>
              <p:nvPr/>
            </p:nvSpPr>
            <p:spPr>
              <a:xfrm>
                <a:off x="5593400" y="2457175"/>
                <a:ext cx="56275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1" h="1099" extrusionOk="0">
                    <a:moveTo>
                      <a:pt x="407" y="990"/>
                    </a:moveTo>
                    <a:cubicBezTo>
                      <a:pt x="516" y="1030"/>
                      <a:pt x="610" y="1057"/>
                      <a:pt x="733" y="1071"/>
                    </a:cubicBezTo>
                    <a:cubicBezTo>
                      <a:pt x="935" y="1098"/>
                      <a:pt x="1112" y="1084"/>
                      <a:pt x="1302" y="1017"/>
                    </a:cubicBezTo>
                    <a:cubicBezTo>
                      <a:pt x="1302" y="1017"/>
                      <a:pt x="1315" y="1017"/>
                      <a:pt x="1315" y="1003"/>
                    </a:cubicBezTo>
                    <a:lnTo>
                      <a:pt x="1315" y="1003"/>
                    </a:lnTo>
                    <a:cubicBezTo>
                      <a:pt x="1329" y="1003"/>
                      <a:pt x="1383" y="976"/>
                      <a:pt x="1383" y="976"/>
                    </a:cubicBezTo>
                    <a:cubicBezTo>
                      <a:pt x="1600" y="881"/>
                      <a:pt x="1748" y="773"/>
                      <a:pt x="1898" y="596"/>
                    </a:cubicBezTo>
                    <a:cubicBezTo>
                      <a:pt x="1925" y="583"/>
                      <a:pt x="2006" y="475"/>
                      <a:pt x="2033" y="434"/>
                    </a:cubicBezTo>
                    <a:cubicBezTo>
                      <a:pt x="2060" y="394"/>
                      <a:pt x="2250" y="81"/>
                      <a:pt x="2142" y="27"/>
                    </a:cubicBezTo>
                    <a:cubicBezTo>
                      <a:pt x="2060" y="0"/>
                      <a:pt x="1898" y="231"/>
                      <a:pt x="1844" y="298"/>
                    </a:cubicBezTo>
                    <a:lnTo>
                      <a:pt x="1721" y="421"/>
                    </a:lnTo>
                    <a:cubicBezTo>
                      <a:pt x="1586" y="556"/>
                      <a:pt x="1450" y="650"/>
                      <a:pt x="1275" y="732"/>
                    </a:cubicBezTo>
                    <a:cubicBezTo>
                      <a:pt x="1275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20" y="746"/>
                      <a:pt x="1206" y="746"/>
                      <a:pt x="1206" y="759"/>
                    </a:cubicBezTo>
                    <a:cubicBezTo>
                      <a:pt x="1058" y="813"/>
                      <a:pt x="922" y="827"/>
                      <a:pt x="760" y="813"/>
                    </a:cubicBezTo>
                    <a:cubicBezTo>
                      <a:pt x="651" y="813"/>
                      <a:pt x="583" y="800"/>
                      <a:pt x="489" y="773"/>
                    </a:cubicBezTo>
                    <a:cubicBezTo>
                      <a:pt x="407" y="746"/>
                      <a:pt x="122" y="623"/>
                      <a:pt x="82" y="678"/>
                    </a:cubicBezTo>
                    <a:cubicBezTo>
                      <a:pt x="1" y="786"/>
                      <a:pt x="353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7" name="Google Shape;1637;p40"/>
              <p:cNvSpPr/>
              <p:nvPr/>
            </p:nvSpPr>
            <p:spPr>
              <a:xfrm>
                <a:off x="5645900" y="2458875"/>
                <a:ext cx="3560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437" extrusionOk="0">
                    <a:moveTo>
                      <a:pt x="705" y="1437"/>
                    </a:moveTo>
                    <a:cubicBezTo>
                      <a:pt x="1112" y="1437"/>
                      <a:pt x="1424" y="1111"/>
                      <a:pt x="1424" y="718"/>
                    </a:cubicBezTo>
                    <a:cubicBezTo>
                      <a:pt x="1424" y="326"/>
                      <a:pt x="1112" y="0"/>
                      <a:pt x="705" y="0"/>
                    </a:cubicBezTo>
                    <a:cubicBezTo>
                      <a:pt x="313" y="0"/>
                      <a:pt x="1" y="326"/>
                      <a:pt x="1" y="718"/>
                    </a:cubicBezTo>
                    <a:cubicBezTo>
                      <a:pt x="1" y="1111"/>
                      <a:pt x="313" y="1437"/>
                      <a:pt x="705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8" name="Google Shape;1638;p40"/>
              <p:cNvSpPr/>
              <p:nvPr/>
            </p:nvSpPr>
            <p:spPr>
              <a:xfrm>
                <a:off x="5932150" y="244632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8"/>
                    </a:moveTo>
                    <a:cubicBezTo>
                      <a:pt x="3130" y="4038"/>
                      <a:pt x="4038" y="3131"/>
                      <a:pt x="4038" y="2020"/>
                    </a:cubicBezTo>
                    <a:cubicBezTo>
                      <a:pt x="4038" y="909"/>
                      <a:pt x="3130" y="0"/>
                      <a:pt x="2019" y="0"/>
                    </a:cubicBezTo>
                    <a:cubicBezTo>
                      <a:pt x="908" y="0"/>
                      <a:pt x="0" y="909"/>
                      <a:pt x="0" y="2020"/>
                    </a:cubicBezTo>
                    <a:cubicBezTo>
                      <a:pt x="0" y="3131"/>
                      <a:pt x="908" y="4038"/>
                      <a:pt x="2019" y="403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9" name="Google Shape;1639;p40"/>
              <p:cNvSpPr/>
              <p:nvPr/>
            </p:nvSpPr>
            <p:spPr>
              <a:xfrm>
                <a:off x="5995825" y="2441250"/>
                <a:ext cx="48450" cy="25425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7" extrusionOk="0">
                    <a:moveTo>
                      <a:pt x="1735" y="407"/>
                    </a:moveTo>
                    <a:cubicBezTo>
                      <a:pt x="1694" y="489"/>
                      <a:pt x="1640" y="556"/>
                      <a:pt x="1572" y="624"/>
                    </a:cubicBezTo>
                    <a:cubicBezTo>
                      <a:pt x="1450" y="760"/>
                      <a:pt x="1314" y="868"/>
                      <a:pt x="1139" y="935"/>
                    </a:cubicBezTo>
                    <a:lnTo>
                      <a:pt x="1139" y="935"/>
                    </a:lnTo>
                    <a:lnTo>
                      <a:pt x="1125" y="935"/>
                    </a:lnTo>
                    <a:lnTo>
                      <a:pt x="1098" y="949"/>
                    </a:lnTo>
                    <a:cubicBezTo>
                      <a:pt x="895" y="1016"/>
                      <a:pt x="732" y="1016"/>
                      <a:pt x="543" y="962"/>
                    </a:cubicBezTo>
                    <a:cubicBezTo>
                      <a:pt x="461" y="935"/>
                      <a:pt x="393" y="908"/>
                      <a:pt x="326" y="868"/>
                    </a:cubicBezTo>
                    <a:cubicBezTo>
                      <a:pt x="272" y="841"/>
                      <a:pt x="1" y="637"/>
                      <a:pt x="82" y="556"/>
                    </a:cubicBezTo>
                    <a:cubicBezTo>
                      <a:pt x="136" y="489"/>
                      <a:pt x="353" y="624"/>
                      <a:pt x="434" y="664"/>
                    </a:cubicBezTo>
                    <a:cubicBezTo>
                      <a:pt x="488" y="691"/>
                      <a:pt x="543" y="705"/>
                      <a:pt x="597" y="718"/>
                    </a:cubicBezTo>
                    <a:cubicBezTo>
                      <a:pt x="745" y="745"/>
                      <a:pt x="868" y="732"/>
                      <a:pt x="1003" y="691"/>
                    </a:cubicBezTo>
                    <a:lnTo>
                      <a:pt x="1030" y="678"/>
                    </a:lnTo>
                    <a:lnTo>
                      <a:pt x="1030" y="678"/>
                    </a:lnTo>
                    <a:lnTo>
                      <a:pt x="1043" y="678"/>
                    </a:lnTo>
                    <a:cubicBezTo>
                      <a:pt x="1179" y="624"/>
                      <a:pt x="1287" y="543"/>
                      <a:pt x="1396" y="447"/>
                    </a:cubicBezTo>
                    <a:cubicBezTo>
                      <a:pt x="1423" y="434"/>
                      <a:pt x="1531" y="312"/>
                      <a:pt x="1558" y="272"/>
                    </a:cubicBezTo>
                    <a:cubicBezTo>
                      <a:pt x="1599" y="218"/>
                      <a:pt x="1748" y="1"/>
                      <a:pt x="1843" y="28"/>
                    </a:cubicBezTo>
                    <a:cubicBezTo>
                      <a:pt x="1938" y="82"/>
                      <a:pt x="1775" y="366"/>
                      <a:pt x="1735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0" name="Google Shape;1640;p40"/>
              <p:cNvSpPr/>
              <p:nvPr/>
            </p:nvSpPr>
            <p:spPr>
              <a:xfrm>
                <a:off x="5996150" y="2456475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6"/>
                    </a:moveTo>
                    <a:cubicBezTo>
                      <a:pt x="1939" y="543"/>
                      <a:pt x="1857" y="597"/>
                      <a:pt x="1749" y="651"/>
                    </a:cubicBezTo>
                    <a:cubicBezTo>
                      <a:pt x="1559" y="720"/>
                      <a:pt x="1383" y="760"/>
                      <a:pt x="1180" y="760"/>
                    </a:cubicBezTo>
                    <a:lnTo>
                      <a:pt x="1166" y="760"/>
                    </a:lnTo>
                    <a:lnTo>
                      <a:pt x="1166" y="760"/>
                    </a:lnTo>
                    <a:cubicBezTo>
                      <a:pt x="1153" y="760"/>
                      <a:pt x="1099" y="747"/>
                      <a:pt x="1085" y="747"/>
                    </a:cubicBezTo>
                    <a:cubicBezTo>
                      <a:pt x="855" y="720"/>
                      <a:pt x="678" y="651"/>
                      <a:pt x="488" y="543"/>
                    </a:cubicBezTo>
                    <a:cubicBezTo>
                      <a:pt x="461" y="530"/>
                      <a:pt x="353" y="449"/>
                      <a:pt x="313" y="422"/>
                    </a:cubicBezTo>
                    <a:cubicBezTo>
                      <a:pt x="272" y="380"/>
                      <a:pt x="1" y="151"/>
                      <a:pt x="96" y="69"/>
                    </a:cubicBezTo>
                    <a:cubicBezTo>
                      <a:pt x="163" y="1"/>
                      <a:pt x="380" y="191"/>
                      <a:pt x="448" y="232"/>
                    </a:cubicBezTo>
                    <a:cubicBezTo>
                      <a:pt x="503" y="259"/>
                      <a:pt x="557" y="299"/>
                      <a:pt x="611" y="326"/>
                    </a:cubicBezTo>
                    <a:cubicBezTo>
                      <a:pt x="774" y="407"/>
                      <a:pt x="922" y="462"/>
                      <a:pt x="1112" y="476"/>
                    </a:cubicBezTo>
                    <a:lnTo>
                      <a:pt x="1180" y="476"/>
                    </a:lnTo>
                    <a:lnTo>
                      <a:pt x="1180" y="489"/>
                    </a:lnTo>
                    <a:cubicBezTo>
                      <a:pt x="1180" y="476"/>
                      <a:pt x="1193" y="476"/>
                      <a:pt x="1193" y="476"/>
                    </a:cubicBezTo>
                    <a:cubicBezTo>
                      <a:pt x="1356" y="489"/>
                      <a:pt x="1491" y="462"/>
                      <a:pt x="1641" y="407"/>
                    </a:cubicBezTo>
                    <a:cubicBezTo>
                      <a:pt x="1735" y="367"/>
                      <a:pt x="1803" y="340"/>
                      <a:pt x="1885" y="286"/>
                    </a:cubicBezTo>
                    <a:cubicBezTo>
                      <a:pt x="1952" y="232"/>
                      <a:pt x="2183" y="28"/>
                      <a:pt x="2250" y="82"/>
                    </a:cubicBezTo>
                    <a:cubicBezTo>
                      <a:pt x="2358" y="164"/>
                      <a:pt x="2074" y="435"/>
                      <a:pt x="2020" y="4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1" name="Google Shape;1641;p40"/>
              <p:cNvSpPr/>
              <p:nvPr/>
            </p:nvSpPr>
            <p:spPr>
              <a:xfrm>
                <a:off x="6000900" y="245717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43" y="990"/>
                    </a:moveTo>
                    <a:cubicBezTo>
                      <a:pt x="1735" y="1030"/>
                      <a:pt x="1640" y="1057"/>
                      <a:pt x="1518" y="1071"/>
                    </a:cubicBezTo>
                    <a:cubicBezTo>
                      <a:pt x="1315" y="1098"/>
                      <a:pt x="1138" y="1084"/>
                      <a:pt x="949" y="1017"/>
                    </a:cubicBezTo>
                    <a:cubicBezTo>
                      <a:pt x="949" y="1017"/>
                      <a:pt x="936" y="1017"/>
                      <a:pt x="936" y="1003"/>
                    </a:cubicBezTo>
                    <a:lnTo>
                      <a:pt x="936" y="1003"/>
                    </a:lnTo>
                    <a:cubicBezTo>
                      <a:pt x="922" y="1003"/>
                      <a:pt x="868" y="976"/>
                      <a:pt x="868" y="976"/>
                    </a:cubicBezTo>
                    <a:cubicBezTo>
                      <a:pt x="651" y="881"/>
                      <a:pt x="502" y="773"/>
                      <a:pt x="353" y="596"/>
                    </a:cubicBezTo>
                    <a:cubicBezTo>
                      <a:pt x="326" y="583"/>
                      <a:pt x="244" y="475"/>
                      <a:pt x="217" y="434"/>
                    </a:cubicBezTo>
                    <a:cubicBezTo>
                      <a:pt x="190" y="394"/>
                      <a:pt x="0" y="81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29" y="421"/>
                    </a:lnTo>
                    <a:cubicBezTo>
                      <a:pt x="665" y="556"/>
                      <a:pt x="800" y="650"/>
                      <a:pt x="976" y="732"/>
                    </a:cubicBezTo>
                    <a:cubicBezTo>
                      <a:pt x="976" y="732"/>
                      <a:pt x="1017" y="746"/>
                      <a:pt x="1030" y="746"/>
                    </a:cubicBezTo>
                    <a:lnTo>
                      <a:pt x="1030" y="746"/>
                    </a:lnTo>
                    <a:lnTo>
                      <a:pt x="1044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99" y="813"/>
                      <a:pt x="1667" y="800"/>
                      <a:pt x="1762" y="773"/>
                    </a:cubicBezTo>
                    <a:cubicBezTo>
                      <a:pt x="1843" y="746"/>
                      <a:pt x="2128" y="623"/>
                      <a:pt x="2168" y="678"/>
                    </a:cubicBezTo>
                    <a:cubicBezTo>
                      <a:pt x="2250" y="786"/>
                      <a:pt x="1897" y="963"/>
                      <a:pt x="1843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2" name="Google Shape;1642;p40"/>
              <p:cNvSpPr/>
              <p:nvPr/>
            </p:nvSpPr>
            <p:spPr>
              <a:xfrm>
                <a:off x="5969050" y="2458875"/>
                <a:ext cx="3560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437" extrusionOk="0">
                    <a:moveTo>
                      <a:pt x="705" y="1437"/>
                    </a:moveTo>
                    <a:cubicBezTo>
                      <a:pt x="1112" y="1437"/>
                      <a:pt x="1424" y="1111"/>
                      <a:pt x="1424" y="718"/>
                    </a:cubicBezTo>
                    <a:cubicBezTo>
                      <a:pt x="1424" y="326"/>
                      <a:pt x="1112" y="0"/>
                      <a:pt x="705" y="0"/>
                    </a:cubicBezTo>
                    <a:cubicBezTo>
                      <a:pt x="313" y="0"/>
                      <a:pt x="1" y="326"/>
                      <a:pt x="1" y="718"/>
                    </a:cubicBezTo>
                    <a:cubicBezTo>
                      <a:pt x="1" y="1111"/>
                      <a:pt x="313" y="1437"/>
                      <a:pt x="705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3" name="Google Shape;1643;p40"/>
              <p:cNvSpPr/>
              <p:nvPr/>
            </p:nvSpPr>
            <p:spPr>
              <a:xfrm>
                <a:off x="5628650" y="2570650"/>
                <a:ext cx="786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1" extrusionOk="0">
                    <a:moveTo>
                      <a:pt x="1572" y="1220"/>
                    </a:moveTo>
                    <a:cubicBezTo>
                      <a:pt x="2439" y="1220"/>
                      <a:pt x="3144" y="935"/>
                      <a:pt x="3144" y="610"/>
                    </a:cubicBezTo>
                    <a:cubicBezTo>
                      <a:pt x="3144" y="272"/>
                      <a:pt x="2439" y="1"/>
                      <a:pt x="1572" y="1"/>
                    </a:cubicBezTo>
                    <a:cubicBezTo>
                      <a:pt x="705" y="1"/>
                      <a:pt x="0" y="272"/>
                      <a:pt x="0" y="610"/>
                    </a:cubicBezTo>
                    <a:cubicBezTo>
                      <a:pt x="0" y="935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4" name="Google Shape;1644;p40"/>
              <p:cNvSpPr/>
              <p:nvPr/>
            </p:nvSpPr>
            <p:spPr>
              <a:xfrm>
                <a:off x="5943300" y="2570650"/>
                <a:ext cx="7862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221" extrusionOk="0">
                    <a:moveTo>
                      <a:pt x="1573" y="1220"/>
                    </a:moveTo>
                    <a:cubicBezTo>
                      <a:pt x="2440" y="1220"/>
                      <a:pt x="3144" y="935"/>
                      <a:pt x="3144" y="610"/>
                    </a:cubicBezTo>
                    <a:cubicBezTo>
                      <a:pt x="3144" y="272"/>
                      <a:pt x="2440" y="1"/>
                      <a:pt x="1573" y="1"/>
                    </a:cubicBezTo>
                    <a:cubicBezTo>
                      <a:pt x="706" y="1"/>
                      <a:pt x="1" y="272"/>
                      <a:pt x="1" y="610"/>
                    </a:cubicBezTo>
                    <a:cubicBezTo>
                      <a:pt x="1" y="935"/>
                      <a:pt x="706" y="1220"/>
                      <a:pt x="1573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5" name="Google Shape;1645;p40"/>
              <p:cNvSpPr/>
              <p:nvPr/>
            </p:nvSpPr>
            <p:spPr>
              <a:xfrm>
                <a:off x="5752275" y="2515775"/>
                <a:ext cx="143650" cy="43700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1748" extrusionOk="0">
                    <a:moveTo>
                      <a:pt x="2670" y="203"/>
                    </a:moveTo>
                    <a:cubicBezTo>
                      <a:pt x="2670" y="95"/>
                      <a:pt x="2751" y="1"/>
                      <a:pt x="2873" y="1"/>
                    </a:cubicBezTo>
                    <a:cubicBezTo>
                      <a:pt x="2981" y="1"/>
                      <a:pt x="3076" y="95"/>
                      <a:pt x="3076" y="203"/>
                    </a:cubicBezTo>
                    <a:cubicBezTo>
                      <a:pt x="3076" y="516"/>
                      <a:pt x="3198" y="800"/>
                      <a:pt x="3402" y="1003"/>
                    </a:cubicBezTo>
                    <a:cubicBezTo>
                      <a:pt x="3618" y="1206"/>
                      <a:pt x="3889" y="1328"/>
                      <a:pt x="4200" y="1328"/>
                    </a:cubicBezTo>
                    <a:cubicBezTo>
                      <a:pt x="4513" y="1328"/>
                      <a:pt x="4797" y="1206"/>
                      <a:pt x="5000" y="1003"/>
                    </a:cubicBezTo>
                    <a:cubicBezTo>
                      <a:pt x="5203" y="800"/>
                      <a:pt x="5339" y="516"/>
                      <a:pt x="5339" y="203"/>
                    </a:cubicBezTo>
                    <a:cubicBezTo>
                      <a:pt x="5339" y="95"/>
                      <a:pt x="5420" y="1"/>
                      <a:pt x="5542" y="1"/>
                    </a:cubicBezTo>
                    <a:cubicBezTo>
                      <a:pt x="5651" y="1"/>
                      <a:pt x="5745" y="95"/>
                      <a:pt x="5745" y="203"/>
                    </a:cubicBezTo>
                    <a:cubicBezTo>
                      <a:pt x="5745" y="637"/>
                      <a:pt x="5569" y="1016"/>
                      <a:pt x="5298" y="1301"/>
                    </a:cubicBezTo>
                    <a:cubicBezTo>
                      <a:pt x="5013" y="1572"/>
                      <a:pt x="4634" y="1748"/>
                      <a:pt x="4200" y="1748"/>
                    </a:cubicBezTo>
                    <a:cubicBezTo>
                      <a:pt x="3781" y="1748"/>
                      <a:pt x="3387" y="1572"/>
                      <a:pt x="3116" y="1301"/>
                    </a:cubicBezTo>
                    <a:cubicBezTo>
                      <a:pt x="3022" y="1206"/>
                      <a:pt x="2941" y="1098"/>
                      <a:pt x="2873" y="976"/>
                    </a:cubicBezTo>
                    <a:cubicBezTo>
                      <a:pt x="2805" y="1098"/>
                      <a:pt x="2724" y="1206"/>
                      <a:pt x="2629" y="1301"/>
                    </a:cubicBezTo>
                    <a:cubicBezTo>
                      <a:pt x="2345" y="1572"/>
                      <a:pt x="1965" y="1748"/>
                      <a:pt x="1532" y="1748"/>
                    </a:cubicBezTo>
                    <a:cubicBezTo>
                      <a:pt x="1111" y="1748"/>
                      <a:pt x="732" y="1572"/>
                      <a:pt x="448" y="1301"/>
                    </a:cubicBezTo>
                    <a:cubicBezTo>
                      <a:pt x="163" y="1016"/>
                      <a:pt x="0" y="637"/>
                      <a:pt x="0" y="203"/>
                    </a:cubicBezTo>
                    <a:cubicBezTo>
                      <a:pt x="0" y="95"/>
                      <a:pt x="95" y="1"/>
                      <a:pt x="204" y="1"/>
                    </a:cubicBezTo>
                    <a:cubicBezTo>
                      <a:pt x="312" y="1"/>
                      <a:pt x="407" y="95"/>
                      <a:pt x="407" y="203"/>
                    </a:cubicBezTo>
                    <a:cubicBezTo>
                      <a:pt x="407" y="516"/>
                      <a:pt x="542" y="800"/>
                      <a:pt x="746" y="1003"/>
                    </a:cubicBezTo>
                    <a:cubicBezTo>
                      <a:pt x="949" y="1206"/>
                      <a:pt x="1220" y="1328"/>
                      <a:pt x="1532" y="1328"/>
                    </a:cubicBezTo>
                    <a:cubicBezTo>
                      <a:pt x="1843" y="1328"/>
                      <a:pt x="2128" y="1206"/>
                      <a:pt x="2331" y="1003"/>
                    </a:cubicBezTo>
                    <a:cubicBezTo>
                      <a:pt x="2534" y="800"/>
                      <a:pt x="2670" y="516"/>
                      <a:pt x="2670" y="20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3" name="343824672_6006821486053683_3925963224208240184_n">
            <a:hlinkClick r:id="" action="ppaction://media"/>
            <a:extLst>
              <a:ext uri="{FF2B5EF4-FFF2-40B4-BE49-F238E27FC236}">
                <a16:creationId xmlns:a16="http://schemas.microsoft.com/office/drawing/2014/main" id="{20CFD891-9CB9-70D7-FE26-1169619A53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10139" y="2919854"/>
            <a:ext cx="3515025" cy="20211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7" name="Google Shape;1707;p42"/>
          <p:cNvSpPr txBox="1">
            <a:spLocks noGrp="1"/>
          </p:cNvSpPr>
          <p:nvPr>
            <p:ph type="title"/>
          </p:nvPr>
        </p:nvSpPr>
        <p:spPr>
          <a:xfrm>
            <a:off x="720000" y="407428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dk2"/>
                </a:solidFill>
              </a:rPr>
              <a:t>Elektros energija</a:t>
            </a:r>
            <a:endParaRPr sz="3600" dirty="0">
              <a:solidFill>
                <a:schemeClr val="dk2"/>
              </a:solidFill>
            </a:endParaRPr>
          </a:p>
        </p:txBody>
      </p:sp>
      <p:sp>
        <p:nvSpPr>
          <p:cNvPr id="1841" name="Google Shape;1841;p42"/>
          <p:cNvSpPr/>
          <p:nvPr/>
        </p:nvSpPr>
        <p:spPr>
          <a:xfrm>
            <a:off x="6680675" y="695875"/>
            <a:ext cx="1743322" cy="196308"/>
          </a:xfrm>
          <a:custGeom>
            <a:avLst/>
            <a:gdLst/>
            <a:ahLst/>
            <a:cxnLst/>
            <a:rect l="l" t="t" r="r" b="b"/>
            <a:pathLst>
              <a:path w="158881" h="17895" extrusionOk="0">
                <a:moveTo>
                  <a:pt x="0" y="0"/>
                </a:moveTo>
                <a:lnTo>
                  <a:pt x="17767" y="17895"/>
                </a:lnTo>
                <a:lnTo>
                  <a:pt x="35279" y="256"/>
                </a:lnTo>
                <a:lnTo>
                  <a:pt x="53046" y="17767"/>
                </a:lnTo>
                <a:lnTo>
                  <a:pt x="70685" y="256"/>
                </a:lnTo>
                <a:lnTo>
                  <a:pt x="88196" y="17767"/>
                </a:lnTo>
                <a:lnTo>
                  <a:pt x="105963" y="256"/>
                </a:lnTo>
                <a:lnTo>
                  <a:pt x="123730" y="17767"/>
                </a:lnTo>
                <a:lnTo>
                  <a:pt x="141369" y="128"/>
                </a:lnTo>
                <a:lnTo>
                  <a:pt x="158881" y="17895"/>
                </a:lnTo>
              </a:path>
            </a:pathLst>
          </a:cu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46733A-FC08-97A1-BAFC-F3B984B7F8B5}"/>
              </a:ext>
            </a:extLst>
          </p:cNvPr>
          <p:cNvSpPr txBox="1"/>
          <p:nvPr/>
        </p:nvSpPr>
        <p:spPr>
          <a:xfrm>
            <a:off x="415255" y="1216857"/>
            <a:ext cx="8158294" cy="3960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1600"/>
              </a:spcAft>
            </a:pP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Elektros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energija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 tai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energija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kurią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galima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perduoti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elektros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laidais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Elektros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energija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lengvai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paverčiama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kitos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rūšies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energija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šiluma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šviesos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energija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mechanine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energija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Laidais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ji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gali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nukeliauti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didelius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atstumus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Saugiai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vartojama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elektros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energija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nekelia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pavojaus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Ji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gaminama</a:t>
            </a:r>
            <a:r>
              <a:rPr lang="en-US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elektrin</a:t>
            </a:r>
            <a:r>
              <a:rPr lang="lt-LT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ėse</a:t>
            </a: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endParaRPr lang="en-US" sz="3000" b="0" dirty="0">
              <a:solidFill>
                <a:schemeClr val="tx1"/>
              </a:solidFill>
              <a:effectLst/>
            </a:endParaRP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FFF17356-319F-6B41-3098-4F7BF483D6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354" y="4042316"/>
            <a:ext cx="2042195" cy="110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oogle Shape;1486;p40">
            <a:extLst>
              <a:ext uri="{FF2B5EF4-FFF2-40B4-BE49-F238E27FC236}">
                <a16:creationId xmlns:a16="http://schemas.microsoft.com/office/drawing/2014/main" id="{34C906EA-827D-D6BF-630B-8C748AB9A4DD}"/>
              </a:ext>
            </a:extLst>
          </p:cNvPr>
          <p:cNvGrpSpPr/>
          <p:nvPr/>
        </p:nvGrpSpPr>
        <p:grpSpPr>
          <a:xfrm flipH="1">
            <a:off x="7826820" y="1493248"/>
            <a:ext cx="976365" cy="965717"/>
            <a:chOff x="2214529" y="2433804"/>
            <a:chExt cx="2706110" cy="2676600"/>
          </a:xfrm>
        </p:grpSpPr>
        <p:sp>
          <p:nvSpPr>
            <p:cNvPr id="13" name="Google Shape;1487;p40">
              <a:extLst>
                <a:ext uri="{FF2B5EF4-FFF2-40B4-BE49-F238E27FC236}">
                  <a16:creationId xmlns:a16="http://schemas.microsoft.com/office/drawing/2014/main" id="{B443DE84-2DF6-9471-A000-1E73C1DFD762}"/>
                </a:ext>
              </a:extLst>
            </p:cNvPr>
            <p:cNvSpPr/>
            <p:nvPr/>
          </p:nvSpPr>
          <p:spPr>
            <a:xfrm>
              <a:off x="3189613" y="2433804"/>
              <a:ext cx="775500" cy="26766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88;p40">
              <a:extLst>
                <a:ext uri="{FF2B5EF4-FFF2-40B4-BE49-F238E27FC236}">
                  <a16:creationId xmlns:a16="http://schemas.microsoft.com/office/drawing/2014/main" id="{53F55D4A-0925-98C8-6D8C-4E4F27D4C54A}"/>
                </a:ext>
              </a:extLst>
            </p:cNvPr>
            <p:cNvSpPr/>
            <p:nvPr/>
          </p:nvSpPr>
          <p:spPr>
            <a:xfrm rot="3599640">
              <a:off x="3179809" y="2422465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489;p40">
              <a:extLst>
                <a:ext uri="{FF2B5EF4-FFF2-40B4-BE49-F238E27FC236}">
                  <a16:creationId xmlns:a16="http://schemas.microsoft.com/office/drawing/2014/main" id="{B3C39FD4-1D74-899B-9F04-FEA829B0AEAB}"/>
                </a:ext>
              </a:extLst>
            </p:cNvPr>
            <p:cNvSpPr/>
            <p:nvPr/>
          </p:nvSpPr>
          <p:spPr>
            <a:xfrm rot="7200360">
              <a:off x="3179699" y="2433806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490;p40">
              <a:extLst>
                <a:ext uri="{FF2B5EF4-FFF2-40B4-BE49-F238E27FC236}">
                  <a16:creationId xmlns:a16="http://schemas.microsoft.com/office/drawing/2014/main" id="{2D837A49-450E-07DB-B992-F3E9218B9FB7}"/>
                </a:ext>
              </a:extLst>
            </p:cNvPr>
            <p:cNvSpPr/>
            <p:nvPr/>
          </p:nvSpPr>
          <p:spPr>
            <a:xfrm>
              <a:off x="2316805" y="31969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" name="Google Shape;1491;p40">
              <a:extLst>
                <a:ext uri="{FF2B5EF4-FFF2-40B4-BE49-F238E27FC236}">
                  <a16:creationId xmlns:a16="http://schemas.microsoft.com/office/drawing/2014/main" id="{42876FA4-0C4E-FAB1-F6AC-7D1C6C782B6F}"/>
                </a:ext>
              </a:extLst>
            </p:cNvPr>
            <p:cNvGrpSpPr/>
            <p:nvPr/>
          </p:nvGrpSpPr>
          <p:grpSpPr>
            <a:xfrm>
              <a:off x="2343091" y="3325866"/>
              <a:ext cx="301143" cy="95916"/>
              <a:chOff x="5581225" y="1820025"/>
              <a:chExt cx="463725" cy="147700"/>
            </a:xfrm>
          </p:grpSpPr>
          <p:sp>
            <p:nvSpPr>
              <p:cNvPr id="63" name="Google Shape;1492;p40">
                <a:extLst>
                  <a:ext uri="{FF2B5EF4-FFF2-40B4-BE49-F238E27FC236}">
                    <a16:creationId xmlns:a16="http://schemas.microsoft.com/office/drawing/2014/main" id="{CA1E8739-4A53-E9A4-4E39-4E7F2682FC7B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2" name="Google Shape;1493;p40">
                <a:extLst>
                  <a:ext uri="{FF2B5EF4-FFF2-40B4-BE49-F238E27FC236}">
                    <a16:creationId xmlns:a16="http://schemas.microsoft.com/office/drawing/2014/main" id="{DBAF5EA2-C788-9606-C383-CE92DD83869E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3" name="Google Shape;1494;p40">
                <a:extLst>
                  <a:ext uri="{FF2B5EF4-FFF2-40B4-BE49-F238E27FC236}">
                    <a16:creationId xmlns:a16="http://schemas.microsoft.com/office/drawing/2014/main" id="{903064FE-5F68-FBC9-6220-43BC7F839664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4" name="Google Shape;1495;p40">
                <a:extLst>
                  <a:ext uri="{FF2B5EF4-FFF2-40B4-BE49-F238E27FC236}">
                    <a16:creationId xmlns:a16="http://schemas.microsoft.com/office/drawing/2014/main" id="{F4DCEC66-1C63-908A-3924-F97B616CC960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5" name="Google Shape;1496;p40">
                <a:extLst>
                  <a:ext uri="{FF2B5EF4-FFF2-40B4-BE49-F238E27FC236}">
                    <a16:creationId xmlns:a16="http://schemas.microsoft.com/office/drawing/2014/main" id="{F9BF638D-CB5F-0F60-8E74-846B342E4DF5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6" name="Google Shape;1497;p40">
                <a:extLst>
                  <a:ext uri="{FF2B5EF4-FFF2-40B4-BE49-F238E27FC236}">
                    <a16:creationId xmlns:a16="http://schemas.microsoft.com/office/drawing/2014/main" id="{86936C06-45FA-1B15-1CE9-3BCB701ADD67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7" name="Google Shape;1498;p40">
                <a:extLst>
                  <a:ext uri="{FF2B5EF4-FFF2-40B4-BE49-F238E27FC236}">
                    <a16:creationId xmlns:a16="http://schemas.microsoft.com/office/drawing/2014/main" id="{B8A8BBBF-FF82-7E1F-5C0F-984730850986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8" name="Google Shape;1499;p40">
                <a:extLst>
                  <a:ext uri="{FF2B5EF4-FFF2-40B4-BE49-F238E27FC236}">
                    <a16:creationId xmlns:a16="http://schemas.microsoft.com/office/drawing/2014/main" id="{65F50BC7-BFF2-FD8A-945B-F24AC5DC1CE7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9" name="Google Shape;1500;p40">
                <a:extLst>
                  <a:ext uri="{FF2B5EF4-FFF2-40B4-BE49-F238E27FC236}">
                    <a16:creationId xmlns:a16="http://schemas.microsoft.com/office/drawing/2014/main" id="{127AB555-47FB-F8DC-9D04-56B42935368D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0" name="Google Shape;1501;p40">
                <a:extLst>
                  <a:ext uri="{FF2B5EF4-FFF2-40B4-BE49-F238E27FC236}">
                    <a16:creationId xmlns:a16="http://schemas.microsoft.com/office/drawing/2014/main" id="{08481B63-F6C3-5E6D-B958-D6259AA6A4F4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1" name="Google Shape;1502;p40">
                <a:extLst>
                  <a:ext uri="{FF2B5EF4-FFF2-40B4-BE49-F238E27FC236}">
                    <a16:creationId xmlns:a16="http://schemas.microsoft.com/office/drawing/2014/main" id="{07CD88A9-1C89-9BCA-8B80-90D83EA547C3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2" name="Google Shape;1503;p40">
                <a:extLst>
                  <a:ext uri="{FF2B5EF4-FFF2-40B4-BE49-F238E27FC236}">
                    <a16:creationId xmlns:a16="http://schemas.microsoft.com/office/drawing/2014/main" id="{CA68832F-3B4C-B9DF-1109-6C1E9628E510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3" name="Google Shape;1504;p40">
                <a:extLst>
                  <a:ext uri="{FF2B5EF4-FFF2-40B4-BE49-F238E27FC236}">
                    <a16:creationId xmlns:a16="http://schemas.microsoft.com/office/drawing/2014/main" id="{D1C1B0A1-001C-582B-9DFD-A1C86595780B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" name="Google Shape;1505;p40">
              <a:extLst>
                <a:ext uri="{FF2B5EF4-FFF2-40B4-BE49-F238E27FC236}">
                  <a16:creationId xmlns:a16="http://schemas.microsoft.com/office/drawing/2014/main" id="{85BA6916-8B82-189F-2D10-CDF1ADCF8842}"/>
                </a:ext>
              </a:extLst>
            </p:cNvPr>
            <p:cNvSpPr/>
            <p:nvPr/>
          </p:nvSpPr>
          <p:spPr>
            <a:xfrm>
              <a:off x="4354930" y="33383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" name="Google Shape;1506;p40">
              <a:extLst>
                <a:ext uri="{FF2B5EF4-FFF2-40B4-BE49-F238E27FC236}">
                  <a16:creationId xmlns:a16="http://schemas.microsoft.com/office/drawing/2014/main" id="{ED0689F1-45F5-B14E-D7CB-5199A49594A7}"/>
                </a:ext>
              </a:extLst>
            </p:cNvPr>
            <p:cNvGrpSpPr/>
            <p:nvPr/>
          </p:nvGrpSpPr>
          <p:grpSpPr>
            <a:xfrm>
              <a:off x="4381216" y="3467266"/>
              <a:ext cx="301143" cy="95916"/>
              <a:chOff x="5581225" y="1820025"/>
              <a:chExt cx="463725" cy="147700"/>
            </a:xfrm>
          </p:grpSpPr>
          <p:sp>
            <p:nvSpPr>
              <p:cNvPr id="50" name="Google Shape;1507;p40">
                <a:extLst>
                  <a:ext uri="{FF2B5EF4-FFF2-40B4-BE49-F238E27FC236}">
                    <a16:creationId xmlns:a16="http://schemas.microsoft.com/office/drawing/2014/main" id="{1096416A-1A3D-A6B9-ED94-4BEC60E4D433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508;p40">
                <a:extLst>
                  <a:ext uri="{FF2B5EF4-FFF2-40B4-BE49-F238E27FC236}">
                    <a16:creationId xmlns:a16="http://schemas.microsoft.com/office/drawing/2014/main" id="{C5CE6F0C-0229-84C6-5DEF-B9918FF31F0E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509;p40">
                <a:extLst>
                  <a:ext uri="{FF2B5EF4-FFF2-40B4-BE49-F238E27FC236}">
                    <a16:creationId xmlns:a16="http://schemas.microsoft.com/office/drawing/2014/main" id="{D3AE5D74-1C6F-91B1-CCE3-89272B0E4B4C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510;p40">
                <a:extLst>
                  <a:ext uri="{FF2B5EF4-FFF2-40B4-BE49-F238E27FC236}">
                    <a16:creationId xmlns:a16="http://schemas.microsoft.com/office/drawing/2014/main" id="{EC9EE970-E43B-F09C-276C-16131E44A8BE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511;p40">
                <a:extLst>
                  <a:ext uri="{FF2B5EF4-FFF2-40B4-BE49-F238E27FC236}">
                    <a16:creationId xmlns:a16="http://schemas.microsoft.com/office/drawing/2014/main" id="{31DCC280-F00F-F26D-C20B-9D6265F28B0A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512;p40">
                <a:extLst>
                  <a:ext uri="{FF2B5EF4-FFF2-40B4-BE49-F238E27FC236}">
                    <a16:creationId xmlns:a16="http://schemas.microsoft.com/office/drawing/2014/main" id="{3CD2256B-28FB-CF17-D7D8-2D0169D378A8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513;p40">
                <a:extLst>
                  <a:ext uri="{FF2B5EF4-FFF2-40B4-BE49-F238E27FC236}">
                    <a16:creationId xmlns:a16="http://schemas.microsoft.com/office/drawing/2014/main" id="{FD1E33D3-1A9A-CEEC-E5F5-4F99A1EA739F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514;p40">
                <a:extLst>
                  <a:ext uri="{FF2B5EF4-FFF2-40B4-BE49-F238E27FC236}">
                    <a16:creationId xmlns:a16="http://schemas.microsoft.com/office/drawing/2014/main" id="{599D2151-5187-C09B-25D7-D4791F041AAB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515;p40">
                <a:extLst>
                  <a:ext uri="{FF2B5EF4-FFF2-40B4-BE49-F238E27FC236}">
                    <a16:creationId xmlns:a16="http://schemas.microsoft.com/office/drawing/2014/main" id="{DD6734F3-2712-7B37-F159-66251E16FFDF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516;p40">
                <a:extLst>
                  <a:ext uri="{FF2B5EF4-FFF2-40B4-BE49-F238E27FC236}">
                    <a16:creationId xmlns:a16="http://schemas.microsoft.com/office/drawing/2014/main" id="{807E5EA7-0E25-2B2C-72F2-6F68A23044BB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517;p40">
                <a:extLst>
                  <a:ext uri="{FF2B5EF4-FFF2-40B4-BE49-F238E27FC236}">
                    <a16:creationId xmlns:a16="http://schemas.microsoft.com/office/drawing/2014/main" id="{D3859AD3-17DB-98B5-DC39-7C520491789E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518;p40">
                <a:extLst>
                  <a:ext uri="{FF2B5EF4-FFF2-40B4-BE49-F238E27FC236}">
                    <a16:creationId xmlns:a16="http://schemas.microsoft.com/office/drawing/2014/main" id="{CC4E474A-6F17-1326-5F9C-B70990CC0A46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519;p40">
                <a:extLst>
                  <a:ext uri="{FF2B5EF4-FFF2-40B4-BE49-F238E27FC236}">
                    <a16:creationId xmlns:a16="http://schemas.microsoft.com/office/drawing/2014/main" id="{1AE0B629-5519-47C0-3854-00FB7EAAE2C4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" name="Google Shape;1520;p40">
              <a:extLst>
                <a:ext uri="{FF2B5EF4-FFF2-40B4-BE49-F238E27FC236}">
                  <a16:creationId xmlns:a16="http://schemas.microsoft.com/office/drawing/2014/main" id="{B88EAE0E-44EE-74C3-B197-08B7B7BB0A3E}"/>
                </a:ext>
              </a:extLst>
            </p:cNvPr>
            <p:cNvSpPr/>
            <p:nvPr/>
          </p:nvSpPr>
          <p:spPr>
            <a:xfrm>
              <a:off x="3163480" y="4603504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" name="Google Shape;1521;p40">
              <a:extLst>
                <a:ext uri="{FF2B5EF4-FFF2-40B4-BE49-F238E27FC236}">
                  <a16:creationId xmlns:a16="http://schemas.microsoft.com/office/drawing/2014/main" id="{263CE7E2-7AF8-E97E-6CB5-FB2E2E7E4D4E}"/>
                </a:ext>
              </a:extLst>
            </p:cNvPr>
            <p:cNvGrpSpPr/>
            <p:nvPr/>
          </p:nvGrpSpPr>
          <p:grpSpPr>
            <a:xfrm>
              <a:off x="3189766" y="4732391"/>
              <a:ext cx="301143" cy="95916"/>
              <a:chOff x="5581225" y="1820025"/>
              <a:chExt cx="463725" cy="147700"/>
            </a:xfrm>
          </p:grpSpPr>
          <p:sp>
            <p:nvSpPr>
              <p:cNvPr id="37" name="Google Shape;1522;p40">
                <a:extLst>
                  <a:ext uri="{FF2B5EF4-FFF2-40B4-BE49-F238E27FC236}">
                    <a16:creationId xmlns:a16="http://schemas.microsoft.com/office/drawing/2014/main" id="{C0A90EC2-09BF-33D4-FDA1-9FC04C5E9E68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523;p40">
                <a:extLst>
                  <a:ext uri="{FF2B5EF4-FFF2-40B4-BE49-F238E27FC236}">
                    <a16:creationId xmlns:a16="http://schemas.microsoft.com/office/drawing/2014/main" id="{989292DD-04EC-3DA9-984B-318F7CDEC7F5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524;p40">
                <a:extLst>
                  <a:ext uri="{FF2B5EF4-FFF2-40B4-BE49-F238E27FC236}">
                    <a16:creationId xmlns:a16="http://schemas.microsoft.com/office/drawing/2014/main" id="{E885A7BB-7CAC-5D85-CF34-12570A3FC382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525;p40">
                <a:extLst>
                  <a:ext uri="{FF2B5EF4-FFF2-40B4-BE49-F238E27FC236}">
                    <a16:creationId xmlns:a16="http://schemas.microsoft.com/office/drawing/2014/main" id="{0B4DEF1B-C317-D99E-178D-411609DCD607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526;p40">
                <a:extLst>
                  <a:ext uri="{FF2B5EF4-FFF2-40B4-BE49-F238E27FC236}">
                    <a16:creationId xmlns:a16="http://schemas.microsoft.com/office/drawing/2014/main" id="{E264299C-C46C-847E-038F-4F5CE4DA43E9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527;p40">
                <a:extLst>
                  <a:ext uri="{FF2B5EF4-FFF2-40B4-BE49-F238E27FC236}">
                    <a16:creationId xmlns:a16="http://schemas.microsoft.com/office/drawing/2014/main" id="{0E6FCCCE-9462-0910-F602-03E244EC61E7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528;p40">
                <a:extLst>
                  <a:ext uri="{FF2B5EF4-FFF2-40B4-BE49-F238E27FC236}">
                    <a16:creationId xmlns:a16="http://schemas.microsoft.com/office/drawing/2014/main" id="{79012FA7-5E19-E54B-B50C-22F9A2EFB13E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529;p40">
                <a:extLst>
                  <a:ext uri="{FF2B5EF4-FFF2-40B4-BE49-F238E27FC236}">
                    <a16:creationId xmlns:a16="http://schemas.microsoft.com/office/drawing/2014/main" id="{E8134E57-9B73-1032-DC2B-621FA28E54D9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530;p40">
                <a:extLst>
                  <a:ext uri="{FF2B5EF4-FFF2-40B4-BE49-F238E27FC236}">
                    <a16:creationId xmlns:a16="http://schemas.microsoft.com/office/drawing/2014/main" id="{B0BE08D3-11B3-577D-4346-60D1BE59B6C3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531;p40">
                <a:extLst>
                  <a:ext uri="{FF2B5EF4-FFF2-40B4-BE49-F238E27FC236}">
                    <a16:creationId xmlns:a16="http://schemas.microsoft.com/office/drawing/2014/main" id="{10428134-B3AE-895E-4C20-37BDB1A91EA9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532;p40">
                <a:extLst>
                  <a:ext uri="{FF2B5EF4-FFF2-40B4-BE49-F238E27FC236}">
                    <a16:creationId xmlns:a16="http://schemas.microsoft.com/office/drawing/2014/main" id="{62661936-07B0-D063-E9E7-49C9BCD79760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533;p40">
                <a:extLst>
                  <a:ext uri="{FF2B5EF4-FFF2-40B4-BE49-F238E27FC236}">
                    <a16:creationId xmlns:a16="http://schemas.microsoft.com/office/drawing/2014/main" id="{7510D033-4748-5563-F872-0548AD99D16D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534;p40">
                <a:extLst>
                  <a:ext uri="{FF2B5EF4-FFF2-40B4-BE49-F238E27FC236}">
                    <a16:creationId xmlns:a16="http://schemas.microsoft.com/office/drawing/2014/main" id="{6598CC79-2FC6-826E-060B-B2C55BE8AF53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" name="Google Shape;1535;p40">
              <a:extLst>
                <a:ext uri="{FF2B5EF4-FFF2-40B4-BE49-F238E27FC236}">
                  <a16:creationId xmlns:a16="http://schemas.microsoft.com/office/drawing/2014/main" id="{92751F7A-A282-C807-9B72-3D794C2F8531}"/>
                </a:ext>
              </a:extLst>
            </p:cNvPr>
            <p:cNvSpPr/>
            <p:nvPr/>
          </p:nvSpPr>
          <p:spPr>
            <a:xfrm rot="367083">
              <a:off x="3328261" y="3532838"/>
              <a:ext cx="478525" cy="478525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" name="Google Shape;1536;p40">
              <a:extLst>
                <a:ext uri="{FF2B5EF4-FFF2-40B4-BE49-F238E27FC236}">
                  <a16:creationId xmlns:a16="http://schemas.microsoft.com/office/drawing/2014/main" id="{AA87C02E-901B-BFF3-F101-616A386D8D33}"/>
                </a:ext>
              </a:extLst>
            </p:cNvPr>
            <p:cNvGrpSpPr/>
            <p:nvPr/>
          </p:nvGrpSpPr>
          <p:grpSpPr>
            <a:xfrm>
              <a:off x="3390682" y="3715768"/>
              <a:ext cx="353683" cy="112666"/>
              <a:chOff x="5581225" y="1820025"/>
              <a:chExt cx="463725" cy="147700"/>
            </a:xfrm>
          </p:grpSpPr>
          <p:sp>
            <p:nvSpPr>
              <p:cNvPr id="24" name="Google Shape;1537;p40">
                <a:extLst>
                  <a:ext uri="{FF2B5EF4-FFF2-40B4-BE49-F238E27FC236}">
                    <a16:creationId xmlns:a16="http://schemas.microsoft.com/office/drawing/2014/main" id="{EC5DFAAA-5F8C-64D6-18C1-D3D2FE07E3B0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538;p40">
                <a:extLst>
                  <a:ext uri="{FF2B5EF4-FFF2-40B4-BE49-F238E27FC236}">
                    <a16:creationId xmlns:a16="http://schemas.microsoft.com/office/drawing/2014/main" id="{5E20E931-00D4-0576-2988-41B6DA65C46F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539;p40">
                <a:extLst>
                  <a:ext uri="{FF2B5EF4-FFF2-40B4-BE49-F238E27FC236}">
                    <a16:creationId xmlns:a16="http://schemas.microsoft.com/office/drawing/2014/main" id="{17139E34-62AD-A0DA-C5FE-7E5AA84EBFCE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540;p40">
                <a:extLst>
                  <a:ext uri="{FF2B5EF4-FFF2-40B4-BE49-F238E27FC236}">
                    <a16:creationId xmlns:a16="http://schemas.microsoft.com/office/drawing/2014/main" id="{32C9CC14-1140-E8A9-92F6-90A9B3B0B448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541;p40">
                <a:extLst>
                  <a:ext uri="{FF2B5EF4-FFF2-40B4-BE49-F238E27FC236}">
                    <a16:creationId xmlns:a16="http://schemas.microsoft.com/office/drawing/2014/main" id="{C1792F50-3839-F254-EC3B-68FB335D770B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542;p40">
                <a:extLst>
                  <a:ext uri="{FF2B5EF4-FFF2-40B4-BE49-F238E27FC236}">
                    <a16:creationId xmlns:a16="http://schemas.microsoft.com/office/drawing/2014/main" id="{EE16D8F4-A88B-7FAD-B85F-B46B7BFA40D6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543;p40">
                <a:extLst>
                  <a:ext uri="{FF2B5EF4-FFF2-40B4-BE49-F238E27FC236}">
                    <a16:creationId xmlns:a16="http://schemas.microsoft.com/office/drawing/2014/main" id="{286C7950-C3A2-1709-9020-240FA1A481FF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544;p40">
                <a:extLst>
                  <a:ext uri="{FF2B5EF4-FFF2-40B4-BE49-F238E27FC236}">
                    <a16:creationId xmlns:a16="http://schemas.microsoft.com/office/drawing/2014/main" id="{B581CCE0-645C-7B66-3CEC-36154BDC6755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545;p40">
                <a:extLst>
                  <a:ext uri="{FF2B5EF4-FFF2-40B4-BE49-F238E27FC236}">
                    <a16:creationId xmlns:a16="http://schemas.microsoft.com/office/drawing/2014/main" id="{BD8F7CD7-F487-C92E-95B3-A4CCEE085ACD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546;p40">
                <a:extLst>
                  <a:ext uri="{FF2B5EF4-FFF2-40B4-BE49-F238E27FC236}">
                    <a16:creationId xmlns:a16="http://schemas.microsoft.com/office/drawing/2014/main" id="{5A7D83EB-54FC-6B2D-703C-0EA806A931FA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547;p40">
                <a:extLst>
                  <a:ext uri="{FF2B5EF4-FFF2-40B4-BE49-F238E27FC236}">
                    <a16:creationId xmlns:a16="http://schemas.microsoft.com/office/drawing/2014/main" id="{90D853F8-EBBC-753A-FAAE-64C3DE020CB4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548;p40">
                <a:extLst>
                  <a:ext uri="{FF2B5EF4-FFF2-40B4-BE49-F238E27FC236}">
                    <a16:creationId xmlns:a16="http://schemas.microsoft.com/office/drawing/2014/main" id="{9CEC379B-16FB-D25D-A24F-05BFA2958122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549;p40">
                <a:extLst>
                  <a:ext uri="{FF2B5EF4-FFF2-40B4-BE49-F238E27FC236}">
                    <a16:creationId xmlns:a16="http://schemas.microsoft.com/office/drawing/2014/main" id="{4471AFEE-7A51-1F0D-F195-487C94773524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1" name="Google Shape;1851;p4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dirty="0">
                <a:solidFill>
                  <a:schemeClr val="dk2"/>
                </a:solidFill>
              </a:rPr>
              <a:t>Elektros energija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1894" name="Google Shape;1894;p43"/>
          <p:cNvSpPr/>
          <p:nvPr/>
        </p:nvSpPr>
        <p:spPr>
          <a:xfrm>
            <a:off x="6680675" y="695875"/>
            <a:ext cx="1743322" cy="196308"/>
          </a:xfrm>
          <a:custGeom>
            <a:avLst/>
            <a:gdLst/>
            <a:ahLst/>
            <a:cxnLst/>
            <a:rect l="l" t="t" r="r" b="b"/>
            <a:pathLst>
              <a:path w="158881" h="17895" extrusionOk="0">
                <a:moveTo>
                  <a:pt x="0" y="0"/>
                </a:moveTo>
                <a:lnTo>
                  <a:pt x="17767" y="17895"/>
                </a:lnTo>
                <a:lnTo>
                  <a:pt x="35279" y="256"/>
                </a:lnTo>
                <a:lnTo>
                  <a:pt x="53046" y="17767"/>
                </a:lnTo>
                <a:lnTo>
                  <a:pt x="70685" y="256"/>
                </a:lnTo>
                <a:lnTo>
                  <a:pt x="88196" y="17767"/>
                </a:lnTo>
                <a:lnTo>
                  <a:pt x="105963" y="256"/>
                </a:lnTo>
                <a:lnTo>
                  <a:pt x="123730" y="17767"/>
                </a:lnTo>
                <a:lnTo>
                  <a:pt x="141369" y="128"/>
                </a:lnTo>
                <a:lnTo>
                  <a:pt x="158881" y="17895"/>
                </a:lnTo>
              </a:path>
            </a:pathLst>
          </a:cu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105011-D06B-B7BB-5E2F-65B1FAF5240B}"/>
              </a:ext>
            </a:extLst>
          </p:cNvPr>
          <p:cNvSpPr txBox="1"/>
          <p:nvPr/>
        </p:nvSpPr>
        <p:spPr>
          <a:xfrm>
            <a:off x="100668" y="1360854"/>
            <a:ext cx="6765721" cy="3703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rtl="0">
              <a:spcBef>
                <a:spcPts val="0"/>
              </a:spcBef>
              <a:spcAft>
                <a:spcPts val="1600"/>
              </a:spcAft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Elektros energijos poveikių yra trys. Tai šiluminis poveikis, magnetinis poveikis ir cheminis poveikiai.</a:t>
            </a:r>
            <a:endParaRPr lang="lt-LT" sz="3000" b="0" dirty="0">
              <a:solidFill>
                <a:schemeClr val="tx1"/>
              </a:solidFill>
              <a:effectLst/>
            </a:endParaRPr>
          </a:p>
          <a:p>
            <a:pPr marL="457200" rtl="0">
              <a:spcBef>
                <a:spcPts val="0"/>
              </a:spcBef>
              <a:spcAft>
                <a:spcPts val="1600"/>
              </a:spcAft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Elektros energijos šaltinis - galvaninis elementas arba iš kelių elementų sudaryta baterija.  </a:t>
            </a:r>
            <a:endParaRPr lang="lt-LT" sz="3000" b="0" dirty="0">
              <a:solidFill>
                <a:schemeClr val="tx1"/>
              </a:solidFill>
              <a:effectLst/>
            </a:endParaRPr>
          </a:p>
          <a:p>
            <a:br>
              <a:rPr lang="lt-LT" dirty="0"/>
            </a:br>
            <a:endParaRPr lang="en-US" dirty="0"/>
          </a:p>
        </p:txBody>
      </p:sp>
      <p:pic>
        <p:nvPicPr>
          <p:cNvPr id="7170" name="Picture 2" descr="Lamp Click GIF">
            <a:extLst>
              <a:ext uri="{FF2B5EF4-FFF2-40B4-BE49-F238E27FC236}">
                <a16:creationId xmlns:a16="http://schemas.microsoft.com/office/drawing/2014/main" id="{DDE9E96B-010E-2247-44E5-0B46E9406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389" y="1017725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Power Charging GIF by Tic Tac">
            <a:extLst>
              <a:ext uri="{FF2B5EF4-FFF2-40B4-BE49-F238E27FC236}">
                <a16:creationId xmlns:a16="http://schemas.microsoft.com/office/drawing/2014/main" id="{03748E96-7370-BF5A-CA39-0C24F88EF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175" y="3912184"/>
            <a:ext cx="1297362" cy="1297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oogle Shape;1486;p40">
            <a:extLst>
              <a:ext uri="{FF2B5EF4-FFF2-40B4-BE49-F238E27FC236}">
                <a16:creationId xmlns:a16="http://schemas.microsoft.com/office/drawing/2014/main" id="{38396969-BF02-029C-BF48-03F983342251}"/>
              </a:ext>
            </a:extLst>
          </p:cNvPr>
          <p:cNvGrpSpPr/>
          <p:nvPr/>
        </p:nvGrpSpPr>
        <p:grpSpPr>
          <a:xfrm flipH="1">
            <a:off x="7935814" y="4098715"/>
            <a:ext cx="976365" cy="965717"/>
            <a:chOff x="2214529" y="2433804"/>
            <a:chExt cx="2706110" cy="2676600"/>
          </a:xfrm>
        </p:grpSpPr>
        <p:sp>
          <p:nvSpPr>
            <p:cNvPr id="5" name="Google Shape;1487;p40">
              <a:extLst>
                <a:ext uri="{FF2B5EF4-FFF2-40B4-BE49-F238E27FC236}">
                  <a16:creationId xmlns:a16="http://schemas.microsoft.com/office/drawing/2014/main" id="{75606494-AC4C-AB66-99F3-EB1920E144D2}"/>
                </a:ext>
              </a:extLst>
            </p:cNvPr>
            <p:cNvSpPr/>
            <p:nvPr/>
          </p:nvSpPr>
          <p:spPr>
            <a:xfrm>
              <a:off x="3189613" y="2433804"/>
              <a:ext cx="775500" cy="26766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488;p40">
              <a:extLst>
                <a:ext uri="{FF2B5EF4-FFF2-40B4-BE49-F238E27FC236}">
                  <a16:creationId xmlns:a16="http://schemas.microsoft.com/office/drawing/2014/main" id="{A53C73FE-0D41-EE92-5DCA-0A3FB29ED899}"/>
                </a:ext>
              </a:extLst>
            </p:cNvPr>
            <p:cNvSpPr/>
            <p:nvPr/>
          </p:nvSpPr>
          <p:spPr>
            <a:xfrm rot="3599640">
              <a:off x="3179809" y="2422465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489;p40">
              <a:extLst>
                <a:ext uri="{FF2B5EF4-FFF2-40B4-BE49-F238E27FC236}">
                  <a16:creationId xmlns:a16="http://schemas.microsoft.com/office/drawing/2014/main" id="{7C920924-FAFC-F354-B24A-9E99FAB3FFB2}"/>
                </a:ext>
              </a:extLst>
            </p:cNvPr>
            <p:cNvSpPr/>
            <p:nvPr/>
          </p:nvSpPr>
          <p:spPr>
            <a:xfrm rot="7200360">
              <a:off x="3179699" y="2433806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490;p40">
              <a:extLst>
                <a:ext uri="{FF2B5EF4-FFF2-40B4-BE49-F238E27FC236}">
                  <a16:creationId xmlns:a16="http://schemas.microsoft.com/office/drawing/2014/main" id="{B8F1CAE1-838D-3555-ED5D-6A4A3ED7D792}"/>
                </a:ext>
              </a:extLst>
            </p:cNvPr>
            <p:cNvSpPr/>
            <p:nvPr/>
          </p:nvSpPr>
          <p:spPr>
            <a:xfrm>
              <a:off x="2316805" y="31969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1491;p40">
              <a:extLst>
                <a:ext uri="{FF2B5EF4-FFF2-40B4-BE49-F238E27FC236}">
                  <a16:creationId xmlns:a16="http://schemas.microsoft.com/office/drawing/2014/main" id="{2F7218B8-72B0-9A8F-88AD-9638F7A0E4CA}"/>
                </a:ext>
              </a:extLst>
            </p:cNvPr>
            <p:cNvGrpSpPr/>
            <p:nvPr/>
          </p:nvGrpSpPr>
          <p:grpSpPr>
            <a:xfrm>
              <a:off x="2343091" y="3325866"/>
              <a:ext cx="301143" cy="95916"/>
              <a:chOff x="5581225" y="1820025"/>
              <a:chExt cx="463725" cy="147700"/>
            </a:xfrm>
          </p:grpSpPr>
          <p:sp>
            <p:nvSpPr>
              <p:cNvPr id="55" name="Google Shape;1492;p40">
                <a:extLst>
                  <a:ext uri="{FF2B5EF4-FFF2-40B4-BE49-F238E27FC236}">
                    <a16:creationId xmlns:a16="http://schemas.microsoft.com/office/drawing/2014/main" id="{94F65E81-4A42-E8D7-1263-6749DC0EA2E5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493;p40">
                <a:extLst>
                  <a:ext uri="{FF2B5EF4-FFF2-40B4-BE49-F238E27FC236}">
                    <a16:creationId xmlns:a16="http://schemas.microsoft.com/office/drawing/2014/main" id="{4C7216D0-3A23-AAFA-8832-7DB9E7B1E2D5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494;p40">
                <a:extLst>
                  <a:ext uri="{FF2B5EF4-FFF2-40B4-BE49-F238E27FC236}">
                    <a16:creationId xmlns:a16="http://schemas.microsoft.com/office/drawing/2014/main" id="{F85791C9-17B9-8C73-F279-28E068EE45FE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495;p40">
                <a:extLst>
                  <a:ext uri="{FF2B5EF4-FFF2-40B4-BE49-F238E27FC236}">
                    <a16:creationId xmlns:a16="http://schemas.microsoft.com/office/drawing/2014/main" id="{99601BEA-563B-B1C0-9D2F-5E21DDF0FD59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496;p40">
                <a:extLst>
                  <a:ext uri="{FF2B5EF4-FFF2-40B4-BE49-F238E27FC236}">
                    <a16:creationId xmlns:a16="http://schemas.microsoft.com/office/drawing/2014/main" id="{5D0C12D4-7FAC-DA2E-7B72-6653054D79EA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497;p40">
                <a:extLst>
                  <a:ext uri="{FF2B5EF4-FFF2-40B4-BE49-F238E27FC236}">
                    <a16:creationId xmlns:a16="http://schemas.microsoft.com/office/drawing/2014/main" id="{26F3B89E-B572-CF19-6EB6-85EDC41D7BBF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498;p40">
                <a:extLst>
                  <a:ext uri="{FF2B5EF4-FFF2-40B4-BE49-F238E27FC236}">
                    <a16:creationId xmlns:a16="http://schemas.microsoft.com/office/drawing/2014/main" id="{A520A71F-ED20-7384-CE8B-0EBD5879EC26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499;p40">
                <a:extLst>
                  <a:ext uri="{FF2B5EF4-FFF2-40B4-BE49-F238E27FC236}">
                    <a16:creationId xmlns:a16="http://schemas.microsoft.com/office/drawing/2014/main" id="{694C4725-1FEB-8BB5-D24C-086D7F7FA8AC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500;p40">
                <a:extLst>
                  <a:ext uri="{FF2B5EF4-FFF2-40B4-BE49-F238E27FC236}">
                    <a16:creationId xmlns:a16="http://schemas.microsoft.com/office/drawing/2014/main" id="{676FDC54-201B-2DDA-C040-D74EF22E4D26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8" name="Google Shape;1501;p40">
                <a:extLst>
                  <a:ext uri="{FF2B5EF4-FFF2-40B4-BE49-F238E27FC236}">
                    <a16:creationId xmlns:a16="http://schemas.microsoft.com/office/drawing/2014/main" id="{254D072B-4290-9438-0093-BF166E208FE7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9" name="Google Shape;1502;p40">
                <a:extLst>
                  <a:ext uri="{FF2B5EF4-FFF2-40B4-BE49-F238E27FC236}">
                    <a16:creationId xmlns:a16="http://schemas.microsoft.com/office/drawing/2014/main" id="{3B82DF50-04A0-A8D0-584A-7B0052AF25F8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1" name="Google Shape;1503;p40">
                <a:extLst>
                  <a:ext uri="{FF2B5EF4-FFF2-40B4-BE49-F238E27FC236}">
                    <a16:creationId xmlns:a16="http://schemas.microsoft.com/office/drawing/2014/main" id="{ED78F3F6-2EAB-BAFC-A203-056E1A63C4A4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3" name="Google Shape;1504;p40">
                <a:extLst>
                  <a:ext uri="{FF2B5EF4-FFF2-40B4-BE49-F238E27FC236}">
                    <a16:creationId xmlns:a16="http://schemas.microsoft.com/office/drawing/2014/main" id="{F186B200-9D24-31FA-9BB4-B24A367E03DE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1505;p40">
              <a:extLst>
                <a:ext uri="{FF2B5EF4-FFF2-40B4-BE49-F238E27FC236}">
                  <a16:creationId xmlns:a16="http://schemas.microsoft.com/office/drawing/2014/main" id="{F81AA537-3074-C2B8-046D-E88852572C97}"/>
                </a:ext>
              </a:extLst>
            </p:cNvPr>
            <p:cNvSpPr/>
            <p:nvPr/>
          </p:nvSpPr>
          <p:spPr>
            <a:xfrm>
              <a:off x="4354930" y="33383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1506;p40">
              <a:extLst>
                <a:ext uri="{FF2B5EF4-FFF2-40B4-BE49-F238E27FC236}">
                  <a16:creationId xmlns:a16="http://schemas.microsoft.com/office/drawing/2014/main" id="{D58DEF05-9924-2822-27E2-6E9A28649DE2}"/>
                </a:ext>
              </a:extLst>
            </p:cNvPr>
            <p:cNvGrpSpPr/>
            <p:nvPr/>
          </p:nvGrpSpPr>
          <p:grpSpPr>
            <a:xfrm>
              <a:off x="4381216" y="3467266"/>
              <a:ext cx="301143" cy="95916"/>
              <a:chOff x="5581225" y="1820025"/>
              <a:chExt cx="463725" cy="147700"/>
            </a:xfrm>
          </p:grpSpPr>
          <p:sp>
            <p:nvSpPr>
              <p:cNvPr id="42" name="Google Shape;1507;p40">
                <a:extLst>
                  <a:ext uri="{FF2B5EF4-FFF2-40B4-BE49-F238E27FC236}">
                    <a16:creationId xmlns:a16="http://schemas.microsoft.com/office/drawing/2014/main" id="{714BCCFF-C7E0-3406-D324-81FE4B2C7E78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508;p40">
                <a:extLst>
                  <a:ext uri="{FF2B5EF4-FFF2-40B4-BE49-F238E27FC236}">
                    <a16:creationId xmlns:a16="http://schemas.microsoft.com/office/drawing/2014/main" id="{F12C99D4-E73B-F642-43F3-00E5CA1A222D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509;p40">
                <a:extLst>
                  <a:ext uri="{FF2B5EF4-FFF2-40B4-BE49-F238E27FC236}">
                    <a16:creationId xmlns:a16="http://schemas.microsoft.com/office/drawing/2014/main" id="{FB38896D-1EA1-5056-9FED-D49F27B7562A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510;p40">
                <a:extLst>
                  <a:ext uri="{FF2B5EF4-FFF2-40B4-BE49-F238E27FC236}">
                    <a16:creationId xmlns:a16="http://schemas.microsoft.com/office/drawing/2014/main" id="{1158DEE3-A8A0-FA4B-C3AA-B1C0C1D3CCFC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511;p40">
                <a:extLst>
                  <a:ext uri="{FF2B5EF4-FFF2-40B4-BE49-F238E27FC236}">
                    <a16:creationId xmlns:a16="http://schemas.microsoft.com/office/drawing/2014/main" id="{2499CD14-639F-20B7-4C05-3508BEB9E9DE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512;p40">
                <a:extLst>
                  <a:ext uri="{FF2B5EF4-FFF2-40B4-BE49-F238E27FC236}">
                    <a16:creationId xmlns:a16="http://schemas.microsoft.com/office/drawing/2014/main" id="{4294A01B-8FB0-A177-F3FE-B0FAB981E746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513;p40">
                <a:extLst>
                  <a:ext uri="{FF2B5EF4-FFF2-40B4-BE49-F238E27FC236}">
                    <a16:creationId xmlns:a16="http://schemas.microsoft.com/office/drawing/2014/main" id="{40B494C8-B5B2-4C8D-E7DF-771070FEFBD7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514;p40">
                <a:extLst>
                  <a:ext uri="{FF2B5EF4-FFF2-40B4-BE49-F238E27FC236}">
                    <a16:creationId xmlns:a16="http://schemas.microsoft.com/office/drawing/2014/main" id="{17FFE4D2-CCBD-5849-CF41-8AE192BFF966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515;p40">
                <a:extLst>
                  <a:ext uri="{FF2B5EF4-FFF2-40B4-BE49-F238E27FC236}">
                    <a16:creationId xmlns:a16="http://schemas.microsoft.com/office/drawing/2014/main" id="{6E1E5C90-29F2-02D0-10A7-E1D6FE03F4C3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516;p40">
                <a:extLst>
                  <a:ext uri="{FF2B5EF4-FFF2-40B4-BE49-F238E27FC236}">
                    <a16:creationId xmlns:a16="http://schemas.microsoft.com/office/drawing/2014/main" id="{0F1A675C-0F20-106B-E8AC-45668AE0ED60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517;p40">
                <a:extLst>
                  <a:ext uri="{FF2B5EF4-FFF2-40B4-BE49-F238E27FC236}">
                    <a16:creationId xmlns:a16="http://schemas.microsoft.com/office/drawing/2014/main" id="{F1ED49E8-2AB0-EAA1-53F5-998BC3563E86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518;p40">
                <a:extLst>
                  <a:ext uri="{FF2B5EF4-FFF2-40B4-BE49-F238E27FC236}">
                    <a16:creationId xmlns:a16="http://schemas.microsoft.com/office/drawing/2014/main" id="{2F212049-12C6-A07B-D46E-76A418143BB5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519;p40">
                <a:extLst>
                  <a:ext uri="{FF2B5EF4-FFF2-40B4-BE49-F238E27FC236}">
                    <a16:creationId xmlns:a16="http://schemas.microsoft.com/office/drawing/2014/main" id="{54F9275B-2A3D-873E-6369-7F712E9A06C2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" name="Google Shape;1520;p40">
              <a:extLst>
                <a:ext uri="{FF2B5EF4-FFF2-40B4-BE49-F238E27FC236}">
                  <a16:creationId xmlns:a16="http://schemas.microsoft.com/office/drawing/2014/main" id="{617D32BA-D28D-EFFD-9E35-3DCEF9859074}"/>
                </a:ext>
              </a:extLst>
            </p:cNvPr>
            <p:cNvSpPr/>
            <p:nvPr/>
          </p:nvSpPr>
          <p:spPr>
            <a:xfrm>
              <a:off x="3163480" y="4603504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" name="Google Shape;1521;p40">
              <a:extLst>
                <a:ext uri="{FF2B5EF4-FFF2-40B4-BE49-F238E27FC236}">
                  <a16:creationId xmlns:a16="http://schemas.microsoft.com/office/drawing/2014/main" id="{B0B487F9-FD4A-06E5-5DDD-F0A09951C464}"/>
                </a:ext>
              </a:extLst>
            </p:cNvPr>
            <p:cNvGrpSpPr/>
            <p:nvPr/>
          </p:nvGrpSpPr>
          <p:grpSpPr>
            <a:xfrm>
              <a:off x="3189766" y="4732391"/>
              <a:ext cx="301143" cy="95916"/>
              <a:chOff x="5581225" y="1820025"/>
              <a:chExt cx="463725" cy="147700"/>
            </a:xfrm>
          </p:grpSpPr>
          <p:sp>
            <p:nvSpPr>
              <p:cNvPr id="29" name="Google Shape;1522;p40">
                <a:extLst>
                  <a:ext uri="{FF2B5EF4-FFF2-40B4-BE49-F238E27FC236}">
                    <a16:creationId xmlns:a16="http://schemas.microsoft.com/office/drawing/2014/main" id="{213F7D3C-9E08-EFC9-C8D8-0F59D547E02E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523;p40">
                <a:extLst>
                  <a:ext uri="{FF2B5EF4-FFF2-40B4-BE49-F238E27FC236}">
                    <a16:creationId xmlns:a16="http://schemas.microsoft.com/office/drawing/2014/main" id="{9E13C72F-7EDD-E15A-C46D-66C0CEB2CB5D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524;p40">
                <a:extLst>
                  <a:ext uri="{FF2B5EF4-FFF2-40B4-BE49-F238E27FC236}">
                    <a16:creationId xmlns:a16="http://schemas.microsoft.com/office/drawing/2014/main" id="{02A62C2A-C29A-17EB-1D9D-84C420AFD712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525;p40">
                <a:extLst>
                  <a:ext uri="{FF2B5EF4-FFF2-40B4-BE49-F238E27FC236}">
                    <a16:creationId xmlns:a16="http://schemas.microsoft.com/office/drawing/2014/main" id="{7D949841-1C2C-FB7B-D921-2C79B8E02B43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526;p40">
                <a:extLst>
                  <a:ext uri="{FF2B5EF4-FFF2-40B4-BE49-F238E27FC236}">
                    <a16:creationId xmlns:a16="http://schemas.microsoft.com/office/drawing/2014/main" id="{38C033A8-55D7-5198-C6FB-A2053212D7A5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527;p40">
                <a:extLst>
                  <a:ext uri="{FF2B5EF4-FFF2-40B4-BE49-F238E27FC236}">
                    <a16:creationId xmlns:a16="http://schemas.microsoft.com/office/drawing/2014/main" id="{6ECEDC78-6454-5F14-3869-E1446412E56F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528;p40">
                <a:extLst>
                  <a:ext uri="{FF2B5EF4-FFF2-40B4-BE49-F238E27FC236}">
                    <a16:creationId xmlns:a16="http://schemas.microsoft.com/office/drawing/2014/main" id="{B13087FB-FF5A-6540-8054-B7B0D5E2EBC4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529;p40">
                <a:extLst>
                  <a:ext uri="{FF2B5EF4-FFF2-40B4-BE49-F238E27FC236}">
                    <a16:creationId xmlns:a16="http://schemas.microsoft.com/office/drawing/2014/main" id="{22BF6346-0325-550C-68D3-4F218C693A1C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530;p40">
                <a:extLst>
                  <a:ext uri="{FF2B5EF4-FFF2-40B4-BE49-F238E27FC236}">
                    <a16:creationId xmlns:a16="http://schemas.microsoft.com/office/drawing/2014/main" id="{8BC499CB-DCA5-22B2-67AD-FA264AE5F79C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531;p40">
                <a:extLst>
                  <a:ext uri="{FF2B5EF4-FFF2-40B4-BE49-F238E27FC236}">
                    <a16:creationId xmlns:a16="http://schemas.microsoft.com/office/drawing/2014/main" id="{6A1F8E56-FC29-AA8F-E010-E6198B6562FD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532;p40">
                <a:extLst>
                  <a:ext uri="{FF2B5EF4-FFF2-40B4-BE49-F238E27FC236}">
                    <a16:creationId xmlns:a16="http://schemas.microsoft.com/office/drawing/2014/main" id="{6DA41BC1-7036-7934-FBD9-718B705A4579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533;p40">
                <a:extLst>
                  <a:ext uri="{FF2B5EF4-FFF2-40B4-BE49-F238E27FC236}">
                    <a16:creationId xmlns:a16="http://schemas.microsoft.com/office/drawing/2014/main" id="{AC95D8B1-4C09-02A8-EDD8-CBBB0DDA109A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534;p40">
                <a:extLst>
                  <a:ext uri="{FF2B5EF4-FFF2-40B4-BE49-F238E27FC236}">
                    <a16:creationId xmlns:a16="http://schemas.microsoft.com/office/drawing/2014/main" id="{18A328EF-DD91-DF01-B370-1BAC0C9E11D7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" name="Google Shape;1535;p40">
              <a:extLst>
                <a:ext uri="{FF2B5EF4-FFF2-40B4-BE49-F238E27FC236}">
                  <a16:creationId xmlns:a16="http://schemas.microsoft.com/office/drawing/2014/main" id="{677E12DA-4315-D1DE-C78E-CDF29780DD9E}"/>
                </a:ext>
              </a:extLst>
            </p:cNvPr>
            <p:cNvSpPr/>
            <p:nvPr/>
          </p:nvSpPr>
          <p:spPr>
            <a:xfrm rot="367083">
              <a:off x="3328261" y="3532838"/>
              <a:ext cx="478525" cy="478525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" name="Google Shape;1536;p40">
              <a:extLst>
                <a:ext uri="{FF2B5EF4-FFF2-40B4-BE49-F238E27FC236}">
                  <a16:creationId xmlns:a16="http://schemas.microsoft.com/office/drawing/2014/main" id="{5A551A4D-368C-01E6-98E5-D402B2CBB1F1}"/>
                </a:ext>
              </a:extLst>
            </p:cNvPr>
            <p:cNvGrpSpPr/>
            <p:nvPr/>
          </p:nvGrpSpPr>
          <p:grpSpPr>
            <a:xfrm>
              <a:off x="3390682" y="3715768"/>
              <a:ext cx="353683" cy="112666"/>
              <a:chOff x="5581225" y="1820025"/>
              <a:chExt cx="463725" cy="147700"/>
            </a:xfrm>
          </p:grpSpPr>
          <p:sp>
            <p:nvSpPr>
              <p:cNvPr id="16" name="Google Shape;1537;p40">
                <a:extLst>
                  <a:ext uri="{FF2B5EF4-FFF2-40B4-BE49-F238E27FC236}">
                    <a16:creationId xmlns:a16="http://schemas.microsoft.com/office/drawing/2014/main" id="{DDBBDC4F-5757-82EB-337B-005745CE76B9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538;p40">
                <a:extLst>
                  <a:ext uri="{FF2B5EF4-FFF2-40B4-BE49-F238E27FC236}">
                    <a16:creationId xmlns:a16="http://schemas.microsoft.com/office/drawing/2014/main" id="{E4C4EF21-DD90-E601-0A98-753EA7488E20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539;p40">
                <a:extLst>
                  <a:ext uri="{FF2B5EF4-FFF2-40B4-BE49-F238E27FC236}">
                    <a16:creationId xmlns:a16="http://schemas.microsoft.com/office/drawing/2014/main" id="{18B7BDC6-DCC8-5382-713A-F30E944C9EBF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540;p40">
                <a:extLst>
                  <a:ext uri="{FF2B5EF4-FFF2-40B4-BE49-F238E27FC236}">
                    <a16:creationId xmlns:a16="http://schemas.microsoft.com/office/drawing/2014/main" id="{998FD06F-27BE-D835-486D-7EF4F70D4540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541;p40">
                <a:extLst>
                  <a:ext uri="{FF2B5EF4-FFF2-40B4-BE49-F238E27FC236}">
                    <a16:creationId xmlns:a16="http://schemas.microsoft.com/office/drawing/2014/main" id="{4ED6FBE8-BB84-4474-B093-7B0E07CD2003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542;p40">
                <a:extLst>
                  <a:ext uri="{FF2B5EF4-FFF2-40B4-BE49-F238E27FC236}">
                    <a16:creationId xmlns:a16="http://schemas.microsoft.com/office/drawing/2014/main" id="{F239C347-C6D6-6298-F1FD-5F63A2FE720A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543;p40">
                <a:extLst>
                  <a:ext uri="{FF2B5EF4-FFF2-40B4-BE49-F238E27FC236}">
                    <a16:creationId xmlns:a16="http://schemas.microsoft.com/office/drawing/2014/main" id="{EB2E79B7-AE11-131F-32BF-F05DB0EF9761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544;p40">
                <a:extLst>
                  <a:ext uri="{FF2B5EF4-FFF2-40B4-BE49-F238E27FC236}">
                    <a16:creationId xmlns:a16="http://schemas.microsoft.com/office/drawing/2014/main" id="{38D15B97-73EA-070A-531B-42072AC9727D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545;p40">
                <a:extLst>
                  <a:ext uri="{FF2B5EF4-FFF2-40B4-BE49-F238E27FC236}">
                    <a16:creationId xmlns:a16="http://schemas.microsoft.com/office/drawing/2014/main" id="{70E7A6F1-284B-6028-48A1-FB965F616A8C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546;p40">
                <a:extLst>
                  <a:ext uri="{FF2B5EF4-FFF2-40B4-BE49-F238E27FC236}">
                    <a16:creationId xmlns:a16="http://schemas.microsoft.com/office/drawing/2014/main" id="{9A8DE223-E9EA-8F51-6C72-D1FF5B0C2D96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547;p40">
                <a:extLst>
                  <a:ext uri="{FF2B5EF4-FFF2-40B4-BE49-F238E27FC236}">
                    <a16:creationId xmlns:a16="http://schemas.microsoft.com/office/drawing/2014/main" id="{4BC198C1-A518-5BEB-B4F5-1F539B755BC9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548;p40">
                <a:extLst>
                  <a:ext uri="{FF2B5EF4-FFF2-40B4-BE49-F238E27FC236}">
                    <a16:creationId xmlns:a16="http://schemas.microsoft.com/office/drawing/2014/main" id="{A0E90381-C7F6-66F0-11E3-166FBCE5CC55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549;p40">
                <a:extLst>
                  <a:ext uri="{FF2B5EF4-FFF2-40B4-BE49-F238E27FC236}">
                    <a16:creationId xmlns:a16="http://schemas.microsoft.com/office/drawing/2014/main" id="{106062DA-C944-7912-FA4A-7E174962010F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" name="Google Shape;2150;p45"/>
          <p:cNvSpPr txBox="1">
            <a:spLocks noGrp="1"/>
          </p:cNvSpPr>
          <p:nvPr>
            <p:ph type="title"/>
          </p:nvPr>
        </p:nvSpPr>
        <p:spPr>
          <a:xfrm>
            <a:off x="233438" y="22487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600" dirty="0">
                <a:solidFill>
                  <a:schemeClr val="dk2"/>
                </a:solidFill>
              </a:rPr>
              <a:t>Šiluminis poveikis</a:t>
            </a:r>
            <a:br>
              <a:rPr lang="lt-LT" sz="3600" dirty="0">
                <a:solidFill>
                  <a:schemeClr val="dk2"/>
                </a:solidFill>
              </a:rPr>
            </a:br>
            <a:endParaRPr sz="3600" dirty="0">
              <a:solidFill>
                <a:schemeClr val="dk2"/>
              </a:solidFill>
            </a:endParaRPr>
          </a:p>
        </p:txBody>
      </p:sp>
      <p:sp>
        <p:nvSpPr>
          <p:cNvPr id="6121" name="Google Shape;6121;p45"/>
          <p:cNvSpPr txBox="1">
            <a:spLocks noGrp="1"/>
          </p:cNvSpPr>
          <p:nvPr>
            <p:ph type="subTitle" idx="4294967295"/>
          </p:nvPr>
        </p:nvSpPr>
        <p:spPr>
          <a:xfrm>
            <a:off x="100669" y="1018584"/>
            <a:ext cx="7283607" cy="34290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0" indent="0" rtl="0" fontAlgn="base">
              <a:spcBef>
                <a:spcPts val="0"/>
              </a:spcBef>
              <a:spcAft>
                <a:spcPts val="1600"/>
              </a:spcAft>
              <a:buNone/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Šiluminis poveikis įvyksta, nes elektronai perduoda savo energija  teigiamiems jonams. </a:t>
            </a:r>
          </a:p>
          <a:p>
            <a:pPr marL="12700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lang="lt-LT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Pvz</a:t>
            </a: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Viryklė; lemputė; laidynė…)</a:t>
            </a:r>
            <a:endParaRPr lang="lt-LT" sz="3000" b="0" dirty="0">
              <a:solidFill>
                <a:schemeClr val="tx1"/>
              </a:solidFill>
              <a:effectLst/>
            </a:endParaRPr>
          </a:p>
          <a:p>
            <a:pPr marL="127000" indent="0">
              <a:buNone/>
            </a:pPr>
            <a:br>
              <a:rPr lang="lt-LT" dirty="0"/>
            </a:br>
            <a:endParaRPr dirty="0"/>
          </a:p>
        </p:txBody>
      </p:sp>
      <p:sp>
        <p:nvSpPr>
          <p:cNvPr id="6166" name="Google Shape;6166;p45"/>
          <p:cNvSpPr/>
          <p:nvPr/>
        </p:nvSpPr>
        <p:spPr>
          <a:xfrm>
            <a:off x="6680675" y="695875"/>
            <a:ext cx="1743322" cy="196308"/>
          </a:xfrm>
          <a:custGeom>
            <a:avLst/>
            <a:gdLst/>
            <a:ahLst/>
            <a:cxnLst/>
            <a:rect l="l" t="t" r="r" b="b"/>
            <a:pathLst>
              <a:path w="158881" h="17895" extrusionOk="0">
                <a:moveTo>
                  <a:pt x="0" y="0"/>
                </a:moveTo>
                <a:lnTo>
                  <a:pt x="17767" y="17895"/>
                </a:lnTo>
                <a:lnTo>
                  <a:pt x="35279" y="256"/>
                </a:lnTo>
                <a:lnTo>
                  <a:pt x="53046" y="17767"/>
                </a:lnTo>
                <a:lnTo>
                  <a:pt x="70685" y="256"/>
                </a:lnTo>
                <a:lnTo>
                  <a:pt x="88196" y="17767"/>
                </a:lnTo>
                <a:lnTo>
                  <a:pt x="105963" y="256"/>
                </a:lnTo>
                <a:lnTo>
                  <a:pt x="123730" y="17767"/>
                </a:lnTo>
                <a:lnTo>
                  <a:pt x="141369" y="128"/>
                </a:lnTo>
                <a:lnTo>
                  <a:pt x="158881" y="17895"/>
                </a:lnTo>
              </a:path>
            </a:pathLst>
          </a:cu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8194" name="Picture 2" descr="Steam Love GIF by Barbara Pozzi">
            <a:extLst>
              <a:ext uri="{FF2B5EF4-FFF2-40B4-BE49-F238E27FC236}">
                <a16:creationId xmlns:a16="http://schemas.microsoft.com/office/drawing/2014/main" id="{E7079FE5-BDEC-992A-CE8D-63B296265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748" y="2124392"/>
            <a:ext cx="25431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oogle Shape;1486;p40">
            <a:extLst>
              <a:ext uri="{FF2B5EF4-FFF2-40B4-BE49-F238E27FC236}">
                <a16:creationId xmlns:a16="http://schemas.microsoft.com/office/drawing/2014/main" id="{209602A8-6F6C-F070-3877-9D8A05B332EA}"/>
              </a:ext>
            </a:extLst>
          </p:cNvPr>
          <p:cNvGrpSpPr/>
          <p:nvPr/>
        </p:nvGrpSpPr>
        <p:grpSpPr>
          <a:xfrm flipH="1">
            <a:off x="7986211" y="4077057"/>
            <a:ext cx="976365" cy="965717"/>
            <a:chOff x="2214529" y="2433804"/>
            <a:chExt cx="2706110" cy="2676600"/>
          </a:xfrm>
        </p:grpSpPr>
        <p:sp>
          <p:nvSpPr>
            <p:cNvPr id="5" name="Google Shape;1487;p40">
              <a:extLst>
                <a:ext uri="{FF2B5EF4-FFF2-40B4-BE49-F238E27FC236}">
                  <a16:creationId xmlns:a16="http://schemas.microsoft.com/office/drawing/2014/main" id="{F008B514-B238-A7B5-6313-5EB962E99E94}"/>
                </a:ext>
              </a:extLst>
            </p:cNvPr>
            <p:cNvSpPr/>
            <p:nvPr/>
          </p:nvSpPr>
          <p:spPr>
            <a:xfrm>
              <a:off x="3189613" y="2433804"/>
              <a:ext cx="775500" cy="26766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488;p40">
              <a:extLst>
                <a:ext uri="{FF2B5EF4-FFF2-40B4-BE49-F238E27FC236}">
                  <a16:creationId xmlns:a16="http://schemas.microsoft.com/office/drawing/2014/main" id="{218EF780-FBC4-B076-752F-AAB8AEFC94B6}"/>
                </a:ext>
              </a:extLst>
            </p:cNvPr>
            <p:cNvSpPr/>
            <p:nvPr/>
          </p:nvSpPr>
          <p:spPr>
            <a:xfrm rot="3599640">
              <a:off x="3179809" y="2422465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489;p40">
              <a:extLst>
                <a:ext uri="{FF2B5EF4-FFF2-40B4-BE49-F238E27FC236}">
                  <a16:creationId xmlns:a16="http://schemas.microsoft.com/office/drawing/2014/main" id="{7078969E-072C-6BA8-F86A-25CB296E1E22}"/>
                </a:ext>
              </a:extLst>
            </p:cNvPr>
            <p:cNvSpPr/>
            <p:nvPr/>
          </p:nvSpPr>
          <p:spPr>
            <a:xfrm rot="7200360">
              <a:off x="3179699" y="2433806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490;p40">
              <a:extLst>
                <a:ext uri="{FF2B5EF4-FFF2-40B4-BE49-F238E27FC236}">
                  <a16:creationId xmlns:a16="http://schemas.microsoft.com/office/drawing/2014/main" id="{DDE3AFF0-BFE5-0481-F764-563E97393177}"/>
                </a:ext>
              </a:extLst>
            </p:cNvPr>
            <p:cNvSpPr/>
            <p:nvPr/>
          </p:nvSpPr>
          <p:spPr>
            <a:xfrm>
              <a:off x="2316805" y="31969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1491;p40">
              <a:extLst>
                <a:ext uri="{FF2B5EF4-FFF2-40B4-BE49-F238E27FC236}">
                  <a16:creationId xmlns:a16="http://schemas.microsoft.com/office/drawing/2014/main" id="{73544404-29FD-88A3-D5E6-F1EB572784DB}"/>
                </a:ext>
              </a:extLst>
            </p:cNvPr>
            <p:cNvGrpSpPr/>
            <p:nvPr/>
          </p:nvGrpSpPr>
          <p:grpSpPr>
            <a:xfrm>
              <a:off x="2343091" y="3325866"/>
              <a:ext cx="301143" cy="95916"/>
              <a:chOff x="5581225" y="1820025"/>
              <a:chExt cx="463725" cy="147700"/>
            </a:xfrm>
          </p:grpSpPr>
          <p:sp>
            <p:nvSpPr>
              <p:cNvPr id="55" name="Google Shape;1492;p40">
                <a:extLst>
                  <a:ext uri="{FF2B5EF4-FFF2-40B4-BE49-F238E27FC236}">
                    <a16:creationId xmlns:a16="http://schemas.microsoft.com/office/drawing/2014/main" id="{DD786CC7-5521-3C1A-5E3C-0EE26E79A3AD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493;p40">
                <a:extLst>
                  <a:ext uri="{FF2B5EF4-FFF2-40B4-BE49-F238E27FC236}">
                    <a16:creationId xmlns:a16="http://schemas.microsoft.com/office/drawing/2014/main" id="{85890126-BE5C-BC66-322A-B33F8C1CBDD3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494;p40">
                <a:extLst>
                  <a:ext uri="{FF2B5EF4-FFF2-40B4-BE49-F238E27FC236}">
                    <a16:creationId xmlns:a16="http://schemas.microsoft.com/office/drawing/2014/main" id="{0149F0C6-49BD-52EB-1CAA-E57FA2B9A302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495;p40">
                <a:extLst>
                  <a:ext uri="{FF2B5EF4-FFF2-40B4-BE49-F238E27FC236}">
                    <a16:creationId xmlns:a16="http://schemas.microsoft.com/office/drawing/2014/main" id="{D232ACD1-20E7-5C3C-1805-8DADAB91DC0A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496;p40">
                <a:extLst>
                  <a:ext uri="{FF2B5EF4-FFF2-40B4-BE49-F238E27FC236}">
                    <a16:creationId xmlns:a16="http://schemas.microsoft.com/office/drawing/2014/main" id="{1718BDC0-1197-36E6-EB3B-62F6D99A6D53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497;p40">
                <a:extLst>
                  <a:ext uri="{FF2B5EF4-FFF2-40B4-BE49-F238E27FC236}">
                    <a16:creationId xmlns:a16="http://schemas.microsoft.com/office/drawing/2014/main" id="{B9DE9C5C-03E9-88F0-99B5-4D7F765C66C2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498;p40">
                <a:extLst>
                  <a:ext uri="{FF2B5EF4-FFF2-40B4-BE49-F238E27FC236}">
                    <a16:creationId xmlns:a16="http://schemas.microsoft.com/office/drawing/2014/main" id="{F5FEE046-FA90-98C5-7205-05C1311FC740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499;p40">
                <a:extLst>
                  <a:ext uri="{FF2B5EF4-FFF2-40B4-BE49-F238E27FC236}">
                    <a16:creationId xmlns:a16="http://schemas.microsoft.com/office/drawing/2014/main" id="{2128B3A1-88D6-785A-CF24-F3D39B48E7CA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500;p40">
                <a:extLst>
                  <a:ext uri="{FF2B5EF4-FFF2-40B4-BE49-F238E27FC236}">
                    <a16:creationId xmlns:a16="http://schemas.microsoft.com/office/drawing/2014/main" id="{F7919389-FD5B-6EAC-E60E-9AF429861124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7" name="Google Shape;1501;p40">
                <a:extLst>
                  <a:ext uri="{FF2B5EF4-FFF2-40B4-BE49-F238E27FC236}">
                    <a16:creationId xmlns:a16="http://schemas.microsoft.com/office/drawing/2014/main" id="{79312BE9-DE21-087C-412A-8CB31E23F6EB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8" name="Google Shape;1502;p40">
                <a:extLst>
                  <a:ext uri="{FF2B5EF4-FFF2-40B4-BE49-F238E27FC236}">
                    <a16:creationId xmlns:a16="http://schemas.microsoft.com/office/drawing/2014/main" id="{FEFEB5B1-2690-BA77-25F9-386087B5341A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9" name="Google Shape;1503;p40">
                <a:extLst>
                  <a:ext uri="{FF2B5EF4-FFF2-40B4-BE49-F238E27FC236}">
                    <a16:creationId xmlns:a16="http://schemas.microsoft.com/office/drawing/2014/main" id="{4D5A9710-A9FE-92AC-32D0-461B91C5D34D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0" name="Google Shape;1504;p40">
                <a:extLst>
                  <a:ext uri="{FF2B5EF4-FFF2-40B4-BE49-F238E27FC236}">
                    <a16:creationId xmlns:a16="http://schemas.microsoft.com/office/drawing/2014/main" id="{680EE65D-EE65-2710-F56A-04E98E1B628E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1505;p40">
              <a:extLst>
                <a:ext uri="{FF2B5EF4-FFF2-40B4-BE49-F238E27FC236}">
                  <a16:creationId xmlns:a16="http://schemas.microsoft.com/office/drawing/2014/main" id="{8332DCCC-0C42-AA84-F0D9-8506C15CE610}"/>
                </a:ext>
              </a:extLst>
            </p:cNvPr>
            <p:cNvSpPr/>
            <p:nvPr/>
          </p:nvSpPr>
          <p:spPr>
            <a:xfrm>
              <a:off x="4354930" y="33383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1506;p40">
              <a:extLst>
                <a:ext uri="{FF2B5EF4-FFF2-40B4-BE49-F238E27FC236}">
                  <a16:creationId xmlns:a16="http://schemas.microsoft.com/office/drawing/2014/main" id="{ABAE10FA-A22A-4D4B-98B4-E0359D74FF5A}"/>
                </a:ext>
              </a:extLst>
            </p:cNvPr>
            <p:cNvGrpSpPr/>
            <p:nvPr/>
          </p:nvGrpSpPr>
          <p:grpSpPr>
            <a:xfrm>
              <a:off x="4381216" y="3467266"/>
              <a:ext cx="301143" cy="95916"/>
              <a:chOff x="5581225" y="1820025"/>
              <a:chExt cx="463725" cy="147700"/>
            </a:xfrm>
          </p:grpSpPr>
          <p:sp>
            <p:nvSpPr>
              <p:cNvPr id="42" name="Google Shape;1507;p40">
                <a:extLst>
                  <a:ext uri="{FF2B5EF4-FFF2-40B4-BE49-F238E27FC236}">
                    <a16:creationId xmlns:a16="http://schemas.microsoft.com/office/drawing/2014/main" id="{2F5FE254-3C09-E692-DC99-B0E14F563646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508;p40">
                <a:extLst>
                  <a:ext uri="{FF2B5EF4-FFF2-40B4-BE49-F238E27FC236}">
                    <a16:creationId xmlns:a16="http://schemas.microsoft.com/office/drawing/2014/main" id="{A61A3FFB-DC45-2719-E768-65B57791203A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509;p40">
                <a:extLst>
                  <a:ext uri="{FF2B5EF4-FFF2-40B4-BE49-F238E27FC236}">
                    <a16:creationId xmlns:a16="http://schemas.microsoft.com/office/drawing/2014/main" id="{1B1FCB44-1DCF-20A7-D4B1-C1518C00FF21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510;p40">
                <a:extLst>
                  <a:ext uri="{FF2B5EF4-FFF2-40B4-BE49-F238E27FC236}">
                    <a16:creationId xmlns:a16="http://schemas.microsoft.com/office/drawing/2014/main" id="{6B591929-7F10-0CAC-82F3-6BF1276E3963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511;p40">
                <a:extLst>
                  <a:ext uri="{FF2B5EF4-FFF2-40B4-BE49-F238E27FC236}">
                    <a16:creationId xmlns:a16="http://schemas.microsoft.com/office/drawing/2014/main" id="{6356D9D8-AA7D-8467-C559-5014903221AD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512;p40">
                <a:extLst>
                  <a:ext uri="{FF2B5EF4-FFF2-40B4-BE49-F238E27FC236}">
                    <a16:creationId xmlns:a16="http://schemas.microsoft.com/office/drawing/2014/main" id="{B0926E4F-7E5F-56DB-A4FF-83834956912E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513;p40">
                <a:extLst>
                  <a:ext uri="{FF2B5EF4-FFF2-40B4-BE49-F238E27FC236}">
                    <a16:creationId xmlns:a16="http://schemas.microsoft.com/office/drawing/2014/main" id="{D5BD3076-D2EC-33C7-F72F-97241C44FE4B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514;p40">
                <a:extLst>
                  <a:ext uri="{FF2B5EF4-FFF2-40B4-BE49-F238E27FC236}">
                    <a16:creationId xmlns:a16="http://schemas.microsoft.com/office/drawing/2014/main" id="{B98361E4-AD5D-0940-AB27-DCF43B0CFEE2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515;p40">
                <a:extLst>
                  <a:ext uri="{FF2B5EF4-FFF2-40B4-BE49-F238E27FC236}">
                    <a16:creationId xmlns:a16="http://schemas.microsoft.com/office/drawing/2014/main" id="{DB1D2AA5-A946-3746-3140-65BE740F413C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516;p40">
                <a:extLst>
                  <a:ext uri="{FF2B5EF4-FFF2-40B4-BE49-F238E27FC236}">
                    <a16:creationId xmlns:a16="http://schemas.microsoft.com/office/drawing/2014/main" id="{9511D228-138B-78C2-9A9D-544692EBD023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517;p40">
                <a:extLst>
                  <a:ext uri="{FF2B5EF4-FFF2-40B4-BE49-F238E27FC236}">
                    <a16:creationId xmlns:a16="http://schemas.microsoft.com/office/drawing/2014/main" id="{0A53A295-B40E-6B44-4CE5-B9FCF628E2AC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518;p40">
                <a:extLst>
                  <a:ext uri="{FF2B5EF4-FFF2-40B4-BE49-F238E27FC236}">
                    <a16:creationId xmlns:a16="http://schemas.microsoft.com/office/drawing/2014/main" id="{DF874AA6-999E-4374-ABFC-0451D1493D1C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519;p40">
                <a:extLst>
                  <a:ext uri="{FF2B5EF4-FFF2-40B4-BE49-F238E27FC236}">
                    <a16:creationId xmlns:a16="http://schemas.microsoft.com/office/drawing/2014/main" id="{39CD1F45-6A65-6DC8-D2A9-05B26D655FD6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" name="Google Shape;1520;p40">
              <a:extLst>
                <a:ext uri="{FF2B5EF4-FFF2-40B4-BE49-F238E27FC236}">
                  <a16:creationId xmlns:a16="http://schemas.microsoft.com/office/drawing/2014/main" id="{467682E3-083B-2A5D-E888-95437F60A4B9}"/>
                </a:ext>
              </a:extLst>
            </p:cNvPr>
            <p:cNvSpPr/>
            <p:nvPr/>
          </p:nvSpPr>
          <p:spPr>
            <a:xfrm>
              <a:off x="3163480" y="4603504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" name="Google Shape;1521;p40">
              <a:extLst>
                <a:ext uri="{FF2B5EF4-FFF2-40B4-BE49-F238E27FC236}">
                  <a16:creationId xmlns:a16="http://schemas.microsoft.com/office/drawing/2014/main" id="{F9FE1AF3-F149-D28D-9360-2FF5E0BE6F15}"/>
                </a:ext>
              </a:extLst>
            </p:cNvPr>
            <p:cNvGrpSpPr/>
            <p:nvPr/>
          </p:nvGrpSpPr>
          <p:grpSpPr>
            <a:xfrm>
              <a:off x="3189766" y="4732391"/>
              <a:ext cx="301143" cy="95916"/>
              <a:chOff x="5581225" y="1820025"/>
              <a:chExt cx="463725" cy="147700"/>
            </a:xfrm>
          </p:grpSpPr>
          <p:sp>
            <p:nvSpPr>
              <p:cNvPr id="29" name="Google Shape;1522;p40">
                <a:extLst>
                  <a:ext uri="{FF2B5EF4-FFF2-40B4-BE49-F238E27FC236}">
                    <a16:creationId xmlns:a16="http://schemas.microsoft.com/office/drawing/2014/main" id="{B3CDF1E2-31A5-A307-C006-984687B756A1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523;p40">
                <a:extLst>
                  <a:ext uri="{FF2B5EF4-FFF2-40B4-BE49-F238E27FC236}">
                    <a16:creationId xmlns:a16="http://schemas.microsoft.com/office/drawing/2014/main" id="{FD4F618D-B2E0-5DFA-7F7C-0BC51631DF37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524;p40">
                <a:extLst>
                  <a:ext uri="{FF2B5EF4-FFF2-40B4-BE49-F238E27FC236}">
                    <a16:creationId xmlns:a16="http://schemas.microsoft.com/office/drawing/2014/main" id="{559C05F6-F502-AABF-7287-C39D2A3F1AF1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525;p40">
                <a:extLst>
                  <a:ext uri="{FF2B5EF4-FFF2-40B4-BE49-F238E27FC236}">
                    <a16:creationId xmlns:a16="http://schemas.microsoft.com/office/drawing/2014/main" id="{2FFAF59A-3DC1-5F9F-D7D8-FDC2CF9FFD33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526;p40">
                <a:extLst>
                  <a:ext uri="{FF2B5EF4-FFF2-40B4-BE49-F238E27FC236}">
                    <a16:creationId xmlns:a16="http://schemas.microsoft.com/office/drawing/2014/main" id="{6658AF47-B8C6-08E0-ECA3-94F32E1F63C9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527;p40">
                <a:extLst>
                  <a:ext uri="{FF2B5EF4-FFF2-40B4-BE49-F238E27FC236}">
                    <a16:creationId xmlns:a16="http://schemas.microsoft.com/office/drawing/2014/main" id="{8DBA5DA5-4C28-36ED-F948-07B8117750FA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528;p40">
                <a:extLst>
                  <a:ext uri="{FF2B5EF4-FFF2-40B4-BE49-F238E27FC236}">
                    <a16:creationId xmlns:a16="http://schemas.microsoft.com/office/drawing/2014/main" id="{5D929678-649C-5B67-9C93-4098F1618D96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529;p40">
                <a:extLst>
                  <a:ext uri="{FF2B5EF4-FFF2-40B4-BE49-F238E27FC236}">
                    <a16:creationId xmlns:a16="http://schemas.microsoft.com/office/drawing/2014/main" id="{70A617B8-89BD-714D-C1C1-CBF78AD673FB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530;p40">
                <a:extLst>
                  <a:ext uri="{FF2B5EF4-FFF2-40B4-BE49-F238E27FC236}">
                    <a16:creationId xmlns:a16="http://schemas.microsoft.com/office/drawing/2014/main" id="{32BF021F-2996-E2CB-7C10-C30A0E51C6B3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531;p40">
                <a:extLst>
                  <a:ext uri="{FF2B5EF4-FFF2-40B4-BE49-F238E27FC236}">
                    <a16:creationId xmlns:a16="http://schemas.microsoft.com/office/drawing/2014/main" id="{8AC85CA7-FEB1-F592-2BAB-95982119C1C3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532;p40">
                <a:extLst>
                  <a:ext uri="{FF2B5EF4-FFF2-40B4-BE49-F238E27FC236}">
                    <a16:creationId xmlns:a16="http://schemas.microsoft.com/office/drawing/2014/main" id="{FA331F11-9AB3-B505-E1BF-335579C81696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533;p40">
                <a:extLst>
                  <a:ext uri="{FF2B5EF4-FFF2-40B4-BE49-F238E27FC236}">
                    <a16:creationId xmlns:a16="http://schemas.microsoft.com/office/drawing/2014/main" id="{950A5594-BC78-0C4C-352B-CA02E8FAE286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534;p40">
                <a:extLst>
                  <a:ext uri="{FF2B5EF4-FFF2-40B4-BE49-F238E27FC236}">
                    <a16:creationId xmlns:a16="http://schemas.microsoft.com/office/drawing/2014/main" id="{F4D64D1A-31A0-ED33-7A95-B075EA72EFD5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" name="Google Shape;1535;p40">
              <a:extLst>
                <a:ext uri="{FF2B5EF4-FFF2-40B4-BE49-F238E27FC236}">
                  <a16:creationId xmlns:a16="http://schemas.microsoft.com/office/drawing/2014/main" id="{E01EF62D-F06D-1BC7-FF37-77AF6B7CCA46}"/>
                </a:ext>
              </a:extLst>
            </p:cNvPr>
            <p:cNvSpPr/>
            <p:nvPr/>
          </p:nvSpPr>
          <p:spPr>
            <a:xfrm rot="367083">
              <a:off x="3328261" y="3532838"/>
              <a:ext cx="478525" cy="478525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" name="Google Shape;1536;p40">
              <a:extLst>
                <a:ext uri="{FF2B5EF4-FFF2-40B4-BE49-F238E27FC236}">
                  <a16:creationId xmlns:a16="http://schemas.microsoft.com/office/drawing/2014/main" id="{39A05284-CE5B-A8CE-038C-604011D460D9}"/>
                </a:ext>
              </a:extLst>
            </p:cNvPr>
            <p:cNvGrpSpPr/>
            <p:nvPr/>
          </p:nvGrpSpPr>
          <p:grpSpPr>
            <a:xfrm>
              <a:off x="3390682" y="3715768"/>
              <a:ext cx="353683" cy="112666"/>
              <a:chOff x="5581225" y="1820025"/>
              <a:chExt cx="463725" cy="147700"/>
            </a:xfrm>
          </p:grpSpPr>
          <p:sp>
            <p:nvSpPr>
              <p:cNvPr id="16" name="Google Shape;1537;p40">
                <a:extLst>
                  <a:ext uri="{FF2B5EF4-FFF2-40B4-BE49-F238E27FC236}">
                    <a16:creationId xmlns:a16="http://schemas.microsoft.com/office/drawing/2014/main" id="{DFC8D380-D8FC-E1D0-BED3-46B255B073D4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538;p40">
                <a:extLst>
                  <a:ext uri="{FF2B5EF4-FFF2-40B4-BE49-F238E27FC236}">
                    <a16:creationId xmlns:a16="http://schemas.microsoft.com/office/drawing/2014/main" id="{1736E3A7-240B-4A55-6CC9-E7246D698E09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539;p40">
                <a:extLst>
                  <a:ext uri="{FF2B5EF4-FFF2-40B4-BE49-F238E27FC236}">
                    <a16:creationId xmlns:a16="http://schemas.microsoft.com/office/drawing/2014/main" id="{45F241F5-F792-7A45-F6C6-CBB2FEE92577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540;p40">
                <a:extLst>
                  <a:ext uri="{FF2B5EF4-FFF2-40B4-BE49-F238E27FC236}">
                    <a16:creationId xmlns:a16="http://schemas.microsoft.com/office/drawing/2014/main" id="{D8D0CD8F-CA79-39BC-6693-9C2981899260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541;p40">
                <a:extLst>
                  <a:ext uri="{FF2B5EF4-FFF2-40B4-BE49-F238E27FC236}">
                    <a16:creationId xmlns:a16="http://schemas.microsoft.com/office/drawing/2014/main" id="{68C8F4EE-0D55-8BF7-72C2-EB5D28FD191B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542;p40">
                <a:extLst>
                  <a:ext uri="{FF2B5EF4-FFF2-40B4-BE49-F238E27FC236}">
                    <a16:creationId xmlns:a16="http://schemas.microsoft.com/office/drawing/2014/main" id="{7DE41D23-32D4-44DF-8AC9-61F86AA10444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543;p40">
                <a:extLst>
                  <a:ext uri="{FF2B5EF4-FFF2-40B4-BE49-F238E27FC236}">
                    <a16:creationId xmlns:a16="http://schemas.microsoft.com/office/drawing/2014/main" id="{DEC9EB13-8913-B2C2-F5BE-CFA2D75CA974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544;p40">
                <a:extLst>
                  <a:ext uri="{FF2B5EF4-FFF2-40B4-BE49-F238E27FC236}">
                    <a16:creationId xmlns:a16="http://schemas.microsoft.com/office/drawing/2014/main" id="{CC220294-B3BE-7427-0844-C5251DC62DAF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545;p40">
                <a:extLst>
                  <a:ext uri="{FF2B5EF4-FFF2-40B4-BE49-F238E27FC236}">
                    <a16:creationId xmlns:a16="http://schemas.microsoft.com/office/drawing/2014/main" id="{FDEAAA02-5A16-6FA0-8A1E-65FFF28A78F2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546;p40">
                <a:extLst>
                  <a:ext uri="{FF2B5EF4-FFF2-40B4-BE49-F238E27FC236}">
                    <a16:creationId xmlns:a16="http://schemas.microsoft.com/office/drawing/2014/main" id="{BE3A3544-F662-5816-EF1D-A6D2EC1B0C57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547;p40">
                <a:extLst>
                  <a:ext uri="{FF2B5EF4-FFF2-40B4-BE49-F238E27FC236}">
                    <a16:creationId xmlns:a16="http://schemas.microsoft.com/office/drawing/2014/main" id="{5149A24E-561F-FDD8-C05F-E73018579041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548;p40">
                <a:extLst>
                  <a:ext uri="{FF2B5EF4-FFF2-40B4-BE49-F238E27FC236}">
                    <a16:creationId xmlns:a16="http://schemas.microsoft.com/office/drawing/2014/main" id="{F6DCE637-140F-A060-5B1D-306A06FC777A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549;p40">
                <a:extLst>
                  <a:ext uri="{FF2B5EF4-FFF2-40B4-BE49-F238E27FC236}">
                    <a16:creationId xmlns:a16="http://schemas.microsoft.com/office/drawing/2014/main" id="{AFCE0D0D-442B-34A5-A477-FA062A9FBBAE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9" name="Google Shape;6499;p5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600" dirty="0">
                <a:solidFill>
                  <a:schemeClr val="dk2"/>
                </a:solidFill>
              </a:rPr>
              <a:t>Magnetinis poveikis</a:t>
            </a:r>
            <a:br>
              <a:rPr lang="lt-LT" sz="3600" dirty="0">
                <a:solidFill>
                  <a:schemeClr val="dk2"/>
                </a:solidFill>
              </a:rPr>
            </a:br>
            <a:endParaRPr sz="3600" dirty="0">
              <a:solidFill>
                <a:schemeClr val="dk2"/>
              </a:solidFill>
            </a:endParaRPr>
          </a:p>
        </p:txBody>
      </p:sp>
      <p:sp>
        <p:nvSpPr>
          <p:cNvPr id="6511" name="Google Shape;6511;p50"/>
          <p:cNvSpPr/>
          <p:nvPr/>
        </p:nvSpPr>
        <p:spPr>
          <a:xfrm>
            <a:off x="6680675" y="695875"/>
            <a:ext cx="1743322" cy="196308"/>
          </a:xfrm>
          <a:custGeom>
            <a:avLst/>
            <a:gdLst/>
            <a:ahLst/>
            <a:cxnLst/>
            <a:rect l="l" t="t" r="r" b="b"/>
            <a:pathLst>
              <a:path w="158881" h="17895" extrusionOk="0">
                <a:moveTo>
                  <a:pt x="0" y="0"/>
                </a:moveTo>
                <a:lnTo>
                  <a:pt x="17767" y="17895"/>
                </a:lnTo>
                <a:lnTo>
                  <a:pt x="35279" y="256"/>
                </a:lnTo>
                <a:lnTo>
                  <a:pt x="53046" y="17767"/>
                </a:lnTo>
                <a:lnTo>
                  <a:pt x="70685" y="256"/>
                </a:lnTo>
                <a:lnTo>
                  <a:pt x="88196" y="17767"/>
                </a:lnTo>
                <a:lnTo>
                  <a:pt x="105963" y="256"/>
                </a:lnTo>
                <a:lnTo>
                  <a:pt x="123730" y="17767"/>
                </a:lnTo>
                <a:lnTo>
                  <a:pt x="141369" y="128"/>
                </a:lnTo>
                <a:lnTo>
                  <a:pt x="158881" y="17895"/>
                </a:lnTo>
              </a:path>
            </a:pathLst>
          </a:cu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7748F5-0270-5AEC-00EE-731C392418A4}"/>
              </a:ext>
            </a:extLst>
          </p:cNvPr>
          <p:cNvSpPr txBox="1"/>
          <p:nvPr/>
        </p:nvSpPr>
        <p:spPr>
          <a:xfrm>
            <a:off x="57418" y="1110004"/>
            <a:ext cx="6413383" cy="3241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1600"/>
              </a:spcAft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Magnetinis poveikis įvyksta, kai aplink laidininką, kuriuo teka elektros srovė susikuria magnetinis laukas.</a:t>
            </a:r>
          </a:p>
          <a:p>
            <a:pPr rtl="0">
              <a:spcBef>
                <a:spcPts val="0"/>
              </a:spcBef>
              <a:spcAft>
                <a:spcPts val="1600"/>
              </a:spcAft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lang="lt-LT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Pvz</a:t>
            </a: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Garsiakalbis; elektromagnetas; variklis…)</a:t>
            </a:r>
            <a:endParaRPr lang="lt-LT" sz="3000" b="0" dirty="0">
              <a:solidFill>
                <a:schemeClr val="tx1"/>
              </a:solidFill>
              <a:effectLst/>
            </a:endParaRPr>
          </a:p>
          <a:p>
            <a:br>
              <a:rPr lang="lt-LT" dirty="0"/>
            </a:br>
            <a:endParaRPr lang="en-US" dirty="0"/>
          </a:p>
        </p:txBody>
      </p:sp>
      <p:pic>
        <p:nvPicPr>
          <p:cNvPr id="9218" name="Picture 2" descr="Fly Screaming GIF by Sam Omo">
            <a:extLst>
              <a:ext uri="{FF2B5EF4-FFF2-40B4-BE49-F238E27FC236}">
                <a16:creationId xmlns:a16="http://schemas.microsoft.com/office/drawing/2014/main" id="{B10F1281-0B75-2537-DF11-CBED368B9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876" y="0"/>
            <a:ext cx="2464124" cy="3088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oogle Shape;1486;p40">
            <a:extLst>
              <a:ext uri="{FF2B5EF4-FFF2-40B4-BE49-F238E27FC236}">
                <a16:creationId xmlns:a16="http://schemas.microsoft.com/office/drawing/2014/main" id="{6BCCD7C2-5AF7-61B3-6932-08FE700A69C3}"/>
              </a:ext>
            </a:extLst>
          </p:cNvPr>
          <p:cNvGrpSpPr/>
          <p:nvPr/>
        </p:nvGrpSpPr>
        <p:grpSpPr>
          <a:xfrm flipH="1">
            <a:off x="7986211" y="4077057"/>
            <a:ext cx="976365" cy="965717"/>
            <a:chOff x="2214529" y="2433804"/>
            <a:chExt cx="2706110" cy="2676600"/>
          </a:xfrm>
        </p:grpSpPr>
        <p:sp>
          <p:nvSpPr>
            <p:cNvPr id="5" name="Google Shape;1487;p40">
              <a:extLst>
                <a:ext uri="{FF2B5EF4-FFF2-40B4-BE49-F238E27FC236}">
                  <a16:creationId xmlns:a16="http://schemas.microsoft.com/office/drawing/2014/main" id="{175155DC-B50A-F91A-4D16-B4B68003DD9E}"/>
                </a:ext>
              </a:extLst>
            </p:cNvPr>
            <p:cNvSpPr/>
            <p:nvPr/>
          </p:nvSpPr>
          <p:spPr>
            <a:xfrm>
              <a:off x="3189613" y="2433804"/>
              <a:ext cx="775500" cy="26766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488;p40">
              <a:extLst>
                <a:ext uri="{FF2B5EF4-FFF2-40B4-BE49-F238E27FC236}">
                  <a16:creationId xmlns:a16="http://schemas.microsoft.com/office/drawing/2014/main" id="{3545B913-8599-46FE-0F35-AF28328F733C}"/>
                </a:ext>
              </a:extLst>
            </p:cNvPr>
            <p:cNvSpPr/>
            <p:nvPr/>
          </p:nvSpPr>
          <p:spPr>
            <a:xfrm rot="3599640">
              <a:off x="3179809" y="2422465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489;p40">
              <a:extLst>
                <a:ext uri="{FF2B5EF4-FFF2-40B4-BE49-F238E27FC236}">
                  <a16:creationId xmlns:a16="http://schemas.microsoft.com/office/drawing/2014/main" id="{ED81CB53-B9EF-7AEE-680C-15ED1E16715A}"/>
                </a:ext>
              </a:extLst>
            </p:cNvPr>
            <p:cNvSpPr/>
            <p:nvPr/>
          </p:nvSpPr>
          <p:spPr>
            <a:xfrm rot="7200360">
              <a:off x="3179699" y="2433806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490;p40">
              <a:extLst>
                <a:ext uri="{FF2B5EF4-FFF2-40B4-BE49-F238E27FC236}">
                  <a16:creationId xmlns:a16="http://schemas.microsoft.com/office/drawing/2014/main" id="{60A6346F-464F-7D6C-41BA-8A883E213B38}"/>
                </a:ext>
              </a:extLst>
            </p:cNvPr>
            <p:cNvSpPr/>
            <p:nvPr/>
          </p:nvSpPr>
          <p:spPr>
            <a:xfrm>
              <a:off x="2316805" y="31969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1491;p40">
              <a:extLst>
                <a:ext uri="{FF2B5EF4-FFF2-40B4-BE49-F238E27FC236}">
                  <a16:creationId xmlns:a16="http://schemas.microsoft.com/office/drawing/2014/main" id="{716BE1CD-513C-CCC1-233D-E2F934D49A8F}"/>
                </a:ext>
              </a:extLst>
            </p:cNvPr>
            <p:cNvGrpSpPr/>
            <p:nvPr/>
          </p:nvGrpSpPr>
          <p:grpSpPr>
            <a:xfrm>
              <a:off x="2343091" y="3325866"/>
              <a:ext cx="301143" cy="95916"/>
              <a:chOff x="5581225" y="1820025"/>
              <a:chExt cx="463725" cy="147700"/>
            </a:xfrm>
          </p:grpSpPr>
          <p:sp>
            <p:nvSpPr>
              <p:cNvPr id="55" name="Google Shape;1492;p40">
                <a:extLst>
                  <a:ext uri="{FF2B5EF4-FFF2-40B4-BE49-F238E27FC236}">
                    <a16:creationId xmlns:a16="http://schemas.microsoft.com/office/drawing/2014/main" id="{E62CCB51-FDF3-78EB-F673-A704E0997CFF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493;p40">
                <a:extLst>
                  <a:ext uri="{FF2B5EF4-FFF2-40B4-BE49-F238E27FC236}">
                    <a16:creationId xmlns:a16="http://schemas.microsoft.com/office/drawing/2014/main" id="{CE1D447B-1B15-60C6-021D-6F7DFB0B7333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494;p40">
                <a:extLst>
                  <a:ext uri="{FF2B5EF4-FFF2-40B4-BE49-F238E27FC236}">
                    <a16:creationId xmlns:a16="http://schemas.microsoft.com/office/drawing/2014/main" id="{619D5E42-F686-25E7-097D-41E74CEC327B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495;p40">
                <a:extLst>
                  <a:ext uri="{FF2B5EF4-FFF2-40B4-BE49-F238E27FC236}">
                    <a16:creationId xmlns:a16="http://schemas.microsoft.com/office/drawing/2014/main" id="{E2BB77A9-1A25-C2E4-01E1-59D4F5D83907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496;p40">
                <a:extLst>
                  <a:ext uri="{FF2B5EF4-FFF2-40B4-BE49-F238E27FC236}">
                    <a16:creationId xmlns:a16="http://schemas.microsoft.com/office/drawing/2014/main" id="{BE4B5F0B-6199-5D14-93B3-C7F4585FFE71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497;p40">
                <a:extLst>
                  <a:ext uri="{FF2B5EF4-FFF2-40B4-BE49-F238E27FC236}">
                    <a16:creationId xmlns:a16="http://schemas.microsoft.com/office/drawing/2014/main" id="{52B1EC47-C06A-AF1D-75C0-0B2E8996F24B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498;p40">
                <a:extLst>
                  <a:ext uri="{FF2B5EF4-FFF2-40B4-BE49-F238E27FC236}">
                    <a16:creationId xmlns:a16="http://schemas.microsoft.com/office/drawing/2014/main" id="{A7DE1513-3CF9-4B25-3035-6CAF13E82252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499;p40">
                <a:extLst>
                  <a:ext uri="{FF2B5EF4-FFF2-40B4-BE49-F238E27FC236}">
                    <a16:creationId xmlns:a16="http://schemas.microsoft.com/office/drawing/2014/main" id="{B3E04B22-2984-D181-709A-3AFB72067F8E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500;p40">
                <a:extLst>
                  <a:ext uri="{FF2B5EF4-FFF2-40B4-BE49-F238E27FC236}">
                    <a16:creationId xmlns:a16="http://schemas.microsoft.com/office/drawing/2014/main" id="{CC686659-F844-EBFE-2E20-7C6A572C1F3A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4" name="Google Shape;1501;p40">
                <a:extLst>
                  <a:ext uri="{FF2B5EF4-FFF2-40B4-BE49-F238E27FC236}">
                    <a16:creationId xmlns:a16="http://schemas.microsoft.com/office/drawing/2014/main" id="{76F7A1F4-9E9E-2052-A586-A6864BC9AF55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5" name="Google Shape;1502;p40">
                <a:extLst>
                  <a:ext uri="{FF2B5EF4-FFF2-40B4-BE49-F238E27FC236}">
                    <a16:creationId xmlns:a16="http://schemas.microsoft.com/office/drawing/2014/main" id="{9AE29695-0C93-9C62-C37B-BCF8F8DFFF0B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6" name="Google Shape;1503;p40">
                <a:extLst>
                  <a:ext uri="{FF2B5EF4-FFF2-40B4-BE49-F238E27FC236}">
                    <a16:creationId xmlns:a16="http://schemas.microsoft.com/office/drawing/2014/main" id="{C147D066-8687-6B89-C4A5-6891A5271250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7" name="Google Shape;1504;p40">
                <a:extLst>
                  <a:ext uri="{FF2B5EF4-FFF2-40B4-BE49-F238E27FC236}">
                    <a16:creationId xmlns:a16="http://schemas.microsoft.com/office/drawing/2014/main" id="{C0E11BEA-C20F-B6EF-E1D6-6E5CA1B4E171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1505;p40">
              <a:extLst>
                <a:ext uri="{FF2B5EF4-FFF2-40B4-BE49-F238E27FC236}">
                  <a16:creationId xmlns:a16="http://schemas.microsoft.com/office/drawing/2014/main" id="{ACE95ED9-CD97-2D0B-9AA1-4513C748A2E5}"/>
                </a:ext>
              </a:extLst>
            </p:cNvPr>
            <p:cNvSpPr/>
            <p:nvPr/>
          </p:nvSpPr>
          <p:spPr>
            <a:xfrm>
              <a:off x="4354930" y="33383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1506;p40">
              <a:extLst>
                <a:ext uri="{FF2B5EF4-FFF2-40B4-BE49-F238E27FC236}">
                  <a16:creationId xmlns:a16="http://schemas.microsoft.com/office/drawing/2014/main" id="{2FD772E6-7A0C-C1BD-2097-01D16C3088D1}"/>
                </a:ext>
              </a:extLst>
            </p:cNvPr>
            <p:cNvGrpSpPr/>
            <p:nvPr/>
          </p:nvGrpSpPr>
          <p:grpSpPr>
            <a:xfrm>
              <a:off x="4381216" y="3467266"/>
              <a:ext cx="301143" cy="95916"/>
              <a:chOff x="5581225" y="1820025"/>
              <a:chExt cx="463725" cy="147700"/>
            </a:xfrm>
          </p:grpSpPr>
          <p:sp>
            <p:nvSpPr>
              <p:cNvPr id="42" name="Google Shape;1507;p40">
                <a:extLst>
                  <a:ext uri="{FF2B5EF4-FFF2-40B4-BE49-F238E27FC236}">
                    <a16:creationId xmlns:a16="http://schemas.microsoft.com/office/drawing/2014/main" id="{7228564F-5F00-8AA9-DE69-A4751671D33A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508;p40">
                <a:extLst>
                  <a:ext uri="{FF2B5EF4-FFF2-40B4-BE49-F238E27FC236}">
                    <a16:creationId xmlns:a16="http://schemas.microsoft.com/office/drawing/2014/main" id="{9DC31950-40CE-3897-9DA8-72AE6C80FD5B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509;p40">
                <a:extLst>
                  <a:ext uri="{FF2B5EF4-FFF2-40B4-BE49-F238E27FC236}">
                    <a16:creationId xmlns:a16="http://schemas.microsoft.com/office/drawing/2014/main" id="{38162B31-E837-331B-04E3-D5FE34E26CF9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510;p40">
                <a:extLst>
                  <a:ext uri="{FF2B5EF4-FFF2-40B4-BE49-F238E27FC236}">
                    <a16:creationId xmlns:a16="http://schemas.microsoft.com/office/drawing/2014/main" id="{34E143DD-68F9-5922-FCF3-293618A6FA33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511;p40">
                <a:extLst>
                  <a:ext uri="{FF2B5EF4-FFF2-40B4-BE49-F238E27FC236}">
                    <a16:creationId xmlns:a16="http://schemas.microsoft.com/office/drawing/2014/main" id="{4A2D3985-3EF5-E683-0A29-689A5CB8141A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512;p40">
                <a:extLst>
                  <a:ext uri="{FF2B5EF4-FFF2-40B4-BE49-F238E27FC236}">
                    <a16:creationId xmlns:a16="http://schemas.microsoft.com/office/drawing/2014/main" id="{A59C2BB8-4862-AAB8-FEAF-C244FA03AD8B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513;p40">
                <a:extLst>
                  <a:ext uri="{FF2B5EF4-FFF2-40B4-BE49-F238E27FC236}">
                    <a16:creationId xmlns:a16="http://schemas.microsoft.com/office/drawing/2014/main" id="{467008DA-B0DC-BE39-15F4-11E5D6DCB1DF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514;p40">
                <a:extLst>
                  <a:ext uri="{FF2B5EF4-FFF2-40B4-BE49-F238E27FC236}">
                    <a16:creationId xmlns:a16="http://schemas.microsoft.com/office/drawing/2014/main" id="{5844F6DF-597E-7B86-FA5F-63096F3B02C9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515;p40">
                <a:extLst>
                  <a:ext uri="{FF2B5EF4-FFF2-40B4-BE49-F238E27FC236}">
                    <a16:creationId xmlns:a16="http://schemas.microsoft.com/office/drawing/2014/main" id="{93B4CBEC-1A17-8670-1B2D-E77A2A677B78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516;p40">
                <a:extLst>
                  <a:ext uri="{FF2B5EF4-FFF2-40B4-BE49-F238E27FC236}">
                    <a16:creationId xmlns:a16="http://schemas.microsoft.com/office/drawing/2014/main" id="{58178F1D-8967-5C5C-A2A5-493257019EDD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517;p40">
                <a:extLst>
                  <a:ext uri="{FF2B5EF4-FFF2-40B4-BE49-F238E27FC236}">
                    <a16:creationId xmlns:a16="http://schemas.microsoft.com/office/drawing/2014/main" id="{D8E2CC60-11EC-E41F-870B-C44241D8D13D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518;p40">
                <a:extLst>
                  <a:ext uri="{FF2B5EF4-FFF2-40B4-BE49-F238E27FC236}">
                    <a16:creationId xmlns:a16="http://schemas.microsoft.com/office/drawing/2014/main" id="{8B87F004-20A9-B609-D084-17375DA2EA42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519;p40">
                <a:extLst>
                  <a:ext uri="{FF2B5EF4-FFF2-40B4-BE49-F238E27FC236}">
                    <a16:creationId xmlns:a16="http://schemas.microsoft.com/office/drawing/2014/main" id="{962D5714-199B-5AB2-C8C2-5E09A31DE7D9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" name="Google Shape;1520;p40">
              <a:extLst>
                <a:ext uri="{FF2B5EF4-FFF2-40B4-BE49-F238E27FC236}">
                  <a16:creationId xmlns:a16="http://schemas.microsoft.com/office/drawing/2014/main" id="{B1F0A991-1C2C-132C-ACC0-C8CC5E77718D}"/>
                </a:ext>
              </a:extLst>
            </p:cNvPr>
            <p:cNvSpPr/>
            <p:nvPr/>
          </p:nvSpPr>
          <p:spPr>
            <a:xfrm>
              <a:off x="3163480" y="4603504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" name="Google Shape;1521;p40">
              <a:extLst>
                <a:ext uri="{FF2B5EF4-FFF2-40B4-BE49-F238E27FC236}">
                  <a16:creationId xmlns:a16="http://schemas.microsoft.com/office/drawing/2014/main" id="{10D6068E-7A95-EA06-BD3E-0C3E0AC695AC}"/>
                </a:ext>
              </a:extLst>
            </p:cNvPr>
            <p:cNvGrpSpPr/>
            <p:nvPr/>
          </p:nvGrpSpPr>
          <p:grpSpPr>
            <a:xfrm>
              <a:off x="3189766" y="4732391"/>
              <a:ext cx="301143" cy="95916"/>
              <a:chOff x="5581225" y="1820025"/>
              <a:chExt cx="463725" cy="147700"/>
            </a:xfrm>
          </p:grpSpPr>
          <p:sp>
            <p:nvSpPr>
              <p:cNvPr id="29" name="Google Shape;1522;p40">
                <a:extLst>
                  <a:ext uri="{FF2B5EF4-FFF2-40B4-BE49-F238E27FC236}">
                    <a16:creationId xmlns:a16="http://schemas.microsoft.com/office/drawing/2014/main" id="{AAECE783-64E0-90C2-982E-B92E43E653B7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523;p40">
                <a:extLst>
                  <a:ext uri="{FF2B5EF4-FFF2-40B4-BE49-F238E27FC236}">
                    <a16:creationId xmlns:a16="http://schemas.microsoft.com/office/drawing/2014/main" id="{A6BE261A-CEEB-A822-7C38-C430B186B35E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524;p40">
                <a:extLst>
                  <a:ext uri="{FF2B5EF4-FFF2-40B4-BE49-F238E27FC236}">
                    <a16:creationId xmlns:a16="http://schemas.microsoft.com/office/drawing/2014/main" id="{B7C0A7BD-30B8-274A-DB8B-2DB8B9551F78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525;p40">
                <a:extLst>
                  <a:ext uri="{FF2B5EF4-FFF2-40B4-BE49-F238E27FC236}">
                    <a16:creationId xmlns:a16="http://schemas.microsoft.com/office/drawing/2014/main" id="{0783129C-CD91-59EE-DFAE-8F25B33B3E9D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526;p40">
                <a:extLst>
                  <a:ext uri="{FF2B5EF4-FFF2-40B4-BE49-F238E27FC236}">
                    <a16:creationId xmlns:a16="http://schemas.microsoft.com/office/drawing/2014/main" id="{8F38BEF7-27F4-16C3-27D0-5AD1766CBB35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527;p40">
                <a:extLst>
                  <a:ext uri="{FF2B5EF4-FFF2-40B4-BE49-F238E27FC236}">
                    <a16:creationId xmlns:a16="http://schemas.microsoft.com/office/drawing/2014/main" id="{6B2ABFAA-BFAC-9708-A5F7-8427864B921F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528;p40">
                <a:extLst>
                  <a:ext uri="{FF2B5EF4-FFF2-40B4-BE49-F238E27FC236}">
                    <a16:creationId xmlns:a16="http://schemas.microsoft.com/office/drawing/2014/main" id="{D5E23F9D-80C0-A308-C0A4-C580A2A68151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529;p40">
                <a:extLst>
                  <a:ext uri="{FF2B5EF4-FFF2-40B4-BE49-F238E27FC236}">
                    <a16:creationId xmlns:a16="http://schemas.microsoft.com/office/drawing/2014/main" id="{74BBF89F-4045-6B27-71B1-B08F70711F0E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530;p40">
                <a:extLst>
                  <a:ext uri="{FF2B5EF4-FFF2-40B4-BE49-F238E27FC236}">
                    <a16:creationId xmlns:a16="http://schemas.microsoft.com/office/drawing/2014/main" id="{3B40295B-669B-129D-EAAD-5F34AAB8F229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531;p40">
                <a:extLst>
                  <a:ext uri="{FF2B5EF4-FFF2-40B4-BE49-F238E27FC236}">
                    <a16:creationId xmlns:a16="http://schemas.microsoft.com/office/drawing/2014/main" id="{B4540FC4-A0EA-DEC3-DEF3-951E3758D5F1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532;p40">
                <a:extLst>
                  <a:ext uri="{FF2B5EF4-FFF2-40B4-BE49-F238E27FC236}">
                    <a16:creationId xmlns:a16="http://schemas.microsoft.com/office/drawing/2014/main" id="{A0AD99A5-3F29-2EE4-3619-32BD8E5D8063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533;p40">
                <a:extLst>
                  <a:ext uri="{FF2B5EF4-FFF2-40B4-BE49-F238E27FC236}">
                    <a16:creationId xmlns:a16="http://schemas.microsoft.com/office/drawing/2014/main" id="{8187B230-134D-1CB6-98EF-619C64D25629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534;p40">
                <a:extLst>
                  <a:ext uri="{FF2B5EF4-FFF2-40B4-BE49-F238E27FC236}">
                    <a16:creationId xmlns:a16="http://schemas.microsoft.com/office/drawing/2014/main" id="{5D9443D8-D81D-AC54-79A8-9A78772E78B0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" name="Google Shape;1535;p40">
              <a:extLst>
                <a:ext uri="{FF2B5EF4-FFF2-40B4-BE49-F238E27FC236}">
                  <a16:creationId xmlns:a16="http://schemas.microsoft.com/office/drawing/2014/main" id="{B6482270-15FF-B60C-0FD2-18447BABC631}"/>
                </a:ext>
              </a:extLst>
            </p:cNvPr>
            <p:cNvSpPr/>
            <p:nvPr/>
          </p:nvSpPr>
          <p:spPr>
            <a:xfrm rot="367083">
              <a:off x="3328261" y="3532838"/>
              <a:ext cx="478525" cy="478525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" name="Google Shape;1536;p40">
              <a:extLst>
                <a:ext uri="{FF2B5EF4-FFF2-40B4-BE49-F238E27FC236}">
                  <a16:creationId xmlns:a16="http://schemas.microsoft.com/office/drawing/2014/main" id="{7662CB5E-77EF-B020-9BCF-CB7F56A22036}"/>
                </a:ext>
              </a:extLst>
            </p:cNvPr>
            <p:cNvGrpSpPr/>
            <p:nvPr/>
          </p:nvGrpSpPr>
          <p:grpSpPr>
            <a:xfrm>
              <a:off x="3390682" y="3715768"/>
              <a:ext cx="353683" cy="112666"/>
              <a:chOff x="5581225" y="1820025"/>
              <a:chExt cx="463725" cy="147700"/>
            </a:xfrm>
          </p:grpSpPr>
          <p:sp>
            <p:nvSpPr>
              <p:cNvPr id="16" name="Google Shape;1537;p40">
                <a:extLst>
                  <a:ext uri="{FF2B5EF4-FFF2-40B4-BE49-F238E27FC236}">
                    <a16:creationId xmlns:a16="http://schemas.microsoft.com/office/drawing/2014/main" id="{26DECCA9-F2A0-B6E3-399A-C58F6BD245C0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538;p40">
                <a:extLst>
                  <a:ext uri="{FF2B5EF4-FFF2-40B4-BE49-F238E27FC236}">
                    <a16:creationId xmlns:a16="http://schemas.microsoft.com/office/drawing/2014/main" id="{702D39CF-092A-301A-D62D-B04375B70EC2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539;p40">
                <a:extLst>
                  <a:ext uri="{FF2B5EF4-FFF2-40B4-BE49-F238E27FC236}">
                    <a16:creationId xmlns:a16="http://schemas.microsoft.com/office/drawing/2014/main" id="{F821B0C4-A322-67A7-F8F3-AE8FB2FA4F83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540;p40">
                <a:extLst>
                  <a:ext uri="{FF2B5EF4-FFF2-40B4-BE49-F238E27FC236}">
                    <a16:creationId xmlns:a16="http://schemas.microsoft.com/office/drawing/2014/main" id="{1B0B4A0F-9A48-8DED-0579-13F34772A7F0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541;p40">
                <a:extLst>
                  <a:ext uri="{FF2B5EF4-FFF2-40B4-BE49-F238E27FC236}">
                    <a16:creationId xmlns:a16="http://schemas.microsoft.com/office/drawing/2014/main" id="{F13BF486-6537-169F-8FE7-B202609FEC31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542;p40">
                <a:extLst>
                  <a:ext uri="{FF2B5EF4-FFF2-40B4-BE49-F238E27FC236}">
                    <a16:creationId xmlns:a16="http://schemas.microsoft.com/office/drawing/2014/main" id="{D84C2990-DB3B-41EB-C8F5-7CB7D63A702D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543;p40">
                <a:extLst>
                  <a:ext uri="{FF2B5EF4-FFF2-40B4-BE49-F238E27FC236}">
                    <a16:creationId xmlns:a16="http://schemas.microsoft.com/office/drawing/2014/main" id="{5942D3E1-3B20-0D80-5EEE-88051BA8CAC5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544;p40">
                <a:extLst>
                  <a:ext uri="{FF2B5EF4-FFF2-40B4-BE49-F238E27FC236}">
                    <a16:creationId xmlns:a16="http://schemas.microsoft.com/office/drawing/2014/main" id="{13B24E70-991A-FDEF-A8DA-6F1787325820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545;p40">
                <a:extLst>
                  <a:ext uri="{FF2B5EF4-FFF2-40B4-BE49-F238E27FC236}">
                    <a16:creationId xmlns:a16="http://schemas.microsoft.com/office/drawing/2014/main" id="{DD917AA2-9D95-7123-E7E7-875C62E6C03C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546;p40">
                <a:extLst>
                  <a:ext uri="{FF2B5EF4-FFF2-40B4-BE49-F238E27FC236}">
                    <a16:creationId xmlns:a16="http://schemas.microsoft.com/office/drawing/2014/main" id="{031669A3-5A6B-C824-53E9-19B2EB1836DD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547;p40">
                <a:extLst>
                  <a:ext uri="{FF2B5EF4-FFF2-40B4-BE49-F238E27FC236}">
                    <a16:creationId xmlns:a16="http://schemas.microsoft.com/office/drawing/2014/main" id="{176B4698-D067-EB30-61E0-B683341142F1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548;p40">
                <a:extLst>
                  <a:ext uri="{FF2B5EF4-FFF2-40B4-BE49-F238E27FC236}">
                    <a16:creationId xmlns:a16="http://schemas.microsoft.com/office/drawing/2014/main" id="{030DD68B-4FDD-1435-2BE8-581222E9E908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549;p40">
                <a:extLst>
                  <a:ext uri="{FF2B5EF4-FFF2-40B4-BE49-F238E27FC236}">
                    <a16:creationId xmlns:a16="http://schemas.microsoft.com/office/drawing/2014/main" id="{58BE0E95-20E3-4BF7-530A-6BAA8CBF440C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CFFB7-1742-CEC4-BF45-5F7E71AD8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600" dirty="0">
                <a:solidFill>
                  <a:schemeClr val="bg2"/>
                </a:solidFill>
              </a:rPr>
              <a:t>Cheminis poveikis</a:t>
            </a:r>
            <a:endParaRPr lang="en-US" sz="3600" dirty="0"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2E9AE4-54A8-22DD-C0CB-DE1FA7E106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2400" indent="0" rtl="0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Cheminis poveikis, kai elektros srovė teka medžiagos tirpalais ant panardintų plokštelių nusėda, kuri nors medžiaga.</a:t>
            </a:r>
          </a:p>
          <a:p>
            <a:pPr marL="152400" indent="0" rtl="0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lang="lt-LT" sz="30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Pvz</a:t>
            </a: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Medžiagų gryninimas; </a:t>
            </a:r>
          </a:p>
          <a:p>
            <a:pPr marL="152400" indent="0" rtl="0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paviršių padengimas kitomis medžiagomis…)</a:t>
            </a:r>
          </a:p>
          <a:p>
            <a:pPr marL="152400" indent="0">
              <a:buNone/>
            </a:pPr>
            <a:endParaRPr lang="en-US" dirty="0"/>
          </a:p>
        </p:txBody>
      </p:sp>
      <p:grpSp>
        <p:nvGrpSpPr>
          <p:cNvPr id="4" name="Google Shape;1486;p40">
            <a:extLst>
              <a:ext uri="{FF2B5EF4-FFF2-40B4-BE49-F238E27FC236}">
                <a16:creationId xmlns:a16="http://schemas.microsoft.com/office/drawing/2014/main" id="{2835D328-3234-93F2-E65B-4EF01C61FCCD}"/>
              </a:ext>
            </a:extLst>
          </p:cNvPr>
          <p:cNvGrpSpPr/>
          <p:nvPr/>
        </p:nvGrpSpPr>
        <p:grpSpPr>
          <a:xfrm flipH="1">
            <a:off x="7986211" y="4077057"/>
            <a:ext cx="976365" cy="965717"/>
            <a:chOff x="2214529" y="2433804"/>
            <a:chExt cx="2706110" cy="2676600"/>
          </a:xfrm>
        </p:grpSpPr>
        <p:sp>
          <p:nvSpPr>
            <p:cNvPr id="5" name="Google Shape;1487;p40">
              <a:extLst>
                <a:ext uri="{FF2B5EF4-FFF2-40B4-BE49-F238E27FC236}">
                  <a16:creationId xmlns:a16="http://schemas.microsoft.com/office/drawing/2014/main" id="{1BB813B6-9539-7366-D568-C0F0A4767276}"/>
                </a:ext>
              </a:extLst>
            </p:cNvPr>
            <p:cNvSpPr/>
            <p:nvPr/>
          </p:nvSpPr>
          <p:spPr>
            <a:xfrm>
              <a:off x="3189613" y="2433804"/>
              <a:ext cx="775500" cy="26766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488;p40">
              <a:extLst>
                <a:ext uri="{FF2B5EF4-FFF2-40B4-BE49-F238E27FC236}">
                  <a16:creationId xmlns:a16="http://schemas.microsoft.com/office/drawing/2014/main" id="{8BBB41E5-EA6C-1E6A-1A03-0EDEAAA63F1E}"/>
                </a:ext>
              </a:extLst>
            </p:cNvPr>
            <p:cNvSpPr/>
            <p:nvPr/>
          </p:nvSpPr>
          <p:spPr>
            <a:xfrm rot="3599640">
              <a:off x="3179809" y="2422465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489;p40">
              <a:extLst>
                <a:ext uri="{FF2B5EF4-FFF2-40B4-BE49-F238E27FC236}">
                  <a16:creationId xmlns:a16="http://schemas.microsoft.com/office/drawing/2014/main" id="{9C2338B2-8431-11D4-CFDF-FE185D41A04A}"/>
                </a:ext>
              </a:extLst>
            </p:cNvPr>
            <p:cNvSpPr/>
            <p:nvPr/>
          </p:nvSpPr>
          <p:spPr>
            <a:xfrm rot="7200360">
              <a:off x="3179699" y="2433806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490;p40">
              <a:extLst>
                <a:ext uri="{FF2B5EF4-FFF2-40B4-BE49-F238E27FC236}">
                  <a16:creationId xmlns:a16="http://schemas.microsoft.com/office/drawing/2014/main" id="{2C63776D-05F5-6F25-ED69-F72127244F62}"/>
                </a:ext>
              </a:extLst>
            </p:cNvPr>
            <p:cNvSpPr/>
            <p:nvPr/>
          </p:nvSpPr>
          <p:spPr>
            <a:xfrm>
              <a:off x="2316805" y="31969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1491;p40">
              <a:extLst>
                <a:ext uri="{FF2B5EF4-FFF2-40B4-BE49-F238E27FC236}">
                  <a16:creationId xmlns:a16="http://schemas.microsoft.com/office/drawing/2014/main" id="{58021591-5B3E-0C01-DD1D-2BC27B491431}"/>
                </a:ext>
              </a:extLst>
            </p:cNvPr>
            <p:cNvGrpSpPr/>
            <p:nvPr/>
          </p:nvGrpSpPr>
          <p:grpSpPr>
            <a:xfrm>
              <a:off x="2343091" y="3325866"/>
              <a:ext cx="301143" cy="95916"/>
              <a:chOff x="5581225" y="1820025"/>
              <a:chExt cx="463725" cy="147700"/>
            </a:xfrm>
          </p:grpSpPr>
          <p:sp>
            <p:nvSpPr>
              <p:cNvPr id="55" name="Google Shape;1492;p40">
                <a:extLst>
                  <a:ext uri="{FF2B5EF4-FFF2-40B4-BE49-F238E27FC236}">
                    <a16:creationId xmlns:a16="http://schemas.microsoft.com/office/drawing/2014/main" id="{F49B0B39-4D97-CCAC-DB17-051FFC38A532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493;p40">
                <a:extLst>
                  <a:ext uri="{FF2B5EF4-FFF2-40B4-BE49-F238E27FC236}">
                    <a16:creationId xmlns:a16="http://schemas.microsoft.com/office/drawing/2014/main" id="{614DB3A8-F3B7-B1B5-D34C-04958080CDF7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494;p40">
                <a:extLst>
                  <a:ext uri="{FF2B5EF4-FFF2-40B4-BE49-F238E27FC236}">
                    <a16:creationId xmlns:a16="http://schemas.microsoft.com/office/drawing/2014/main" id="{59FBC7C3-940D-E04F-C74C-0E796A0B6ABC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495;p40">
                <a:extLst>
                  <a:ext uri="{FF2B5EF4-FFF2-40B4-BE49-F238E27FC236}">
                    <a16:creationId xmlns:a16="http://schemas.microsoft.com/office/drawing/2014/main" id="{CA3459F2-5F30-054F-5485-B9C6785E97AD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496;p40">
                <a:extLst>
                  <a:ext uri="{FF2B5EF4-FFF2-40B4-BE49-F238E27FC236}">
                    <a16:creationId xmlns:a16="http://schemas.microsoft.com/office/drawing/2014/main" id="{52103359-92A7-780D-DB54-4815510CE8F1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497;p40">
                <a:extLst>
                  <a:ext uri="{FF2B5EF4-FFF2-40B4-BE49-F238E27FC236}">
                    <a16:creationId xmlns:a16="http://schemas.microsoft.com/office/drawing/2014/main" id="{9A0FE740-656A-FC9A-8F3F-D9DF2E855D46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498;p40">
                <a:extLst>
                  <a:ext uri="{FF2B5EF4-FFF2-40B4-BE49-F238E27FC236}">
                    <a16:creationId xmlns:a16="http://schemas.microsoft.com/office/drawing/2014/main" id="{09BE206E-FB5E-E8E7-FFDC-DEBAFDC09D41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499;p40">
                <a:extLst>
                  <a:ext uri="{FF2B5EF4-FFF2-40B4-BE49-F238E27FC236}">
                    <a16:creationId xmlns:a16="http://schemas.microsoft.com/office/drawing/2014/main" id="{2E76BE51-F7ED-F0D0-CC1B-098AC19D9A3E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500;p40">
                <a:extLst>
                  <a:ext uri="{FF2B5EF4-FFF2-40B4-BE49-F238E27FC236}">
                    <a16:creationId xmlns:a16="http://schemas.microsoft.com/office/drawing/2014/main" id="{78B0325D-BE5F-AA23-9DA9-82340E2DD000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501;p40">
                <a:extLst>
                  <a:ext uri="{FF2B5EF4-FFF2-40B4-BE49-F238E27FC236}">
                    <a16:creationId xmlns:a16="http://schemas.microsoft.com/office/drawing/2014/main" id="{2E788BE0-4A29-B42B-D77C-9D16BAF0E606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502;p40">
                <a:extLst>
                  <a:ext uri="{FF2B5EF4-FFF2-40B4-BE49-F238E27FC236}">
                    <a16:creationId xmlns:a16="http://schemas.microsoft.com/office/drawing/2014/main" id="{C0DA3B92-34CF-200C-5630-9B6138F66DDF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503;p40">
                <a:extLst>
                  <a:ext uri="{FF2B5EF4-FFF2-40B4-BE49-F238E27FC236}">
                    <a16:creationId xmlns:a16="http://schemas.microsoft.com/office/drawing/2014/main" id="{FE047BF6-130B-B28E-EC71-6A385C70A6AD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504;p40">
                <a:extLst>
                  <a:ext uri="{FF2B5EF4-FFF2-40B4-BE49-F238E27FC236}">
                    <a16:creationId xmlns:a16="http://schemas.microsoft.com/office/drawing/2014/main" id="{61FDF371-F811-C894-87AB-BA4E92CDB04A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1505;p40">
              <a:extLst>
                <a:ext uri="{FF2B5EF4-FFF2-40B4-BE49-F238E27FC236}">
                  <a16:creationId xmlns:a16="http://schemas.microsoft.com/office/drawing/2014/main" id="{47A7746B-D1B1-7B0C-3DC5-896E9C1E9B2E}"/>
                </a:ext>
              </a:extLst>
            </p:cNvPr>
            <p:cNvSpPr/>
            <p:nvPr/>
          </p:nvSpPr>
          <p:spPr>
            <a:xfrm>
              <a:off x="4354930" y="33383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1506;p40">
              <a:extLst>
                <a:ext uri="{FF2B5EF4-FFF2-40B4-BE49-F238E27FC236}">
                  <a16:creationId xmlns:a16="http://schemas.microsoft.com/office/drawing/2014/main" id="{3E2C56A4-4B21-C93C-A855-48F0CECA53CF}"/>
                </a:ext>
              </a:extLst>
            </p:cNvPr>
            <p:cNvGrpSpPr/>
            <p:nvPr/>
          </p:nvGrpSpPr>
          <p:grpSpPr>
            <a:xfrm>
              <a:off x="4381216" y="3467266"/>
              <a:ext cx="301143" cy="95916"/>
              <a:chOff x="5581225" y="1820025"/>
              <a:chExt cx="463725" cy="147700"/>
            </a:xfrm>
          </p:grpSpPr>
          <p:sp>
            <p:nvSpPr>
              <p:cNvPr id="42" name="Google Shape;1507;p40">
                <a:extLst>
                  <a:ext uri="{FF2B5EF4-FFF2-40B4-BE49-F238E27FC236}">
                    <a16:creationId xmlns:a16="http://schemas.microsoft.com/office/drawing/2014/main" id="{7E89BCA8-DBF9-2009-89AC-EC864827CCE3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508;p40">
                <a:extLst>
                  <a:ext uri="{FF2B5EF4-FFF2-40B4-BE49-F238E27FC236}">
                    <a16:creationId xmlns:a16="http://schemas.microsoft.com/office/drawing/2014/main" id="{1D12170C-27D9-F5FB-E398-A4B7842FD4F8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509;p40">
                <a:extLst>
                  <a:ext uri="{FF2B5EF4-FFF2-40B4-BE49-F238E27FC236}">
                    <a16:creationId xmlns:a16="http://schemas.microsoft.com/office/drawing/2014/main" id="{F30ED727-2423-AB2F-A32C-FA4291675217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510;p40">
                <a:extLst>
                  <a:ext uri="{FF2B5EF4-FFF2-40B4-BE49-F238E27FC236}">
                    <a16:creationId xmlns:a16="http://schemas.microsoft.com/office/drawing/2014/main" id="{6499EC1A-8BAD-D75D-8180-D2658680CB33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511;p40">
                <a:extLst>
                  <a:ext uri="{FF2B5EF4-FFF2-40B4-BE49-F238E27FC236}">
                    <a16:creationId xmlns:a16="http://schemas.microsoft.com/office/drawing/2014/main" id="{514420C2-8EA7-2F6F-4764-99A486866746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512;p40">
                <a:extLst>
                  <a:ext uri="{FF2B5EF4-FFF2-40B4-BE49-F238E27FC236}">
                    <a16:creationId xmlns:a16="http://schemas.microsoft.com/office/drawing/2014/main" id="{DC05B33B-A004-5A5D-A434-2C276597A85D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513;p40">
                <a:extLst>
                  <a:ext uri="{FF2B5EF4-FFF2-40B4-BE49-F238E27FC236}">
                    <a16:creationId xmlns:a16="http://schemas.microsoft.com/office/drawing/2014/main" id="{8CCCA931-CDAB-280C-B80F-BD9D0C02189A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514;p40">
                <a:extLst>
                  <a:ext uri="{FF2B5EF4-FFF2-40B4-BE49-F238E27FC236}">
                    <a16:creationId xmlns:a16="http://schemas.microsoft.com/office/drawing/2014/main" id="{204E4E60-45B4-7F09-F049-118D23776D32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515;p40">
                <a:extLst>
                  <a:ext uri="{FF2B5EF4-FFF2-40B4-BE49-F238E27FC236}">
                    <a16:creationId xmlns:a16="http://schemas.microsoft.com/office/drawing/2014/main" id="{DF915B52-3E11-FD4F-116F-54E66B646C97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516;p40">
                <a:extLst>
                  <a:ext uri="{FF2B5EF4-FFF2-40B4-BE49-F238E27FC236}">
                    <a16:creationId xmlns:a16="http://schemas.microsoft.com/office/drawing/2014/main" id="{1D75E1B9-B858-C23A-C533-74946BF26939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517;p40">
                <a:extLst>
                  <a:ext uri="{FF2B5EF4-FFF2-40B4-BE49-F238E27FC236}">
                    <a16:creationId xmlns:a16="http://schemas.microsoft.com/office/drawing/2014/main" id="{5D262B0E-4632-4AAD-36A9-07FDD144DF51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518;p40">
                <a:extLst>
                  <a:ext uri="{FF2B5EF4-FFF2-40B4-BE49-F238E27FC236}">
                    <a16:creationId xmlns:a16="http://schemas.microsoft.com/office/drawing/2014/main" id="{085F90BE-D8CE-2B1D-0A94-2813930006C7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519;p40">
                <a:extLst>
                  <a:ext uri="{FF2B5EF4-FFF2-40B4-BE49-F238E27FC236}">
                    <a16:creationId xmlns:a16="http://schemas.microsoft.com/office/drawing/2014/main" id="{683F9930-483D-B73E-A223-360D56C15664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" name="Google Shape;1520;p40">
              <a:extLst>
                <a:ext uri="{FF2B5EF4-FFF2-40B4-BE49-F238E27FC236}">
                  <a16:creationId xmlns:a16="http://schemas.microsoft.com/office/drawing/2014/main" id="{FB89827C-A4B0-736C-99AB-C99F28CFF2E9}"/>
                </a:ext>
              </a:extLst>
            </p:cNvPr>
            <p:cNvSpPr/>
            <p:nvPr/>
          </p:nvSpPr>
          <p:spPr>
            <a:xfrm>
              <a:off x="3163480" y="4603504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" name="Google Shape;1521;p40">
              <a:extLst>
                <a:ext uri="{FF2B5EF4-FFF2-40B4-BE49-F238E27FC236}">
                  <a16:creationId xmlns:a16="http://schemas.microsoft.com/office/drawing/2014/main" id="{74CCC49E-7650-E38A-ECE3-6F746CD2FDA7}"/>
                </a:ext>
              </a:extLst>
            </p:cNvPr>
            <p:cNvGrpSpPr/>
            <p:nvPr/>
          </p:nvGrpSpPr>
          <p:grpSpPr>
            <a:xfrm>
              <a:off x="3189766" y="4732391"/>
              <a:ext cx="301143" cy="95916"/>
              <a:chOff x="5581225" y="1820025"/>
              <a:chExt cx="463725" cy="147700"/>
            </a:xfrm>
          </p:grpSpPr>
          <p:sp>
            <p:nvSpPr>
              <p:cNvPr id="29" name="Google Shape;1522;p40">
                <a:extLst>
                  <a:ext uri="{FF2B5EF4-FFF2-40B4-BE49-F238E27FC236}">
                    <a16:creationId xmlns:a16="http://schemas.microsoft.com/office/drawing/2014/main" id="{0F15C36A-4988-86C2-7845-3A848A8F079B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523;p40">
                <a:extLst>
                  <a:ext uri="{FF2B5EF4-FFF2-40B4-BE49-F238E27FC236}">
                    <a16:creationId xmlns:a16="http://schemas.microsoft.com/office/drawing/2014/main" id="{2F898B26-3467-D187-7C62-052369527B74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524;p40">
                <a:extLst>
                  <a:ext uri="{FF2B5EF4-FFF2-40B4-BE49-F238E27FC236}">
                    <a16:creationId xmlns:a16="http://schemas.microsoft.com/office/drawing/2014/main" id="{D1BCF8AE-CC2D-D65B-3112-CAF6FFFF2BCC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525;p40">
                <a:extLst>
                  <a:ext uri="{FF2B5EF4-FFF2-40B4-BE49-F238E27FC236}">
                    <a16:creationId xmlns:a16="http://schemas.microsoft.com/office/drawing/2014/main" id="{B8604FCC-CBED-BC56-C68A-7FC6B3829E04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526;p40">
                <a:extLst>
                  <a:ext uri="{FF2B5EF4-FFF2-40B4-BE49-F238E27FC236}">
                    <a16:creationId xmlns:a16="http://schemas.microsoft.com/office/drawing/2014/main" id="{CB99BADE-D435-3BA0-6581-39B26675470C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527;p40">
                <a:extLst>
                  <a:ext uri="{FF2B5EF4-FFF2-40B4-BE49-F238E27FC236}">
                    <a16:creationId xmlns:a16="http://schemas.microsoft.com/office/drawing/2014/main" id="{F485B6C8-B2A4-D953-E993-CD25A3EF9B2E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528;p40">
                <a:extLst>
                  <a:ext uri="{FF2B5EF4-FFF2-40B4-BE49-F238E27FC236}">
                    <a16:creationId xmlns:a16="http://schemas.microsoft.com/office/drawing/2014/main" id="{1F19FF4F-137E-B7BA-61E3-5A6272F7E3E6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529;p40">
                <a:extLst>
                  <a:ext uri="{FF2B5EF4-FFF2-40B4-BE49-F238E27FC236}">
                    <a16:creationId xmlns:a16="http://schemas.microsoft.com/office/drawing/2014/main" id="{A30CC131-6DC1-116A-AC9D-661E8103906D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530;p40">
                <a:extLst>
                  <a:ext uri="{FF2B5EF4-FFF2-40B4-BE49-F238E27FC236}">
                    <a16:creationId xmlns:a16="http://schemas.microsoft.com/office/drawing/2014/main" id="{9BD0371C-B0EF-66F1-7FCB-3A9175130C49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531;p40">
                <a:extLst>
                  <a:ext uri="{FF2B5EF4-FFF2-40B4-BE49-F238E27FC236}">
                    <a16:creationId xmlns:a16="http://schemas.microsoft.com/office/drawing/2014/main" id="{C538A91D-896E-097F-DC31-DCE8C2398DAA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532;p40">
                <a:extLst>
                  <a:ext uri="{FF2B5EF4-FFF2-40B4-BE49-F238E27FC236}">
                    <a16:creationId xmlns:a16="http://schemas.microsoft.com/office/drawing/2014/main" id="{F4717C83-34D8-CB7B-95F7-725897AC8117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533;p40">
                <a:extLst>
                  <a:ext uri="{FF2B5EF4-FFF2-40B4-BE49-F238E27FC236}">
                    <a16:creationId xmlns:a16="http://schemas.microsoft.com/office/drawing/2014/main" id="{1FF697B6-13FE-66D2-823B-AA153CE18817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534;p40">
                <a:extLst>
                  <a:ext uri="{FF2B5EF4-FFF2-40B4-BE49-F238E27FC236}">
                    <a16:creationId xmlns:a16="http://schemas.microsoft.com/office/drawing/2014/main" id="{8F6A8F59-CBAD-F545-B599-7FF5903C66A5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" name="Google Shape;1535;p40">
              <a:extLst>
                <a:ext uri="{FF2B5EF4-FFF2-40B4-BE49-F238E27FC236}">
                  <a16:creationId xmlns:a16="http://schemas.microsoft.com/office/drawing/2014/main" id="{8B7390E5-3033-8034-D57D-2F70FC63ADE6}"/>
                </a:ext>
              </a:extLst>
            </p:cNvPr>
            <p:cNvSpPr/>
            <p:nvPr/>
          </p:nvSpPr>
          <p:spPr>
            <a:xfrm rot="367083">
              <a:off x="3328261" y="3532838"/>
              <a:ext cx="478525" cy="478525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" name="Google Shape;1536;p40">
              <a:extLst>
                <a:ext uri="{FF2B5EF4-FFF2-40B4-BE49-F238E27FC236}">
                  <a16:creationId xmlns:a16="http://schemas.microsoft.com/office/drawing/2014/main" id="{6FA53248-A05E-DA67-AFCE-24D3F09D2CAC}"/>
                </a:ext>
              </a:extLst>
            </p:cNvPr>
            <p:cNvGrpSpPr/>
            <p:nvPr/>
          </p:nvGrpSpPr>
          <p:grpSpPr>
            <a:xfrm>
              <a:off x="3390682" y="3715768"/>
              <a:ext cx="353683" cy="112666"/>
              <a:chOff x="5581225" y="1820025"/>
              <a:chExt cx="463725" cy="147700"/>
            </a:xfrm>
          </p:grpSpPr>
          <p:sp>
            <p:nvSpPr>
              <p:cNvPr id="16" name="Google Shape;1537;p40">
                <a:extLst>
                  <a:ext uri="{FF2B5EF4-FFF2-40B4-BE49-F238E27FC236}">
                    <a16:creationId xmlns:a16="http://schemas.microsoft.com/office/drawing/2014/main" id="{9A41FD92-5E4C-290B-0DF5-86A62327D275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538;p40">
                <a:extLst>
                  <a:ext uri="{FF2B5EF4-FFF2-40B4-BE49-F238E27FC236}">
                    <a16:creationId xmlns:a16="http://schemas.microsoft.com/office/drawing/2014/main" id="{EE19900E-20D7-B51C-EDA9-03A5DEABA9BC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539;p40">
                <a:extLst>
                  <a:ext uri="{FF2B5EF4-FFF2-40B4-BE49-F238E27FC236}">
                    <a16:creationId xmlns:a16="http://schemas.microsoft.com/office/drawing/2014/main" id="{C674B4D6-678C-124B-3D0C-4D2133BD51B8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540;p40">
                <a:extLst>
                  <a:ext uri="{FF2B5EF4-FFF2-40B4-BE49-F238E27FC236}">
                    <a16:creationId xmlns:a16="http://schemas.microsoft.com/office/drawing/2014/main" id="{5E7AA02B-3BA0-31DA-34F4-DE231E6B9F53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541;p40">
                <a:extLst>
                  <a:ext uri="{FF2B5EF4-FFF2-40B4-BE49-F238E27FC236}">
                    <a16:creationId xmlns:a16="http://schemas.microsoft.com/office/drawing/2014/main" id="{C0B1E8E4-62B6-AAD2-0434-561FC1B54760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542;p40">
                <a:extLst>
                  <a:ext uri="{FF2B5EF4-FFF2-40B4-BE49-F238E27FC236}">
                    <a16:creationId xmlns:a16="http://schemas.microsoft.com/office/drawing/2014/main" id="{8CB1DBF4-C4DA-39B5-EFCC-AA940289D035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543;p40">
                <a:extLst>
                  <a:ext uri="{FF2B5EF4-FFF2-40B4-BE49-F238E27FC236}">
                    <a16:creationId xmlns:a16="http://schemas.microsoft.com/office/drawing/2014/main" id="{835D3016-9C34-5CEB-1F69-6E9B2F1227C5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544;p40">
                <a:extLst>
                  <a:ext uri="{FF2B5EF4-FFF2-40B4-BE49-F238E27FC236}">
                    <a16:creationId xmlns:a16="http://schemas.microsoft.com/office/drawing/2014/main" id="{8C8CED30-CF5D-C782-4AA2-1B41419095A5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545;p40">
                <a:extLst>
                  <a:ext uri="{FF2B5EF4-FFF2-40B4-BE49-F238E27FC236}">
                    <a16:creationId xmlns:a16="http://schemas.microsoft.com/office/drawing/2014/main" id="{D4DF610E-A28C-D035-8111-3A85E9878ACB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546;p40">
                <a:extLst>
                  <a:ext uri="{FF2B5EF4-FFF2-40B4-BE49-F238E27FC236}">
                    <a16:creationId xmlns:a16="http://schemas.microsoft.com/office/drawing/2014/main" id="{9F2D5687-CA4A-5F6E-431F-0E6A02E05470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547;p40">
                <a:extLst>
                  <a:ext uri="{FF2B5EF4-FFF2-40B4-BE49-F238E27FC236}">
                    <a16:creationId xmlns:a16="http://schemas.microsoft.com/office/drawing/2014/main" id="{9017B874-CB57-8E4B-4F54-3C9E380A5F71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548;p40">
                <a:extLst>
                  <a:ext uri="{FF2B5EF4-FFF2-40B4-BE49-F238E27FC236}">
                    <a16:creationId xmlns:a16="http://schemas.microsoft.com/office/drawing/2014/main" id="{26BD161B-C3DD-EF52-2657-4CC94476BFE9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549;p40">
                <a:extLst>
                  <a:ext uri="{FF2B5EF4-FFF2-40B4-BE49-F238E27FC236}">
                    <a16:creationId xmlns:a16="http://schemas.microsoft.com/office/drawing/2014/main" id="{144327AE-CC56-3605-BBA1-4FCC375EBE49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15362" name="Picture 2" descr="Copper GIF - Find on GIFER">
            <a:extLst>
              <a:ext uri="{FF2B5EF4-FFF2-40B4-BE49-F238E27FC236}">
                <a16:creationId xmlns:a16="http://schemas.microsoft.com/office/drawing/2014/main" id="{F2FDEAD8-2B98-66A0-B698-3FF64545C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109" y="2851804"/>
            <a:ext cx="1627414" cy="1627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80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3094-1435-E441-525C-DC25AE3A4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600" dirty="0">
                <a:solidFill>
                  <a:schemeClr val="bg2"/>
                </a:solidFill>
              </a:rPr>
              <a:t>Elektros grandinės dalys</a:t>
            </a:r>
            <a:endParaRPr lang="en-US" sz="3600" dirty="0"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DF1ED3-E515-7222-5816-36B6CE755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152475"/>
            <a:ext cx="9144000" cy="3502500"/>
          </a:xfrm>
        </p:spPr>
        <p:txBody>
          <a:bodyPr/>
          <a:lstStyle/>
          <a:p>
            <a:pPr marL="152400" indent="0" rtl="0">
              <a:spcBef>
                <a:spcPts val="0"/>
              </a:spcBef>
              <a:spcAft>
                <a:spcPts val="100"/>
              </a:spcAft>
              <a:buNone/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Elektrine grandine fizikoje vadiname grandinę, kurią sudaro :</a:t>
            </a:r>
            <a:endParaRPr lang="lt-LT" sz="3000" b="0" dirty="0">
              <a:solidFill>
                <a:schemeClr val="tx1"/>
              </a:solidFill>
              <a:effectLst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Elektros srovės šaltinis,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Imtuvas (lemputės, televizoriai, šildymo prietaisai ir kt.),</a:t>
            </a:r>
          </a:p>
          <a:p>
            <a:pPr rtl="0" fontAlgn="base"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Jungikliai (valdymo prietaisai),</a:t>
            </a:r>
          </a:p>
          <a:p>
            <a:pPr rtl="0" fontAlgn="base"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Jungiamieji laidai srovės šaltiniui su imtuvais sujungti.</a:t>
            </a:r>
          </a:p>
          <a:p>
            <a:endParaRPr lang="en-US" dirty="0"/>
          </a:p>
        </p:txBody>
      </p:sp>
      <p:grpSp>
        <p:nvGrpSpPr>
          <p:cNvPr id="4" name="Google Shape;1486;p40">
            <a:extLst>
              <a:ext uri="{FF2B5EF4-FFF2-40B4-BE49-F238E27FC236}">
                <a16:creationId xmlns:a16="http://schemas.microsoft.com/office/drawing/2014/main" id="{68C66388-B6CD-BB8D-AA74-2C73E1A41EDF}"/>
              </a:ext>
            </a:extLst>
          </p:cNvPr>
          <p:cNvGrpSpPr/>
          <p:nvPr/>
        </p:nvGrpSpPr>
        <p:grpSpPr>
          <a:xfrm flipH="1">
            <a:off x="8167635" y="4172116"/>
            <a:ext cx="976365" cy="965717"/>
            <a:chOff x="2214529" y="2433804"/>
            <a:chExt cx="2706110" cy="2676600"/>
          </a:xfrm>
        </p:grpSpPr>
        <p:sp>
          <p:nvSpPr>
            <p:cNvPr id="5" name="Google Shape;1487;p40">
              <a:extLst>
                <a:ext uri="{FF2B5EF4-FFF2-40B4-BE49-F238E27FC236}">
                  <a16:creationId xmlns:a16="http://schemas.microsoft.com/office/drawing/2014/main" id="{329B932F-F4CD-A661-1516-EA0D75456392}"/>
                </a:ext>
              </a:extLst>
            </p:cNvPr>
            <p:cNvSpPr/>
            <p:nvPr/>
          </p:nvSpPr>
          <p:spPr>
            <a:xfrm>
              <a:off x="3189613" y="2433804"/>
              <a:ext cx="775500" cy="26766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488;p40">
              <a:extLst>
                <a:ext uri="{FF2B5EF4-FFF2-40B4-BE49-F238E27FC236}">
                  <a16:creationId xmlns:a16="http://schemas.microsoft.com/office/drawing/2014/main" id="{C92AC0A1-723C-457F-B309-22234739CDDB}"/>
                </a:ext>
              </a:extLst>
            </p:cNvPr>
            <p:cNvSpPr/>
            <p:nvPr/>
          </p:nvSpPr>
          <p:spPr>
            <a:xfrm rot="3599640">
              <a:off x="3179809" y="2422465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489;p40">
              <a:extLst>
                <a:ext uri="{FF2B5EF4-FFF2-40B4-BE49-F238E27FC236}">
                  <a16:creationId xmlns:a16="http://schemas.microsoft.com/office/drawing/2014/main" id="{B8DCDC99-01F5-DDDF-C6C0-531449452F9F}"/>
                </a:ext>
              </a:extLst>
            </p:cNvPr>
            <p:cNvSpPr/>
            <p:nvPr/>
          </p:nvSpPr>
          <p:spPr>
            <a:xfrm rot="7200360">
              <a:off x="3179699" y="2433806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490;p40">
              <a:extLst>
                <a:ext uri="{FF2B5EF4-FFF2-40B4-BE49-F238E27FC236}">
                  <a16:creationId xmlns:a16="http://schemas.microsoft.com/office/drawing/2014/main" id="{FF4D89EB-A72D-8ED4-A944-4D3BAED8C783}"/>
                </a:ext>
              </a:extLst>
            </p:cNvPr>
            <p:cNvSpPr/>
            <p:nvPr/>
          </p:nvSpPr>
          <p:spPr>
            <a:xfrm>
              <a:off x="2316805" y="31969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1491;p40">
              <a:extLst>
                <a:ext uri="{FF2B5EF4-FFF2-40B4-BE49-F238E27FC236}">
                  <a16:creationId xmlns:a16="http://schemas.microsoft.com/office/drawing/2014/main" id="{22283B83-6E4B-70D4-30EF-85CEC8B7FF4A}"/>
                </a:ext>
              </a:extLst>
            </p:cNvPr>
            <p:cNvGrpSpPr/>
            <p:nvPr/>
          </p:nvGrpSpPr>
          <p:grpSpPr>
            <a:xfrm>
              <a:off x="2343091" y="3325866"/>
              <a:ext cx="301143" cy="95916"/>
              <a:chOff x="5581225" y="1820025"/>
              <a:chExt cx="463725" cy="147700"/>
            </a:xfrm>
          </p:grpSpPr>
          <p:sp>
            <p:nvSpPr>
              <p:cNvPr id="55" name="Google Shape;1492;p40">
                <a:extLst>
                  <a:ext uri="{FF2B5EF4-FFF2-40B4-BE49-F238E27FC236}">
                    <a16:creationId xmlns:a16="http://schemas.microsoft.com/office/drawing/2014/main" id="{72F39160-A66F-03E7-20C6-715B0D9A5077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493;p40">
                <a:extLst>
                  <a:ext uri="{FF2B5EF4-FFF2-40B4-BE49-F238E27FC236}">
                    <a16:creationId xmlns:a16="http://schemas.microsoft.com/office/drawing/2014/main" id="{293982C1-69DE-9F54-0D20-1A81F492503E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494;p40">
                <a:extLst>
                  <a:ext uri="{FF2B5EF4-FFF2-40B4-BE49-F238E27FC236}">
                    <a16:creationId xmlns:a16="http://schemas.microsoft.com/office/drawing/2014/main" id="{B6CEEB78-17E3-AA5B-F856-D6FC930CD714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495;p40">
                <a:extLst>
                  <a:ext uri="{FF2B5EF4-FFF2-40B4-BE49-F238E27FC236}">
                    <a16:creationId xmlns:a16="http://schemas.microsoft.com/office/drawing/2014/main" id="{5C71FDED-6FB6-EFCE-5863-B0B10C70B5E2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496;p40">
                <a:extLst>
                  <a:ext uri="{FF2B5EF4-FFF2-40B4-BE49-F238E27FC236}">
                    <a16:creationId xmlns:a16="http://schemas.microsoft.com/office/drawing/2014/main" id="{99D9C272-AC8E-5350-5770-EB2F6E31D6D4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497;p40">
                <a:extLst>
                  <a:ext uri="{FF2B5EF4-FFF2-40B4-BE49-F238E27FC236}">
                    <a16:creationId xmlns:a16="http://schemas.microsoft.com/office/drawing/2014/main" id="{36DA7A19-4025-0150-6E37-27818705F29D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498;p40">
                <a:extLst>
                  <a:ext uri="{FF2B5EF4-FFF2-40B4-BE49-F238E27FC236}">
                    <a16:creationId xmlns:a16="http://schemas.microsoft.com/office/drawing/2014/main" id="{0AB0F766-B5C2-7A77-DBB7-012B49A3F774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1499;p40">
                <a:extLst>
                  <a:ext uri="{FF2B5EF4-FFF2-40B4-BE49-F238E27FC236}">
                    <a16:creationId xmlns:a16="http://schemas.microsoft.com/office/drawing/2014/main" id="{9625F805-D253-AAD9-A6A2-7BAACF420543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1500;p40">
                <a:extLst>
                  <a:ext uri="{FF2B5EF4-FFF2-40B4-BE49-F238E27FC236}">
                    <a16:creationId xmlns:a16="http://schemas.microsoft.com/office/drawing/2014/main" id="{51FF3A24-B707-6CAF-B4F3-D2C80177DA7A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1501;p40">
                <a:extLst>
                  <a:ext uri="{FF2B5EF4-FFF2-40B4-BE49-F238E27FC236}">
                    <a16:creationId xmlns:a16="http://schemas.microsoft.com/office/drawing/2014/main" id="{D8C48519-D0A4-C3E5-7F44-96C34E0B9417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1502;p40">
                <a:extLst>
                  <a:ext uri="{FF2B5EF4-FFF2-40B4-BE49-F238E27FC236}">
                    <a16:creationId xmlns:a16="http://schemas.microsoft.com/office/drawing/2014/main" id="{E23D1358-6C6C-E5DA-3162-39538094B98E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1503;p40">
                <a:extLst>
                  <a:ext uri="{FF2B5EF4-FFF2-40B4-BE49-F238E27FC236}">
                    <a16:creationId xmlns:a16="http://schemas.microsoft.com/office/drawing/2014/main" id="{170789C9-63CE-E17B-BAD2-4F4C750A2C10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1504;p40">
                <a:extLst>
                  <a:ext uri="{FF2B5EF4-FFF2-40B4-BE49-F238E27FC236}">
                    <a16:creationId xmlns:a16="http://schemas.microsoft.com/office/drawing/2014/main" id="{BAF7106B-5EDD-680D-7740-F5D5C1EC210A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1505;p40">
              <a:extLst>
                <a:ext uri="{FF2B5EF4-FFF2-40B4-BE49-F238E27FC236}">
                  <a16:creationId xmlns:a16="http://schemas.microsoft.com/office/drawing/2014/main" id="{F1E76044-7ED9-E176-94B1-DE2C616883C1}"/>
                </a:ext>
              </a:extLst>
            </p:cNvPr>
            <p:cNvSpPr/>
            <p:nvPr/>
          </p:nvSpPr>
          <p:spPr>
            <a:xfrm>
              <a:off x="4354930" y="33383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1506;p40">
              <a:extLst>
                <a:ext uri="{FF2B5EF4-FFF2-40B4-BE49-F238E27FC236}">
                  <a16:creationId xmlns:a16="http://schemas.microsoft.com/office/drawing/2014/main" id="{582AD9FA-5165-F613-6D7D-385D9C5EB17E}"/>
                </a:ext>
              </a:extLst>
            </p:cNvPr>
            <p:cNvGrpSpPr/>
            <p:nvPr/>
          </p:nvGrpSpPr>
          <p:grpSpPr>
            <a:xfrm>
              <a:off x="4381216" y="3467266"/>
              <a:ext cx="301143" cy="95916"/>
              <a:chOff x="5581225" y="1820025"/>
              <a:chExt cx="463725" cy="147700"/>
            </a:xfrm>
          </p:grpSpPr>
          <p:sp>
            <p:nvSpPr>
              <p:cNvPr id="42" name="Google Shape;1507;p40">
                <a:extLst>
                  <a:ext uri="{FF2B5EF4-FFF2-40B4-BE49-F238E27FC236}">
                    <a16:creationId xmlns:a16="http://schemas.microsoft.com/office/drawing/2014/main" id="{7903692A-60CF-FDDF-BF8A-FBFD2672E947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508;p40">
                <a:extLst>
                  <a:ext uri="{FF2B5EF4-FFF2-40B4-BE49-F238E27FC236}">
                    <a16:creationId xmlns:a16="http://schemas.microsoft.com/office/drawing/2014/main" id="{3537AB00-694C-3A55-781E-A4F6D4050937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509;p40">
                <a:extLst>
                  <a:ext uri="{FF2B5EF4-FFF2-40B4-BE49-F238E27FC236}">
                    <a16:creationId xmlns:a16="http://schemas.microsoft.com/office/drawing/2014/main" id="{9CB2B272-2E68-EF72-091C-C2D6F7F36A0A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510;p40">
                <a:extLst>
                  <a:ext uri="{FF2B5EF4-FFF2-40B4-BE49-F238E27FC236}">
                    <a16:creationId xmlns:a16="http://schemas.microsoft.com/office/drawing/2014/main" id="{E1CA333A-8257-306E-1474-555161929A1C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511;p40">
                <a:extLst>
                  <a:ext uri="{FF2B5EF4-FFF2-40B4-BE49-F238E27FC236}">
                    <a16:creationId xmlns:a16="http://schemas.microsoft.com/office/drawing/2014/main" id="{8959211D-2A04-125F-2F43-B7F327AE276C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512;p40">
                <a:extLst>
                  <a:ext uri="{FF2B5EF4-FFF2-40B4-BE49-F238E27FC236}">
                    <a16:creationId xmlns:a16="http://schemas.microsoft.com/office/drawing/2014/main" id="{06CEFD55-0775-4195-DAF7-B7DBDDCEB69C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513;p40">
                <a:extLst>
                  <a:ext uri="{FF2B5EF4-FFF2-40B4-BE49-F238E27FC236}">
                    <a16:creationId xmlns:a16="http://schemas.microsoft.com/office/drawing/2014/main" id="{D0523480-3A8B-1773-A408-D0679EFF97E0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514;p40">
                <a:extLst>
                  <a:ext uri="{FF2B5EF4-FFF2-40B4-BE49-F238E27FC236}">
                    <a16:creationId xmlns:a16="http://schemas.microsoft.com/office/drawing/2014/main" id="{71C0B168-2124-EF0F-211C-0DB2791A5A09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515;p40">
                <a:extLst>
                  <a:ext uri="{FF2B5EF4-FFF2-40B4-BE49-F238E27FC236}">
                    <a16:creationId xmlns:a16="http://schemas.microsoft.com/office/drawing/2014/main" id="{EF614C64-B771-8A17-5FFA-09DF76AEF7AA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516;p40">
                <a:extLst>
                  <a:ext uri="{FF2B5EF4-FFF2-40B4-BE49-F238E27FC236}">
                    <a16:creationId xmlns:a16="http://schemas.microsoft.com/office/drawing/2014/main" id="{98FA70D1-F648-3E09-F7DC-9CF57B100697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517;p40">
                <a:extLst>
                  <a:ext uri="{FF2B5EF4-FFF2-40B4-BE49-F238E27FC236}">
                    <a16:creationId xmlns:a16="http://schemas.microsoft.com/office/drawing/2014/main" id="{8F75CDC3-082F-A84C-6EF4-786B9AB1A113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518;p40">
                <a:extLst>
                  <a:ext uri="{FF2B5EF4-FFF2-40B4-BE49-F238E27FC236}">
                    <a16:creationId xmlns:a16="http://schemas.microsoft.com/office/drawing/2014/main" id="{CC0D9164-3655-1080-5B28-87CCC3ADE4CA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519;p40">
                <a:extLst>
                  <a:ext uri="{FF2B5EF4-FFF2-40B4-BE49-F238E27FC236}">
                    <a16:creationId xmlns:a16="http://schemas.microsoft.com/office/drawing/2014/main" id="{836A79BF-0562-E1D2-F637-AAECDD0631AA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" name="Google Shape;1520;p40">
              <a:extLst>
                <a:ext uri="{FF2B5EF4-FFF2-40B4-BE49-F238E27FC236}">
                  <a16:creationId xmlns:a16="http://schemas.microsoft.com/office/drawing/2014/main" id="{7F183E5D-E701-AD99-D304-8EEABFC5EC18}"/>
                </a:ext>
              </a:extLst>
            </p:cNvPr>
            <p:cNvSpPr/>
            <p:nvPr/>
          </p:nvSpPr>
          <p:spPr>
            <a:xfrm>
              <a:off x="3163480" y="4603504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" name="Google Shape;1521;p40">
              <a:extLst>
                <a:ext uri="{FF2B5EF4-FFF2-40B4-BE49-F238E27FC236}">
                  <a16:creationId xmlns:a16="http://schemas.microsoft.com/office/drawing/2014/main" id="{C9286F72-B230-C2EA-8308-C6BFFF9FE339}"/>
                </a:ext>
              </a:extLst>
            </p:cNvPr>
            <p:cNvGrpSpPr/>
            <p:nvPr/>
          </p:nvGrpSpPr>
          <p:grpSpPr>
            <a:xfrm>
              <a:off x="3189766" y="4732391"/>
              <a:ext cx="301143" cy="95916"/>
              <a:chOff x="5581225" y="1820025"/>
              <a:chExt cx="463725" cy="147700"/>
            </a:xfrm>
          </p:grpSpPr>
          <p:sp>
            <p:nvSpPr>
              <p:cNvPr id="29" name="Google Shape;1522;p40">
                <a:extLst>
                  <a:ext uri="{FF2B5EF4-FFF2-40B4-BE49-F238E27FC236}">
                    <a16:creationId xmlns:a16="http://schemas.microsoft.com/office/drawing/2014/main" id="{7B4910FD-7689-A54C-5D85-12210582F30A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523;p40">
                <a:extLst>
                  <a:ext uri="{FF2B5EF4-FFF2-40B4-BE49-F238E27FC236}">
                    <a16:creationId xmlns:a16="http://schemas.microsoft.com/office/drawing/2014/main" id="{01BEC1A6-0A6C-3B09-D52A-73842D164D2E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524;p40">
                <a:extLst>
                  <a:ext uri="{FF2B5EF4-FFF2-40B4-BE49-F238E27FC236}">
                    <a16:creationId xmlns:a16="http://schemas.microsoft.com/office/drawing/2014/main" id="{7DC91283-3878-40C6-7C32-EACCB3D5E431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525;p40">
                <a:extLst>
                  <a:ext uri="{FF2B5EF4-FFF2-40B4-BE49-F238E27FC236}">
                    <a16:creationId xmlns:a16="http://schemas.microsoft.com/office/drawing/2014/main" id="{55DEA509-A6FC-5A0F-7111-0066F69C9AE8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526;p40">
                <a:extLst>
                  <a:ext uri="{FF2B5EF4-FFF2-40B4-BE49-F238E27FC236}">
                    <a16:creationId xmlns:a16="http://schemas.microsoft.com/office/drawing/2014/main" id="{F15F6B67-A7BE-B153-4ED2-6B4E9E55188D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527;p40">
                <a:extLst>
                  <a:ext uri="{FF2B5EF4-FFF2-40B4-BE49-F238E27FC236}">
                    <a16:creationId xmlns:a16="http://schemas.microsoft.com/office/drawing/2014/main" id="{CF8D246C-A91B-6592-D25E-FFA64F8D3A86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528;p40">
                <a:extLst>
                  <a:ext uri="{FF2B5EF4-FFF2-40B4-BE49-F238E27FC236}">
                    <a16:creationId xmlns:a16="http://schemas.microsoft.com/office/drawing/2014/main" id="{3EEC85E7-9F83-C270-F6A7-6C475E3C374C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529;p40">
                <a:extLst>
                  <a:ext uri="{FF2B5EF4-FFF2-40B4-BE49-F238E27FC236}">
                    <a16:creationId xmlns:a16="http://schemas.microsoft.com/office/drawing/2014/main" id="{6CB23FC3-427E-77AC-C107-DC01359BFBED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530;p40">
                <a:extLst>
                  <a:ext uri="{FF2B5EF4-FFF2-40B4-BE49-F238E27FC236}">
                    <a16:creationId xmlns:a16="http://schemas.microsoft.com/office/drawing/2014/main" id="{751FB732-AD32-9B04-C8D7-D3B55C1FDF6A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531;p40">
                <a:extLst>
                  <a:ext uri="{FF2B5EF4-FFF2-40B4-BE49-F238E27FC236}">
                    <a16:creationId xmlns:a16="http://schemas.microsoft.com/office/drawing/2014/main" id="{C51A3FE8-178A-3E2C-979C-92DCAB1FEA23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532;p40">
                <a:extLst>
                  <a:ext uri="{FF2B5EF4-FFF2-40B4-BE49-F238E27FC236}">
                    <a16:creationId xmlns:a16="http://schemas.microsoft.com/office/drawing/2014/main" id="{6BB69A13-637D-14CB-1686-B23A074397A2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533;p40">
                <a:extLst>
                  <a:ext uri="{FF2B5EF4-FFF2-40B4-BE49-F238E27FC236}">
                    <a16:creationId xmlns:a16="http://schemas.microsoft.com/office/drawing/2014/main" id="{F553E32F-57FF-A40E-95E1-3C1144199306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534;p40">
                <a:extLst>
                  <a:ext uri="{FF2B5EF4-FFF2-40B4-BE49-F238E27FC236}">
                    <a16:creationId xmlns:a16="http://schemas.microsoft.com/office/drawing/2014/main" id="{B8B8933C-372F-7EF8-5951-DB25ED0B3197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" name="Google Shape;1535;p40">
              <a:extLst>
                <a:ext uri="{FF2B5EF4-FFF2-40B4-BE49-F238E27FC236}">
                  <a16:creationId xmlns:a16="http://schemas.microsoft.com/office/drawing/2014/main" id="{9131C97D-865C-B35F-274C-AF4CAA9AEED0}"/>
                </a:ext>
              </a:extLst>
            </p:cNvPr>
            <p:cNvSpPr/>
            <p:nvPr/>
          </p:nvSpPr>
          <p:spPr>
            <a:xfrm rot="367083">
              <a:off x="3328261" y="3532838"/>
              <a:ext cx="478525" cy="478525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" name="Google Shape;1536;p40">
              <a:extLst>
                <a:ext uri="{FF2B5EF4-FFF2-40B4-BE49-F238E27FC236}">
                  <a16:creationId xmlns:a16="http://schemas.microsoft.com/office/drawing/2014/main" id="{F1E09B63-1B14-8D97-2C63-B3DC95449401}"/>
                </a:ext>
              </a:extLst>
            </p:cNvPr>
            <p:cNvGrpSpPr/>
            <p:nvPr/>
          </p:nvGrpSpPr>
          <p:grpSpPr>
            <a:xfrm>
              <a:off x="3390682" y="3715768"/>
              <a:ext cx="353683" cy="112666"/>
              <a:chOff x="5581225" y="1820025"/>
              <a:chExt cx="463725" cy="147700"/>
            </a:xfrm>
          </p:grpSpPr>
          <p:sp>
            <p:nvSpPr>
              <p:cNvPr id="16" name="Google Shape;1537;p40">
                <a:extLst>
                  <a:ext uri="{FF2B5EF4-FFF2-40B4-BE49-F238E27FC236}">
                    <a16:creationId xmlns:a16="http://schemas.microsoft.com/office/drawing/2014/main" id="{194CD39E-A66E-4CA3-47EC-BC47E8F30909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538;p40">
                <a:extLst>
                  <a:ext uri="{FF2B5EF4-FFF2-40B4-BE49-F238E27FC236}">
                    <a16:creationId xmlns:a16="http://schemas.microsoft.com/office/drawing/2014/main" id="{856A2324-2871-2828-7609-0BA91DE54FA3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539;p40">
                <a:extLst>
                  <a:ext uri="{FF2B5EF4-FFF2-40B4-BE49-F238E27FC236}">
                    <a16:creationId xmlns:a16="http://schemas.microsoft.com/office/drawing/2014/main" id="{2E45D87D-C9B4-C1F6-F6E8-32882581EA6A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540;p40">
                <a:extLst>
                  <a:ext uri="{FF2B5EF4-FFF2-40B4-BE49-F238E27FC236}">
                    <a16:creationId xmlns:a16="http://schemas.microsoft.com/office/drawing/2014/main" id="{AAE07F40-CB93-C342-733B-496E2482942B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541;p40">
                <a:extLst>
                  <a:ext uri="{FF2B5EF4-FFF2-40B4-BE49-F238E27FC236}">
                    <a16:creationId xmlns:a16="http://schemas.microsoft.com/office/drawing/2014/main" id="{2D186982-33FE-A6CF-51C3-4D815664E165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542;p40">
                <a:extLst>
                  <a:ext uri="{FF2B5EF4-FFF2-40B4-BE49-F238E27FC236}">
                    <a16:creationId xmlns:a16="http://schemas.microsoft.com/office/drawing/2014/main" id="{2ED23E3F-C48B-8207-3523-2958E4274536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543;p40">
                <a:extLst>
                  <a:ext uri="{FF2B5EF4-FFF2-40B4-BE49-F238E27FC236}">
                    <a16:creationId xmlns:a16="http://schemas.microsoft.com/office/drawing/2014/main" id="{9AED98AD-8C83-CB88-25C4-FA7B6CAA844C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544;p40">
                <a:extLst>
                  <a:ext uri="{FF2B5EF4-FFF2-40B4-BE49-F238E27FC236}">
                    <a16:creationId xmlns:a16="http://schemas.microsoft.com/office/drawing/2014/main" id="{430A05AC-6D39-2F41-6327-6CCA57B2745F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545;p40">
                <a:extLst>
                  <a:ext uri="{FF2B5EF4-FFF2-40B4-BE49-F238E27FC236}">
                    <a16:creationId xmlns:a16="http://schemas.microsoft.com/office/drawing/2014/main" id="{2EBF7462-C597-128B-7439-28EA64D7DD25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546;p40">
                <a:extLst>
                  <a:ext uri="{FF2B5EF4-FFF2-40B4-BE49-F238E27FC236}">
                    <a16:creationId xmlns:a16="http://schemas.microsoft.com/office/drawing/2014/main" id="{C70DF695-C289-1DBD-2DA8-7B52A6F4497C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547;p40">
                <a:extLst>
                  <a:ext uri="{FF2B5EF4-FFF2-40B4-BE49-F238E27FC236}">
                    <a16:creationId xmlns:a16="http://schemas.microsoft.com/office/drawing/2014/main" id="{5C56CD0A-B70C-44DE-3771-B7D645FE2CE1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548;p40">
                <a:extLst>
                  <a:ext uri="{FF2B5EF4-FFF2-40B4-BE49-F238E27FC236}">
                    <a16:creationId xmlns:a16="http://schemas.microsoft.com/office/drawing/2014/main" id="{9C85831B-AEC1-10A0-BC7C-D2FB32A265BF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549;p40">
                <a:extLst>
                  <a:ext uri="{FF2B5EF4-FFF2-40B4-BE49-F238E27FC236}">
                    <a16:creationId xmlns:a16="http://schemas.microsoft.com/office/drawing/2014/main" id="{B620C154-783C-FA73-6C17-604D6B1C743A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8924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C0895-5F6F-449F-A471-C14F69AED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1606" y="445025"/>
            <a:ext cx="4162393" cy="572700"/>
          </a:xfrm>
        </p:spPr>
        <p:txBody>
          <a:bodyPr/>
          <a:lstStyle/>
          <a:p>
            <a:r>
              <a:rPr lang="lt-LT" sz="3600" dirty="0">
                <a:solidFill>
                  <a:schemeClr val="bg2"/>
                </a:solidFill>
              </a:rPr>
              <a:t>Žymėjimas</a:t>
            </a:r>
            <a:endParaRPr lang="en-US" sz="3600" dirty="0"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A0A2D5-298A-46EB-E58D-FE2978FC1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7163" y="3691156"/>
            <a:ext cx="5109725" cy="1292510"/>
          </a:xfrm>
        </p:spPr>
        <p:txBody>
          <a:bodyPr/>
          <a:lstStyle/>
          <a:p>
            <a:pPr marL="152400" indent="0">
              <a:buNone/>
            </a:pPr>
            <a:r>
              <a:rPr lang="lt-LT" sz="3000" dirty="0"/>
              <a:t>Ne visose grandinėse būna panaudojami visi ženklai</a:t>
            </a:r>
            <a:endParaRPr lang="en-US" sz="3000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1390C40B-9F8A-34BE-E969-28E02A3F1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045"/>
            <a:ext cx="396716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9CC63A65-7AA1-A826-9AC3-F231CD90C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512" y="1303876"/>
            <a:ext cx="2940747" cy="2202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010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46884-7B0D-DDEF-200E-538D365FD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dirty="0">
                <a:solidFill>
                  <a:schemeClr val="bg2"/>
                </a:solidFill>
              </a:rPr>
              <a:t>Jungimai</a:t>
            </a:r>
            <a:endParaRPr lang="en-US" sz="3200" dirty="0"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D50164-4949-4DA4-19F4-A5963E2A2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2602" y="3481712"/>
            <a:ext cx="5661380" cy="138298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417C8865-7BFD-1EE1-E5F3-7877C8D50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761373"/>
            <a:ext cx="6719582" cy="319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DCC63C-5C13-BEBD-A2D1-07AB29FA720D}"/>
              </a:ext>
            </a:extLst>
          </p:cNvPr>
          <p:cNvSpPr txBox="1"/>
          <p:nvPr/>
        </p:nvSpPr>
        <p:spPr>
          <a:xfrm>
            <a:off x="1627464" y="1097161"/>
            <a:ext cx="60065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>
                <a:solidFill>
                  <a:schemeClr val="tx1"/>
                </a:solidFill>
              </a:rPr>
              <a:t>Nuoseklus	     Lygiagretus 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09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B793D-19ED-90E3-1D6F-697B2E3EB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600" dirty="0">
                <a:solidFill>
                  <a:schemeClr val="bg2"/>
                </a:solidFill>
              </a:rPr>
              <a:t>Elektrinė schema</a:t>
            </a:r>
            <a:endParaRPr lang="en-US" sz="3600" dirty="0"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CE368F-7921-A21B-4992-4FA88C45E0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2400" indent="0" rtl="0">
              <a:spcBef>
                <a:spcPts val="0"/>
              </a:spcBef>
              <a:spcAft>
                <a:spcPts val="100"/>
              </a:spcAft>
              <a:buNone/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Elektrinė schema - tai brėžinys, kuriame pavaizduoti elektrinių prietaisų jungimo</a:t>
            </a:r>
            <a:endParaRPr lang="lt-LT" sz="3000" b="0" dirty="0">
              <a:solidFill>
                <a:schemeClr val="tx1"/>
              </a:solidFill>
              <a:effectLst/>
            </a:endParaRPr>
          </a:p>
          <a:p>
            <a:pPr marL="152400" indent="0" rtl="0">
              <a:spcBef>
                <a:spcPts val="0"/>
              </a:spcBef>
              <a:spcAft>
                <a:spcPts val="100"/>
              </a:spcAft>
              <a:buNone/>
            </a:pPr>
            <a:r>
              <a:rPr lang="lt-LT" sz="3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grandinėje būdai.</a:t>
            </a:r>
            <a:endParaRPr lang="lt-LT" sz="3000" b="0" dirty="0">
              <a:solidFill>
                <a:schemeClr val="tx1"/>
              </a:solidFill>
              <a:effectLst/>
            </a:endParaRPr>
          </a:p>
          <a:p>
            <a:pPr marL="152400" indent="0">
              <a:buNone/>
            </a:pPr>
            <a:br>
              <a:rPr lang="lt-LT" sz="3000" dirty="0">
                <a:solidFill>
                  <a:schemeClr val="tx1"/>
                </a:solidFill>
              </a:rPr>
            </a:br>
            <a:endParaRPr lang="en-US" sz="3000" dirty="0">
              <a:solidFill>
                <a:schemeClr val="tx1"/>
              </a:solidFill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DCB8008F-BC3D-F403-35C4-142651FF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8327" y="2154676"/>
            <a:ext cx="3962036" cy="2988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oogle Shape;6739;p52">
            <a:extLst>
              <a:ext uri="{FF2B5EF4-FFF2-40B4-BE49-F238E27FC236}">
                <a16:creationId xmlns:a16="http://schemas.microsoft.com/office/drawing/2014/main" id="{5EBAB0F1-6DB3-4016-C6D3-6E6FBE6B4643}"/>
              </a:ext>
            </a:extLst>
          </p:cNvPr>
          <p:cNvGrpSpPr/>
          <p:nvPr/>
        </p:nvGrpSpPr>
        <p:grpSpPr>
          <a:xfrm>
            <a:off x="1094096" y="4367713"/>
            <a:ext cx="341502" cy="422012"/>
            <a:chOff x="3535913" y="1436350"/>
            <a:chExt cx="283875" cy="350800"/>
          </a:xfrm>
        </p:grpSpPr>
        <p:sp>
          <p:nvSpPr>
            <p:cNvPr id="5" name="Google Shape;6740;p52">
              <a:extLst>
                <a:ext uri="{FF2B5EF4-FFF2-40B4-BE49-F238E27FC236}">
                  <a16:creationId xmlns:a16="http://schemas.microsoft.com/office/drawing/2014/main" id="{351D0212-DD84-7386-EE51-54DDF604794F}"/>
                </a:ext>
              </a:extLst>
            </p:cNvPr>
            <p:cNvSpPr/>
            <p:nvPr/>
          </p:nvSpPr>
          <p:spPr>
            <a:xfrm>
              <a:off x="3669013" y="1614575"/>
              <a:ext cx="45775" cy="14050"/>
            </a:xfrm>
            <a:custGeom>
              <a:avLst/>
              <a:gdLst/>
              <a:ahLst/>
              <a:cxnLst/>
              <a:rect l="l" t="t" r="r" b="b"/>
              <a:pathLst>
                <a:path w="1831" h="562" extrusionOk="0">
                  <a:moveTo>
                    <a:pt x="1621" y="0"/>
                  </a:moveTo>
                  <a:cubicBezTo>
                    <a:pt x="1605" y="0"/>
                    <a:pt x="1589" y="2"/>
                    <a:pt x="1572" y="6"/>
                  </a:cubicBezTo>
                  <a:cubicBezTo>
                    <a:pt x="1126" y="100"/>
                    <a:pt x="665" y="142"/>
                    <a:pt x="204" y="142"/>
                  </a:cubicBezTo>
                  <a:cubicBezTo>
                    <a:pt x="82" y="142"/>
                    <a:pt x="1" y="236"/>
                    <a:pt x="1" y="344"/>
                  </a:cubicBezTo>
                  <a:cubicBezTo>
                    <a:pt x="1" y="467"/>
                    <a:pt x="82" y="561"/>
                    <a:pt x="204" y="561"/>
                  </a:cubicBezTo>
                  <a:cubicBezTo>
                    <a:pt x="692" y="561"/>
                    <a:pt x="1180" y="507"/>
                    <a:pt x="1654" y="398"/>
                  </a:cubicBezTo>
                  <a:cubicBezTo>
                    <a:pt x="1762" y="385"/>
                    <a:pt x="1830" y="263"/>
                    <a:pt x="1816" y="155"/>
                  </a:cubicBezTo>
                  <a:cubicBezTo>
                    <a:pt x="1793" y="62"/>
                    <a:pt x="1711" y="0"/>
                    <a:pt x="16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6741;p52">
              <a:extLst>
                <a:ext uri="{FF2B5EF4-FFF2-40B4-BE49-F238E27FC236}">
                  <a16:creationId xmlns:a16="http://schemas.microsoft.com/office/drawing/2014/main" id="{940528D0-CD30-0713-E002-F7A11504168B}"/>
                </a:ext>
              </a:extLst>
            </p:cNvPr>
            <p:cNvSpPr/>
            <p:nvPr/>
          </p:nvSpPr>
          <p:spPr>
            <a:xfrm>
              <a:off x="3644638" y="1557325"/>
              <a:ext cx="34575" cy="12350"/>
            </a:xfrm>
            <a:custGeom>
              <a:avLst/>
              <a:gdLst/>
              <a:ahLst/>
              <a:cxnLst/>
              <a:rect l="l" t="t" r="r" b="b"/>
              <a:pathLst>
                <a:path w="1383" h="494" extrusionOk="0">
                  <a:moveTo>
                    <a:pt x="211" y="0"/>
                  </a:moveTo>
                  <a:cubicBezTo>
                    <a:pt x="112" y="0"/>
                    <a:pt x="38" y="74"/>
                    <a:pt x="14" y="168"/>
                  </a:cubicBezTo>
                  <a:cubicBezTo>
                    <a:pt x="0" y="277"/>
                    <a:pt x="68" y="385"/>
                    <a:pt x="190" y="412"/>
                  </a:cubicBezTo>
                  <a:cubicBezTo>
                    <a:pt x="515" y="466"/>
                    <a:pt x="840" y="493"/>
                    <a:pt x="1179" y="493"/>
                  </a:cubicBezTo>
                  <a:cubicBezTo>
                    <a:pt x="1288" y="493"/>
                    <a:pt x="1382" y="399"/>
                    <a:pt x="1382" y="291"/>
                  </a:cubicBezTo>
                  <a:cubicBezTo>
                    <a:pt x="1382" y="168"/>
                    <a:pt x="1288" y="74"/>
                    <a:pt x="1179" y="74"/>
                  </a:cubicBezTo>
                  <a:cubicBezTo>
                    <a:pt x="867" y="74"/>
                    <a:pt x="556" y="47"/>
                    <a:pt x="258" y="6"/>
                  </a:cubicBezTo>
                  <a:cubicBezTo>
                    <a:pt x="242" y="2"/>
                    <a:pt x="226" y="0"/>
                    <a:pt x="2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742;p52">
              <a:extLst>
                <a:ext uri="{FF2B5EF4-FFF2-40B4-BE49-F238E27FC236}">
                  <a16:creationId xmlns:a16="http://schemas.microsoft.com/office/drawing/2014/main" id="{10C0C4B1-71B4-BA2E-71E3-1EE3B9ED5508}"/>
                </a:ext>
              </a:extLst>
            </p:cNvPr>
            <p:cNvSpPr/>
            <p:nvPr/>
          </p:nvSpPr>
          <p:spPr>
            <a:xfrm>
              <a:off x="3754388" y="1636350"/>
              <a:ext cx="28150" cy="12625"/>
            </a:xfrm>
            <a:custGeom>
              <a:avLst/>
              <a:gdLst/>
              <a:ahLst/>
              <a:cxnLst/>
              <a:rect l="l" t="t" r="r" b="b"/>
              <a:pathLst>
                <a:path w="1126" h="505" extrusionOk="0">
                  <a:moveTo>
                    <a:pt x="896" y="0"/>
                  </a:moveTo>
                  <a:cubicBezTo>
                    <a:pt x="886" y="0"/>
                    <a:pt x="877" y="1"/>
                    <a:pt x="867" y="2"/>
                  </a:cubicBezTo>
                  <a:cubicBezTo>
                    <a:pt x="650" y="56"/>
                    <a:pt x="421" y="84"/>
                    <a:pt x="204" y="97"/>
                  </a:cubicBezTo>
                  <a:cubicBezTo>
                    <a:pt x="81" y="111"/>
                    <a:pt x="0" y="205"/>
                    <a:pt x="14" y="313"/>
                  </a:cubicBezTo>
                  <a:cubicBezTo>
                    <a:pt x="14" y="415"/>
                    <a:pt x="96" y="504"/>
                    <a:pt x="207" y="504"/>
                  </a:cubicBezTo>
                  <a:cubicBezTo>
                    <a:pt x="215" y="504"/>
                    <a:pt x="223" y="504"/>
                    <a:pt x="231" y="503"/>
                  </a:cubicBezTo>
                  <a:cubicBezTo>
                    <a:pt x="461" y="490"/>
                    <a:pt x="705" y="463"/>
                    <a:pt x="948" y="409"/>
                  </a:cubicBezTo>
                  <a:cubicBezTo>
                    <a:pt x="1057" y="395"/>
                    <a:pt x="1125" y="286"/>
                    <a:pt x="1111" y="165"/>
                  </a:cubicBezTo>
                  <a:cubicBezTo>
                    <a:pt x="1086" y="66"/>
                    <a:pt x="99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6743;p52">
              <a:extLst>
                <a:ext uri="{FF2B5EF4-FFF2-40B4-BE49-F238E27FC236}">
                  <a16:creationId xmlns:a16="http://schemas.microsoft.com/office/drawing/2014/main" id="{81AAD383-4CFA-2A21-CFEC-5AEF0C5A2C9B}"/>
                </a:ext>
              </a:extLst>
            </p:cNvPr>
            <p:cNvSpPr/>
            <p:nvPr/>
          </p:nvSpPr>
          <p:spPr>
            <a:xfrm>
              <a:off x="3571463" y="1648775"/>
              <a:ext cx="17300" cy="11350"/>
            </a:xfrm>
            <a:custGeom>
              <a:avLst/>
              <a:gdLst/>
              <a:ahLst/>
              <a:cxnLst/>
              <a:rect l="l" t="t" r="r" b="b"/>
              <a:pathLst>
                <a:path w="692" h="454" extrusionOk="0">
                  <a:moveTo>
                    <a:pt x="216" y="1"/>
                  </a:moveTo>
                  <a:cubicBezTo>
                    <a:pt x="123" y="1"/>
                    <a:pt x="38" y="74"/>
                    <a:pt x="14" y="169"/>
                  </a:cubicBezTo>
                  <a:cubicBezTo>
                    <a:pt x="0" y="277"/>
                    <a:pt x="69" y="385"/>
                    <a:pt x="190" y="413"/>
                  </a:cubicBezTo>
                  <a:cubicBezTo>
                    <a:pt x="231" y="413"/>
                    <a:pt x="434" y="454"/>
                    <a:pt x="475" y="454"/>
                  </a:cubicBezTo>
                  <a:cubicBezTo>
                    <a:pt x="569" y="454"/>
                    <a:pt x="665" y="372"/>
                    <a:pt x="678" y="264"/>
                  </a:cubicBezTo>
                  <a:cubicBezTo>
                    <a:pt x="692" y="156"/>
                    <a:pt x="611" y="60"/>
                    <a:pt x="502" y="47"/>
                  </a:cubicBezTo>
                  <a:lnTo>
                    <a:pt x="258" y="6"/>
                  </a:lnTo>
                  <a:cubicBezTo>
                    <a:pt x="244" y="2"/>
                    <a:pt x="230" y="1"/>
                    <a:pt x="2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6744;p52">
              <a:extLst>
                <a:ext uri="{FF2B5EF4-FFF2-40B4-BE49-F238E27FC236}">
                  <a16:creationId xmlns:a16="http://schemas.microsoft.com/office/drawing/2014/main" id="{72907769-2E56-7E5B-EAEE-C15DEB0AB044}"/>
                </a:ext>
              </a:extLst>
            </p:cNvPr>
            <p:cNvSpPr/>
            <p:nvPr/>
          </p:nvSpPr>
          <p:spPr>
            <a:xfrm>
              <a:off x="3535913" y="1436350"/>
              <a:ext cx="283875" cy="350800"/>
            </a:xfrm>
            <a:custGeom>
              <a:avLst/>
              <a:gdLst/>
              <a:ahLst/>
              <a:cxnLst/>
              <a:rect l="l" t="t" r="r" b="b"/>
              <a:pathLst>
                <a:path w="11355" h="14032" extrusionOk="0">
                  <a:moveTo>
                    <a:pt x="8549" y="2555"/>
                  </a:moveTo>
                  <a:lnTo>
                    <a:pt x="10189" y="5820"/>
                  </a:lnTo>
                  <a:cubicBezTo>
                    <a:pt x="10094" y="5847"/>
                    <a:pt x="9986" y="5889"/>
                    <a:pt x="9891" y="5916"/>
                  </a:cubicBezTo>
                  <a:cubicBezTo>
                    <a:pt x="9769" y="5956"/>
                    <a:pt x="9702" y="6091"/>
                    <a:pt x="9769" y="6200"/>
                  </a:cubicBezTo>
                  <a:lnTo>
                    <a:pt x="10542" y="7744"/>
                  </a:lnTo>
                  <a:cubicBezTo>
                    <a:pt x="10446" y="7771"/>
                    <a:pt x="10352" y="7813"/>
                    <a:pt x="10257" y="7840"/>
                  </a:cubicBezTo>
                  <a:cubicBezTo>
                    <a:pt x="10135" y="7880"/>
                    <a:pt x="10081" y="8015"/>
                    <a:pt x="10135" y="8124"/>
                  </a:cubicBezTo>
                  <a:lnTo>
                    <a:pt x="10880" y="9601"/>
                  </a:lnTo>
                  <a:cubicBezTo>
                    <a:pt x="10880" y="9614"/>
                    <a:pt x="10880" y="9628"/>
                    <a:pt x="10867" y="9628"/>
                  </a:cubicBezTo>
                  <a:cubicBezTo>
                    <a:pt x="10134" y="9913"/>
                    <a:pt x="9347" y="10066"/>
                    <a:pt x="8547" y="10066"/>
                  </a:cubicBezTo>
                  <a:cubicBezTo>
                    <a:pt x="8016" y="10066"/>
                    <a:pt x="7480" y="9998"/>
                    <a:pt x="6951" y="9858"/>
                  </a:cubicBezTo>
                  <a:cubicBezTo>
                    <a:pt x="7438" y="9777"/>
                    <a:pt x="7926" y="9628"/>
                    <a:pt x="8414" y="9452"/>
                  </a:cubicBezTo>
                  <a:cubicBezTo>
                    <a:pt x="8672" y="9343"/>
                    <a:pt x="8793" y="9045"/>
                    <a:pt x="8658" y="8801"/>
                  </a:cubicBezTo>
                  <a:lnTo>
                    <a:pt x="7899" y="7271"/>
                  </a:lnTo>
                  <a:cubicBezTo>
                    <a:pt x="7940" y="7256"/>
                    <a:pt x="7980" y="7229"/>
                    <a:pt x="8034" y="7216"/>
                  </a:cubicBezTo>
                  <a:cubicBezTo>
                    <a:pt x="8265" y="7121"/>
                    <a:pt x="8374" y="6850"/>
                    <a:pt x="8265" y="6620"/>
                  </a:cubicBezTo>
                  <a:lnTo>
                    <a:pt x="7465" y="5007"/>
                  </a:lnTo>
                  <a:cubicBezTo>
                    <a:pt x="7520" y="4980"/>
                    <a:pt x="7588" y="4953"/>
                    <a:pt x="7655" y="4940"/>
                  </a:cubicBezTo>
                  <a:cubicBezTo>
                    <a:pt x="7872" y="4845"/>
                    <a:pt x="7980" y="4588"/>
                    <a:pt x="7872" y="4384"/>
                  </a:cubicBezTo>
                  <a:lnTo>
                    <a:pt x="7750" y="4154"/>
                  </a:lnTo>
                  <a:lnTo>
                    <a:pt x="8549" y="2555"/>
                  </a:lnTo>
                  <a:close/>
                  <a:moveTo>
                    <a:pt x="2927" y="10739"/>
                  </a:moveTo>
                  <a:lnTo>
                    <a:pt x="2967" y="12474"/>
                  </a:lnTo>
                  <a:cubicBezTo>
                    <a:pt x="2981" y="12595"/>
                    <a:pt x="3008" y="12717"/>
                    <a:pt x="3062" y="12812"/>
                  </a:cubicBezTo>
                  <a:lnTo>
                    <a:pt x="2060" y="12812"/>
                  </a:lnTo>
                  <a:cubicBezTo>
                    <a:pt x="2114" y="12717"/>
                    <a:pt x="2141" y="12595"/>
                    <a:pt x="2141" y="12474"/>
                  </a:cubicBezTo>
                  <a:lnTo>
                    <a:pt x="2195" y="10739"/>
                  </a:lnTo>
                  <a:cubicBezTo>
                    <a:pt x="2317" y="10746"/>
                    <a:pt x="2439" y="10749"/>
                    <a:pt x="2561" y="10749"/>
                  </a:cubicBezTo>
                  <a:cubicBezTo>
                    <a:pt x="2683" y="10749"/>
                    <a:pt x="2805" y="10746"/>
                    <a:pt x="2927" y="10739"/>
                  </a:cubicBezTo>
                  <a:close/>
                  <a:moveTo>
                    <a:pt x="4566" y="10414"/>
                  </a:moveTo>
                  <a:lnTo>
                    <a:pt x="4512" y="12297"/>
                  </a:lnTo>
                  <a:cubicBezTo>
                    <a:pt x="4499" y="12582"/>
                    <a:pt x="4268" y="12812"/>
                    <a:pt x="3984" y="12812"/>
                  </a:cubicBezTo>
                  <a:lnTo>
                    <a:pt x="3740" y="12812"/>
                  </a:lnTo>
                  <a:cubicBezTo>
                    <a:pt x="3550" y="12812"/>
                    <a:pt x="3388" y="12663"/>
                    <a:pt x="3388" y="12459"/>
                  </a:cubicBezTo>
                  <a:lnTo>
                    <a:pt x="3333" y="10698"/>
                  </a:lnTo>
                  <a:cubicBezTo>
                    <a:pt x="3753" y="10644"/>
                    <a:pt x="4159" y="10550"/>
                    <a:pt x="4566" y="10414"/>
                  </a:cubicBezTo>
                  <a:close/>
                  <a:moveTo>
                    <a:pt x="6070" y="9966"/>
                  </a:moveTo>
                  <a:lnTo>
                    <a:pt x="6125" y="12311"/>
                  </a:lnTo>
                  <a:cubicBezTo>
                    <a:pt x="6138" y="12501"/>
                    <a:pt x="6192" y="12663"/>
                    <a:pt x="6287" y="12812"/>
                  </a:cubicBezTo>
                  <a:lnTo>
                    <a:pt x="5731" y="12812"/>
                  </a:lnTo>
                  <a:lnTo>
                    <a:pt x="5731" y="11633"/>
                  </a:lnTo>
                  <a:cubicBezTo>
                    <a:pt x="5731" y="11511"/>
                    <a:pt x="5637" y="11430"/>
                    <a:pt x="5528" y="11430"/>
                  </a:cubicBezTo>
                  <a:cubicBezTo>
                    <a:pt x="5406" y="11430"/>
                    <a:pt x="5325" y="11511"/>
                    <a:pt x="5325" y="11633"/>
                  </a:cubicBezTo>
                  <a:lnTo>
                    <a:pt x="5325" y="12812"/>
                  </a:lnTo>
                  <a:lnTo>
                    <a:pt x="4756" y="12812"/>
                  </a:lnTo>
                  <a:cubicBezTo>
                    <a:pt x="4851" y="12663"/>
                    <a:pt x="4918" y="12501"/>
                    <a:pt x="4918" y="12311"/>
                  </a:cubicBezTo>
                  <a:cubicBezTo>
                    <a:pt x="4932" y="12053"/>
                    <a:pt x="4972" y="10306"/>
                    <a:pt x="4986" y="9966"/>
                  </a:cubicBezTo>
                  <a:cubicBezTo>
                    <a:pt x="5095" y="9980"/>
                    <a:pt x="5203" y="9980"/>
                    <a:pt x="5325" y="9980"/>
                  </a:cubicBezTo>
                  <a:lnTo>
                    <a:pt x="5325" y="10806"/>
                  </a:lnTo>
                  <a:cubicBezTo>
                    <a:pt x="5325" y="10915"/>
                    <a:pt x="5406" y="11010"/>
                    <a:pt x="5528" y="11010"/>
                  </a:cubicBezTo>
                  <a:cubicBezTo>
                    <a:pt x="5637" y="11010"/>
                    <a:pt x="5731" y="10915"/>
                    <a:pt x="5731" y="10806"/>
                  </a:cubicBezTo>
                  <a:lnTo>
                    <a:pt x="5731" y="9980"/>
                  </a:lnTo>
                  <a:cubicBezTo>
                    <a:pt x="5908" y="9980"/>
                    <a:pt x="6016" y="9966"/>
                    <a:pt x="6070" y="9966"/>
                  </a:cubicBezTo>
                  <a:close/>
                  <a:moveTo>
                    <a:pt x="6477" y="10156"/>
                  </a:moveTo>
                  <a:lnTo>
                    <a:pt x="6477" y="10156"/>
                  </a:lnTo>
                  <a:cubicBezTo>
                    <a:pt x="6883" y="10279"/>
                    <a:pt x="7303" y="10373"/>
                    <a:pt x="7709" y="10427"/>
                  </a:cubicBezTo>
                  <a:lnTo>
                    <a:pt x="7655" y="12405"/>
                  </a:lnTo>
                  <a:cubicBezTo>
                    <a:pt x="7655" y="12636"/>
                    <a:pt x="7465" y="12812"/>
                    <a:pt x="7236" y="12812"/>
                  </a:cubicBezTo>
                  <a:lnTo>
                    <a:pt x="7073" y="12812"/>
                  </a:lnTo>
                  <a:cubicBezTo>
                    <a:pt x="6788" y="12812"/>
                    <a:pt x="6544" y="12582"/>
                    <a:pt x="6544" y="12297"/>
                  </a:cubicBezTo>
                  <a:lnTo>
                    <a:pt x="6477" y="10156"/>
                  </a:lnTo>
                  <a:close/>
                  <a:moveTo>
                    <a:pt x="9918" y="13218"/>
                  </a:moveTo>
                  <a:cubicBezTo>
                    <a:pt x="10094" y="13218"/>
                    <a:pt x="10244" y="13327"/>
                    <a:pt x="10298" y="13476"/>
                  </a:cubicBezTo>
                  <a:lnTo>
                    <a:pt x="10352" y="13612"/>
                  </a:lnTo>
                  <a:lnTo>
                    <a:pt x="691" y="13612"/>
                  </a:lnTo>
                  <a:lnTo>
                    <a:pt x="745" y="13476"/>
                  </a:lnTo>
                  <a:cubicBezTo>
                    <a:pt x="813" y="13327"/>
                    <a:pt x="962" y="13218"/>
                    <a:pt x="1124" y="13218"/>
                  </a:cubicBezTo>
                  <a:close/>
                  <a:moveTo>
                    <a:pt x="5521" y="1"/>
                  </a:moveTo>
                  <a:cubicBezTo>
                    <a:pt x="5433" y="1"/>
                    <a:pt x="5345" y="48"/>
                    <a:pt x="5297" y="144"/>
                  </a:cubicBezTo>
                  <a:lnTo>
                    <a:pt x="4485" y="1783"/>
                  </a:lnTo>
                  <a:cubicBezTo>
                    <a:pt x="4430" y="1878"/>
                    <a:pt x="4472" y="1999"/>
                    <a:pt x="4566" y="2054"/>
                  </a:cubicBezTo>
                  <a:cubicBezTo>
                    <a:pt x="4598" y="2070"/>
                    <a:pt x="4632" y="2078"/>
                    <a:pt x="4665" y="2078"/>
                  </a:cubicBezTo>
                  <a:cubicBezTo>
                    <a:pt x="4742" y="2078"/>
                    <a:pt x="4813" y="2035"/>
                    <a:pt x="4851" y="1959"/>
                  </a:cubicBezTo>
                  <a:lnTo>
                    <a:pt x="5528" y="604"/>
                  </a:lnTo>
                  <a:cubicBezTo>
                    <a:pt x="5975" y="1499"/>
                    <a:pt x="7019" y="3585"/>
                    <a:pt x="7492" y="4561"/>
                  </a:cubicBezTo>
                  <a:cubicBezTo>
                    <a:pt x="7371" y="4601"/>
                    <a:pt x="7236" y="4642"/>
                    <a:pt x="7113" y="4682"/>
                  </a:cubicBezTo>
                  <a:cubicBezTo>
                    <a:pt x="6992" y="4723"/>
                    <a:pt x="6923" y="4859"/>
                    <a:pt x="6992" y="4980"/>
                  </a:cubicBezTo>
                  <a:lnTo>
                    <a:pt x="7899" y="6796"/>
                  </a:lnTo>
                  <a:cubicBezTo>
                    <a:pt x="7899" y="6810"/>
                    <a:pt x="7899" y="6823"/>
                    <a:pt x="7886" y="6837"/>
                  </a:cubicBezTo>
                  <a:cubicBezTo>
                    <a:pt x="7778" y="6877"/>
                    <a:pt x="7655" y="6918"/>
                    <a:pt x="7547" y="6958"/>
                  </a:cubicBezTo>
                  <a:cubicBezTo>
                    <a:pt x="7425" y="7000"/>
                    <a:pt x="7371" y="7135"/>
                    <a:pt x="7425" y="7243"/>
                  </a:cubicBezTo>
                  <a:lnTo>
                    <a:pt x="8292" y="8978"/>
                  </a:lnTo>
                  <a:cubicBezTo>
                    <a:pt x="8305" y="9018"/>
                    <a:pt x="8292" y="9059"/>
                    <a:pt x="8265" y="9072"/>
                  </a:cubicBezTo>
                  <a:cubicBezTo>
                    <a:pt x="7425" y="9384"/>
                    <a:pt x="6504" y="9574"/>
                    <a:pt x="5541" y="9574"/>
                  </a:cubicBezTo>
                  <a:cubicBezTo>
                    <a:pt x="5528" y="9574"/>
                    <a:pt x="5485" y="9575"/>
                    <a:pt x="5416" y="9575"/>
                  </a:cubicBezTo>
                  <a:cubicBezTo>
                    <a:pt x="5060" y="9575"/>
                    <a:pt x="4016" y="9537"/>
                    <a:pt x="2791" y="9072"/>
                  </a:cubicBezTo>
                  <a:cubicBezTo>
                    <a:pt x="2750" y="9059"/>
                    <a:pt x="2737" y="9018"/>
                    <a:pt x="2750" y="8978"/>
                  </a:cubicBezTo>
                  <a:lnTo>
                    <a:pt x="3617" y="7243"/>
                  </a:lnTo>
                  <a:cubicBezTo>
                    <a:pt x="3686" y="7135"/>
                    <a:pt x="3617" y="7000"/>
                    <a:pt x="3509" y="6958"/>
                  </a:cubicBezTo>
                  <a:cubicBezTo>
                    <a:pt x="3388" y="6918"/>
                    <a:pt x="3279" y="6877"/>
                    <a:pt x="3171" y="6837"/>
                  </a:cubicBezTo>
                  <a:cubicBezTo>
                    <a:pt x="3157" y="6823"/>
                    <a:pt x="3144" y="6810"/>
                    <a:pt x="3157" y="6796"/>
                  </a:cubicBezTo>
                  <a:cubicBezTo>
                    <a:pt x="3222" y="6665"/>
                    <a:pt x="3275" y="6558"/>
                    <a:pt x="3318" y="6472"/>
                  </a:cubicBezTo>
                  <a:lnTo>
                    <a:pt x="3318" y="6472"/>
                  </a:lnTo>
                  <a:cubicBezTo>
                    <a:pt x="3331" y="6448"/>
                    <a:pt x="3494" y="6123"/>
                    <a:pt x="4065" y="4980"/>
                  </a:cubicBezTo>
                  <a:cubicBezTo>
                    <a:pt x="4119" y="4859"/>
                    <a:pt x="4065" y="4723"/>
                    <a:pt x="3943" y="4682"/>
                  </a:cubicBezTo>
                  <a:cubicBezTo>
                    <a:pt x="3807" y="4642"/>
                    <a:pt x="3686" y="4601"/>
                    <a:pt x="3550" y="4561"/>
                  </a:cubicBezTo>
                  <a:lnTo>
                    <a:pt x="4417" y="2839"/>
                  </a:lnTo>
                  <a:cubicBezTo>
                    <a:pt x="4457" y="2731"/>
                    <a:pt x="4417" y="2610"/>
                    <a:pt x="4322" y="2555"/>
                  </a:cubicBezTo>
                  <a:cubicBezTo>
                    <a:pt x="4294" y="2545"/>
                    <a:pt x="4264" y="2539"/>
                    <a:pt x="4235" y="2539"/>
                  </a:cubicBezTo>
                  <a:cubicBezTo>
                    <a:pt x="4154" y="2539"/>
                    <a:pt x="4078" y="2580"/>
                    <a:pt x="4038" y="2650"/>
                  </a:cubicBezTo>
                  <a:lnTo>
                    <a:pt x="3279" y="4181"/>
                  </a:lnTo>
                  <a:lnTo>
                    <a:pt x="2764" y="3152"/>
                  </a:lnTo>
                  <a:cubicBezTo>
                    <a:pt x="2724" y="3063"/>
                    <a:pt x="2639" y="3019"/>
                    <a:pt x="2554" y="3019"/>
                  </a:cubicBezTo>
                  <a:cubicBezTo>
                    <a:pt x="2469" y="3019"/>
                    <a:pt x="2384" y="3063"/>
                    <a:pt x="2344" y="3152"/>
                  </a:cubicBezTo>
                  <a:lnTo>
                    <a:pt x="718" y="6389"/>
                  </a:lnTo>
                  <a:cubicBezTo>
                    <a:pt x="623" y="6579"/>
                    <a:pt x="718" y="6810"/>
                    <a:pt x="907" y="6877"/>
                  </a:cubicBezTo>
                  <a:cubicBezTo>
                    <a:pt x="949" y="6891"/>
                    <a:pt x="976" y="6904"/>
                    <a:pt x="1016" y="6918"/>
                  </a:cubicBezTo>
                  <a:lnTo>
                    <a:pt x="420" y="8097"/>
                  </a:lnTo>
                  <a:cubicBezTo>
                    <a:pt x="311" y="8300"/>
                    <a:pt x="420" y="8544"/>
                    <a:pt x="623" y="8626"/>
                  </a:cubicBezTo>
                  <a:cubicBezTo>
                    <a:pt x="637" y="8639"/>
                    <a:pt x="664" y="8639"/>
                    <a:pt x="678" y="8653"/>
                  </a:cubicBezTo>
                  <a:lnTo>
                    <a:pt x="109" y="9764"/>
                  </a:lnTo>
                  <a:cubicBezTo>
                    <a:pt x="0" y="9980"/>
                    <a:pt x="109" y="10251"/>
                    <a:pt x="338" y="10333"/>
                  </a:cubicBezTo>
                  <a:cubicBezTo>
                    <a:pt x="434" y="10373"/>
                    <a:pt x="528" y="10414"/>
                    <a:pt x="623" y="10441"/>
                  </a:cubicBezTo>
                  <a:cubicBezTo>
                    <a:pt x="645" y="10449"/>
                    <a:pt x="667" y="10453"/>
                    <a:pt x="689" y="10453"/>
                  </a:cubicBezTo>
                  <a:cubicBezTo>
                    <a:pt x="777" y="10453"/>
                    <a:pt x="861" y="10392"/>
                    <a:pt x="894" y="10306"/>
                  </a:cubicBezTo>
                  <a:cubicBezTo>
                    <a:pt x="922" y="10197"/>
                    <a:pt x="867" y="10089"/>
                    <a:pt x="759" y="10048"/>
                  </a:cubicBezTo>
                  <a:cubicBezTo>
                    <a:pt x="664" y="10021"/>
                    <a:pt x="569" y="9993"/>
                    <a:pt x="488" y="9953"/>
                  </a:cubicBezTo>
                  <a:lnTo>
                    <a:pt x="1151" y="8626"/>
                  </a:lnTo>
                  <a:cubicBezTo>
                    <a:pt x="1206" y="8517"/>
                    <a:pt x="1151" y="8382"/>
                    <a:pt x="1030" y="8340"/>
                  </a:cubicBezTo>
                  <a:cubicBezTo>
                    <a:pt x="949" y="8313"/>
                    <a:pt x="880" y="8286"/>
                    <a:pt x="799" y="8259"/>
                  </a:cubicBezTo>
                  <a:lnTo>
                    <a:pt x="1477" y="6891"/>
                  </a:lnTo>
                  <a:cubicBezTo>
                    <a:pt x="1545" y="6783"/>
                    <a:pt x="1477" y="6633"/>
                    <a:pt x="1355" y="6606"/>
                  </a:cubicBezTo>
                  <a:lnTo>
                    <a:pt x="1111" y="6525"/>
                  </a:lnTo>
                  <a:lnTo>
                    <a:pt x="2561" y="3639"/>
                  </a:lnTo>
                  <a:lnTo>
                    <a:pt x="3415" y="5360"/>
                  </a:lnTo>
                  <a:lnTo>
                    <a:pt x="2791" y="6620"/>
                  </a:lnTo>
                  <a:cubicBezTo>
                    <a:pt x="2669" y="6850"/>
                    <a:pt x="2777" y="7121"/>
                    <a:pt x="3021" y="7216"/>
                  </a:cubicBezTo>
                  <a:cubicBezTo>
                    <a:pt x="3062" y="7229"/>
                    <a:pt x="3102" y="7256"/>
                    <a:pt x="3157" y="7271"/>
                  </a:cubicBezTo>
                  <a:lnTo>
                    <a:pt x="2385" y="8801"/>
                  </a:lnTo>
                  <a:cubicBezTo>
                    <a:pt x="2262" y="9045"/>
                    <a:pt x="2385" y="9343"/>
                    <a:pt x="2642" y="9452"/>
                  </a:cubicBezTo>
                  <a:cubicBezTo>
                    <a:pt x="3265" y="9695"/>
                    <a:pt x="3915" y="9858"/>
                    <a:pt x="4580" y="9926"/>
                  </a:cubicBezTo>
                  <a:lnTo>
                    <a:pt x="4580" y="9966"/>
                  </a:lnTo>
                  <a:cubicBezTo>
                    <a:pt x="3929" y="10211"/>
                    <a:pt x="3253" y="10338"/>
                    <a:pt x="2574" y="10338"/>
                  </a:cubicBezTo>
                  <a:cubicBezTo>
                    <a:pt x="2276" y="10338"/>
                    <a:pt x="1978" y="10314"/>
                    <a:pt x="1680" y="10264"/>
                  </a:cubicBezTo>
                  <a:cubicBezTo>
                    <a:pt x="1672" y="10264"/>
                    <a:pt x="1663" y="10263"/>
                    <a:pt x="1655" y="10263"/>
                  </a:cubicBezTo>
                  <a:cubicBezTo>
                    <a:pt x="1545" y="10263"/>
                    <a:pt x="1462" y="10340"/>
                    <a:pt x="1436" y="10441"/>
                  </a:cubicBezTo>
                  <a:cubicBezTo>
                    <a:pt x="1422" y="10550"/>
                    <a:pt x="1504" y="10658"/>
                    <a:pt x="1612" y="10671"/>
                  </a:cubicBezTo>
                  <a:cubicBezTo>
                    <a:pt x="1666" y="10685"/>
                    <a:pt x="1720" y="10698"/>
                    <a:pt x="1775" y="10698"/>
                  </a:cubicBezTo>
                  <a:lnTo>
                    <a:pt x="1735" y="12459"/>
                  </a:lnTo>
                  <a:cubicBezTo>
                    <a:pt x="1720" y="12663"/>
                    <a:pt x="1572" y="12812"/>
                    <a:pt x="1368" y="12812"/>
                  </a:cubicBezTo>
                  <a:lnTo>
                    <a:pt x="1124" y="12812"/>
                  </a:lnTo>
                  <a:cubicBezTo>
                    <a:pt x="786" y="12812"/>
                    <a:pt x="488" y="13016"/>
                    <a:pt x="366" y="13327"/>
                  </a:cubicBezTo>
                  <a:lnTo>
                    <a:pt x="203" y="13747"/>
                  </a:lnTo>
                  <a:cubicBezTo>
                    <a:pt x="149" y="13883"/>
                    <a:pt x="244" y="14031"/>
                    <a:pt x="393" y="14031"/>
                  </a:cubicBezTo>
                  <a:lnTo>
                    <a:pt x="10663" y="14031"/>
                  </a:lnTo>
                  <a:cubicBezTo>
                    <a:pt x="10799" y="14031"/>
                    <a:pt x="10907" y="13883"/>
                    <a:pt x="10853" y="13747"/>
                  </a:cubicBezTo>
                  <a:lnTo>
                    <a:pt x="10677" y="13327"/>
                  </a:lnTo>
                  <a:cubicBezTo>
                    <a:pt x="10555" y="13016"/>
                    <a:pt x="10257" y="12812"/>
                    <a:pt x="9918" y="12812"/>
                  </a:cubicBezTo>
                  <a:lnTo>
                    <a:pt x="9864" y="12812"/>
                  </a:lnTo>
                  <a:cubicBezTo>
                    <a:pt x="9633" y="12812"/>
                    <a:pt x="9458" y="12636"/>
                    <a:pt x="9444" y="12405"/>
                  </a:cubicBezTo>
                  <a:lnTo>
                    <a:pt x="9431" y="12026"/>
                  </a:lnTo>
                  <a:cubicBezTo>
                    <a:pt x="9431" y="11917"/>
                    <a:pt x="9335" y="11823"/>
                    <a:pt x="9227" y="11823"/>
                  </a:cubicBezTo>
                  <a:cubicBezTo>
                    <a:pt x="9105" y="11836"/>
                    <a:pt x="9024" y="11932"/>
                    <a:pt x="9024" y="12040"/>
                  </a:cubicBezTo>
                  <a:lnTo>
                    <a:pt x="9037" y="12419"/>
                  </a:lnTo>
                  <a:cubicBezTo>
                    <a:pt x="9037" y="12568"/>
                    <a:pt x="9078" y="12690"/>
                    <a:pt x="9146" y="12812"/>
                  </a:cubicBezTo>
                  <a:lnTo>
                    <a:pt x="7953" y="12812"/>
                  </a:lnTo>
                  <a:cubicBezTo>
                    <a:pt x="8021" y="12690"/>
                    <a:pt x="8062" y="12568"/>
                    <a:pt x="8076" y="12419"/>
                  </a:cubicBezTo>
                  <a:lnTo>
                    <a:pt x="8130" y="10468"/>
                  </a:lnTo>
                  <a:cubicBezTo>
                    <a:pt x="8265" y="10475"/>
                    <a:pt x="8404" y="10478"/>
                    <a:pt x="8546" y="10478"/>
                  </a:cubicBezTo>
                  <a:cubicBezTo>
                    <a:pt x="8688" y="10478"/>
                    <a:pt x="8834" y="10475"/>
                    <a:pt x="8983" y="10468"/>
                  </a:cubicBezTo>
                  <a:lnTo>
                    <a:pt x="8997" y="11077"/>
                  </a:lnTo>
                  <a:cubicBezTo>
                    <a:pt x="8997" y="11179"/>
                    <a:pt x="9079" y="11269"/>
                    <a:pt x="9190" y="11269"/>
                  </a:cubicBezTo>
                  <a:cubicBezTo>
                    <a:pt x="9198" y="11269"/>
                    <a:pt x="9206" y="11268"/>
                    <a:pt x="9214" y="11267"/>
                  </a:cubicBezTo>
                  <a:cubicBezTo>
                    <a:pt x="9322" y="11267"/>
                    <a:pt x="9417" y="11173"/>
                    <a:pt x="9404" y="11064"/>
                  </a:cubicBezTo>
                  <a:lnTo>
                    <a:pt x="9389" y="10427"/>
                  </a:lnTo>
                  <a:cubicBezTo>
                    <a:pt x="9945" y="10360"/>
                    <a:pt x="10487" y="10224"/>
                    <a:pt x="11015" y="10021"/>
                  </a:cubicBezTo>
                  <a:cubicBezTo>
                    <a:pt x="11246" y="9926"/>
                    <a:pt x="11355" y="9641"/>
                    <a:pt x="11246" y="9424"/>
                  </a:cubicBezTo>
                  <a:lnTo>
                    <a:pt x="10609" y="8151"/>
                  </a:lnTo>
                  <a:cubicBezTo>
                    <a:pt x="10636" y="8138"/>
                    <a:pt x="10663" y="8138"/>
                    <a:pt x="10690" y="8124"/>
                  </a:cubicBezTo>
                  <a:cubicBezTo>
                    <a:pt x="10907" y="8042"/>
                    <a:pt x="11015" y="7785"/>
                    <a:pt x="10907" y="7569"/>
                  </a:cubicBezTo>
                  <a:lnTo>
                    <a:pt x="10244" y="6227"/>
                  </a:lnTo>
                  <a:lnTo>
                    <a:pt x="10365" y="6187"/>
                  </a:lnTo>
                  <a:cubicBezTo>
                    <a:pt x="10582" y="6105"/>
                    <a:pt x="10663" y="5861"/>
                    <a:pt x="10569" y="5672"/>
                  </a:cubicBezTo>
                  <a:lnTo>
                    <a:pt x="8766" y="2068"/>
                  </a:lnTo>
                  <a:cubicBezTo>
                    <a:pt x="8725" y="1979"/>
                    <a:pt x="8641" y="1935"/>
                    <a:pt x="8555" y="1935"/>
                  </a:cubicBezTo>
                  <a:cubicBezTo>
                    <a:pt x="8468" y="1935"/>
                    <a:pt x="8380" y="1979"/>
                    <a:pt x="8333" y="2068"/>
                  </a:cubicBezTo>
                  <a:lnTo>
                    <a:pt x="7520" y="3694"/>
                  </a:lnTo>
                  <a:lnTo>
                    <a:pt x="5745" y="144"/>
                  </a:lnTo>
                  <a:cubicBezTo>
                    <a:pt x="5697" y="48"/>
                    <a:pt x="5609" y="1"/>
                    <a:pt x="55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760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9EF92-E2FE-954E-B72C-50EEEE64A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ATSARGIAI ELKIT</a:t>
            </a:r>
            <a:r>
              <a:rPr lang="lt-LT" dirty="0">
                <a:solidFill>
                  <a:schemeClr val="bg2"/>
                </a:solidFill>
              </a:rPr>
              <a:t>ĖS SU ELEKTRA</a:t>
            </a:r>
            <a:r>
              <a:rPr lang="en-US" dirty="0">
                <a:solidFill>
                  <a:schemeClr val="bg2"/>
                </a:solidFill>
              </a:rPr>
              <a:t>!!!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5B86DA-9A16-7D23-E534-4BC2DF4573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084" y="1069078"/>
            <a:ext cx="4610003" cy="3502500"/>
          </a:xfrm>
        </p:spPr>
        <p:txBody>
          <a:bodyPr/>
          <a:lstStyle/>
          <a:p>
            <a:pPr marL="152400" indent="0">
              <a:buNone/>
            </a:pPr>
            <a:r>
              <a:rPr lang="en-US" dirty="0">
                <a:latin typeface="Papyrus" panose="03070502060502030205" pitchFamily="66" charset="0"/>
              </a:rPr>
              <a:t>PEILIS, </a:t>
            </a:r>
            <a:r>
              <a:rPr lang="lt-LT" dirty="0">
                <a:latin typeface="Papyrus" panose="03070502060502030205" pitchFamily="66" charset="0"/>
              </a:rPr>
              <a:t>ŽIRKLĖS IR ŠAKUTĖ – NEMAŽŲ VAIKŲ ŽAISLIUKAI, O ELEKTRA IŠ TIESŲ PATS BAISIAUSIAS IŠ VISŲ</a:t>
            </a:r>
            <a:r>
              <a:rPr lang="de-DE" dirty="0">
                <a:latin typeface="Papyrus" panose="03070502060502030205" pitchFamily="66" charset="0"/>
              </a:rPr>
              <a:t>!!!</a:t>
            </a:r>
            <a:endParaRPr lang="en-US" dirty="0">
              <a:latin typeface="Papyrus" panose="03070502060502030205" pitchFamily="66" charset="0"/>
            </a:endParaRPr>
          </a:p>
        </p:txBody>
      </p:sp>
      <p:grpSp>
        <p:nvGrpSpPr>
          <p:cNvPr id="4" name="Google Shape;6540;p51">
            <a:extLst>
              <a:ext uri="{FF2B5EF4-FFF2-40B4-BE49-F238E27FC236}">
                <a16:creationId xmlns:a16="http://schemas.microsoft.com/office/drawing/2014/main" id="{803740EC-080A-AD7D-CCB0-28E7E7E922F9}"/>
              </a:ext>
            </a:extLst>
          </p:cNvPr>
          <p:cNvGrpSpPr/>
          <p:nvPr/>
        </p:nvGrpSpPr>
        <p:grpSpPr>
          <a:xfrm flipH="1">
            <a:off x="5458104" y="1223550"/>
            <a:ext cx="2861687" cy="2696400"/>
            <a:chOff x="6712725" y="1324325"/>
            <a:chExt cx="2861687" cy="2696400"/>
          </a:xfrm>
        </p:grpSpPr>
        <p:sp>
          <p:nvSpPr>
            <p:cNvPr id="5" name="Google Shape;6541;p51">
              <a:extLst>
                <a:ext uri="{FF2B5EF4-FFF2-40B4-BE49-F238E27FC236}">
                  <a16:creationId xmlns:a16="http://schemas.microsoft.com/office/drawing/2014/main" id="{2572CF50-BDB4-0E18-BBCA-38D3BBCB8D66}"/>
                </a:ext>
              </a:extLst>
            </p:cNvPr>
            <p:cNvSpPr/>
            <p:nvPr/>
          </p:nvSpPr>
          <p:spPr>
            <a:xfrm rot="-412467">
              <a:off x="7940813" y="2510723"/>
              <a:ext cx="323324" cy="323324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6542;p51">
              <a:extLst>
                <a:ext uri="{FF2B5EF4-FFF2-40B4-BE49-F238E27FC236}">
                  <a16:creationId xmlns:a16="http://schemas.microsoft.com/office/drawing/2014/main" id="{B23A00DA-4B96-C5A7-CC3E-A21D50389D7C}"/>
                </a:ext>
              </a:extLst>
            </p:cNvPr>
            <p:cNvSpPr/>
            <p:nvPr/>
          </p:nvSpPr>
          <p:spPr>
            <a:xfrm>
              <a:off x="6712725" y="1324325"/>
              <a:ext cx="2696400" cy="2696400"/>
            </a:xfrm>
            <a:prstGeom prst="ellipse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543;p51">
              <a:extLst>
                <a:ext uri="{FF2B5EF4-FFF2-40B4-BE49-F238E27FC236}">
                  <a16:creationId xmlns:a16="http://schemas.microsoft.com/office/drawing/2014/main" id="{59464E07-074B-59D5-6C49-4F7D820E2B64}"/>
                </a:ext>
              </a:extLst>
            </p:cNvPr>
            <p:cNvSpPr/>
            <p:nvPr/>
          </p:nvSpPr>
          <p:spPr>
            <a:xfrm>
              <a:off x="7041062" y="1652676"/>
              <a:ext cx="2039400" cy="2039400"/>
            </a:xfrm>
            <a:prstGeom prst="ellipse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6544;p51">
              <a:extLst>
                <a:ext uri="{FF2B5EF4-FFF2-40B4-BE49-F238E27FC236}">
                  <a16:creationId xmlns:a16="http://schemas.microsoft.com/office/drawing/2014/main" id="{8D0A4345-E3C4-7D98-0588-46CB26E5DD45}"/>
                </a:ext>
              </a:extLst>
            </p:cNvPr>
            <p:cNvSpPr/>
            <p:nvPr/>
          </p:nvSpPr>
          <p:spPr>
            <a:xfrm>
              <a:off x="6890093" y="3395729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6545;p51">
              <a:extLst>
                <a:ext uri="{FF2B5EF4-FFF2-40B4-BE49-F238E27FC236}">
                  <a16:creationId xmlns:a16="http://schemas.microsoft.com/office/drawing/2014/main" id="{8B9D30D2-0D67-DFAC-6194-C90F692E7477}"/>
                </a:ext>
              </a:extLst>
            </p:cNvPr>
            <p:cNvSpPr/>
            <p:nvPr/>
          </p:nvSpPr>
          <p:spPr>
            <a:xfrm>
              <a:off x="9220712" y="2567403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546;p51">
              <a:extLst>
                <a:ext uri="{FF2B5EF4-FFF2-40B4-BE49-F238E27FC236}">
                  <a16:creationId xmlns:a16="http://schemas.microsoft.com/office/drawing/2014/main" id="{C111049E-4BF7-7AEC-A1EB-01D2AA187955}"/>
                </a:ext>
              </a:extLst>
            </p:cNvPr>
            <p:cNvSpPr/>
            <p:nvPr/>
          </p:nvSpPr>
          <p:spPr>
            <a:xfrm>
              <a:off x="7257244" y="1698702"/>
              <a:ext cx="353700" cy="353700"/>
            </a:xfrm>
            <a:prstGeom prst="ellipse">
              <a:avLst/>
            </a:prstGeom>
            <a:gradFill>
              <a:gsLst>
                <a:gs pos="0">
                  <a:srgbClr val="96E7B7"/>
                </a:gs>
                <a:gs pos="100000">
                  <a:srgbClr val="37C46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547;p51">
              <a:extLst>
                <a:ext uri="{FF2B5EF4-FFF2-40B4-BE49-F238E27FC236}">
                  <a16:creationId xmlns:a16="http://schemas.microsoft.com/office/drawing/2014/main" id="{BC410045-7158-C1BE-B388-C6C1F337656C}"/>
                </a:ext>
              </a:extLst>
            </p:cNvPr>
            <p:cNvSpPr/>
            <p:nvPr/>
          </p:nvSpPr>
          <p:spPr>
            <a:xfrm rot="-528068">
              <a:off x="7637814" y="2351005"/>
              <a:ext cx="380379" cy="380379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6548;p51">
              <a:extLst>
                <a:ext uri="{FF2B5EF4-FFF2-40B4-BE49-F238E27FC236}">
                  <a16:creationId xmlns:a16="http://schemas.microsoft.com/office/drawing/2014/main" id="{1EA1F5AB-320A-D071-AD08-A4B449081EE6}"/>
                </a:ext>
              </a:extLst>
            </p:cNvPr>
            <p:cNvSpPr/>
            <p:nvPr/>
          </p:nvSpPr>
          <p:spPr>
            <a:xfrm rot="-526072">
              <a:off x="7871270" y="2177593"/>
              <a:ext cx="301119" cy="301119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6549;p51">
              <a:extLst>
                <a:ext uri="{FF2B5EF4-FFF2-40B4-BE49-F238E27FC236}">
                  <a16:creationId xmlns:a16="http://schemas.microsoft.com/office/drawing/2014/main" id="{5EE3FC67-75E5-A8BF-1DF4-B6F8E1BE02FF}"/>
                </a:ext>
              </a:extLst>
            </p:cNvPr>
            <p:cNvSpPr/>
            <p:nvPr/>
          </p:nvSpPr>
          <p:spPr>
            <a:xfrm rot="-412467">
              <a:off x="8023938" y="2819873"/>
              <a:ext cx="323324" cy="323324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6550;p51">
              <a:extLst>
                <a:ext uri="{FF2B5EF4-FFF2-40B4-BE49-F238E27FC236}">
                  <a16:creationId xmlns:a16="http://schemas.microsoft.com/office/drawing/2014/main" id="{005582FF-8D1B-10F6-58C1-50E119605548}"/>
                </a:ext>
              </a:extLst>
            </p:cNvPr>
            <p:cNvSpPr/>
            <p:nvPr/>
          </p:nvSpPr>
          <p:spPr>
            <a:xfrm rot="-412051">
              <a:off x="8173991" y="2499994"/>
              <a:ext cx="496764" cy="496764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6551;p51">
              <a:extLst>
                <a:ext uri="{FF2B5EF4-FFF2-40B4-BE49-F238E27FC236}">
                  <a16:creationId xmlns:a16="http://schemas.microsoft.com/office/drawing/2014/main" id="{95EC9662-6D25-8BBF-A7E8-F1704371B427}"/>
                </a:ext>
              </a:extLst>
            </p:cNvPr>
            <p:cNvSpPr/>
            <p:nvPr/>
          </p:nvSpPr>
          <p:spPr>
            <a:xfrm rot="367957">
              <a:off x="7997600" y="2079012"/>
              <a:ext cx="713282" cy="713282"/>
            </a:xfrm>
            <a:prstGeom prst="ellipse">
              <a:avLst/>
            </a:prstGeom>
            <a:gradFill>
              <a:gsLst>
                <a:gs pos="0">
                  <a:srgbClr val="F7A1B8"/>
                </a:gs>
                <a:gs pos="100000">
                  <a:srgbClr val="E62F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6552;p51">
              <a:extLst>
                <a:ext uri="{FF2B5EF4-FFF2-40B4-BE49-F238E27FC236}">
                  <a16:creationId xmlns:a16="http://schemas.microsoft.com/office/drawing/2014/main" id="{E4AC6B3A-04CA-F4F7-CA0B-467C6CF400A2}"/>
                </a:ext>
              </a:extLst>
            </p:cNvPr>
            <p:cNvSpPr/>
            <p:nvPr/>
          </p:nvSpPr>
          <p:spPr>
            <a:xfrm rot="366673">
              <a:off x="7505046" y="2483082"/>
              <a:ext cx="712952" cy="712952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" name="Google Shape;6553;p51">
              <a:extLst>
                <a:ext uri="{FF2B5EF4-FFF2-40B4-BE49-F238E27FC236}">
                  <a16:creationId xmlns:a16="http://schemas.microsoft.com/office/drawing/2014/main" id="{98F02E72-0DF8-460D-0FC6-23C86E2FFE32}"/>
                </a:ext>
              </a:extLst>
            </p:cNvPr>
            <p:cNvGrpSpPr/>
            <p:nvPr/>
          </p:nvGrpSpPr>
          <p:grpSpPr>
            <a:xfrm>
              <a:off x="7647938" y="2765013"/>
              <a:ext cx="427175" cy="149075"/>
              <a:chOff x="4952850" y="2127900"/>
              <a:chExt cx="427175" cy="149075"/>
            </a:xfrm>
          </p:grpSpPr>
          <p:sp>
            <p:nvSpPr>
              <p:cNvPr id="66" name="Google Shape;6554;p51">
                <a:extLst>
                  <a:ext uri="{FF2B5EF4-FFF2-40B4-BE49-F238E27FC236}">
                    <a16:creationId xmlns:a16="http://schemas.microsoft.com/office/drawing/2014/main" id="{B283CEBE-7C97-3E54-EC65-251829E20154}"/>
                  </a:ext>
                </a:extLst>
              </p:cNvPr>
              <p:cNvSpPr/>
              <p:nvPr/>
            </p:nvSpPr>
            <p:spPr>
              <a:xfrm>
                <a:off x="5094800" y="2178400"/>
                <a:ext cx="143650" cy="43700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1748" extrusionOk="0">
                    <a:moveTo>
                      <a:pt x="2656" y="217"/>
                    </a:moveTo>
                    <a:cubicBezTo>
                      <a:pt x="2656" y="95"/>
                      <a:pt x="2750" y="0"/>
                      <a:pt x="2873" y="0"/>
                    </a:cubicBezTo>
                    <a:cubicBezTo>
                      <a:pt x="2981" y="0"/>
                      <a:pt x="3075" y="95"/>
                      <a:pt x="3075" y="217"/>
                    </a:cubicBezTo>
                    <a:cubicBezTo>
                      <a:pt x="3075" y="528"/>
                      <a:pt x="3198" y="813"/>
                      <a:pt x="3401" y="1016"/>
                    </a:cubicBezTo>
                    <a:cubicBezTo>
                      <a:pt x="3604" y="1220"/>
                      <a:pt x="3888" y="1341"/>
                      <a:pt x="4201" y="1341"/>
                    </a:cubicBezTo>
                    <a:cubicBezTo>
                      <a:pt x="4512" y="1341"/>
                      <a:pt x="4797" y="1220"/>
                      <a:pt x="4999" y="1016"/>
                    </a:cubicBezTo>
                    <a:cubicBezTo>
                      <a:pt x="5203" y="813"/>
                      <a:pt x="5325" y="528"/>
                      <a:pt x="5325" y="217"/>
                    </a:cubicBezTo>
                    <a:cubicBezTo>
                      <a:pt x="5325" y="95"/>
                      <a:pt x="5420" y="0"/>
                      <a:pt x="5541" y="0"/>
                    </a:cubicBezTo>
                    <a:cubicBezTo>
                      <a:pt x="5650" y="0"/>
                      <a:pt x="5745" y="95"/>
                      <a:pt x="5745" y="217"/>
                    </a:cubicBezTo>
                    <a:cubicBezTo>
                      <a:pt x="5745" y="637"/>
                      <a:pt x="5569" y="1030"/>
                      <a:pt x="5298" y="1301"/>
                    </a:cubicBezTo>
                    <a:cubicBezTo>
                      <a:pt x="5014" y="1585"/>
                      <a:pt x="4634" y="1748"/>
                      <a:pt x="4201" y="1748"/>
                    </a:cubicBezTo>
                    <a:cubicBezTo>
                      <a:pt x="3780" y="1748"/>
                      <a:pt x="3388" y="1585"/>
                      <a:pt x="3117" y="1301"/>
                    </a:cubicBezTo>
                    <a:cubicBezTo>
                      <a:pt x="3021" y="1206"/>
                      <a:pt x="2940" y="1097"/>
                      <a:pt x="2873" y="989"/>
                    </a:cubicBezTo>
                    <a:cubicBezTo>
                      <a:pt x="2804" y="1097"/>
                      <a:pt x="2723" y="1206"/>
                      <a:pt x="2629" y="1301"/>
                    </a:cubicBezTo>
                    <a:cubicBezTo>
                      <a:pt x="2344" y="1585"/>
                      <a:pt x="1964" y="1748"/>
                      <a:pt x="1531" y="1748"/>
                    </a:cubicBezTo>
                    <a:cubicBezTo>
                      <a:pt x="1111" y="1748"/>
                      <a:pt x="718" y="1585"/>
                      <a:pt x="447" y="1301"/>
                    </a:cubicBezTo>
                    <a:cubicBezTo>
                      <a:pt x="163" y="1030"/>
                      <a:pt x="0" y="637"/>
                      <a:pt x="0" y="217"/>
                    </a:cubicBezTo>
                    <a:cubicBezTo>
                      <a:pt x="0" y="95"/>
                      <a:pt x="82" y="0"/>
                      <a:pt x="203" y="0"/>
                    </a:cubicBezTo>
                    <a:cubicBezTo>
                      <a:pt x="311" y="0"/>
                      <a:pt x="407" y="95"/>
                      <a:pt x="407" y="217"/>
                    </a:cubicBezTo>
                    <a:cubicBezTo>
                      <a:pt x="407" y="528"/>
                      <a:pt x="528" y="813"/>
                      <a:pt x="732" y="1016"/>
                    </a:cubicBezTo>
                    <a:cubicBezTo>
                      <a:pt x="949" y="1220"/>
                      <a:pt x="1220" y="1341"/>
                      <a:pt x="1531" y="1341"/>
                    </a:cubicBezTo>
                    <a:cubicBezTo>
                      <a:pt x="1843" y="1341"/>
                      <a:pt x="2127" y="1220"/>
                      <a:pt x="2331" y="1016"/>
                    </a:cubicBezTo>
                    <a:cubicBezTo>
                      <a:pt x="2533" y="813"/>
                      <a:pt x="2656" y="528"/>
                      <a:pt x="2656" y="21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555;p51">
                <a:extLst>
                  <a:ext uri="{FF2B5EF4-FFF2-40B4-BE49-F238E27FC236}">
                    <a16:creationId xmlns:a16="http://schemas.microsoft.com/office/drawing/2014/main" id="{BAFF7927-A48A-EEEC-4C1E-0ACE6BBF1D9B}"/>
                  </a:ext>
                </a:extLst>
              </p:cNvPr>
              <p:cNvSpPr/>
              <p:nvPr/>
            </p:nvSpPr>
            <p:spPr>
              <a:xfrm>
                <a:off x="5279075" y="2127900"/>
                <a:ext cx="100950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8" h="4039" extrusionOk="0">
                    <a:moveTo>
                      <a:pt x="2018" y="4039"/>
                    </a:moveTo>
                    <a:cubicBezTo>
                      <a:pt x="3129" y="4039"/>
                      <a:pt x="4038" y="3131"/>
                      <a:pt x="4038" y="2020"/>
                    </a:cubicBezTo>
                    <a:cubicBezTo>
                      <a:pt x="4038" y="909"/>
                      <a:pt x="3129" y="1"/>
                      <a:pt x="2018" y="1"/>
                    </a:cubicBezTo>
                    <a:cubicBezTo>
                      <a:pt x="907" y="1"/>
                      <a:pt x="0" y="909"/>
                      <a:pt x="0" y="2020"/>
                    </a:cubicBezTo>
                    <a:cubicBezTo>
                      <a:pt x="0" y="3131"/>
                      <a:pt x="907" y="4039"/>
                      <a:pt x="2018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556;p51">
                <a:extLst>
                  <a:ext uri="{FF2B5EF4-FFF2-40B4-BE49-F238E27FC236}">
                    <a16:creationId xmlns:a16="http://schemas.microsoft.com/office/drawing/2014/main" id="{6773B40E-FCF2-2915-81B9-EF75632942D6}"/>
                  </a:ext>
                </a:extLst>
              </p:cNvPr>
              <p:cNvSpPr/>
              <p:nvPr/>
            </p:nvSpPr>
            <p:spPr>
              <a:xfrm>
                <a:off x="5301075" y="2142150"/>
                <a:ext cx="35925" cy="35600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424" extrusionOk="0">
                    <a:moveTo>
                      <a:pt x="719" y="1423"/>
                    </a:moveTo>
                    <a:cubicBezTo>
                      <a:pt x="1111" y="1423"/>
                      <a:pt x="1437" y="1111"/>
                      <a:pt x="1437" y="719"/>
                    </a:cubicBezTo>
                    <a:cubicBezTo>
                      <a:pt x="1437" y="325"/>
                      <a:pt x="1111" y="0"/>
                      <a:pt x="719" y="0"/>
                    </a:cubicBezTo>
                    <a:cubicBezTo>
                      <a:pt x="325" y="0"/>
                      <a:pt x="0" y="325"/>
                      <a:pt x="0" y="719"/>
                    </a:cubicBezTo>
                    <a:cubicBezTo>
                      <a:pt x="0" y="1111"/>
                      <a:pt x="325" y="1423"/>
                      <a:pt x="719" y="14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557;p51">
                <a:extLst>
                  <a:ext uri="{FF2B5EF4-FFF2-40B4-BE49-F238E27FC236}">
                    <a16:creationId xmlns:a16="http://schemas.microsoft.com/office/drawing/2014/main" id="{48927999-1842-93F5-59B1-9BD9C899D3CC}"/>
                  </a:ext>
                </a:extLst>
              </p:cNvPr>
              <p:cNvSpPr/>
              <p:nvPr/>
            </p:nvSpPr>
            <p:spPr>
              <a:xfrm>
                <a:off x="4952850" y="2127900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31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31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6558;p51">
                <a:extLst>
                  <a:ext uri="{FF2B5EF4-FFF2-40B4-BE49-F238E27FC236}">
                    <a16:creationId xmlns:a16="http://schemas.microsoft.com/office/drawing/2014/main" id="{E703B816-5925-E34C-F71B-7188FE5F048F}"/>
                  </a:ext>
                </a:extLst>
              </p:cNvPr>
              <p:cNvSpPr/>
              <p:nvPr/>
            </p:nvSpPr>
            <p:spPr>
              <a:xfrm>
                <a:off x="4996200" y="2142150"/>
                <a:ext cx="35625" cy="35600"/>
              </a:xfrm>
              <a:custGeom>
                <a:avLst/>
                <a:gdLst/>
                <a:ahLst/>
                <a:cxnLst/>
                <a:rect l="l" t="t" r="r" b="b"/>
                <a:pathLst>
                  <a:path w="1425" h="1424" extrusionOk="0">
                    <a:moveTo>
                      <a:pt x="719" y="1423"/>
                    </a:moveTo>
                    <a:cubicBezTo>
                      <a:pt x="1112" y="1423"/>
                      <a:pt x="1424" y="1111"/>
                      <a:pt x="1424" y="719"/>
                    </a:cubicBezTo>
                    <a:cubicBezTo>
                      <a:pt x="1424" y="325"/>
                      <a:pt x="1112" y="0"/>
                      <a:pt x="719" y="0"/>
                    </a:cubicBezTo>
                    <a:cubicBezTo>
                      <a:pt x="313" y="0"/>
                      <a:pt x="1" y="325"/>
                      <a:pt x="1" y="719"/>
                    </a:cubicBezTo>
                    <a:cubicBezTo>
                      <a:pt x="1" y="1111"/>
                      <a:pt x="313" y="1423"/>
                      <a:pt x="719" y="14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6559;p51">
                <a:extLst>
                  <a:ext uri="{FF2B5EF4-FFF2-40B4-BE49-F238E27FC236}">
                    <a16:creationId xmlns:a16="http://schemas.microsoft.com/office/drawing/2014/main" id="{31E7F83A-CD1B-9FF7-1CF4-26E8229C0C48}"/>
                  </a:ext>
                </a:extLst>
              </p:cNvPr>
              <p:cNvSpPr/>
              <p:nvPr/>
            </p:nvSpPr>
            <p:spPr>
              <a:xfrm>
                <a:off x="4969775" y="2246475"/>
                <a:ext cx="78625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220" extrusionOk="0">
                    <a:moveTo>
                      <a:pt x="1573" y="1220"/>
                    </a:moveTo>
                    <a:cubicBezTo>
                      <a:pt x="2440" y="1220"/>
                      <a:pt x="3144" y="949"/>
                      <a:pt x="3144" y="611"/>
                    </a:cubicBezTo>
                    <a:cubicBezTo>
                      <a:pt x="3144" y="271"/>
                      <a:pt x="2440" y="0"/>
                      <a:pt x="1573" y="0"/>
                    </a:cubicBezTo>
                    <a:cubicBezTo>
                      <a:pt x="706" y="0"/>
                      <a:pt x="1" y="271"/>
                      <a:pt x="1" y="611"/>
                    </a:cubicBezTo>
                    <a:cubicBezTo>
                      <a:pt x="1" y="949"/>
                      <a:pt x="706" y="1220"/>
                      <a:pt x="1573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6560;p51">
                <a:extLst>
                  <a:ext uri="{FF2B5EF4-FFF2-40B4-BE49-F238E27FC236}">
                    <a16:creationId xmlns:a16="http://schemas.microsoft.com/office/drawing/2014/main" id="{B6A9123F-79D1-334A-B9DE-2718255ACB3F}"/>
                  </a:ext>
                </a:extLst>
              </p:cNvPr>
              <p:cNvSpPr/>
              <p:nvPr/>
            </p:nvSpPr>
            <p:spPr>
              <a:xfrm>
                <a:off x="5284475" y="2246475"/>
                <a:ext cx="78625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220" extrusionOk="0">
                    <a:moveTo>
                      <a:pt x="1573" y="1220"/>
                    </a:moveTo>
                    <a:cubicBezTo>
                      <a:pt x="2440" y="1220"/>
                      <a:pt x="3144" y="949"/>
                      <a:pt x="3144" y="611"/>
                    </a:cubicBezTo>
                    <a:cubicBezTo>
                      <a:pt x="3144" y="271"/>
                      <a:pt x="2440" y="0"/>
                      <a:pt x="1573" y="0"/>
                    </a:cubicBezTo>
                    <a:cubicBezTo>
                      <a:pt x="705" y="0"/>
                      <a:pt x="1" y="271"/>
                      <a:pt x="1" y="611"/>
                    </a:cubicBezTo>
                    <a:cubicBezTo>
                      <a:pt x="1" y="949"/>
                      <a:pt x="705" y="1220"/>
                      <a:pt x="1573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6561;p51">
              <a:extLst>
                <a:ext uri="{FF2B5EF4-FFF2-40B4-BE49-F238E27FC236}">
                  <a16:creationId xmlns:a16="http://schemas.microsoft.com/office/drawing/2014/main" id="{71CAF4E2-CC44-637F-9913-D605C9B9E8C1}"/>
                </a:ext>
              </a:extLst>
            </p:cNvPr>
            <p:cNvGrpSpPr/>
            <p:nvPr/>
          </p:nvGrpSpPr>
          <p:grpSpPr>
            <a:xfrm>
              <a:off x="8157775" y="2365025"/>
              <a:ext cx="392950" cy="141250"/>
              <a:chOff x="6253275" y="1773275"/>
              <a:chExt cx="392950" cy="141250"/>
            </a:xfrm>
          </p:grpSpPr>
          <p:sp>
            <p:nvSpPr>
              <p:cNvPr id="61" name="Google Shape;6562;p51">
                <a:extLst>
                  <a:ext uri="{FF2B5EF4-FFF2-40B4-BE49-F238E27FC236}">
                    <a16:creationId xmlns:a16="http://schemas.microsoft.com/office/drawing/2014/main" id="{6DAD12D5-B16A-A2DD-6EFE-95C62DF2361B}"/>
                  </a:ext>
                </a:extLst>
              </p:cNvPr>
              <p:cNvSpPr/>
              <p:nvPr/>
            </p:nvSpPr>
            <p:spPr>
              <a:xfrm>
                <a:off x="6395525" y="1847125"/>
                <a:ext cx="108425" cy="57250"/>
              </a:xfrm>
              <a:custGeom>
                <a:avLst/>
                <a:gdLst/>
                <a:ahLst/>
                <a:cxnLst/>
                <a:rect l="l" t="t" r="r" b="b"/>
                <a:pathLst>
                  <a:path w="4337" h="2290" extrusionOk="0">
                    <a:moveTo>
                      <a:pt x="1247" y="392"/>
                    </a:moveTo>
                    <a:cubicBezTo>
                      <a:pt x="1017" y="257"/>
                      <a:pt x="814" y="108"/>
                      <a:pt x="597" y="81"/>
                    </a:cubicBezTo>
                    <a:cubicBezTo>
                      <a:pt x="1" y="0"/>
                      <a:pt x="41" y="813"/>
                      <a:pt x="245" y="1192"/>
                    </a:cubicBezTo>
                    <a:cubicBezTo>
                      <a:pt x="664" y="1924"/>
                      <a:pt x="1423" y="2289"/>
                      <a:pt x="2169" y="2276"/>
                    </a:cubicBezTo>
                    <a:cubicBezTo>
                      <a:pt x="2928" y="2289"/>
                      <a:pt x="3686" y="1924"/>
                      <a:pt x="4093" y="1192"/>
                    </a:cubicBezTo>
                    <a:cubicBezTo>
                      <a:pt x="4296" y="813"/>
                      <a:pt x="4337" y="0"/>
                      <a:pt x="3741" y="81"/>
                    </a:cubicBezTo>
                    <a:cubicBezTo>
                      <a:pt x="3524" y="108"/>
                      <a:pt x="3320" y="257"/>
                      <a:pt x="3090" y="392"/>
                    </a:cubicBezTo>
                    <a:cubicBezTo>
                      <a:pt x="2805" y="555"/>
                      <a:pt x="2480" y="623"/>
                      <a:pt x="2169" y="609"/>
                    </a:cubicBezTo>
                    <a:cubicBezTo>
                      <a:pt x="1857" y="623"/>
                      <a:pt x="1546" y="555"/>
                      <a:pt x="1247" y="39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563;p51">
                <a:extLst>
                  <a:ext uri="{FF2B5EF4-FFF2-40B4-BE49-F238E27FC236}">
                    <a16:creationId xmlns:a16="http://schemas.microsoft.com/office/drawing/2014/main" id="{BB839B07-0626-D6B4-24DC-80BBFEB8EE9A}"/>
                  </a:ext>
                </a:extLst>
              </p:cNvPr>
              <p:cNvSpPr/>
              <p:nvPr/>
            </p:nvSpPr>
            <p:spPr>
              <a:xfrm>
                <a:off x="6267500" y="1773275"/>
                <a:ext cx="72825" cy="94875"/>
              </a:xfrm>
              <a:custGeom>
                <a:avLst/>
                <a:gdLst/>
                <a:ahLst/>
                <a:cxnLst/>
                <a:rect l="l" t="t" r="r" b="b"/>
                <a:pathLst>
                  <a:path w="2913" h="3795" extrusionOk="0">
                    <a:moveTo>
                      <a:pt x="284" y="691"/>
                    </a:moveTo>
                    <a:cubicBezTo>
                      <a:pt x="122" y="582"/>
                      <a:pt x="67" y="380"/>
                      <a:pt x="176" y="217"/>
                    </a:cubicBezTo>
                    <a:cubicBezTo>
                      <a:pt x="271" y="54"/>
                      <a:pt x="488" y="0"/>
                      <a:pt x="651" y="109"/>
                    </a:cubicBezTo>
                    <a:cubicBezTo>
                      <a:pt x="651" y="109"/>
                      <a:pt x="2819" y="1464"/>
                      <a:pt x="2859" y="2154"/>
                    </a:cubicBezTo>
                    <a:cubicBezTo>
                      <a:pt x="2913" y="2927"/>
                      <a:pt x="501" y="3740"/>
                      <a:pt x="488" y="3740"/>
                    </a:cubicBezTo>
                    <a:cubicBezTo>
                      <a:pt x="311" y="3794"/>
                      <a:pt x="122" y="3699"/>
                      <a:pt x="54" y="3523"/>
                    </a:cubicBezTo>
                    <a:cubicBezTo>
                      <a:pt x="0" y="3346"/>
                      <a:pt x="95" y="3144"/>
                      <a:pt x="271" y="3090"/>
                    </a:cubicBezTo>
                    <a:cubicBezTo>
                      <a:pt x="284" y="3090"/>
                      <a:pt x="2195" y="2439"/>
                      <a:pt x="2181" y="2195"/>
                    </a:cubicBezTo>
                    <a:cubicBezTo>
                      <a:pt x="2154" y="1856"/>
                      <a:pt x="284" y="691"/>
                      <a:pt x="284" y="69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564;p51">
                <a:extLst>
                  <a:ext uri="{FF2B5EF4-FFF2-40B4-BE49-F238E27FC236}">
                    <a16:creationId xmlns:a16="http://schemas.microsoft.com/office/drawing/2014/main" id="{9FF26258-BBBC-BA67-3786-BFEE65D4AD37}"/>
                  </a:ext>
                </a:extLst>
              </p:cNvPr>
              <p:cNvSpPr/>
              <p:nvPr/>
            </p:nvSpPr>
            <p:spPr>
              <a:xfrm>
                <a:off x="6559125" y="1773275"/>
                <a:ext cx="72875" cy="94875"/>
              </a:xfrm>
              <a:custGeom>
                <a:avLst/>
                <a:gdLst/>
                <a:ahLst/>
                <a:cxnLst/>
                <a:rect l="l" t="t" r="r" b="b"/>
                <a:pathLst>
                  <a:path w="2915" h="3795" extrusionOk="0">
                    <a:moveTo>
                      <a:pt x="2264" y="109"/>
                    </a:moveTo>
                    <a:cubicBezTo>
                      <a:pt x="2427" y="0"/>
                      <a:pt x="2643" y="54"/>
                      <a:pt x="2738" y="217"/>
                    </a:cubicBezTo>
                    <a:cubicBezTo>
                      <a:pt x="2846" y="380"/>
                      <a:pt x="2792" y="582"/>
                      <a:pt x="2629" y="691"/>
                    </a:cubicBezTo>
                    <a:cubicBezTo>
                      <a:pt x="2629" y="691"/>
                      <a:pt x="760" y="1856"/>
                      <a:pt x="747" y="2195"/>
                    </a:cubicBezTo>
                    <a:cubicBezTo>
                      <a:pt x="719" y="2439"/>
                      <a:pt x="2629" y="3090"/>
                      <a:pt x="2643" y="3090"/>
                    </a:cubicBezTo>
                    <a:cubicBezTo>
                      <a:pt x="2819" y="3144"/>
                      <a:pt x="2914" y="3346"/>
                      <a:pt x="2860" y="3523"/>
                    </a:cubicBezTo>
                    <a:cubicBezTo>
                      <a:pt x="2792" y="3699"/>
                      <a:pt x="2602" y="3794"/>
                      <a:pt x="2427" y="3740"/>
                    </a:cubicBezTo>
                    <a:cubicBezTo>
                      <a:pt x="2413" y="3740"/>
                      <a:pt x="1" y="2927"/>
                      <a:pt x="55" y="2154"/>
                    </a:cubicBezTo>
                    <a:cubicBezTo>
                      <a:pt x="96" y="1464"/>
                      <a:pt x="2264" y="109"/>
                      <a:pt x="2264" y="10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565;p51">
                <a:extLst>
                  <a:ext uri="{FF2B5EF4-FFF2-40B4-BE49-F238E27FC236}">
                    <a16:creationId xmlns:a16="http://schemas.microsoft.com/office/drawing/2014/main" id="{70A39177-D2DB-6A60-88F8-C6B1A3D37360}"/>
                  </a:ext>
                </a:extLst>
              </p:cNvPr>
              <p:cNvSpPr/>
              <p:nvPr/>
            </p:nvSpPr>
            <p:spPr>
              <a:xfrm>
                <a:off x="6253275" y="1884375"/>
                <a:ext cx="78250" cy="30150"/>
              </a:xfrm>
              <a:custGeom>
                <a:avLst/>
                <a:gdLst/>
                <a:ahLst/>
                <a:cxnLst/>
                <a:rect l="l" t="t" r="r" b="b"/>
                <a:pathLst>
                  <a:path w="3130" h="1206" extrusionOk="0">
                    <a:moveTo>
                      <a:pt x="1572" y="1206"/>
                    </a:moveTo>
                    <a:cubicBezTo>
                      <a:pt x="2425" y="1206"/>
                      <a:pt x="3130" y="935"/>
                      <a:pt x="3130" y="597"/>
                    </a:cubicBezTo>
                    <a:cubicBezTo>
                      <a:pt x="3130" y="271"/>
                      <a:pt x="2425" y="1"/>
                      <a:pt x="1572" y="1"/>
                    </a:cubicBezTo>
                    <a:cubicBezTo>
                      <a:pt x="705" y="1"/>
                      <a:pt x="0" y="271"/>
                      <a:pt x="0" y="597"/>
                    </a:cubicBezTo>
                    <a:cubicBezTo>
                      <a:pt x="0" y="935"/>
                      <a:pt x="705" y="1206"/>
                      <a:pt x="1572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66;p51">
                <a:extLst>
                  <a:ext uri="{FF2B5EF4-FFF2-40B4-BE49-F238E27FC236}">
                    <a16:creationId xmlns:a16="http://schemas.microsoft.com/office/drawing/2014/main" id="{EAEAB41B-6631-8892-F0D8-6A5B91EBE68D}"/>
                  </a:ext>
                </a:extLst>
              </p:cNvPr>
              <p:cNvSpPr/>
              <p:nvPr/>
            </p:nvSpPr>
            <p:spPr>
              <a:xfrm>
                <a:off x="6567950" y="1884375"/>
                <a:ext cx="78275" cy="30150"/>
              </a:xfrm>
              <a:custGeom>
                <a:avLst/>
                <a:gdLst/>
                <a:ahLst/>
                <a:cxnLst/>
                <a:rect l="l" t="t" r="r" b="b"/>
                <a:pathLst>
                  <a:path w="3131" h="1206" extrusionOk="0">
                    <a:moveTo>
                      <a:pt x="1572" y="1206"/>
                    </a:moveTo>
                    <a:cubicBezTo>
                      <a:pt x="2426" y="1206"/>
                      <a:pt x="3130" y="935"/>
                      <a:pt x="3130" y="597"/>
                    </a:cubicBezTo>
                    <a:cubicBezTo>
                      <a:pt x="3130" y="271"/>
                      <a:pt x="2426" y="1"/>
                      <a:pt x="1572" y="1"/>
                    </a:cubicBezTo>
                    <a:cubicBezTo>
                      <a:pt x="705" y="1"/>
                      <a:pt x="0" y="271"/>
                      <a:pt x="0" y="597"/>
                    </a:cubicBezTo>
                    <a:cubicBezTo>
                      <a:pt x="0" y="935"/>
                      <a:pt x="705" y="1206"/>
                      <a:pt x="1572" y="1206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" name="Google Shape;6567;p51">
              <a:extLst>
                <a:ext uri="{FF2B5EF4-FFF2-40B4-BE49-F238E27FC236}">
                  <a16:creationId xmlns:a16="http://schemas.microsoft.com/office/drawing/2014/main" id="{1FF82F10-1C0D-081A-A076-73054AA2DF51}"/>
                </a:ext>
              </a:extLst>
            </p:cNvPr>
            <p:cNvGrpSpPr/>
            <p:nvPr/>
          </p:nvGrpSpPr>
          <p:grpSpPr>
            <a:xfrm>
              <a:off x="7283528" y="1827591"/>
              <a:ext cx="301143" cy="95916"/>
              <a:chOff x="5581225" y="1820025"/>
              <a:chExt cx="463725" cy="147700"/>
            </a:xfrm>
          </p:grpSpPr>
          <p:sp>
            <p:nvSpPr>
              <p:cNvPr id="48" name="Google Shape;6568;p51">
                <a:extLst>
                  <a:ext uri="{FF2B5EF4-FFF2-40B4-BE49-F238E27FC236}">
                    <a16:creationId xmlns:a16="http://schemas.microsoft.com/office/drawing/2014/main" id="{D0F48A12-802A-8895-6193-4ED5EEB60DBF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6569;p51">
                <a:extLst>
                  <a:ext uri="{FF2B5EF4-FFF2-40B4-BE49-F238E27FC236}">
                    <a16:creationId xmlns:a16="http://schemas.microsoft.com/office/drawing/2014/main" id="{99579C55-3D99-77FA-C399-5110B2B95FB4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6570;p51">
                <a:extLst>
                  <a:ext uri="{FF2B5EF4-FFF2-40B4-BE49-F238E27FC236}">
                    <a16:creationId xmlns:a16="http://schemas.microsoft.com/office/drawing/2014/main" id="{31D59D32-5374-ACBF-EA0D-7A0FFA461529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6571;p51">
                <a:extLst>
                  <a:ext uri="{FF2B5EF4-FFF2-40B4-BE49-F238E27FC236}">
                    <a16:creationId xmlns:a16="http://schemas.microsoft.com/office/drawing/2014/main" id="{2594CBBF-86D2-864C-BD74-60037EAC1962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6572;p51">
                <a:extLst>
                  <a:ext uri="{FF2B5EF4-FFF2-40B4-BE49-F238E27FC236}">
                    <a16:creationId xmlns:a16="http://schemas.microsoft.com/office/drawing/2014/main" id="{45995947-6A87-0199-C4DD-C1540563C69E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6573;p51">
                <a:extLst>
                  <a:ext uri="{FF2B5EF4-FFF2-40B4-BE49-F238E27FC236}">
                    <a16:creationId xmlns:a16="http://schemas.microsoft.com/office/drawing/2014/main" id="{7860F02B-6DD2-73D1-6CDA-9E51DF7F859A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6574;p51">
                <a:extLst>
                  <a:ext uri="{FF2B5EF4-FFF2-40B4-BE49-F238E27FC236}">
                    <a16:creationId xmlns:a16="http://schemas.microsoft.com/office/drawing/2014/main" id="{038D97D6-2365-E191-1997-EBC1E7221CE4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6575;p51">
                <a:extLst>
                  <a:ext uri="{FF2B5EF4-FFF2-40B4-BE49-F238E27FC236}">
                    <a16:creationId xmlns:a16="http://schemas.microsoft.com/office/drawing/2014/main" id="{2DD71F16-A308-AADE-5F23-D285C02C1F31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6576;p51">
                <a:extLst>
                  <a:ext uri="{FF2B5EF4-FFF2-40B4-BE49-F238E27FC236}">
                    <a16:creationId xmlns:a16="http://schemas.microsoft.com/office/drawing/2014/main" id="{42F9C7D7-B8AA-A52D-9FAE-8157621B7604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6577;p51">
                <a:extLst>
                  <a:ext uri="{FF2B5EF4-FFF2-40B4-BE49-F238E27FC236}">
                    <a16:creationId xmlns:a16="http://schemas.microsoft.com/office/drawing/2014/main" id="{8F3DCEC7-1FF1-1048-7108-AAA583471357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6578;p51">
                <a:extLst>
                  <a:ext uri="{FF2B5EF4-FFF2-40B4-BE49-F238E27FC236}">
                    <a16:creationId xmlns:a16="http://schemas.microsoft.com/office/drawing/2014/main" id="{F80C5F59-33B7-B3BF-0F7D-50A7574FD593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6579;p51">
                <a:extLst>
                  <a:ext uri="{FF2B5EF4-FFF2-40B4-BE49-F238E27FC236}">
                    <a16:creationId xmlns:a16="http://schemas.microsoft.com/office/drawing/2014/main" id="{600AC933-EF6F-11B7-A909-C01257657D71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580;p51">
                <a:extLst>
                  <a:ext uri="{FF2B5EF4-FFF2-40B4-BE49-F238E27FC236}">
                    <a16:creationId xmlns:a16="http://schemas.microsoft.com/office/drawing/2014/main" id="{065D3956-0BBB-DD4B-15D0-E4B9C9391398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" name="Google Shape;6581;p51">
              <a:extLst>
                <a:ext uri="{FF2B5EF4-FFF2-40B4-BE49-F238E27FC236}">
                  <a16:creationId xmlns:a16="http://schemas.microsoft.com/office/drawing/2014/main" id="{DA5F9F42-7124-2B4F-9DDB-D01AD88483ED}"/>
                </a:ext>
              </a:extLst>
            </p:cNvPr>
            <p:cNvGrpSpPr/>
            <p:nvPr/>
          </p:nvGrpSpPr>
          <p:grpSpPr>
            <a:xfrm>
              <a:off x="9246978" y="2696291"/>
              <a:ext cx="301143" cy="95916"/>
              <a:chOff x="5581225" y="1820025"/>
              <a:chExt cx="463725" cy="147700"/>
            </a:xfrm>
          </p:grpSpPr>
          <p:sp>
            <p:nvSpPr>
              <p:cNvPr id="35" name="Google Shape;6582;p51">
                <a:extLst>
                  <a:ext uri="{FF2B5EF4-FFF2-40B4-BE49-F238E27FC236}">
                    <a16:creationId xmlns:a16="http://schemas.microsoft.com/office/drawing/2014/main" id="{E162536E-7E0B-B951-ACFD-AAC01A8A9F6F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6583;p51">
                <a:extLst>
                  <a:ext uri="{FF2B5EF4-FFF2-40B4-BE49-F238E27FC236}">
                    <a16:creationId xmlns:a16="http://schemas.microsoft.com/office/drawing/2014/main" id="{295798B9-AB1C-4693-545A-6D6D48D8EA6A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6584;p51">
                <a:extLst>
                  <a:ext uri="{FF2B5EF4-FFF2-40B4-BE49-F238E27FC236}">
                    <a16:creationId xmlns:a16="http://schemas.microsoft.com/office/drawing/2014/main" id="{48335EF4-850D-1201-99C8-3B0374FE8D0A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6585;p51">
                <a:extLst>
                  <a:ext uri="{FF2B5EF4-FFF2-40B4-BE49-F238E27FC236}">
                    <a16:creationId xmlns:a16="http://schemas.microsoft.com/office/drawing/2014/main" id="{39AA20FE-1ADB-E043-60F5-152D7905BAF8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6586;p51">
                <a:extLst>
                  <a:ext uri="{FF2B5EF4-FFF2-40B4-BE49-F238E27FC236}">
                    <a16:creationId xmlns:a16="http://schemas.microsoft.com/office/drawing/2014/main" id="{52579F72-FCD1-A624-36CA-5E573F29544F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6587;p51">
                <a:extLst>
                  <a:ext uri="{FF2B5EF4-FFF2-40B4-BE49-F238E27FC236}">
                    <a16:creationId xmlns:a16="http://schemas.microsoft.com/office/drawing/2014/main" id="{27CF9EE4-BBE4-4C9A-8A5C-7C6F213323C2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6588;p51">
                <a:extLst>
                  <a:ext uri="{FF2B5EF4-FFF2-40B4-BE49-F238E27FC236}">
                    <a16:creationId xmlns:a16="http://schemas.microsoft.com/office/drawing/2014/main" id="{686215FE-0122-D6B6-4A11-2707ACE0FB9F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6589;p51">
                <a:extLst>
                  <a:ext uri="{FF2B5EF4-FFF2-40B4-BE49-F238E27FC236}">
                    <a16:creationId xmlns:a16="http://schemas.microsoft.com/office/drawing/2014/main" id="{7EF696D4-F5CA-3867-482C-0F5CDC4E8DF6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6590;p51">
                <a:extLst>
                  <a:ext uri="{FF2B5EF4-FFF2-40B4-BE49-F238E27FC236}">
                    <a16:creationId xmlns:a16="http://schemas.microsoft.com/office/drawing/2014/main" id="{94C196A7-2DAC-3D35-F355-28359A824487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6591;p51">
                <a:extLst>
                  <a:ext uri="{FF2B5EF4-FFF2-40B4-BE49-F238E27FC236}">
                    <a16:creationId xmlns:a16="http://schemas.microsoft.com/office/drawing/2014/main" id="{B0489562-190E-0FE5-7196-04D672B69883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6592;p51">
                <a:extLst>
                  <a:ext uri="{FF2B5EF4-FFF2-40B4-BE49-F238E27FC236}">
                    <a16:creationId xmlns:a16="http://schemas.microsoft.com/office/drawing/2014/main" id="{B5A4108D-D538-3B9B-3B4B-F600723DDD8D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6593;p51">
                <a:extLst>
                  <a:ext uri="{FF2B5EF4-FFF2-40B4-BE49-F238E27FC236}">
                    <a16:creationId xmlns:a16="http://schemas.microsoft.com/office/drawing/2014/main" id="{55337807-C1D4-1FD6-D0F0-D08A22937AA3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6594;p51">
                <a:extLst>
                  <a:ext uri="{FF2B5EF4-FFF2-40B4-BE49-F238E27FC236}">
                    <a16:creationId xmlns:a16="http://schemas.microsoft.com/office/drawing/2014/main" id="{A6C0865A-AEBB-E70D-C958-9DB6E88A7555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" name="Google Shape;6595;p51">
              <a:extLst>
                <a:ext uri="{FF2B5EF4-FFF2-40B4-BE49-F238E27FC236}">
                  <a16:creationId xmlns:a16="http://schemas.microsoft.com/office/drawing/2014/main" id="{713C80AE-E314-C4B0-0AD0-455D36912896}"/>
                </a:ext>
              </a:extLst>
            </p:cNvPr>
            <p:cNvGrpSpPr/>
            <p:nvPr/>
          </p:nvGrpSpPr>
          <p:grpSpPr>
            <a:xfrm>
              <a:off x="6916378" y="3524616"/>
              <a:ext cx="301143" cy="95916"/>
              <a:chOff x="5581225" y="1820025"/>
              <a:chExt cx="463725" cy="147700"/>
            </a:xfrm>
          </p:grpSpPr>
          <p:sp>
            <p:nvSpPr>
              <p:cNvPr id="22" name="Google Shape;6596;p51">
                <a:extLst>
                  <a:ext uri="{FF2B5EF4-FFF2-40B4-BE49-F238E27FC236}">
                    <a16:creationId xmlns:a16="http://schemas.microsoft.com/office/drawing/2014/main" id="{542A432F-6CAD-7355-550A-692BFE20FF2C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6597;p51">
                <a:extLst>
                  <a:ext uri="{FF2B5EF4-FFF2-40B4-BE49-F238E27FC236}">
                    <a16:creationId xmlns:a16="http://schemas.microsoft.com/office/drawing/2014/main" id="{146C2974-55FD-73C1-8064-27F1E324F706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6598;p51">
                <a:extLst>
                  <a:ext uri="{FF2B5EF4-FFF2-40B4-BE49-F238E27FC236}">
                    <a16:creationId xmlns:a16="http://schemas.microsoft.com/office/drawing/2014/main" id="{E2C9442B-5EA2-DCA8-2286-DB17535B8D74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6599;p51">
                <a:extLst>
                  <a:ext uri="{FF2B5EF4-FFF2-40B4-BE49-F238E27FC236}">
                    <a16:creationId xmlns:a16="http://schemas.microsoft.com/office/drawing/2014/main" id="{E46B3401-CC04-F1F3-43C6-6700C874FC50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6600;p51">
                <a:extLst>
                  <a:ext uri="{FF2B5EF4-FFF2-40B4-BE49-F238E27FC236}">
                    <a16:creationId xmlns:a16="http://schemas.microsoft.com/office/drawing/2014/main" id="{81C63D49-A8CD-BB1B-5A80-F413152B40D9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6601;p51">
                <a:extLst>
                  <a:ext uri="{FF2B5EF4-FFF2-40B4-BE49-F238E27FC236}">
                    <a16:creationId xmlns:a16="http://schemas.microsoft.com/office/drawing/2014/main" id="{C337E956-05DB-35C1-22FF-275C4F209F4B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6602;p51">
                <a:extLst>
                  <a:ext uri="{FF2B5EF4-FFF2-40B4-BE49-F238E27FC236}">
                    <a16:creationId xmlns:a16="http://schemas.microsoft.com/office/drawing/2014/main" id="{71A21CD3-520D-890F-1BF0-F834F758887C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6603;p51">
                <a:extLst>
                  <a:ext uri="{FF2B5EF4-FFF2-40B4-BE49-F238E27FC236}">
                    <a16:creationId xmlns:a16="http://schemas.microsoft.com/office/drawing/2014/main" id="{44B009B4-D543-4293-C3B9-CF8B39BF203F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6604;p51">
                <a:extLst>
                  <a:ext uri="{FF2B5EF4-FFF2-40B4-BE49-F238E27FC236}">
                    <a16:creationId xmlns:a16="http://schemas.microsoft.com/office/drawing/2014/main" id="{6686EBA3-5908-D252-664F-E2EF89F02876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6605;p51">
                <a:extLst>
                  <a:ext uri="{FF2B5EF4-FFF2-40B4-BE49-F238E27FC236}">
                    <a16:creationId xmlns:a16="http://schemas.microsoft.com/office/drawing/2014/main" id="{87FB30EC-9018-1293-DCD6-7B4FD7966EBF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6606;p51">
                <a:extLst>
                  <a:ext uri="{FF2B5EF4-FFF2-40B4-BE49-F238E27FC236}">
                    <a16:creationId xmlns:a16="http://schemas.microsoft.com/office/drawing/2014/main" id="{A1BF1BD2-4C5E-9FA2-2101-87A88EA7CED1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6607;p51">
                <a:extLst>
                  <a:ext uri="{FF2B5EF4-FFF2-40B4-BE49-F238E27FC236}">
                    <a16:creationId xmlns:a16="http://schemas.microsoft.com/office/drawing/2014/main" id="{D2F779FB-3E5A-E715-1B65-9A6750464809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6608;p51">
                <a:extLst>
                  <a:ext uri="{FF2B5EF4-FFF2-40B4-BE49-F238E27FC236}">
                    <a16:creationId xmlns:a16="http://schemas.microsoft.com/office/drawing/2014/main" id="{82DC9B6C-83F0-41F3-128A-901933FB6610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3" name="Google Shape;6609;p51">
            <a:extLst>
              <a:ext uri="{FF2B5EF4-FFF2-40B4-BE49-F238E27FC236}">
                <a16:creationId xmlns:a16="http://schemas.microsoft.com/office/drawing/2014/main" id="{B960359B-7CAA-7ACD-2939-65E7C0407933}"/>
              </a:ext>
            </a:extLst>
          </p:cNvPr>
          <p:cNvGrpSpPr/>
          <p:nvPr/>
        </p:nvGrpSpPr>
        <p:grpSpPr>
          <a:xfrm flipH="1">
            <a:off x="8079476" y="4058883"/>
            <a:ext cx="976365" cy="965717"/>
            <a:chOff x="2214529" y="2433804"/>
            <a:chExt cx="2706110" cy="2676600"/>
          </a:xfrm>
        </p:grpSpPr>
        <p:sp>
          <p:nvSpPr>
            <p:cNvPr id="74" name="Google Shape;6610;p51">
              <a:extLst>
                <a:ext uri="{FF2B5EF4-FFF2-40B4-BE49-F238E27FC236}">
                  <a16:creationId xmlns:a16="http://schemas.microsoft.com/office/drawing/2014/main" id="{FA4633F6-BD7A-3CB3-04EE-280DAFB2A913}"/>
                </a:ext>
              </a:extLst>
            </p:cNvPr>
            <p:cNvSpPr/>
            <p:nvPr/>
          </p:nvSpPr>
          <p:spPr>
            <a:xfrm>
              <a:off x="3189613" y="2433804"/>
              <a:ext cx="775500" cy="26766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6611;p51">
              <a:extLst>
                <a:ext uri="{FF2B5EF4-FFF2-40B4-BE49-F238E27FC236}">
                  <a16:creationId xmlns:a16="http://schemas.microsoft.com/office/drawing/2014/main" id="{4068A758-A165-95B8-AFCF-2A5139458FFB}"/>
                </a:ext>
              </a:extLst>
            </p:cNvPr>
            <p:cNvSpPr/>
            <p:nvPr/>
          </p:nvSpPr>
          <p:spPr>
            <a:xfrm rot="3599640">
              <a:off x="3179809" y="2422465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6612;p51">
              <a:extLst>
                <a:ext uri="{FF2B5EF4-FFF2-40B4-BE49-F238E27FC236}">
                  <a16:creationId xmlns:a16="http://schemas.microsoft.com/office/drawing/2014/main" id="{8765BBE8-75C8-EC11-8F79-B5DBC6E538C6}"/>
                </a:ext>
              </a:extLst>
            </p:cNvPr>
            <p:cNvSpPr/>
            <p:nvPr/>
          </p:nvSpPr>
          <p:spPr>
            <a:xfrm rot="7200360">
              <a:off x="3179699" y="2433806"/>
              <a:ext cx="775659" cy="2676683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6613;p51">
              <a:extLst>
                <a:ext uri="{FF2B5EF4-FFF2-40B4-BE49-F238E27FC236}">
                  <a16:creationId xmlns:a16="http://schemas.microsoft.com/office/drawing/2014/main" id="{DAE33A05-F111-57AB-1139-61AA29C9F101}"/>
                </a:ext>
              </a:extLst>
            </p:cNvPr>
            <p:cNvSpPr/>
            <p:nvPr/>
          </p:nvSpPr>
          <p:spPr>
            <a:xfrm>
              <a:off x="2316805" y="31969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8" name="Google Shape;6614;p51">
              <a:extLst>
                <a:ext uri="{FF2B5EF4-FFF2-40B4-BE49-F238E27FC236}">
                  <a16:creationId xmlns:a16="http://schemas.microsoft.com/office/drawing/2014/main" id="{305C29CE-08CD-4E5F-3580-B222FA160FD6}"/>
                </a:ext>
              </a:extLst>
            </p:cNvPr>
            <p:cNvGrpSpPr/>
            <p:nvPr/>
          </p:nvGrpSpPr>
          <p:grpSpPr>
            <a:xfrm>
              <a:off x="2343091" y="3325866"/>
              <a:ext cx="301143" cy="95916"/>
              <a:chOff x="5581225" y="1820025"/>
              <a:chExt cx="463725" cy="147700"/>
            </a:xfrm>
          </p:grpSpPr>
          <p:sp>
            <p:nvSpPr>
              <p:cNvPr id="124" name="Google Shape;6615;p51">
                <a:extLst>
                  <a:ext uri="{FF2B5EF4-FFF2-40B4-BE49-F238E27FC236}">
                    <a16:creationId xmlns:a16="http://schemas.microsoft.com/office/drawing/2014/main" id="{38C3F115-0ED9-A32F-D25B-A4B496709C61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6616;p51">
                <a:extLst>
                  <a:ext uri="{FF2B5EF4-FFF2-40B4-BE49-F238E27FC236}">
                    <a16:creationId xmlns:a16="http://schemas.microsoft.com/office/drawing/2014/main" id="{71FAE2DD-9FB9-1EB2-5D9F-492B8F6AAD82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6617;p51">
                <a:extLst>
                  <a:ext uri="{FF2B5EF4-FFF2-40B4-BE49-F238E27FC236}">
                    <a16:creationId xmlns:a16="http://schemas.microsoft.com/office/drawing/2014/main" id="{8F170807-110F-093C-9958-50B57AD9462D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6618;p51">
                <a:extLst>
                  <a:ext uri="{FF2B5EF4-FFF2-40B4-BE49-F238E27FC236}">
                    <a16:creationId xmlns:a16="http://schemas.microsoft.com/office/drawing/2014/main" id="{FA1CB0FA-A0B2-FAF6-CC5D-A95865EA6EC9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6619;p51">
                <a:extLst>
                  <a:ext uri="{FF2B5EF4-FFF2-40B4-BE49-F238E27FC236}">
                    <a16:creationId xmlns:a16="http://schemas.microsoft.com/office/drawing/2014/main" id="{5E0B3DC7-8763-2527-7D69-940207E69820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6620;p51">
                <a:extLst>
                  <a:ext uri="{FF2B5EF4-FFF2-40B4-BE49-F238E27FC236}">
                    <a16:creationId xmlns:a16="http://schemas.microsoft.com/office/drawing/2014/main" id="{6A1430F3-EA2D-3D34-888A-6D9AE63A3987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6621;p51">
                <a:extLst>
                  <a:ext uri="{FF2B5EF4-FFF2-40B4-BE49-F238E27FC236}">
                    <a16:creationId xmlns:a16="http://schemas.microsoft.com/office/drawing/2014/main" id="{995B7884-F33C-6695-33DD-586617E150D8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6622;p51">
                <a:extLst>
                  <a:ext uri="{FF2B5EF4-FFF2-40B4-BE49-F238E27FC236}">
                    <a16:creationId xmlns:a16="http://schemas.microsoft.com/office/drawing/2014/main" id="{E7D55BC5-87CC-B8B0-5FCB-B08E1A1AD986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6623;p51">
                <a:extLst>
                  <a:ext uri="{FF2B5EF4-FFF2-40B4-BE49-F238E27FC236}">
                    <a16:creationId xmlns:a16="http://schemas.microsoft.com/office/drawing/2014/main" id="{11B436BA-60CF-A3CA-DE8F-30BC35D3430A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6624;p51">
                <a:extLst>
                  <a:ext uri="{FF2B5EF4-FFF2-40B4-BE49-F238E27FC236}">
                    <a16:creationId xmlns:a16="http://schemas.microsoft.com/office/drawing/2014/main" id="{D8C5536A-CE8D-CFFE-A6E1-A71D4E759872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6625;p51">
                <a:extLst>
                  <a:ext uri="{FF2B5EF4-FFF2-40B4-BE49-F238E27FC236}">
                    <a16:creationId xmlns:a16="http://schemas.microsoft.com/office/drawing/2014/main" id="{B1DF3D37-45E3-7F2D-25A2-946100BF5160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6626;p51">
                <a:extLst>
                  <a:ext uri="{FF2B5EF4-FFF2-40B4-BE49-F238E27FC236}">
                    <a16:creationId xmlns:a16="http://schemas.microsoft.com/office/drawing/2014/main" id="{D7F791F4-6E58-CB2A-0EEF-75ADBEE4D979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6627;p51">
                <a:extLst>
                  <a:ext uri="{FF2B5EF4-FFF2-40B4-BE49-F238E27FC236}">
                    <a16:creationId xmlns:a16="http://schemas.microsoft.com/office/drawing/2014/main" id="{035790F4-E3D0-6567-49F3-522BFC96D87C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9" name="Google Shape;6628;p51">
              <a:extLst>
                <a:ext uri="{FF2B5EF4-FFF2-40B4-BE49-F238E27FC236}">
                  <a16:creationId xmlns:a16="http://schemas.microsoft.com/office/drawing/2014/main" id="{98EEC107-5094-46B6-8936-F64B8E329B99}"/>
                </a:ext>
              </a:extLst>
            </p:cNvPr>
            <p:cNvSpPr/>
            <p:nvPr/>
          </p:nvSpPr>
          <p:spPr>
            <a:xfrm>
              <a:off x="4354930" y="3338379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0" name="Google Shape;6629;p51">
              <a:extLst>
                <a:ext uri="{FF2B5EF4-FFF2-40B4-BE49-F238E27FC236}">
                  <a16:creationId xmlns:a16="http://schemas.microsoft.com/office/drawing/2014/main" id="{6AA4C433-88C9-0368-C076-6471D764E0E5}"/>
                </a:ext>
              </a:extLst>
            </p:cNvPr>
            <p:cNvGrpSpPr/>
            <p:nvPr/>
          </p:nvGrpSpPr>
          <p:grpSpPr>
            <a:xfrm>
              <a:off x="4381216" y="3467266"/>
              <a:ext cx="301143" cy="95916"/>
              <a:chOff x="5581225" y="1820025"/>
              <a:chExt cx="463725" cy="147700"/>
            </a:xfrm>
          </p:grpSpPr>
          <p:sp>
            <p:nvSpPr>
              <p:cNvPr id="111" name="Google Shape;6630;p51">
                <a:extLst>
                  <a:ext uri="{FF2B5EF4-FFF2-40B4-BE49-F238E27FC236}">
                    <a16:creationId xmlns:a16="http://schemas.microsoft.com/office/drawing/2014/main" id="{68153189-7808-8509-6DCA-E4F41BC1495C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6631;p51">
                <a:extLst>
                  <a:ext uri="{FF2B5EF4-FFF2-40B4-BE49-F238E27FC236}">
                    <a16:creationId xmlns:a16="http://schemas.microsoft.com/office/drawing/2014/main" id="{B6C173E3-9756-7825-F50B-A3844614453D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6632;p51">
                <a:extLst>
                  <a:ext uri="{FF2B5EF4-FFF2-40B4-BE49-F238E27FC236}">
                    <a16:creationId xmlns:a16="http://schemas.microsoft.com/office/drawing/2014/main" id="{D91DC885-5AB2-EFBE-E408-CD4BDAE64E76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6633;p51">
                <a:extLst>
                  <a:ext uri="{FF2B5EF4-FFF2-40B4-BE49-F238E27FC236}">
                    <a16:creationId xmlns:a16="http://schemas.microsoft.com/office/drawing/2014/main" id="{D3A54F9A-E9A7-5F8C-2EAB-83C7B7680CE1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6634;p51">
                <a:extLst>
                  <a:ext uri="{FF2B5EF4-FFF2-40B4-BE49-F238E27FC236}">
                    <a16:creationId xmlns:a16="http://schemas.microsoft.com/office/drawing/2014/main" id="{6DA11079-05A5-7209-C54A-6C7344775AA2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6635;p51">
                <a:extLst>
                  <a:ext uri="{FF2B5EF4-FFF2-40B4-BE49-F238E27FC236}">
                    <a16:creationId xmlns:a16="http://schemas.microsoft.com/office/drawing/2014/main" id="{9A4D75D1-8945-C7AF-6A79-184AD680195D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6636;p51">
                <a:extLst>
                  <a:ext uri="{FF2B5EF4-FFF2-40B4-BE49-F238E27FC236}">
                    <a16:creationId xmlns:a16="http://schemas.microsoft.com/office/drawing/2014/main" id="{BADB4E6A-79F7-4684-81BA-86ADB19CD12C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6637;p51">
                <a:extLst>
                  <a:ext uri="{FF2B5EF4-FFF2-40B4-BE49-F238E27FC236}">
                    <a16:creationId xmlns:a16="http://schemas.microsoft.com/office/drawing/2014/main" id="{8D32E218-894B-4D03-278B-76EF4DE68CEF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6638;p51">
                <a:extLst>
                  <a:ext uri="{FF2B5EF4-FFF2-40B4-BE49-F238E27FC236}">
                    <a16:creationId xmlns:a16="http://schemas.microsoft.com/office/drawing/2014/main" id="{74EF785C-5479-A7CA-AE0F-DE5FEA2003AD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6639;p51">
                <a:extLst>
                  <a:ext uri="{FF2B5EF4-FFF2-40B4-BE49-F238E27FC236}">
                    <a16:creationId xmlns:a16="http://schemas.microsoft.com/office/drawing/2014/main" id="{BED3A23B-65CA-07A8-C717-E9EB394B0BDF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6640;p51">
                <a:extLst>
                  <a:ext uri="{FF2B5EF4-FFF2-40B4-BE49-F238E27FC236}">
                    <a16:creationId xmlns:a16="http://schemas.microsoft.com/office/drawing/2014/main" id="{14032204-6751-FF8E-4F21-9686317F0273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6641;p51">
                <a:extLst>
                  <a:ext uri="{FF2B5EF4-FFF2-40B4-BE49-F238E27FC236}">
                    <a16:creationId xmlns:a16="http://schemas.microsoft.com/office/drawing/2014/main" id="{5105ABED-2F9B-99DF-F9F5-755015AA177B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6642;p51">
                <a:extLst>
                  <a:ext uri="{FF2B5EF4-FFF2-40B4-BE49-F238E27FC236}">
                    <a16:creationId xmlns:a16="http://schemas.microsoft.com/office/drawing/2014/main" id="{4D9A338F-29C9-B6FA-6E4A-057213657F2A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1" name="Google Shape;6643;p51">
              <a:extLst>
                <a:ext uri="{FF2B5EF4-FFF2-40B4-BE49-F238E27FC236}">
                  <a16:creationId xmlns:a16="http://schemas.microsoft.com/office/drawing/2014/main" id="{E635B65E-7709-D82D-A21C-C89B26095BAE}"/>
                </a:ext>
              </a:extLst>
            </p:cNvPr>
            <p:cNvSpPr/>
            <p:nvPr/>
          </p:nvSpPr>
          <p:spPr>
            <a:xfrm>
              <a:off x="3163480" y="4603504"/>
              <a:ext cx="353700" cy="353700"/>
            </a:xfrm>
            <a:prstGeom prst="ellipse">
              <a:avLst/>
            </a:prstGeom>
            <a:gradFill>
              <a:gsLst>
                <a:gs pos="0">
                  <a:srgbClr val="C9CBFF"/>
                </a:gs>
                <a:gs pos="100000">
                  <a:schemeClr val="l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2" name="Google Shape;6644;p51">
              <a:extLst>
                <a:ext uri="{FF2B5EF4-FFF2-40B4-BE49-F238E27FC236}">
                  <a16:creationId xmlns:a16="http://schemas.microsoft.com/office/drawing/2014/main" id="{7A77AF2A-EFC8-7059-1EE8-6B7CB1462BED}"/>
                </a:ext>
              </a:extLst>
            </p:cNvPr>
            <p:cNvGrpSpPr/>
            <p:nvPr/>
          </p:nvGrpSpPr>
          <p:grpSpPr>
            <a:xfrm>
              <a:off x="3189766" y="4732391"/>
              <a:ext cx="301143" cy="95916"/>
              <a:chOff x="5581225" y="1820025"/>
              <a:chExt cx="463725" cy="147700"/>
            </a:xfrm>
          </p:grpSpPr>
          <p:sp>
            <p:nvSpPr>
              <p:cNvPr id="98" name="Google Shape;6645;p51">
                <a:extLst>
                  <a:ext uri="{FF2B5EF4-FFF2-40B4-BE49-F238E27FC236}">
                    <a16:creationId xmlns:a16="http://schemas.microsoft.com/office/drawing/2014/main" id="{D6B5D759-A3D6-045D-3E58-668CD2809DB0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6646;p51">
                <a:extLst>
                  <a:ext uri="{FF2B5EF4-FFF2-40B4-BE49-F238E27FC236}">
                    <a16:creationId xmlns:a16="http://schemas.microsoft.com/office/drawing/2014/main" id="{F78D50B2-DAD4-8B2C-534A-DE17E66952E8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6647;p51">
                <a:extLst>
                  <a:ext uri="{FF2B5EF4-FFF2-40B4-BE49-F238E27FC236}">
                    <a16:creationId xmlns:a16="http://schemas.microsoft.com/office/drawing/2014/main" id="{CC4FED39-0852-41CC-F1B5-42A1FF5C7B69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6648;p51">
                <a:extLst>
                  <a:ext uri="{FF2B5EF4-FFF2-40B4-BE49-F238E27FC236}">
                    <a16:creationId xmlns:a16="http://schemas.microsoft.com/office/drawing/2014/main" id="{DC3C02E8-10D9-C1CF-8F93-0277368D4C7D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6649;p51">
                <a:extLst>
                  <a:ext uri="{FF2B5EF4-FFF2-40B4-BE49-F238E27FC236}">
                    <a16:creationId xmlns:a16="http://schemas.microsoft.com/office/drawing/2014/main" id="{A0F909B4-AE22-0C19-8EA7-A52433889C93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6650;p51">
                <a:extLst>
                  <a:ext uri="{FF2B5EF4-FFF2-40B4-BE49-F238E27FC236}">
                    <a16:creationId xmlns:a16="http://schemas.microsoft.com/office/drawing/2014/main" id="{979A2189-4491-75B8-A451-85D6FEC17D7D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6651;p51">
                <a:extLst>
                  <a:ext uri="{FF2B5EF4-FFF2-40B4-BE49-F238E27FC236}">
                    <a16:creationId xmlns:a16="http://schemas.microsoft.com/office/drawing/2014/main" id="{2E6790D9-3EC3-CF67-3B23-289DD1C01F27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6652;p51">
                <a:extLst>
                  <a:ext uri="{FF2B5EF4-FFF2-40B4-BE49-F238E27FC236}">
                    <a16:creationId xmlns:a16="http://schemas.microsoft.com/office/drawing/2014/main" id="{7FE6BAA4-422C-FA31-4BDF-A5030D1AD337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6653;p51">
                <a:extLst>
                  <a:ext uri="{FF2B5EF4-FFF2-40B4-BE49-F238E27FC236}">
                    <a16:creationId xmlns:a16="http://schemas.microsoft.com/office/drawing/2014/main" id="{364AA71C-BB72-B2FB-EB42-AE4A08650F2D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6654;p51">
                <a:extLst>
                  <a:ext uri="{FF2B5EF4-FFF2-40B4-BE49-F238E27FC236}">
                    <a16:creationId xmlns:a16="http://schemas.microsoft.com/office/drawing/2014/main" id="{26E0B791-329E-CBDB-E150-B8D348CE851E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6655;p51">
                <a:extLst>
                  <a:ext uri="{FF2B5EF4-FFF2-40B4-BE49-F238E27FC236}">
                    <a16:creationId xmlns:a16="http://schemas.microsoft.com/office/drawing/2014/main" id="{F8692A0A-B323-A5AB-7802-4E2D0BDD9A32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6656;p51">
                <a:extLst>
                  <a:ext uri="{FF2B5EF4-FFF2-40B4-BE49-F238E27FC236}">
                    <a16:creationId xmlns:a16="http://schemas.microsoft.com/office/drawing/2014/main" id="{BF6E07BB-9740-0DFB-3883-78B127D97C2F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6657;p51">
                <a:extLst>
                  <a:ext uri="{FF2B5EF4-FFF2-40B4-BE49-F238E27FC236}">
                    <a16:creationId xmlns:a16="http://schemas.microsoft.com/office/drawing/2014/main" id="{3DEF5F23-9CA4-2039-A9A0-169C110B9CBA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3" name="Google Shape;6658;p51">
              <a:extLst>
                <a:ext uri="{FF2B5EF4-FFF2-40B4-BE49-F238E27FC236}">
                  <a16:creationId xmlns:a16="http://schemas.microsoft.com/office/drawing/2014/main" id="{7E3F3173-06BB-8EF3-90B1-369B65084B63}"/>
                </a:ext>
              </a:extLst>
            </p:cNvPr>
            <p:cNvSpPr/>
            <p:nvPr/>
          </p:nvSpPr>
          <p:spPr>
            <a:xfrm rot="367083">
              <a:off x="3328261" y="3532838"/>
              <a:ext cx="478525" cy="478525"/>
            </a:xfrm>
            <a:prstGeom prst="ellipse">
              <a:avLst/>
            </a:prstGeom>
            <a:gradFill>
              <a:gsLst>
                <a:gs pos="0">
                  <a:srgbClr val="FFE8CD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4" name="Google Shape;6659;p51">
              <a:extLst>
                <a:ext uri="{FF2B5EF4-FFF2-40B4-BE49-F238E27FC236}">
                  <a16:creationId xmlns:a16="http://schemas.microsoft.com/office/drawing/2014/main" id="{13F6842C-FA2E-91B1-6132-16A69B1843C2}"/>
                </a:ext>
              </a:extLst>
            </p:cNvPr>
            <p:cNvGrpSpPr/>
            <p:nvPr/>
          </p:nvGrpSpPr>
          <p:grpSpPr>
            <a:xfrm>
              <a:off x="3390682" y="3715768"/>
              <a:ext cx="353683" cy="112666"/>
              <a:chOff x="5581225" y="1820025"/>
              <a:chExt cx="463725" cy="147700"/>
            </a:xfrm>
          </p:grpSpPr>
          <p:sp>
            <p:nvSpPr>
              <p:cNvPr id="85" name="Google Shape;6660;p51">
                <a:extLst>
                  <a:ext uri="{FF2B5EF4-FFF2-40B4-BE49-F238E27FC236}">
                    <a16:creationId xmlns:a16="http://schemas.microsoft.com/office/drawing/2014/main" id="{945384B6-8262-BCE2-055C-9E4A1EED6ABE}"/>
                  </a:ext>
                </a:extLst>
              </p:cNvPr>
              <p:cNvSpPr/>
              <p:nvPr/>
            </p:nvSpPr>
            <p:spPr>
              <a:xfrm>
                <a:off x="56052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20" y="4039"/>
                    </a:moveTo>
                    <a:cubicBezTo>
                      <a:pt x="3131" y="4039"/>
                      <a:pt x="4038" y="3144"/>
                      <a:pt x="4038" y="2020"/>
                    </a:cubicBezTo>
                    <a:cubicBezTo>
                      <a:pt x="4038" y="909"/>
                      <a:pt x="3131" y="1"/>
                      <a:pt x="2020" y="1"/>
                    </a:cubicBezTo>
                    <a:cubicBezTo>
                      <a:pt x="909" y="1"/>
                      <a:pt x="1" y="909"/>
                      <a:pt x="1" y="2020"/>
                    </a:cubicBezTo>
                    <a:cubicBezTo>
                      <a:pt x="1" y="3144"/>
                      <a:pt x="909" y="4039"/>
                      <a:pt x="2020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6661;p51">
                <a:extLst>
                  <a:ext uri="{FF2B5EF4-FFF2-40B4-BE49-F238E27FC236}">
                    <a16:creationId xmlns:a16="http://schemas.microsoft.com/office/drawing/2014/main" id="{E57B0866-CF6F-7425-80F8-FBA83DDB6405}"/>
                  </a:ext>
                </a:extLst>
              </p:cNvPr>
              <p:cNvSpPr/>
              <p:nvPr/>
            </p:nvSpPr>
            <p:spPr>
              <a:xfrm>
                <a:off x="5594100" y="1820025"/>
                <a:ext cx="4845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016" extrusionOk="0">
                    <a:moveTo>
                      <a:pt x="190" y="407"/>
                    </a:moveTo>
                    <a:cubicBezTo>
                      <a:pt x="244" y="488"/>
                      <a:pt x="298" y="555"/>
                      <a:pt x="365" y="623"/>
                    </a:cubicBezTo>
                    <a:cubicBezTo>
                      <a:pt x="488" y="759"/>
                      <a:pt x="623" y="867"/>
                      <a:pt x="799" y="934"/>
                    </a:cubicBezTo>
                    <a:lnTo>
                      <a:pt x="799" y="934"/>
                    </a:lnTo>
                    <a:lnTo>
                      <a:pt x="813" y="934"/>
                    </a:lnTo>
                    <a:lnTo>
                      <a:pt x="840" y="949"/>
                    </a:lnTo>
                    <a:cubicBezTo>
                      <a:pt x="1030" y="1016"/>
                      <a:pt x="1192" y="1016"/>
                      <a:pt x="1395" y="962"/>
                    </a:cubicBezTo>
                    <a:cubicBezTo>
                      <a:pt x="1476" y="934"/>
                      <a:pt x="1545" y="907"/>
                      <a:pt x="1612" y="867"/>
                    </a:cubicBezTo>
                    <a:cubicBezTo>
                      <a:pt x="1666" y="840"/>
                      <a:pt x="1937" y="636"/>
                      <a:pt x="1856" y="555"/>
                    </a:cubicBezTo>
                    <a:cubicBezTo>
                      <a:pt x="1789" y="488"/>
                      <a:pt x="1585" y="623"/>
                      <a:pt x="1503" y="663"/>
                    </a:cubicBezTo>
                    <a:cubicBezTo>
                      <a:pt x="1449" y="691"/>
                      <a:pt x="1395" y="705"/>
                      <a:pt x="1328" y="718"/>
                    </a:cubicBezTo>
                    <a:cubicBezTo>
                      <a:pt x="1192" y="745"/>
                      <a:pt x="1070" y="732"/>
                      <a:pt x="934" y="691"/>
                    </a:cubicBezTo>
                    <a:lnTo>
                      <a:pt x="907" y="678"/>
                    </a:lnTo>
                    <a:lnTo>
                      <a:pt x="907" y="678"/>
                    </a:lnTo>
                    <a:lnTo>
                      <a:pt x="894" y="678"/>
                    </a:lnTo>
                    <a:cubicBezTo>
                      <a:pt x="759" y="623"/>
                      <a:pt x="650" y="542"/>
                      <a:pt x="542" y="447"/>
                    </a:cubicBezTo>
                    <a:cubicBezTo>
                      <a:pt x="515" y="434"/>
                      <a:pt x="407" y="311"/>
                      <a:pt x="379" y="271"/>
                    </a:cubicBezTo>
                    <a:cubicBezTo>
                      <a:pt x="325" y="217"/>
                      <a:pt x="176" y="0"/>
                      <a:pt x="94" y="27"/>
                    </a:cubicBezTo>
                    <a:cubicBezTo>
                      <a:pt x="0" y="81"/>
                      <a:pt x="163" y="365"/>
                      <a:pt x="190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6662;p51">
                <a:extLst>
                  <a:ext uri="{FF2B5EF4-FFF2-40B4-BE49-F238E27FC236}">
                    <a16:creationId xmlns:a16="http://schemas.microsoft.com/office/drawing/2014/main" id="{35A4D388-659A-DB12-BAE1-73F51DE92114}"/>
                  </a:ext>
                </a:extLst>
              </p:cNvPr>
              <p:cNvSpPr/>
              <p:nvPr/>
            </p:nvSpPr>
            <p:spPr>
              <a:xfrm>
                <a:off x="55832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326" y="475"/>
                    </a:moveTo>
                    <a:cubicBezTo>
                      <a:pt x="420" y="542"/>
                      <a:pt x="501" y="596"/>
                      <a:pt x="610" y="651"/>
                    </a:cubicBezTo>
                    <a:cubicBezTo>
                      <a:pt x="799" y="719"/>
                      <a:pt x="976" y="759"/>
                      <a:pt x="1179" y="759"/>
                    </a:cubicBezTo>
                    <a:lnTo>
                      <a:pt x="1179" y="759"/>
                    </a:lnTo>
                    <a:lnTo>
                      <a:pt x="1193" y="759"/>
                    </a:lnTo>
                    <a:cubicBezTo>
                      <a:pt x="1206" y="759"/>
                      <a:pt x="1260" y="746"/>
                      <a:pt x="1260" y="746"/>
                    </a:cubicBezTo>
                    <a:cubicBezTo>
                      <a:pt x="1491" y="719"/>
                      <a:pt x="1667" y="651"/>
                      <a:pt x="1870" y="542"/>
                    </a:cubicBezTo>
                    <a:cubicBezTo>
                      <a:pt x="1897" y="529"/>
                      <a:pt x="2006" y="448"/>
                      <a:pt x="2033" y="421"/>
                    </a:cubicBezTo>
                    <a:cubicBezTo>
                      <a:pt x="2087" y="380"/>
                      <a:pt x="2358" y="150"/>
                      <a:pt x="2263" y="69"/>
                    </a:cubicBezTo>
                    <a:cubicBezTo>
                      <a:pt x="2195" y="0"/>
                      <a:pt x="1979" y="190"/>
                      <a:pt x="1897" y="231"/>
                    </a:cubicBezTo>
                    <a:cubicBezTo>
                      <a:pt x="1856" y="271"/>
                      <a:pt x="1802" y="298"/>
                      <a:pt x="1748" y="325"/>
                    </a:cubicBezTo>
                    <a:cubicBezTo>
                      <a:pt x="1572" y="407"/>
                      <a:pt x="1423" y="461"/>
                      <a:pt x="1233" y="475"/>
                    </a:cubicBezTo>
                    <a:lnTo>
                      <a:pt x="1179" y="475"/>
                    </a:lnTo>
                    <a:lnTo>
                      <a:pt x="1166" y="488"/>
                    </a:lnTo>
                    <a:lnTo>
                      <a:pt x="1166" y="475"/>
                    </a:lnTo>
                    <a:cubicBezTo>
                      <a:pt x="1003" y="488"/>
                      <a:pt x="868" y="461"/>
                      <a:pt x="705" y="407"/>
                    </a:cubicBezTo>
                    <a:cubicBezTo>
                      <a:pt x="624" y="367"/>
                      <a:pt x="555" y="340"/>
                      <a:pt x="474" y="285"/>
                    </a:cubicBezTo>
                    <a:cubicBezTo>
                      <a:pt x="393" y="231"/>
                      <a:pt x="163" y="27"/>
                      <a:pt x="95" y="82"/>
                    </a:cubicBezTo>
                    <a:cubicBezTo>
                      <a:pt x="0" y="163"/>
                      <a:pt x="284" y="434"/>
                      <a:pt x="326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6663;p51">
                <a:extLst>
                  <a:ext uri="{FF2B5EF4-FFF2-40B4-BE49-F238E27FC236}">
                    <a16:creationId xmlns:a16="http://schemas.microsoft.com/office/drawing/2014/main" id="{15502FC4-89FD-0B7B-60BF-139F416EF1FE}"/>
                  </a:ext>
                </a:extLst>
              </p:cNvPr>
              <p:cNvSpPr/>
              <p:nvPr/>
            </p:nvSpPr>
            <p:spPr>
              <a:xfrm>
                <a:off x="5736675" y="1887075"/>
                <a:ext cx="152825" cy="5795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2318" extrusionOk="0">
                    <a:moveTo>
                      <a:pt x="4770" y="177"/>
                    </a:moveTo>
                    <a:cubicBezTo>
                      <a:pt x="4797" y="68"/>
                      <a:pt x="4906" y="1"/>
                      <a:pt x="5014" y="28"/>
                    </a:cubicBezTo>
                    <a:cubicBezTo>
                      <a:pt x="5122" y="55"/>
                      <a:pt x="5191" y="163"/>
                      <a:pt x="5164" y="272"/>
                    </a:cubicBezTo>
                    <a:cubicBezTo>
                      <a:pt x="5164" y="285"/>
                      <a:pt x="4933" y="1206"/>
                      <a:pt x="5922" y="1437"/>
                    </a:cubicBezTo>
                    <a:cubicBezTo>
                      <a:pt x="6031" y="1464"/>
                      <a:pt x="6112" y="1573"/>
                      <a:pt x="6085" y="1681"/>
                    </a:cubicBezTo>
                    <a:cubicBezTo>
                      <a:pt x="6058" y="1789"/>
                      <a:pt x="5950" y="1871"/>
                      <a:pt x="5827" y="1844"/>
                    </a:cubicBezTo>
                    <a:cubicBezTo>
                      <a:pt x="5462" y="1748"/>
                      <a:pt x="5204" y="1586"/>
                      <a:pt x="5041" y="1410"/>
                    </a:cubicBezTo>
                    <a:cubicBezTo>
                      <a:pt x="4784" y="1789"/>
                      <a:pt x="4215" y="2317"/>
                      <a:pt x="3050" y="2317"/>
                    </a:cubicBezTo>
                    <a:lnTo>
                      <a:pt x="3050" y="2317"/>
                    </a:lnTo>
                    <a:cubicBezTo>
                      <a:pt x="1885" y="2317"/>
                      <a:pt x="1316" y="1789"/>
                      <a:pt x="1072" y="1410"/>
                    </a:cubicBezTo>
                    <a:cubicBezTo>
                      <a:pt x="909" y="1586"/>
                      <a:pt x="651" y="1748"/>
                      <a:pt x="272" y="1844"/>
                    </a:cubicBezTo>
                    <a:cubicBezTo>
                      <a:pt x="163" y="1871"/>
                      <a:pt x="55" y="1789"/>
                      <a:pt x="28" y="1681"/>
                    </a:cubicBezTo>
                    <a:cubicBezTo>
                      <a:pt x="1" y="1573"/>
                      <a:pt x="69" y="1464"/>
                      <a:pt x="177" y="1437"/>
                    </a:cubicBezTo>
                    <a:cubicBezTo>
                      <a:pt x="1180" y="1206"/>
                      <a:pt x="936" y="285"/>
                      <a:pt x="936" y="272"/>
                    </a:cubicBezTo>
                    <a:cubicBezTo>
                      <a:pt x="909" y="163"/>
                      <a:pt x="976" y="55"/>
                      <a:pt x="1085" y="28"/>
                    </a:cubicBezTo>
                    <a:cubicBezTo>
                      <a:pt x="1193" y="1"/>
                      <a:pt x="1316" y="68"/>
                      <a:pt x="1343" y="177"/>
                    </a:cubicBezTo>
                    <a:cubicBezTo>
                      <a:pt x="1343" y="177"/>
                      <a:pt x="1437" y="570"/>
                      <a:pt x="1302" y="989"/>
                    </a:cubicBezTo>
                    <a:cubicBezTo>
                      <a:pt x="1397" y="1206"/>
                      <a:pt x="1803" y="1911"/>
                      <a:pt x="3050" y="1911"/>
                    </a:cubicBezTo>
                    <a:cubicBezTo>
                      <a:pt x="4310" y="1911"/>
                      <a:pt x="4703" y="1206"/>
                      <a:pt x="4797" y="989"/>
                    </a:cubicBezTo>
                    <a:cubicBezTo>
                      <a:pt x="4662" y="570"/>
                      <a:pt x="4770" y="177"/>
                      <a:pt x="4770" y="17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6664;p51">
                <a:extLst>
                  <a:ext uri="{FF2B5EF4-FFF2-40B4-BE49-F238E27FC236}">
                    <a16:creationId xmlns:a16="http://schemas.microsoft.com/office/drawing/2014/main" id="{714C46FA-5C10-AFF5-7D01-B22165494420}"/>
                  </a:ext>
                </a:extLst>
              </p:cNvPr>
              <p:cNvSpPr/>
              <p:nvPr/>
            </p:nvSpPr>
            <p:spPr>
              <a:xfrm>
                <a:off x="5581225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407" y="990"/>
                    </a:moveTo>
                    <a:cubicBezTo>
                      <a:pt x="515" y="1030"/>
                      <a:pt x="609" y="1057"/>
                      <a:pt x="718" y="1071"/>
                    </a:cubicBezTo>
                    <a:cubicBezTo>
                      <a:pt x="935" y="1098"/>
                      <a:pt x="1097" y="1084"/>
                      <a:pt x="1301" y="1017"/>
                    </a:cubicBezTo>
                    <a:lnTo>
                      <a:pt x="1314" y="1003"/>
                    </a:lnTo>
                    <a:lnTo>
                      <a:pt x="1314" y="1003"/>
                    </a:lnTo>
                    <a:cubicBezTo>
                      <a:pt x="1328" y="1003"/>
                      <a:pt x="1382" y="976"/>
                      <a:pt x="1382" y="976"/>
                    </a:cubicBezTo>
                    <a:cubicBezTo>
                      <a:pt x="1599" y="882"/>
                      <a:pt x="1748" y="773"/>
                      <a:pt x="1897" y="597"/>
                    </a:cubicBezTo>
                    <a:cubicBezTo>
                      <a:pt x="1924" y="584"/>
                      <a:pt x="2005" y="475"/>
                      <a:pt x="2018" y="434"/>
                    </a:cubicBezTo>
                    <a:cubicBezTo>
                      <a:pt x="2060" y="394"/>
                      <a:pt x="2249" y="82"/>
                      <a:pt x="2141" y="27"/>
                    </a:cubicBezTo>
                    <a:cubicBezTo>
                      <a:pt x="2046" y="0"/>
                      <a:pt x="1897" y="231"/>
                      <a:pt x="1843" y="298"/>
                    </a:cubicBezTo>
                    <a:lnTo>
                      <a:pt x="1720" y="421"/>
                    </a:lnTo>
                    <a:cubicBezTo>
                      <a:pt x="1585" y="556"/>
                      <a:pt x="1449" y="651"/>
                      <a:pt x="1274" y="732"/>
                    </a:cubicBezTo>
                    <a:cubicBezTo>
                      <a:pt x="1274" y="732"/>
                      <a:pt x="1233" y="746"/>
                      <a:pt x="1220" y="746"/>
                    </a:cubicBezTo>
                    <a:lnTo>
                      <a:pt x="1220" y="746"/>
                    </a:lnTo>
                    <a:cubicBezTo>
                      <a:pt x="1206" y="746"/>
                      <a:pt x="1206" y="759"/>
                      <a:pt x="1206" y="759"/>
                    </a:cubicBezTo>
                    <a:cubicBezTo>
                      <a:pt x="1043" y="813"/>
                      <a:pt x="922" y="827"/>
                      <a:pt x="745" y="813"/>
                    </a:cubicBezTo>
                    <a:cubicBezTo>
                      <a:pt x="651" y="813"/>
                      <a:pt x="582" y="800"/>
                      <a:pt x="488" y="773"/>
                    </a:cubicBezTo>
                    <a:cubicBezTo>
                      <a:pt x="407" y="746"/>
                      <a:pt x="122" y="624"/>
                      <a:pt x="67" y="678"/>
                    </a:cubicBezTo>
                    <a:cubicBezTo>
                      <a:pt x="0" y="786"/>
                      <a:pt x="352" y="963"/>
                      <a:pt x="407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6665;p51">
                <a:extLst>
                  <a:ext uri="{FF2B5EF4-FFF2-40B4-BE49-F238E27FC236}">
                    <a16:creationId xmlns:a16="http://schemas.microsoft.com/office/drawing/2014/main" id="{9272C59F-AF14-9D6C-47ED-5B56D50C2F10}"/>
                  </a:ext>
                </a:extLst>
              </p:cNvPr>
              <p:cNvSpPr/>
              <p:nvPr/>
            </p:nvSpPr>
            <p:spPr>
              <a:xfrm>
                <a:off x="563337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6666;p51">
                <a:extLst>
                  <a:ext uri="{FF2B5EF4-FFF2-40B4-BE49-F238E27FC236}">
                    <a16:creationId xmlns:a16="http://schemas.microsoft.com/office/drawing/2014/main" id="{116CE2B9-AD91-1CAF-977E-D6C6742045E8}"/>
                  </a:ext>
                </a:extLst>
              </p:cNvPr>
              <p:cNvSpPr/>
              <p:nvPr/>
            </p:nvSpPr>
            <p:spPr>
              <a:xfrm>
                <a:off x="5919950" y="1825075"/>
                <a:ext cx="100975" cy="100975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39" extrusionOk="0">
                    <a:moveTo>
                      <a:pt x="2019" y="4039"/>
                    </a:moveTo>
                    <a:cubicBezTo>
                      <a:pt x="3130" y="4039"/>
                      <a:pt x="4038" y="3144"/>
                      <a:pt x="4038" y="2020"/>
                    </a:cubicBezTo>
                    <a:cubicBezTo>
                      <a:pt x="4038" y="909"/>
                      <a:pt x="3130" y="1"/>
                      <a:pt x="2019" y="1"/>
                    </a:cubicBezTo>
                    <a:cubicBezTo>
                      <a:pt x="908" y="1"/>
                      <a:pt x="1" y="909"/>
                      <a:pt x="1" y="2020"/>
                    </a:cubicBezTo>
                    <a:cubicBezTo>
                      <a:pt x="1" y="3144"/>
                      <a:pt x="908" y="4039"/>
                      <a:pt x="2019" y="40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6667;p51">
                <a:extLst>
                  <a:ext uri="{FF2B5EF4-FFF2-40B4-BE49-F238E27FC236}">
                    <a16:creationId xmlns:a16="http://schemas.microsoft.com/office/drawing/2014/main" id="{6A2BCBF2-5CBC-1B76-9A59-C23286773751}"/>
                  </a:ext>
                </a:extLst>
              </p:cNvPr>
              <p:cNvSpPr/>
              <p:nvPr/>
            </p:nvSpPr>
            <p:spPr>
              <a:xfrm>
                <a:off x="5983275" y="1820025"/>
                <a:ext cx="48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016" extrusionOk="0">
                    <a:moveTo>
                      <a:pt x="1749" y="407"/>
                    </a:moveTo>
                    <a:cubicBezTo>
                      <a:pt x="1695" y="488"/>
                      <a:pt x="1641" y="555"/>
                      <a:pt x="1587" y="623"/>
                    </a:cubicBezTo>
                    <a:cubicBezTo>
                      <a:pt x="1451" y="759"/>
                      <a:pt x="1316" y="867"/>
                      <a:pt x="1153" y="934"/>
                    </a:cubicBezTo>
                    <a:lnTo>
                      <a:pt x="1139" y="934"/>
                    </a:lnTo>
                    <a:lnTo>
                      <a:pt x="1139" y="934"/>
                    </a:lnTo>
                    <a:cubicBezTo>
                      <a:pt x="1126" y="934"/>
                      <a:pt x="1112" y="949"/>
                      <a:pt x="1099" y="949"/>
                    </a:cubicBezTo>
                    <a:cubicBezTo>
                      <a:pt x="909" y="1016"/>
                      <a:pt x="747" y="1016"/>
                      <a:pt x="557" y="962"/>
                    </a:cubicBezTo>
                    <a:cubicBezTo>
                      <a:pt x="476" y="934"/>
                      <a:pt x="407" y="907"/>
                      <a:pt x="340" y="867"/>
                    </a:cubicBezTo>
                    <a:cubicBezTo>
                      <a:pt x="286" y="840"/>
                      <a:pt x="1" y="636"/>
                      <a:pt x="96" y="555"/>
                    </a:cubicBezTo>
                    <a:cubicBezTo>
                      <a:pt x="150" y="488"/>
                      <a:pt x="367" y="623"/>
                      <a:pt x="448" y="663"/>
                    </a:cubicBezTo>
                    <a:cubicBezTo>
                      <a:pt x="503" y="691"/>
                      <a:pt x="557" y="705"/>
                      <a:pt x="611" y="718"/>
                    </a:cubicBezTo>
                    <a:cubicBezTo>
                      <a:pt x="760" y="745"/>
                      <a:pt x="868" y="732"/>
                      <a:pt x="1018" y="691"/>
                    </a:cubicBezTo>
                    <a:cubicBezTo>
                      <a:pt x="1018" y="691"/>
                      <a:pt x="1031" y="678"/>
                      <a:pt x="1045" y="678"/>
                    </a:cubicBezTo>
                    <a:lnTo>
                      <a:pt x="1045" y="678"/>
                    </a:lnTo>
                    <a:lnTo>
                      <a:pt x="1045" y="678"/>
                    </a:lnTo>
                    <a:cubicBezTo>
                      <a:pt x="1193" y="623"/>
                      <a:pt x="1289" y="542"/>
                      <a:pt x="1397" y="447"/>
                    </a:cubicBezTo>
                    <a:cubicBezTo>
                      <a:pt x="1424" y="434"/>
                      <a:pt x="1532" y="311"/>
                      <a:pt x="1559" y="271"/>
                    </a:cubicBezTo>
                    <a:cubicBezTo>
                      <a:pt x="1614" y="217"/>
                      <a:pt x="1762" y="0"/>
                      <a:pt x="1843" y="27"/>
                    </a:cubicBezTo>
                    <a:cubicBezTo>
                      <a:pt x="1952" y="81"/>
                      <a:pt x="1789" y="365"/>
                      <a:pt x="1749" y="40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6668;p51">
                <a:extLst>
                  <a:ext uri="{FF2B5EF4-FFF2-40B4-BE49-F238E27FC236}">
                    <a16:creationId xmlns:a16="http://schemas.microsoft.com/office/drawing/2014/main" id="{BBC91A92-2736-90CB-F765-461C98CA26D0}"/>
                  </a:ext>
                </a:extLst>
              </p:cNvPr>
              <p:cNvSpPr/>
              <p:nvPr/>
            </p:nvSpPr>
            <p:spPr>
              <a:xfrm>
                <a:off x="5983950" y="1835250"/>
                <a:ext cx="58975" cy="19000"/>
              </a:xfrm>
              <a:custGeom>
                <a:avLst/>
                <a:gdLst/>
                <a:ahLst/>
                <a:cxnLst/>
                <a:rect l="l" t="t" r="r" b="b"/>
                <a:pathLst>
                  <a:path w="2359" h="760" extrusionOk="0">
                    <a:moveTo>
                      <a:pt x="2020" y="475"/>
                    </a:moveTo>
                    <a:cubicBezTo>
                      <a:pt x="1939" y="542"/>
                      <a:pt x="1844" y="596"/>
                      <a:pt x="1749" y="651"/>
                    </a:cubicBezTo>
                    <a:cubicBezTo>
                      <a:pt x="1560" y="719"/>
                      <a:pt x="1383" y="759"/>
                      <a:pt x="1180" y="759"/>
                    </a:cubicBezTo>
                    <a:lnTo>
                      <a:pt x="1166" y="759"/>
                    </a:lnTo>
                    <a:lnTo>
                      <a:pt x="1153" y="759"/>
                    </a:lnTo>
                    <a:cubicBezTo>
                      <a:pt x="1139" y="759"/>
                      <a:pt x="1099" y="746"/>
                      <a:pt x="1085" y="746"/>
                    </a:cubicBezTo>
                    <a:cubicBezTo>
                      <a:pt x="855" y="719"/>
                      <a:pt x="678" y="651"/>
                      <a:pt x="476" y="542"/>
                    </a:cubicBezTo>
                    <a:cubicBezTo>
                      <a:pt x="449" y="529"/>
                      <a:pt x="340" y="448"/>
                      <a:pt x="313" y="421"/>
                    </a:cubicBezTo>
                    <a:cubicBezTo>
                      <a:pt x="272" y="380"/>
                      <a:pt x="1" y="150"/>
                      <a:pt x="82" y="69"/>
                    </a:cubicBezTo>
                    <a:cubicBezTo>
                      <a:pt x="163" y="0"/>
                      <a:pt x="380" y="190"/>
                      <a:pt x="449" y="231"/>
                    </a:cubicBezTo>
                    <a:cubicBezTo>
                      <a:pt x="503" y="271"/>
                      <a:pt x="543" y="298"/>
                      <a:pt x="597" y="325"/>
                    </a:cubicBezTo>
                    <a:cubicBezTo>
                      <a:pt x="774" y="407"/>
                      <a:pt x="922" y="461"/>
                      <a:pt x="1112" y="475"/>
                    </a:cubicBezTo>
                    <a:lnTo>
                      <a:pt x="1180" y="475"/>
                    </a:lnTo>
                    <a:lnTo>
                      <a:pt x="1180" y="488"/>
                    </a:lnTo>
                    <a:cubicBezTo>
                      <a:pt x="1180" y="488"/>
                      <a:pt x="1180" y="475"/>
                      <a:pt x="1193" y="475"/>
                    </a:cubicBezTo>
                    <a:cubicBezTo>
                      <a:pt x="1356" y="488"/>
                      <a:pt x="1478" y="461"/>
                      <a:pt x="1641" y="407"/>
                    </a:cubicBezTo>
                    <a:cubicBezTo>
                      <a:pt x="1735" y="367"/>
                      <a:pt x="1803" y="340"/>
                      <a:pt x="1885" y="285"/>
                    </a:cubicBezTo>
                    <a:cubicBezTo>
                      <a:pt x="1952" y="231"/>
                      <a:pt x="2183" y="27"/>
                      <a:pt x="2250" y="82"/>
                    </a:cubicBezTo>
                    <a:cubicBezTo>
                      <a:pt x="2358" y="163"/>
                      <a:pt x="2060" y="434"/>
                      <a:pt x="2020" y="4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6669;p51">
                <a:extLst>
                  <a:ext uri="{FF2B5EF4-FFF2-40B4-BE49-F238E27FC236}">
                    <a16:creationId xmlns:a16="http://schemas.microsoft.com/office/drawing/2014/main" id="{C1C5F2F2-B77D-286B-CB5C-73978184F07F}"/>
                  </a:ext>
                </a:extLst>
              </p:cNvPr>
              <p:cNvSpPr/>
              <p:nvPr/>
            </p:nvSpPr>
            <p:spPr>
              <a:xfrm>
                <a:off x="5988700" y="1835925"/>
                <a:ext cx="562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099" extrusionOk="0">
                    <a:moveTo>
                      <a:pt x="1830" y="990"/>
                    </a:moveTo>
                    <a:cubicBezTo>
                      <a:pt x="1735" y="1030"/>
                      <a:pt x="1641" y="1057"/>
                      <a:pt x="1518" y="1071"/>
                    </a:cubicBezTo>
                    <a:cubicBezTo>
                      <a:pt x="1315" y="1098"/>
                      <a:pt x="1139" y="1084"/>
                      <a:pt x="949" y="1017"/>
                    </a:cubicBezTo>
                    <a:cubicBezTo>
                      <a:pt x="936" y="1017"/>
                      <a:pt x="936" y="1017"/>
                      <a:pt x="936" y="1003"/>
                    </a:cubicBezTo>
                    <a:lnTo>
                      <a:pt x="922" y="1003"/>
                    </a:lnTo>
                    <a:cubicBezTo>
                      <a:pt x="909" y="1003"/>
                      <a:pt x="868" y="976"/>
                      <a:pt x="855" y="976"/>
                    </a:cubicBezTo>
                    <a:cubicBezTo>
                      <a:pt x="651" y="882"/>
                      <a:pt x="502" y="773"/>
                      <a:pt x="340" y="597"/>
                    </a:cubicBezTo>
                    <a:cubicBezTo>
                      <a:pt x="326" y="584"/>
                      <a:pt x="244" y="475"/>
                      <a:pt x="217" y="434"/>
                    </a:cubicBezTo>
                    <a:cubicBezTo>
                      <a:pt x="190" y="394"/>
                      <a:pt x="1" y="82"/>
                      <a:pt x="109" y="27"/>
                    </a:cubicBezTo>
                    <a:cubicBezTo>
                      <a:pt x="190" y="0"/>
                      <a:pt x="353" y="231"/>
                      <a:pt x="407" y="298"/>
                    </a:cubicBezTo>
                    <a:lnTo>
                      <a:pt x="530" y="421"/>
                    </a:lnTo>
                    <a:cubicBezTo>
                      <a:pt x="665" y="556"/>
                      <a:pt x="786" y="651"/>
                      <a:pt x="963" y="732"/>
                    </a:cubicBezTo>
                    <a:cubicBezTo>
                      <a:pt x="976" y="732"/>
                      <a:pt x="1017" y="746"/>
                      <a:pt x="1017" y="746"/>
                    </a:cubicBezTo>
                    <a:lnTo>
                      <a:pt x="1030" y="746"/>
                    </a:lnTo>
                    <a:lnTo>
                      <a:pt x="1030" y="759"/>
                    </a:lnTo>
                    <a:cubicBezTo>
                      <a:pt x="1193" y="813"/>
                      <a:pt x="1328" y="827"/>
                      <a:pt x="1491" y="813"/>
                    </a:cubicBezTo>
                    <a:cubicBezTo>
                      <a:pt x="1586" y="813"/>
                      <a:pt x="1668" y="800"/>
                      <a:pt x="1762" y="773"/>
                    </a:cubicBezTo>
                    <a:cubicBezTo>
                      <a:pt x="1843" y="746"/>
                      <a:pt x="2114" y="624"/>
                      <a:pt x="2168" y="678"/>
                    </a:cubicBezTo>
                    <a:cubicBezTo>
                      <a:pt x="2250" y="786"/>
                      <a:pt x="1884" y="963"/>
                      <a:pt x="1830" y="9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6670;p51">
                <a:extLst>
                  <a:ext uri="{FF2B5EF4-FFF2-40B4-BE49-F238E27FC236}">
                    <a16:creationId xmlns:a16="http://schemas.microsoft.com/office/drawing/2014/main" id="{3C05457B-F7E6-C886-C0B9-F34DA571ECAE}"/>
                  </a:ext>
                </a:extLst>
              </p:cNvPr>
              <p:cNvSpPr/>
              <p:nvPr/>
            </p:nvSpPr>
            <p:spPr>
              <a:xfrm>
                <a:off x="5956525" y="1837625"/>
                <a:ext cx="359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37" extrusionOk="0">
                    <a:moveTo>
                      <a:pt x="718" y="1437"/>
                    </a:moveTo>
                    <a:cubicBezTo>
                      <a:pt x="1112" y="1437"/>
                      <a:pt x="1437" y="1112"/>
                      <a:pt x="1437" y="718"/>
                    </a:cubicBezTo>
                    <a:cubicBezTo>
                      <a:pt x="1437" y="326"/>
                      <a:pt x="1112" y="1"/>
                      <a:pt x="718" y="1"/>
                    </a:cubicBezTo>
                    <a:cubicBezTo>
                      <a:pt x="326" y="1"/>
                      <a:pt x="1" y="326"/>
                      <a:pt x="1" y="718"/>
                    </a:cubicBezTo>
                    <a:cubicBezTo>
                      <a:pt x="1" y="1112"/>
                      <a:pt x="326" y="1437"/>
                      <a:pt x="718" y="14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6671;p51">
                <a:extLst>
                  <a:ext uri="{FF2B5EF4-FFF2-40B4-BE49-F238E27FC236}">
                    <a16:creationId xmlns:a16="http://schemas.microsoft.com/office/drawing/2014/main" id="{18BFF9D5-7764-A01D-F938-2676EB39B61A}"/>
                  </a:ext>
                </a:extLst>
              </p:cNvPr>
              <p:cNvSpPr/>
              <p:nvPr/>
            </p:nvSpPr>
            <p:spPr>
              <a:xfrm>
                <a:off x="5616450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6672;p51">
                <a:extLst>
                  <a:ext uri="{FF2B5EF4-FFF2-40B4-BE49-F238E27FC236}">
                    <a16:creationId xmlns:a16="http://schemas.microsoft.com/office/drawing/2014/main" id="{C82A99B9-0FF0-6EA5-4F72-B041E81BF5BD}"/>
                  </a:ext>
                </a:extLst>
              </p:cNvPr>
              <p:cNvSpPr/>
              <p:nvPr/>
            </p:nvSpPr>
            <p:spPr>
              <a:xfrm>
                <a:off x="5931125" y="1937225"/>
                <a:ext cx="78600" cy="30500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1220" extrusionOk="0">
                    <a:moveTo>
                      <a:pt x="1572" y="1220"/>
                    </a:moveTo>
                    <a:cubicBezTo>
                      <a:pt x="2439" y="1220"/>
                      <a:pt x="3144" y="949"/>
                      <a:pt x="3144" y="609"/>
                    </a:cubicBezTo>
                    <a:cubicBezTo>
                      <a:pt x="3144" y="271"/>
                      <a:pt x="2439" y="0"/>
                      <a:pt x="1572" y="0"/>
                    </a:cubicBezTo>
                    <a:cubicBezTo>
                      <a:pt x="705" y="0"/>
                      <a:pt x="0" y="271"/>
                      <a:pt x="0" y="609"/>
                    </a:cubicBezTo>
                    <a:cubicBezTo>
                      <a:pt x="0" y="949"/>
                      <a:pt x="705" y="1220"/>
                      <a:pt x="1572" y="1220"/>
                    </a:cubicBezTo>
                    <a:close/>
                  </a:path>
                </a:pathLst>
              </a:custGeom>
              <a:solidFill>
                <a:srgbClr val="F58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13314" name="Picture 2" descr="Jurassic Park Electricity GIF by Vidiots">
            <a:extLst>
              <a:ext uri="{FF2B5EF4-FFF2-40B4-BE49-F238E27FC236}">
                <a16:creationId xmlns:a16="http://schemas.microsoft.com/office/drawing/2014/main" id="{DB23C575-16A8-99A4-A8CF-DDA8ADAA3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55" y="1976093"/>
            <a:ext cx="45720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56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tatic Electricity Lesson for Elementary by Slidesgo">
  <a:themeElements>
    <a:clrScheme name="Simple Light">
      <a:dk1>
        <a:srgbClr val="FFFFFF"/>
      </a:dk1>
      <a:lt1>
        <a:srgbClr val="4A237E"/>
      </a:lt1>
      <a:dk2>
        <a:srgbClr val="60DB92"/>
      </a:dk2>
      <a:lt2>
        <a:srgbClr val="797EFC"/>
      </a:lt2>
      <a:accent1>
        <a:srgbClr val="FEBC71"/>
      </a:accent1>
      <a:accent2>
        <a:srgbClr val="F26489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>
          <a:noFill/>
        </a:ln>
      </a:spPr>
      <a:bodyPr spcFirstLastPara="1" wrap="square" lIns="91425" tIns="91425" rIns="91425" bIns="91425" anchor="ctr" anchorCtr="0">
        <a:noAutofit/>
      </a:bodyPr>
      <a:lstStyle>
        <a:defPPr marL="0" indent="0" algn="l" rtl="0">
          <a:spcBef>
            <a:spcPts val="0"/>
          </a:spcBef>
          <a:spcAft>
            <a:spcPts val="0"/>
          </a:spcAft>
          <a:buNone/>
          <a:defRPr/>
        </a:defPPr>
      </a:lstStyle>
    </a:spDef>
  </a:objectDefaults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3048</TotalTime>
  <Words>605</Words>
  <Application>Microsoft Office PowerPoint</Application>
  <PresentationFormat>On-screen Show (16:9)</PresentationFormat>
  <Paragraphs>71</Paragraphs>
  <Slides>22</Slides>
  <Notes>15</Notes>
  <HiddenSlides>0</HiddenSlides>
  <MMClips>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Questrial</vt:lpstr>
      <vt:lpstr>Arial</vt:lpstr>
      <vt:lpstr>Bitter ExtraBold</vt:lpstr>
      <vt:lpstr>Bitter</vt:lpstr>
      <vt:lpstr>Lato</vt:lpstr>
      <vt:lpstr>Papyrus</vt:lpstr>
      <vt:lpstr>Roboto Condensed Light</vt:lpstr>
      <vt:lpstr>Anaheim</vt:lpstr>
      <vt:lpstr>Static Electricity Lesson for Elementary by Slidesgo</vt:lpstr>
      <vt:lpstr>Elektra</vt:lpstr>
      <vt:lpstr>PowerPoint Presentation</vt:lpstr>
      <vt:lpstr>Turinys</vt:lpstr>
      <vt:lpstr>Kas yra elektra?</vt:lpstr>
      <vt:lpstr>PowerPoint Presentation</vt:lpstr>
      <vt:lpstr>Krūviai</vt:lpstr>
      <vt:lpstr>Elektroskopas</vt:lpstr>
      <vt:lpstr>Elektros srovė</vt:lpstr>
      <vt:lpstr>Elektros srovės kryptis</vt:lpstr>
      <vt:lpstr>Ko reikia kad elektros srovė tekėtų?</vt:lpstr>
      <vt:lpstr>Laidininkai</vt:lpstr>
      <vt:lpstr>Izoliatoriai</vt:lpstr>
      <vt:lpstr>Elektros energija</vt:lpstr>
      <vt:lpstr>Elektros energija</vt:lpstr>
      <vt:lpstr>Šiluminis poveikis </vt:lpstr>
      <vt:lpstr>Magnetinis poveikis </vt:lpstr>
      <vt:lpstr>Cheminis poveikis</vt:lpstr>
      <vt:lpstr>Elektros grandinės dalys</vt:lpstr>
      <vt:lpstr>Žymėjimas</vt:lpstr>
      <vt:lpstr>Jungimai</vt:lpstr>
      <vt:lpstr>Elektrinė schema</vt:lpstr>
      <vt:lpstr>ATSARGIAI ELKITĖS SU ELEKTRA!!!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Elektra</dc:title>
  <cp:lastModifiedBy>Miglute</cp:lastModifiedBy>
  <cp:revision>1</cp:revision>
  <dcterms:modified xsi:type="dcterms:W3CDTF">2023-05-04T11:32:58Z</dcterms:modified>
</cp:coreProperties>
</file>