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0"/>
  </p:notesMasterIdLst>
  <p:sldIdLst>
    <p:sldId id="258" r:id="rId3"/>
    <p:sldId id="265" r:id="rId4"/>
    <p:sldId id="257" r:id="rId5"/>
    <p:sldId id="328" r:id="rId6"/>
    <p:sldId id="342" r:id="rId7"/>
    <p:sldId id="306" r:id="rId8"/>
    <p:sldId id="260" r:id="rId9"/>
    <p:sldId id="308" r:id="rId10"/>
    <p:sldId id="309" r:id="rId11"/>
    <p:sldId id="327" r:id="rId12"/>
    <p:sldId id="261" r:id="rId13"/>
    <p:sldId id="276" r:id="rId14"/>
    <p:sldId id="297" r:id="rId15"/>
    <p:sldId id="295" r:id="rId16"/>
    <p:sldId id="262" r:id="rId17"/>
    <p:sldId id="289" r:id="rId18"/>
    <p:sldId id="263" r:id="rId19"/>
    <p:sldId id="326" r:id="rId20"/>
    <p:sldId id="274" r:id="rId21"/>
    <p:sldId id="355" r:id="rId22"/>
    <p:sldId id="310" r:id="rId23"/>
    <p:sldId id="345" r:id="rId24"/>
    <p:sldId id="346" r:id="rId25"/>
    <p:sldId id="347" r:id="rId26"/>
    <p:sldId id="348" r:id="rId27"/>
    <p:sldId id="349" r:id="rId28"/>
    <p:sldId id="350" r:id="rId29"/>
    <p:sldId id="352" r:id="rId30"/>
    <p:sldId id="351" r:id="rId31"/>
    <p:sldId id="353" r:id="rId32"/>
    <p:sldId id="354" r:id="rId33"/>
    <p:sldId id="356" r:id="rId34"/>
    <p:sldId id="329" r:id="rId35"/>
    <p:sldId id="330" r:id="rId36"/>
    <p:sldId id="331" r:id="rId37"/>
    <p:sldId id="332" r:id="rId38"/>
    <p:sldId id="333" r:id="rId39"/>
    <p:sldId id="334" r:id="rId40"/>
    <p:sldId id="335" r:id="rId41"/>
    <p:sldId id="336" r:id="rId42"/>
    <p:sldId id="357" r:id="rId43"/>
    <p:sldId id="338" r:id="rId44"/>
    <p:sldId id="339" r:id="rId45"/>
    <p:sldId id="340" r:id="rId46"/>
    <p:sldId id="341" r:id="rId47"/>
    <p:sldId id="264" r:id="rId48"/>
    <p:sldId id="312" r:id="rId49"/>
  </p:sldIdLst>
  <p:sldSz cx="9144000" cy="6858000" type="screen4x3"/>
  <p:notesSz cx="6858000" cy="9144000"/>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FDA1"/>
    <a:srgbClr val="3366FF"/>
    <a:srgbClr val="0C788E"/>
    <a:srgbClr val="422C16"/>
    <a:srgbClr val="025198"/>
    <a:srgbClr val="000099"/>
    <a:srgbClr val="1C1C1C"/>
    <a:srgbClr val="0000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5D224D-3804-4EAB-DFB3-A0DEF0FDF656}" v="300" dt="2023-05-09T13:16:39.351"/>
    <p1510:client id="{04596FA9-B2CE-457A-616A-D62937FE4A24}" v="698" dt="2023-05-09T15:51:41.355"/>
    <p1510:client id="{588BE72F-1367-1C38-0BE4-E9CC888DB22F}" v="13" dt="2023-05-09T17:15:14.311"/>
    <p1510:client id="{7B12686C-0718-29B4-32BB-9AA46676F12F}" v="88" dt="2023-05-09T18:14:31.583"/>
    <p1510:client id="{9DA85D53-3454-09E1-D5BC-F23F724D78B6}" v="13" dt="2023-05-10T08:08:07.997"/>
    <p1510:client id="{FB08A15C-03D2-5019-814F-FA8D5FAC6F91}" v="713" dt="2023-05-10T09:11:24.5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52" autoAdjust="0"/>
  </p:normalViewPr>
  <p:slideViewPr>
    <p:cSldViewPr>
      <p:cViewPr varScale="1">
        <p:scale>
          <a:sx n="86" d="100"/>
          <a:sy n="86" d="100"/>
        </p:scale>
        <p:origin x="138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7ED8D9-3A7B-DAEB-2DD9-497DA1FEA67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lt-LT"/>
          </a:p>
        </p:txBody>
      </p:sp>
      <p:sp>
        <p:nvSpPr>
          <p:cNvPr id="3" name="Date Placeholder 2">
            <a:extLst>
              <a:ext uri="{FF2B5EF4-FFF2-40B4-BE49-F238E27FC236}">
                <a16:creationId xmlns:a16="http://schemas.microsoft.com/office/drawing/2014/main" id="{2F3697EA-142A-8829-716A-53034B4482C0}"/>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32574E4B-0ECC-48A8-BCF3-F846AD745690}" type="datetimeFigureOut">
              <a:rPr lang="lt-LT"/>
              <a:pPr>
                <a:defRPr/>
              </a:pPr>
              <a:t>2023-05-10</a:t>
            </a:fld>
            <a:endParaRPr lang="lt-LT"/>
          </a:p>
        </p:txBody>
      </p:sp>
      <p:sp>
        <p:nvSpPr>
          <p:cNvPr id="4" name="Slide Image Placeholder 3">
            <a:extLst>
              <a:ext uri="{FF2B5EF4-FFF2-40B4-BE49-F238E27FC236}">
                <a16:creationId xmlns:a16="http://schemas.microsoft.com/office/drawing/2014/main" id="{8A877BDA-654F-5C16-26FB-B9BA12C077D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lt-LT" noProof="0"/>
          </a:p>
        </p:txBody>
      </p:sp>
      <p:sp>
        <p:nvSpPr>
          <p:cNvPr id="5" name="Notes Placeholder 4">
            <a:extLst>
              <a:ext uri="{FF2B5EF4-FFF2-40B4-BE49-F238E27FC236}">
                <a16:creationId xmlns:a16="http://schemas.microsoft.com/office/drawing/2014/main" id="{00E034CF-9E04-E918-6796-CE7BB43EE8E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lt-LT" noProof="0"/>
          </a:p>
        </p:txBody>
      </p:sp>
      <p:sp>
        <p:nvSpPr>
          <p:cNvPr id="6" name="Footer Placeholder 5">
            <a:extLst>
              <a:ext uri="{FF2B5EF4-FFF2-40B4-BE49-F238E27FC236}">
                <a16:creationId xmlns:a16="http://schemas.microsoft.com/office/drawing/2014/main" id="{41DEAD71-F144-6A41-5CC1-4F1D8FC9CF44}"/>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lt-LT"/>
          </a:p>
        </p:txBody>
      </p:sp>
      <p:sp>
        <p:nvSpPr>
          <p:cNvPr id="7" name="Slide Number Placeholder 6">
            <a:extLst>
              <a:ext uri="{FF2B5EF4-FFF2-40B4-BE49-F238E27FC236}">
                <a16:creationId xmlns:a16="http://schemas.microsoft.com/office/drawing/2014/main" id="{2B1FE928-164E-195D-0677-411CFF76D11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277D503-0EF0-44E2-A9E5-6FF704B4497D}" type="slidenum">
              <a:rPr lang="lt-LT" altLang="ru-RU"/>
              <a:pPr>
                <a:defRPr/>
              </a:pPr>
              <a:t>‹#›</a:t>
            </a:fld>
            <a:endParaRPr lang="lt-LT"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
        <p:nvSpPr>
          <p:cNvPr id="4" name="Rectangle 4">
            <a:extLst>
              <a:ext uri="{FF2B5EF4-FFF2-40B4-BE49-F238E27FC236}">
                <a16:creationId xmlns:a16="http://schemas.microsoft.com/office/drawing/2014/main" id="{6FC4691F-4A37-76CB-6952-ECD0F1187EAE}"/>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5" name="Rectangle 5">
            <a:extLst>
              <a:ext uri="{FF2B5EF4-FFF2-40B4-BE49-F238E27FC236}">
                <a16:creationId xmlns:a16="http://schemas.microsoft.com/office/drawing/2014/main" id="{4F324A46-9FC5-FFC6-DE23-2A60D25E83D4}"/>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6" name="Rectangle 6">
            <a:extLst>
              <a:ext uri="{FF2B5EF4-FFF2-40B4-BE49-F238E27FC236}">
                <a16:creationId xmlns:a16="http://schemas.microsoft.com/office/drawing/2014/main" id="{FC9D7E4B-2D82-D33F-E8AA-BE032D7B37DE}"/>
              </a:ext>
            </a:extLst>
          </p:cNvPr>
          <p:cNvSpPr>
            <a:spLocks noGrp="1" noChangeArrowheads="1"/>
          </p:cNvSpPr>
          <p:nvPr>
            <p:ph type="sldNum" sz="quarter" idx="12"/>
          </p:nvPr>
        </p:nvSpPr>
        <p:spPr>
          <a:ln/>
        </p:spPr>
        <p:txBody>
          <a:bodyPr/>
          <a:lstStyle>
            <a:lvl1pPr>
              <a:defRPr/>
            </a:lvl1pPr>
          </a:lstStyle>
          <a:p>
            <a:pPr>
              <a:defRPr/>
            </a:pPr>
            <a:fld id="{BE8643AA-9B00-4B5F-8010-2FDDE185721C}" type="slidenum">
              <a:rPr lang="es-ES" altLang="lt-LT"/>
              <a:pPr>
                <a:defRPr/>
              </a:pPr>
              <a:t>‹#›</a:t>
            </a:fld>
            <a:endParaRPr lang="es-ES" altLang="lt-LT"/>
          </a:p>
        </p:txBody>
      </p:sp>
    </p:spTree>
    <p:extLst>
      <p:ext uri="{BB962C8B-B14F-4D97-AF65-F5344CB8AC3E}">
        <p14:creationId xmlns:p14="http://schemas.microsoft.com/office/powerpoint/2010/main" val="599558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a:extLst>
              <a:ext uri="{FF2B5EF4-FFF2-40B4-BE49-F238E27FC236}">
                <a16:creationId xmlns:a16="http://schemas.microsoft.com/office/drawing/2014/main" id="{37022549-05D4-477F-7111-66540095C181}"/>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5" name="Rectangle 5">
            <a:extLst>
              <a:ext uri="{FF2B5EF4-FFF2-40B4-BE49-F238E27FC236}">
                <a16:creationId xmlns:a16="http://schemas.microsoft.com/office/drawing/2014/main" id="{1B726E52-1B86-187B-0E8B-0FAAB315543A}"/>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6" name="Rectangle 6">
            <a:extLst>
              <a:ext uri="{FF2B5EF4-FFF2-40B4-BE49-F238E27FC236}">
                <a16:creationId xmlns:a16="http://schemas.microsoft.com/office/drawing/2014/main" id="{3F7E393B-4522-2940-8201-461C91B5EAFC}"/>
              </a:ext>
            </a:extLst>
          </p:cNvPr>
          <p:cNvSpPr>
            <a:spLocks noGrp="1" noChangeArrowheads="1"/>
          </p:cNvSpPr>
          <p:nvPr>
            <p:ph type="sldNum" sz="quarter" idx="12"/>
          </p:nvPr>
        </p:nvSpPr>
        <p:spPr>
          <a:ln/>
        </p:spPr>
        <p:txBody>
          <a:bodyPr/>
          <a:lstStyle>
            <a:lvl1pPr>
              <a:defRPr/>
            </a:lvl1pPr>
          </a:lstStyle>
          <a:p>
            <a:pPr>
              <a:defRPr/>
            </a:pPr>
            <a:fld id="{8A148C71-465C-420E-8A68-516328E73E7C}" type="slidenum">
              <a:rPr lang="es-ES" altLang="lt-LT"/>
              <a:pPr>
                <a:defRPr/>
              </a:pPr>
              <a:t>‹#›</a:t>
            </a:fld>
            <a:endParaRPr lang="es-ES" altLang="lt-LT"/>
          </a:p>
        </p:txBody>
      </p:sp>
    </p:spTree>
    <p:extLst>
      <p:ext uri="{BB962C8B-B14F-4D97-AF65-F5344CB8AC3E}">
        <p14:creationId xmlns:p14="http://schemas.microsoft.com/office/powerpoint/2010/main" val="3490607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2F52D-5E20-F159-6893-BCC6F5649600}"/>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5" name="Rectangle 5">
            <a:extLst>
              <a:ext uri="{FF2B5EF4-FFF2-40B4-BE49-F238E27FC236}">
                <a16:creationId xmlns:a16="http://schemas.microsoft.com/office/drawing/2014/main" id="{E3B215FD-1AD4-6662-8177-37A134B863CD}"/>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6" name="Rectangle 6">
            <a:extLst>
              <a:ext uri="{FF2B5EF4-FFF2-40B4-BE49-F238E27FC236}">
                <a16:creationId xmlns:a16="http://schemas.microsoft.com/office/drawing/2014/main" id="{53CC32EF-8B2D-702D-8829-1B305896AF78}"/>
              </a:ext>
            </a:extLst>
          </p:cNvPr>
          <p:cNvSpPr>
            <a:spLocks noGrp="1" noChangeArrowheads="1"/>
          </p:cNvSpPr>
          <p:nvPr>
            <p:ph type="sldNum" sz="quarter" idx="12"/>
          </p:nvPr>
        </p:nvSpPr>
        <p:spPr>
          <a:ln/>
        </p:spPr>
        <p:txBody>
          <a:bodyPr/>
          <a:lstStyle>
            <a:lvl1pPr>
              <a:defRPr/>
            </a:lvl1pPr>
          </a:lstStyle>
          <a:p>
            <a:pPr>
              <a:defRPr/>
            </a:pPr>
            <a:fld id="{D16D2191-B252-4A37-8658-D80F1657AB39}" type="slidenum">
              <a:rPr lang="es-ES" altLang="lt-LT"/>
              <a:pPr>
                <a:defRPr/>
              </a:pPr>
              <a:t>‹#›</a:t>
            </a:fld>
            <a:endParaRPr lang="es-ES" altLang="lt-LT"/>
          </a:p>
        </p:txBody>
      </p:sp>
    </p:spTree>
    <p:extLst>
      <p:ext uri="{BB962C8B-B14F-4D97-AF65-F5344CB8AC3E}">
        <p14:creationId xmlns:p14="http://schemas.microsoft.com/office/powerpoint/2010/main" val="118889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Rectangle 4">
            <a:extLst>
              <a:ext uri="{FF2B5EF4-FFF2-40B4-BE49-F238E27FC236}">
                <a16:creationId xmlns:a16="http://schemas.microsoft.com/office/drawing/2014/main" id="{0432DA85-FF93-AA76-6E18-4AE7F2E64281}"/>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6" name="Rectangle 5">
            <a:extLst>
              <a:ext uri="{FF2B5EF4-FFF2-40B4-BE49-F238E27FC236}">
                <a16:creationId xmlns:a16="http://schemas.microsoft.com/office/drawing/2014/main" id="{2CE7B356-6418-0524-A50E-5677BBB3CE85}"/>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7" name="Rectangle 6">
            <a:extLst>
              <a:ext uri="{FF2B5EF4-FFF2-40B4-BE49-F238E27FC236}">
                <a16:creationId xmlns:a16="http://schemas.microsoft.com/office/drawing/2014/main" id="{DD8A368E-4F9C-F9D6-110F-9433E1879F6B}"/>
              </a:ext>
            </a:extLst>
          </p:cNvPr>
          <p:cNvSpPr>
            <a:spLocks noGrp="1" noChangeArrowheads="1"/>
          </p:cNvSpPr>
          <p:nvPr>
            <p:ph type="sldNum" sz="quarter" idx="12"/>
          </p:nvPr>
        </p:nvSpPr>
        <p:spPr>
          <a:ln/>
        </p:spPr>
        <p:txBody>
          <a:bodyPr/>
          <a:lstStyle>
            <a:lvl1pPr>
              <a:defRPr/>
            </a:lvl1pPr>
          </a:lstStyle>
          <a:p>
            <a:pPr>
              <a:defRPr/>
            </a:pPr>
            <a:fld id="{776E7CA3-7A66-48A7-84FA-D9D8FEE5A529}" type="slidenum">
              <a:rPr lang="es-ES" altLang="lt-LT"/>
              <a:pPr>
                <a:defRPr/>
              </a:pPr>
              <a:t>‹#›</a:t>
            </a:fld>
            <a:endParaRPr lang="es-ES" altLang="lt-LT"/>
          </a:p>
        </p:txBody>
      </p:sp>
    </p:spTree>
    <p:extLst>
      <p:ext uri="{BB962C8B-B14F-4D97-AF65-F5344CB8AC3E}">
        <p14:creationId xmlns:p14="http://schemas.microsoft.com/office/powerpoint/2010/main" val="1635385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Rectangle 4">
            <a:extLst>
              <a:ext uri="{FF2B5EF4-FFF2-40B4-BE49-F238E27FC236}">
                <a16:creationId xmlns:a16="http://schemas.microsoft.com/office/drawing/2014/main" id="{F4A1EAEC-8AAD-4090-E932-A4B58FD7F5CD}"/>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8" name="Rectangle 5">
            <a:extLst>
              <a:ext uri="{FF2B5EF4-FFF2-40B4-BE49-F238E27FC236}">
                <a16:creationId xmlns:a16="http://schemas.microsoft.com/office/drawing/2014/main" id="{FE62DF47-191C-C54F-58CD-F2E30DC59B2D}"/>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9" name="Rectangle 6">
            <a:extLst>
              <a:ext uri="{FF2B5EF4-FFF2-40B4-BE49-F238E27FC236}">
                <a16:creationId xmlns:a16="http://schemas.microsoft.com/office/drawing/2014/main" id="{7D66321E-0BDB-C50C-A2F2-C19D9E529AF9}"/>
              </a:ext>
            </a:extLst>
          </p:cNvPr>
          <p:cNvSpPr>
            <a:spLocks noGrp="1" noChangeArrowheads="1"/>
          </p:cNvSpPr>
          <p:nvPr>
            <p:ph type="sldNum" sz="quarter" idx="12"/>
          </p:nvPr>
        </p:nvSpPr>
        <p:spPr>
          <a:ln/>
        </p:spPr>
        <p:txBody>
          <a:bodyPr/>
          <a:lstStyle>
            <a:lvl1pPr>
              <a:defRPr/>
            </a:lvl1pPr>
          </a:lstStyle>
          <a:p>
            <a:pPr>
              <a:defRPr/>
            </a:pPr>
            <a:fld id="{7C3330CC-24EF-44C0-AF3F-081F6E1AABE4}" type="slidenum">
              <a:rPr lang="es-ES" altLang="lt-LT"/>
              <a:pPr>
                <a:defRPr/>
              </a:pPr>
              <a:t>‹#›</a:t>
            </a:fld>
            <a:endParaRPr lang="es-ES" altLang="lt-LT"/>
          </a:p>
        </p:txBody>
      </p:sp>
    </p:spTree>
    <p:extLst>
      <p:ext uri="{BB962C8B-B14F-4D97-AF65-F5344CB8AC3E}">
        <p14:creationId xmlns:p14="http://schemas.microsoft.com/office/powerpoint/2010/main" val="916199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Rectangle 4">
            <a:extLst>
              <a:ext uri="{FF2B5EF4-FFF2-40B4-BE49-F238E27FC236}">
                <a16:creationId xmlns:a16="http://schemas.microsoft.com/office/drawing/2014/main" id="{63BD461A-31C3-B267-0CEC-03BF295DC1F0}"/>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4" name="Rectangle 5">
            <a:extLst>
              <a:ext uri="{FF2B5EF4-FFF2-40B4-BE49-F238E27FC236}">
                <a16:creationId xmlns:a16="http://schemas.microsoft.com/office/drawing/2014/main" id="{A4B557C8-D764-7194-3477-C4FD75EFC28D}"/>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5" name="Rectangle 6">
            <a:extLst>
              <a:ext uri="{FF2B5EF4-FFF2-40B4-BE49-F238E27FC236}">
                <a16:creationId xmlns:a16="http://schemas.microsoft.com/office/drawing/2014/main" id="{546FEFA8-321B-539D-4A9C-E7D2B9ED7997}"/>
              </a:ext>
            </a:extLst>
          </p:cNvPr>
          <p:cNvSpPr>
            <a:spLocks noGrp="1" noChangeArrowheads="1"/>
          </p:cNvSpPr>
          <p:nvPr>
            <p:ph type="sldNum" sz="quarter" idx="12"/>
          </p:nvPr>
        </p:nvSpPr>
        <p:spPr>
          <a:ln/>
        </p:spPr>
        <p:txBody>
          <a:bodyPr/>
          <a:lstStyle>
            <a:lvl1pPr>
              <a:defRPr/>
            </a:lvl1pPr>
          </a:lstStyle>
          <a:p>
            <a:pPr>
              <a:defRPr/>
            </a:pPr>
            <a:fld id="{CD86B115-E47A-4272-A600-98D58DEA1839}" type="slidenum">
              <a:rPr lang="es-ES" altLang="lt-LT"/>
              <a:pPr>
                <a:defRPr/>
              </a:pPr>
              <a:t>‹#›</a:t>
            </a:fld>
            <a:endParaRPr lang="es-ES" altLang="lt-LT"/>
          </a:p>
        </p:txBody>
      </p:sp>
    </p:spTree>
    <p:extLst>
      <p:ext uri="{BB962C8B-B14F-4D97-AF65-F5344CB8AC3E}">
        <p14:creationId xmlns:p14="http://schemas.microsoft.com/office/powerpoint/2010/main" val="3454196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029EC40-5A5B-0E94-8B2A-5E00708F027F}"/>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3" name="Rectangle 5">
            <a:extLst>
              <a:ext uri="{FF2B5EF4-FFF2-40B4-BE49-F238E27FC236}">
                <a16:creationId xmlns:a16="http://schemas.microsoft.com/office/drawing/2014/main" id="{DFADA892-19BA-EF7C-A33D-44C99E1DEFFF}"/>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4" name="Rectangle 6">
            <a:extLst>
              <a:ext uri="{FF2B5EF4-FFF2-40B4-BE49-F238E27FC236}">
                <a16:creationId xmlns:a16="http://schemas.microsoft.com/office/drawing/2014/main" id="{A853095E-2A10-1B51-5EAD-7621EBC56D98}"/>
              </a:ext>
            </a:extLst>
          </p:cNvPr>
          <p:cNvSpPr>
            <a:spLocks noGrp="1" noChangeArrowheads="1"/>
          </p:cNvSpPr>
          <p:nvPr>
            <p:ph type="sldNum" sz="quarter" idx="12"/>
          </p:nvPr>
        </p:nvSpPr>
        <p:spPr>
          <a:ln/>
        </p:spPr>
        <p:txBody>
          <a:bodyPr/>
          <a:lstStyle>
            <a:lvl1pPr>
              <a:defRPr/>
            </a:lvl1pPr>
          </a:lstStyle>
          <a:p>
            <a:pPr>
              <a:defRPr/>
            </a:pPr>
            <a:fld id="{493011A6-D52D-458E-B5E4-AC6562124289}" type="slidenum">
              <a:rPr lang="es-ES" altLang="lt-LT"/>
              <a:pPr>
                <a:defRPr/>
              </a:pPr>
              <a:t>‹#›</a:t>
            </a:fld>
            <a:endParaRPr lang="es-ES" altLang="lt-LT"/>
          </a:p>
        </p:txBody>
      </p:sp>
    </p:spTree>
    <p:extLst>
      <p:ext uri="{BB962C8B-B14F-4D97-AF65-F5344CB8AC3E}">
        <p14:creationId xmlns:p14="http://schemas.microsoft.com/office/powerpoint/2010/main" val="2412283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E13A9A8-651C-2B23-5634-66B3E8A693DD}"/>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6" name="Rectangle 5">
            <a:extLst>
              <a:ext uri="{FF2B5EF4-FFF2-40B4-BE49-F238E27FC236}">
                <a16:creationId xmlns:a16="http://schemas.microsoft.com/office/drawing/2014/main" id="{59F62D8F-A215-6B78-6B81-0F28C3467225}"/>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7" name="Rectangle 6">
            <a:extLst>
              <a:ext uri="{FF2B5EF4-FFF2-40B4-BE49-F238E27FC236}">
                <a16:creationId xmlns:a16="http://schemas.microsoft.com/office/drawing/2014/main" id="{F52DC9F8-025D-0EAE-63A9-64057542F51D}"/>
              </a:ext>
            </a:extLst>
          </p:cNvPr>
          <p:cNvSpPr>
            <a:spLocks noGrp="1" noChangeArrowheads="1"/>
          </p:cNvSpPr>
          <p:nvPr>
            <p:ph type="sldNum" sz="quarter" idx="12"/>
          </p:nvPr>
        </p:nvSpPr>
        <p:spPr>
          <a:ln/>
        </p:spPr>
        <p:txBody>
          <a:bodyPr/>
          <a:lstStyle>
            <a:lvl1pPr>
              <a:defRPr/>
            </a:lvl1pPr>
          </a:lstStyle>
          <a:p>
            <a:pPr>
              <a:defRPr/>
            </a:pPr>
            <a:fld id="{C077F4BC-35FC-4EC1-9BEC-50FB350824B0}" type="slidenum">
              <a:rPr lang="es-ES" altLang="lt-LT"/>
              <a:pPr>
                <a:defRPr/>
              </a:pPr>
              <a:t>‹#›</a:t>
            </a:fld>
            <a:endParaRPr lang="es-ES" altLang="lt-LT"/>
          </a:p>
        </p:txBody>
      </p:sp>
    </p:spTree>
    <p:extLst>
      <p:ext uri="{BB962C8B-B14F-4D97-AF65-F5344CB8AC3E}">
        <p14:creationId xmlns:p14="http://schemas.microsoft.com/office/powerpoint/2010/main" val="4195134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DB37215-8A0D-DE05-E96A-8EBC5A5CD538}"/>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6" name="Rectangle 5">
            <a:extLst>
              <a:ext uri="{FF2B5EF4-FFF2-40B4-BE49-F238E27FC236}">
                <a16:creationId xmlns:a16="http://schemas.microsoft.com/office/drawing/2014/main" id="{E3406A48-4459-7824-FD5B-30AB32B6321F}"/>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7" name="Rectangle 6">
            <a:extLst>
              <a:ext uri="{FF2B5EF4-FFF2-40B4-BE49-F238E27FC236}">
                <a16:creationId xmlns:a16="http://schemas.microsoft.com/office/drawing/2014/main" id="{D7C22D2E-05D3-6532-B32E-06C99AE68096}"/>
              </a:ext>
            </a:extLst>
          </p:cNvPr>
          <p:cNvSpPr>
            <a:spLocks noGrp="1" noChangeArrowheads="1"/>
          </p:cNvSpPr>
          <p:nvPr>
            <p:ph type="sldNum" sz="quarter" idx="12"/>
          </p:nvPr>
        </p:nvSpPr>
        <p:spPr>
          <a:ln/>
        </p:spPr>
        <p:txBody>
          <a:bodyPr/>
          <a:lstStyle>
            <a:lvl1pPr>
              <a:defRPr/>
            </a:lvl1pPr>
          </a:lstStyle>
          <a:p>
            <a:pPr>
              <a:defRPr/>
            </a:pPr>
            <a:fld id="{9AAAD881-9C1E-4684-90C3-27F7F0449616}" type="slidenum">
              <a:rPr lang="es-ES" altLang="lt-LT"/>
              <a:pPr>
                <a:defRPr/>
              </a:pPr>
              <a:t>‹#›</a:t>
            </a:fld>
            <a:endParaRPr lang="es-ES" altLang="lt-LT"/>
          </a:p>
        </p:txBody>
      </p:sp>
    </p:spTree>
    <p:extLst>
      <p:ext uri="{BB962C8B-B14F-4D97-AF65-F5344CB8AC3E}">
        <p14:creationId xmlns:p14="http://schemas.microsoft.com/office/powerpoint/2010/main" val="2827360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a:extLst>
              <a:ext uri="{FF2B5EF4-FFF2-40B4-BE49-F238E27FC236}">
                <a16:creationId xmlns:a16="http://schemas.microsoft.com/office/drawing/2014/main" id="{B51D8C91-BF3F-858A-0099-96CA38105E15}"/>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5" name="Rectangle 5">
            <a:extLst>
              <a:ext uri="{FF2B5EF4-FFF2-40B4-BE49-F238E27FC236}">
                <a16:creationId xmlns:a16="http://schemas.microsoft.com/office/drawing/2014/main" id="{BF7B5C2C-0594-493D-ABC5-87796193A748}"/>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6" name="Rectangle 6">
            <a:extLst>
              <a:ext uri="{FF2B5EF4-FFF2-40B4-BE49-F238E27FC236}">
                <a16:creationId xmlns:a16="http://schemas.microsoft.com/office/drawing/2014/main" id="{B9941BC4-9D1A-915A-75A6-BF825BF5D979}"/>
              </a:ext>
            </a:extLst>
          </p:cNvPr>
          <p:cNvSpPr>
            <a:spLocks noGrp="1" noChangeArrowheads="1"/>
          </p:cNvSpPr>
          <p:nvPr>
            <p:ph type="sldNum" sz="quarter" idx="12"/>
          </p:nvPr>
        </p:nvSpPr>
        <p:spPr>
          <a:ln/>
        </p:spPr>
        <p:txBody>
          <a:bodyPr/>
          <a:lstStyle>
            <a:lvl1pPr>
              <a:defRPr/>
            </a:lvl1pPr>
          </a:lstStyle>
          <a:p>
            <a:pPr>
              <a:defRPr/>
            </a:pPr>
            <a:fld id="{CDAB3AE4-D58B-4B44-94E8-11BF79C5FF54}" type="slidenum">
              <a:rPr lang="es-ES" altLang="lt-LT"/>
              <a:pPr>
                <a:defRPr/>
              </a:pPr>
              <a:t>‹#›</a:t>
            </a:fld>
            <a:endParaRPr lang="es-ES" altLang="lt-LT"/>
          </a:p>
        </p:txBody>
      </p:sp>
    </p:spTree>
    <p:extLst>
      <p:ext uri="{BB962C8B-B14F-4D97-AF65-F5344CB8AC3E}">
        <p14:creationId xmlns:p14="http://schemas.microsoft.com/office/powerpoint/2010/main" val="1575219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a:extLst>
              <a:ext uri="{FF2B5EF4-FFF2-40B4-BE49-F238E27FC236}">
                <a16:creationId xmlns:a16="http://schemas.microsoft.com/office/drawing/2014/main" id="{4964BF80-20E8-BF82-EDFF-699D4ADA216D}"/>
              </a:ext>
            </a:extLst>
          </p:cNvPr>
          <p:cNvSpPr>
            <a:spLocks noGrp="1" noChangeArrowheads="1"/>
          </p:cNvSpPr>
          <p:nvPr>
            <p:ph type="dt" sz="half" idx="10"/>
          </p:nvPr>
        </p:nvSpPr>
        <p:spPr>
          <a:ln/>
        </p:spPr>
        <p:txBody>
          <a:bodyPr/>
          <a:lstStyle>
            <a:lvl1pPr>
              <a:defRPr/>
            </a:lvl1pPr>
          </a:lstStyle>
          <a:p>
            <a:pPr>
              <a:defRPr/>
            </a:pPr>
            <a:endParaRPr lang="es-ES" altLang="lt-LT"/>
          </a:p>
        </p:txBody>
      </p:sp>
      <p:sp>
        <p:nvSpPr>
          <p:cNvPr id="5" name="Rectangle 5">
            <a:extLst>
              <a:ext uri="{FF2B5EF4-FFF2-40B4-BE49-F238E27FC236}">
                <a16:creationId xmlns:a16="http://schemas.microsoft.com/office/drawing/2014/main" id="{CCEA43F7-BD4B-63CD-4875-0250FC0C3991}"/>
              </a:ext>
            </a:extLst>
          </p:cNvPr>
          <p:cNvSpPr>
            <a:spLocks noGrp="1" noChangeArrowheads="1"/>
          </p:cNvSpPr>
          <p:nvPr>
            <p:ph type="ftr" sz="quarter" idx="11"/>
          </p:nvPr>
        </p:nvSpPr>
        <p:spPr>
          <a:ln/>
        </p:spPr>
        <p:txBody>
          <a:bodyPr/>
          <a:lstStyle>
            <a:lvl1pPr>
              <a:defRPr/>
            </a:lvl1pPr>
          </a:lstStyle>
          <a:p>
            <a:pPr>
              <a:defRPr/>
            </a:pPr>
            <a:endParaRPr lang="es-ES" altLang="lt-LT"/>
          </a:p>
        </p:txBody>
      </p:sp>
      <p:sp>
        <p:nvSpPr>
          <p:cNvPr id="6" name="Rectangle 6">
            <a:extLst>
              <a:ext uri="{FF2B5EF4-FFF2-40B4-BE49-F238E27FC236}">
                <a16:creationId xmlns:a16="http://schemas.microsoft.com/office/drawing/2014/main" id="{41BB25A6-FB54-B36A-59D4-8CAB736CC6E4}"/>
              </a:ext>
            </a:extLst>
          </p:cNvPr>
          <p:cNvSpPr>
            <a:spLocks noGrp="1" noChangeArrowheads="1"/>
          </p:cNvSpPr>
          <p:nvPr>
            <p:ph type="sldNum" sz="quarter" idx="12"/>
          </p:nvPr>
        </p:nvSpPr>
        <p:spPr>
          <a:ln/>
        </p:spPr>
        <p:txBody>
          <a:bodyPr/>
          <a:lstStyle>
            <a:lvl1pPr>
              <a:defRPr/>
            </a:lvl1pPr>
          </a:lstStyle>
          <a:p>
            <a:pPr>
              <a:defRPr/>
            </a:pPr>
            <a:fld id="{4B6FFBB4-08F7-4B41-8B1D-74A46F5EA458}" type="slidenum">
              <a:rPr lang="es-ES" altLang="lt-LT"/>
              <a:pPr>
                <a:defRPr/>
              </a:pPr>
              <a:t>‹#›</a:t>
            </a:fld>
            <a:endParaRPr lang="es-ES" altLang="lt-LT"/>
          </a:p>
        </p:txBody>
      </p:sp>
    </p:spTree>
    <p:extLst>
      <p:ext uri="{BB962C8B-B14F-4D97-AF65-F5344CB8AC3E}">
        <p14:creationId xmlns:p14="http://schemas.microsoft.com/office/powerpoint/2010/main" val="866715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lt-LT"/>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Rectangle 4">
            <a:extLst>
              <a:ext uri="{FF2B5EF4-FFF2-40B4-BE49-F238E27FC236}">
                <a16:creationId xmlns:a16="http://schemas.microsoft.com/office/drawing/2014/main" id="{5A4B4CB4-AF17-5FBF-5061-071D85A61E47}"/>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a:extLst>
              <a:ext uri="{FF2B5EF4-FFF2-40B4-BE49-F238E27FC236}">
                <a16:creationId xmlns:a16="http://schemas.microsoft.com/office/drawing/2014/main" id="{54B0191B-3FF9-975D-1C3B-85DE8EC1FEE2}"/>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a:extLst>
              <a:ext uri="{FF2B5EF4-FFF2-40B4-BE49-F238E27FC236}">
                <a16:creationId xmlns:a16="http://schemas.microsoft.com/office/drawing/2014/main" id="{7BB86172-B987-A9BB-030D-5FE15FD9F0A7}"/>
              </a:ext>
            </a:extLst>
          </p:cNvPr>
          <p:cNvSpPr>
            <a:spLocks noGrp="1" noChangeArrowheads="1"/>
          </p:cNvSpPr>
          <p:nvPr>
            <p:ph type="sldNum" sz="quarter" idx="12"/>
          </p:nvPr>
        </p:nvSpPr>
        <p:spPr>
          <a:ln/>
        </p:spPr>
        <p:txBody>
          <a:bodyPr/>
          <a:lstStyle>
            <a:lvl1pPr>
              <a:defRPr/>
            </a:lvl1pPr>
          </a:lstStyle>
          <a:p>
            <a:pPr>
              <a:defRPr/>
            </a:pPr>
            <a:fld id="{1E9EC299-39D3-4B01-9B98-94AD2E7D045A}" type="slidenum">
              <a:rPr lang="en-US" altLang="lt-LT"/>
              <a:pPr>
                <a:defRPr/>
              </a:pPr>
              <a:t>‹#›</a:t>
            </a:fld>
            <a:endParaRPr lang="en-US" altLang="lt-LT"/>
          </a:p>
        </p:txBody>
      </p:sp>
    </p:spTree>
    <p:extLst>
      <p:ext uri="{BB962C8B-B14F-4D97-AF65-F5344CB8AC3E}">
        <p14:creationId xmlns:p14="http://schemas.microsoft.com/office/powerpoint/2010/main" val="438890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a:extLst>
              <a:ext uri="{FF2B5EF4-FFF2-40B4-BE49-F238E27FC236}">
                <a16:creationId xmlns:a16="http://schemas.microsoft.com/office/drawing/2014/main" id="{3C3F4C67-CD20-278F-28C6-B56DB61DC9FF}"/>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a:extLst>
              <a:ext uri="{FF2B5EF4-FFF2-40B4-BE49-F238E27FC236}">
                <a16:creationId xmlns:a16="http://schemas.microsoft.com/office/drawing/2014/main" id="{2C3F0576-D11C-1C04-E45C-DA8F856DBB21}"/>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a:extLst>
              <a:ext uri="{FF2B5EF4-FFF2-40B4-BE49-F238E27FC236}">
                <a16:creationId xmlns:a16="http://schemas.microsoft.com/office/drawing/2014/main" id="{EF147415-13B6-B521-48F7-26DBA6B3F25E}"/>
              </a:ext>
            </a:extLst>
          </p:cNvPr>
          <p:cNvSpPr>
            <a:spLocks noGrp="1" noChangeArrowheads="1"/>
          </p:cNvSpPr>
          <p:nvPr>
            <p:ph type="sldNum" sz="quarter" idx="12"/>
          </p:nvPr>
        </p:nvSpPr>
        <p:spPr>
          <a:ln/>
        </p:spPr>
        <p:txBody>
          <a:bodyPr/>
          <a:lstStyle>
            <a:lvl1pPr>
              <a:defRPr/>
            </a:lvl1pPr>
          </a:lstStyle>
          <a:p>
            <a:pPr>
              <a:defRPr/>
            </a:pPr>
            <a:fld id="{1CFAA740-34F0-4376-ABE5-C022E616612D}" type="slidenum">
              <a:rPr lang="en-US" altLang="lt-LT"/>
              <a:pPr>
                <a:defRPr/>
              </a:pPr>
              <a:t>‹#›</a:t>
            </a:fld>
            <a:endParaRPr lang="en-US" altLang="lt-LT"/>
          </a:p>
        </p:txBody>
      </p:sp>
    </p:spTree>
    <p:extLst>
      <p:ext uri="{BB962C8B-B14F-4D97-AF65-F5344CB8AC3E}">
        <p14:creationId xmlns:p14="http://schemas.microsoft.com/office/powerpoint/2010/main" val="1827028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t-LT"/>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4">
            <a:extLst>
              <a:ext uri="{FF2B5EF4-FFF2-40B4-BE49-F238E27FC236}">
                <a16:creationId xmlns:a16="http://schemas.microsoft.com/office/drawing/2014/main" id="{899D92FE-4DA6-91DC-85A5-CC75413CD1C6}"/>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a:extLst>
              <a:ext uri="{FF2B5EF4-FFF2-40B4-BE49-F238E27FC236}">
                <a16:creationId xmlns:a16="http://schemas.microsoft.com/office/drawing/2014/main" id="{96E208DA-362B-F64F-403E-6C8040EC6B8A}"/>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a:extLst>
              <a:ext uri="{FF2B5EF4-FFF2-40B4-BE49-F238E27FC236}">
                <a16:creationId xmlns:a16="http://schemas.microsoft.com/office/drawing/2014/main" id="{E5D5BCBF-BD8F-59C6-ACE8-758947588BDB}"/>
              </a:ext>
            </a:extLst>
          </p:cNvPr>
          <p:cNvSpPr>
            <a:spLocks noGrp="1" noChangeArrowheads="1"/>
          </p:cNvSpPr>
          <p:nvPr>
            <p:ph type="sldNum" sz="quarter" idx="12"/>
          </p:nvPr>
        </p:nvSpPr>
        <p:spPr>
          <a:ln/>
        </p:spPr>
        <p:txBody>
          <a:bodyPr/>
          <a:lstStyle>
            <a:lvl1pPr>
              <a:defRPr/>
            </a:lvl1pPr>
          </a:lstStyle>
          <a:p>
            <a:pPr>
              <a:defRPr/>
            </a:pPr>
            <a:fld id="{1AB9DFDE-CFD0-4CD5-9D63-8295DD3AB31D}" type="slidenum">
              <a:rPr lang="en-US" altLang="lt-LT"/>
              <a:pPr>
                <a:defRPr/>
              </a:pPr>
              <a:t>‹#›</a:t>
            </a:fld>
            <a:endParaRPr lang="en-US" altLang="lt-LT"/>
          </a:p>
        </p:txBody>
      </p:sp>
    </p:spTree>
    <p:extLst>
      <p:ext uri="{BB962C8B-B14F-4D97-AF65-F5344CB8AC3E}">
        <p14:creationId xmlns:p14="http://schemas.microsoft.com/office/powerpoint/2010/main" val="1281890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Rectangle 4">
            <a:extLst>
              <a:ext uri="{FF2B5EF4-FFF2-40B4-BE49-F238E27FC236}">
                <a16:creationId xmlns:a16="http://schemas.microsoft.com/office/drawing/2014/main" id="{3341C109-6F4A-DB29-4C07-ADD08A750C8A}"/>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6" name="Rectangle 5">
            <a:extLst>
              <a:ext uri="{FF2B5EF4-FFF2-40B4-BE49-F238E27FC236}">
                <a16:creationId xmlns:a16="http://schemas.microsoft.com/office/drawing/2014/main" id="{F1941B84-8811-4FF8-3CCC-C24AF0C2891C}"/>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7" name="Rectangle 6">
            <a:extLst>
              <a:ext uri="{FF2B5EF4-FFF2-40B4-BE49-F238E27FC236}">
                <a16:creationId xmlns:a16="http://schemas.microsoft.com/office/drawing/2014/main" id="{AA9D2CD2-3591-558E-07FC-A8CD8CF8D969}"/>
              </a:ext>
            </a:extLst>
          </p:cNvPr>
          <p:cNvSpPr>
            <a:spLocks noGrp="1" noChangeArrowheads="1"/>
          </p:cNvSpPr>
          <p:nvPr>
            <p:ph type="sldNum" sz="quarter" idx="12"/>
          </p:nvPr>
        </p:nvSpPr>
        <p:spPr>
          <a:ln/>
        </p:spPr>
        <p:txBody>
          <a:bodyPr/>
          <a:lstStyle>
            <a:lvl1pPr>
              <a:defRPr/>
            </a:lvl1pPr>
          </a:lstStyle>
          <a:p>
            <a:pPr>
              <a:defRPr/>
            </a:pPr>
            <a:fld id="{EB5597B7-C34C-4161-9E3A-38E95FFC00A6}" type="slidenum">
              <a:rPr lang="en-US" altLang="lt-LT"/>
              <a:pPr>
                <a:defRPr/>
              </a:pPr>
              <a:t>‹#›</a:t>
            </a:fld>
            <a:endParaRPr lang="en-US" altLang="lt-LT"/>
          </a:p>
        </p:txBody>
      </p:sp>
    </p:spTree>
    <p:extLst>
      <p:ext uri="{BB962C8B-B14F-4D97-AF65-F5344CB8AC3E}">
        <p14:creationId xmlns:p14="http://schemas.microsoft.com/office/powerpoint/2010/main" val="2200569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lt-LT"/>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Rectangle 4">
            <a:extLst>
              <a:ext uri="{FF2B5EF4-FFF2-40B4-BE49-F238E27FC236}">
                <a16:creationId xmlns:a16="http://schemas.microsoft.com/office/drawing/2014/main" id="{06D0E05F-9DA3-661B-2A2A-59AF077DE8E7}"/>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8" name="Rectangle 5">
            <a:extLst>
              <a:ext uri="{FF2B5EF4-FFF2-40B4-BE49-F238E27FC236}">
                <a16:creationId xmlns:a16="http://schemas.microsoft.com/office/drawing/2014/main" id="{807A4AB2-0316-3762-1751-11F6CFC8AAB9}"/>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9" name="Rectangle 6">
            <a:extLst>
              <a:ext uri="{FF2B5EF4-FFF2-40B4-BE49-F238E27FC236}">
                <a16:creationId xmlns:a16="http://schemas.microsoft.com/office/drawing/2014/main" id="{27CABD95-FA7D-A420-B534-8A62975ED211}"/>
              </a:ext>
            </a:extLst>
          </p:cNvPr>
          <p:cNvSpPr>
            <a:spLocks noGrp="1" noChangeArrowheads="1"/>
          </p:cNvSpPr>
          <p:nvPr>
            <p:ph type="sldNum" sz="quarter" idx="12"/>
          </p:nvPr>
        </p:nvSpPr>
        <p:spPr>
          <a:ln/>
        </p:spPr>
        <p:txBody>
          <a:bodyPr/>
          <a:lstStyle>
            <a:lvl1pPr>
              <a:defRPr/>
            </a:lvl1pPr>
          </a:lstStyle>
          <a:p>
            <a:pPr>
              <a:defRPr/>
            </a:pPr>
            <a:fld id="{24D55C63-BEDF-46B8-BC8B-0CE03D183FC2}" type="slidenum">
              <a:rPr lang="en-US" altLang="lt-LT"/>
              <a:pPr>
                <a:defRPr/>
              </a:pPr>
              <a:t>‹#›</a:t>
            </a:fld>
            <a:endParaRPr lang="en-US" altLang="lt-LT"/>
          </a:p>
        </p:txBody>
      </p:sp>
    </p:spTree>
    <p:extLst>
      <p:ext uri="{BB962C8B-B14F-4D97-AF65-F5344CB8AC3E}">
        <p14:creationId xmlns:p14="http://schemas.microsoft.com/office/powerpoint/2010/main" val="2718402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Rectangle 4">
            <a:extLst>
              <a:ext uri="{FF2B5EF4-FFF2-40B4-BE49-F238E27FC236}">
                <a16:creationId xmlns:a16="http://schemas.microsoft.com/office/drawing/2014/main" id="{652AD723-7107-6ED9-CF2D-2A1895C5F9DF}"/>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4" name="Rectangle 5">
            <a:extLst>
              <a:ext uri="{FF2B5EF4-FFF2-40B4-BE49-F238E27FC236}">
                <a16:creationId xmlns:a16="http://schemas.microsoft.com/office/drawing/2014/main" id="{EF996498-5A0C-1F31-B60A-9CF98BA41F46}"/>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5" name="Rectangle 6">
            <a:extLst>
              <a:ext uri="{FF2B5EF4-FFF2-40B4-BE49-F238E27FC236}">
                <a16:creationId xmlns:a16="http://schemas.microsoft.com/office/drawing/2014/main" id="{A526A977-5015-8F85-44A1-68CB695FD1CE}"/>
              </a:ext>
            </a:extLst>
          </p:cNvPr>
          <p:cNvSpPr>
            <a:spLocks noGrp="1" noChangeArrowheads="1"/>
          </p:cNvSpPr>
          <p:nvPr>
            <p:ph type="sldNum" sz="quarter" idx="12"/>
          </p:nvPr>
        </p:nvSpPr>
        <p:spPr>
          <a:ln/>
        </p:spPr>
        <p:txBody>
          <a:bodyPr/>
          <a:lstStyle>
            <a:lvl1pPr>
              <a:defRPr/>
            </a:lvl1pPr>
          </a:lstStyle>
          <a:p>
            <a:pPr>
              <a:defRPr/>
            </a:pPr>
            <a:fld id="{AC68F108-2076-47DD-A82C-677D1EF7415A}" type="slidenum">
              <a:rPr lang="en-US" altLang="lt-LT"/>
              <a:pPr>
                <a:defRPr/>
              </a:pPr>
              <a:t>‹#›</a:t>
            </a:fld>
            <a:endParaRPr lang="en-US" altLang="lt-LT"/>
          </a:p>
        </p:txBody>
      </p:sp>
    </p:spTree>
    <p:extLst>
      <p:ext uri="{BB962C8B-B14F-4D97-AF65-F5344CB8AC3E}">
        <p14:creationId xmlns:p14="http://schemas.microsoft.com/office/powerpoint/2010/main" val="2898849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6A45E6-9E66-17CD-1AF3-FF71E33D294A}"/>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3" name="Rectangle 5">
            <a:extLst>
              <a:ext uri="{FF2B5EF4-FFF2-40B4-BE49-F238E27FC236}">
                <a16:creationId xmlns:a16="http://schemas.microsoft.com/office/drawing/2014/main" id="{FD0B0572-4171-49EC-11CA-9BF95388A331}"/>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4" name="Rectangle 6">
            <a:extLst>
              <a:ext uri="{FF2B5EF4-FFF2-40B4-BE49-F238E27FC236}">
                <a16:creationId xmlns:a16="http://schemas.microsoft.com/office/drawing/2014/main" id="{1000A079-ECEE-FDDD-A313-CCD6CF5C27FB}"/>
              </a:ext>
            </a:extLst>
          </p:cNvPr>
          <p:cNvSpPr>
            <a:spLocks noGrp="1" noChangeArrowheads="1"/>
          </p:cNvSpPr>
          <p:nvPr>
            <p:ph type="sldNum" sz="quarter" idx="12"/>
          </p:nvPr>
        </p:nvSpPr>
        <p:spPr>
          <a:ln/>
        </p:spPr>
        <p:txBody>
          <a:bodyPr/>
          <a:lstStyle>
            <a:lvl1pPr>
              <a:defRPr/>
            </a:lvl1pPr>
          </a:lstStyle>
          <a:p>
            <a:pPr>
              <a:defRPr/>
            </a:pPr>
            <a:fld id="{F7093307-D646-4601-98B9-937D763149E4}" type="slidenum">
              <a:rPr lang="en-US" altLang="lt-LT"/>
              <a:pPr>
                <a:defRPr/>
              </a:pPr>
              <a:t>‹#›</a:t>
            </a:fld>
            <a:endParaRPr lang="en-US" altLang="lt-LT"/>
          </a:p>
        </p:txBody>
      </p:sp>
    </p:spTree>
    <p:extLst>
      <p:ext uri="{BB962C8B-B14F-4D97-AF65-F5344CB8AC3E}">
        <p14:creationId xmlns:p14="http://schemas.microsoft.com/office/powerpoint/2010/main" val="20924966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t-LT"/>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CA1AD2FA-0049-5CD8-21D1-482828420AA6}"/>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6" name="Rectangle 5">
            <a:extLst>
              <a:ext uri="{FF2B5EF4-FFF2-40B4-BE49-F238E27FC236}">
                <a16:creationId xmlns:a16="http://schemas.microsoft.com/office/drawing/2014/main" id="{FE314FAC-61A7-B2C2-90B4-558805A214B9}"/>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7" name="Rectangle 6">
            <a:extLst>
              <a:ext uri="{FF2B5EF4-FFF2-40B4-BE49-F238E27FC236}">
                <a16:creationId xmlns:a16="http://schemas.microsoft.com/office/drawing/2014/main" id="{DCD9F828-BF5C-105D-5EA0-787309E9B140}"/>
              </a:ext>
            </a:extLst>
          </p:cNvPr>
          <p:cNvSpPr>
            <a:spLocks noGrp="1" noChangeArrowheads="1"/>
          </p:cNvSpPr>
          <p:nvPr>
            <p:ph type="sldNum" sz="quarter" idx="12"/>
          </p:nvPr>
        </p:nvSpPr>
        <p:spPr>
          <a:ln/>
        </p:spPr>
        <p:txBody>
          <a:bodyPr/>
          <a:lstStyle>
            <a:lvl1pPr>
              <a:defRPr/>
            </a:lvl1pPr>
          </a:lstStyle>
          <a:p>
            <a:pPr>
              <a:defRPr/>
            </a:pPr>
            <a:fld id="{DC27CCC5-EB72-4F12-843D-29436B2F7D62}" type="slidenum">
              <a:rPr lang="en-US" altLang="lt-LT"/>
              <a:pPr>
                <a:defRPr/>
              </a:pPr>
              <a:t>‹#›</a:t>
            </a:fld>
            <a:endParaRPr lang="en-US" altLang="lt-LT"/>
          </a:p>
        </p:txBody>
      </p:sp>
    </p:spTree>
    <p:extLst>
      <p:ext uri="{BB962C8B-B14F-4D97-AF65-F5344CB8AC3E}">
        <p14:creationId xmlns:p14="http://schemas.microsoft.com/office/powerpoint/2010/main" val="41235992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t-LT"/>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0B208325-652B-BF88-79AE-3C142EB0A209}"/>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6" name="Rectangle 5">
            <a:extLst>
              <a:ext uri="{FF2B5EF4-FFF2-40B4-BE49-F238E27FC236}">
                <a16:creationId xmlns:a16="http://schemas.microsoft.com/office/drawing/2014/main" id="{8EF7C5F4-7104-1407-F67C-65037B7EBDC3}"/>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7" name="Rectangle 6">
            <a:extLst>
              <a:ext uri="{FF2B5EF4-FFF2-40B4-BE49-F238E27FC236}">
                <a16:creationId xmlns:a16="http://schemas.microsoft.com/office/drawing/2014/main" id="{8BB2EF7C-60EF-D10B-FFC5-A74EA95DC496}"/>
              </a:ext>
            </a:extLst>
          </p:cNvPr>
          <p:cNvSpPr>
            <a:spLocks noGrp="1" noChangeArrowheads="1"/>
          </p:cNvSpPr>
          <p:nvPr>
            <p:ph type="sldNum" sz="quarter" idx="12"/>
          </p:nvPr>
        </p:nvSpPr>
        <p:spPr>
          <a:ln/>
        </p:spPr>
        <p:txBody>
          <a:bodyPr/>
          <a:lstStyle>
            <a:lvl1pPr>
              <a:defRPr/>
            </a:lvl1pPr>
          </a:lstStyle>
          <a:p>
            <a:pPr>
              <a:defRPr/>
            </a:pPr>
            <a:fld id="{5549B933-646A-4DA8-8B07-223C1748298A}" type="slidenum">
              <a:rPr lang="en-US" altLang="lt-LT"/>
              <a:pPr>
                <a:defRPr/>
              </a:pPr>
              <a:t>‹#›</a:t>
            </a:fld>
            <a:endParaRPr lang="en-US" altLang="lt-LT"/>
          </a:p>
        </p:txBody>
      </p:sp>
    </p:spTree>
    <p:extLst>
      <p:ext uri="{BB962C8B-B14F-4D97-AF65-F5344CB8AC3E}">
        <p14:creationId xmlns:p14="http://schemas.microsoft.com/office/powerpoint/2010/main" val="40593730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a:extLst>
              <a:ext uri="{FF2B5EF4-FFF2-40B4-BE49-F238E27FC236}">
                <a16:creationId xmlns:a16="http://schemas.microsoft.com/office/drawing/2014/main" id="{469C9C0D-EC13-1C3B-2D0D-829A5B0E1D46}"/>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a:extLst>
              <a:ext uri="{FF2B5EF4-FFF2-40B4-BE49-F238E27FC236}">
                <a16:creationId xmlns:a16="http://schemas.microsoft.com/office/drawing/2014/main" id="{60C6CC0F-9EC5-C4F5-7062-F2E5F77762B7}"/>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a:extLst>
              <a:ext uri="{FF2B5EF4-FFF2-40B4-BE49-F238E27FC236}">
                <a16:creationId xmlns:a16="http://schemas.microsoft.com/office/drawing/2014/main" id="{61169D41-B167-536C-790B-9C8DFD612C28}"/>
              </a:ext>
            </a:extLst>
          </p:cNvPr>
          <p:cNvSpPr>
            <a:spLocks noGrp="1" noChangeArrowheads="1"/>
          </p:cNvSpPr>
          <p:nvPr>
            <p:ph type="sldNum" sz="quarter" idx="12"/>
          </p:nvPr>
        </p:nvSpPr>
        <p:spPr>
          <a:ln/>
        </p:spPr>
        <p:txBody>
          <a:bodyPr/>
          <a:lstStyle>
            <a:lvl1pPr>
              <a:defRPr/>
            </a:lvl1pPr>
          </a:lstStyle>
          <a:p>
            <a:pPr>
              <a:defRPr/>
            </a:pPr>
            <a:fld id="{DD35C127-E64D-4EFD-BA92-6706E311C4E2}" type="slidenum">
              <a:rPr lang="en-US" altLang="lt-LT"/>
              <a:pPr>
                <a:defRPr/>
              </a:pPr>
              <a:t>‹#›</a:t>
            </a:fld>
            <a:endParaRPr lang="en-US" altLang="lt-LT"/>
          </a:p>
        </p:txBody>
      </p:sp>
    </p:spTree>
    <p:extLst>
      <p:ext uri="{BB962C8B-B14F-4D97-AF65-F5344CB8AC3E}">
        <p14:creationId xmlns:p14="http://schemas.microsoft.com/office/powerpoint/2010/main" val="1647236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a:extLst>
              <a:ext uri="{FF2B5EF4-FFF2-40B4-BE49-F238E27FC236}">
                <a16:creationId xmlns:a16="http://schemas.microsoft.com/office/drawing/2014/main" id="{3093CD19-2ADA-23FA-DF04-F475C8446E43}"/>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a:extLst>
              <a:ext uri="{FF2B5EF4-FFF2-40B4-BE49-F238E27FC236}">
                <a16:creationId xmlns:a16="http://schemas.microsoft.com/office/drawing/2014/main" id="{8304CB3B-35B8-4A71-B1FF-9B5500D87164}"/>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a:extLst>
              <a:ext uri="{FF2B5EF4-FFF2-40B4-BE49-F238E27FC236}">
                <a16:creationId xmlns:a16="http://schemas.microsoft.com/office/drawing/2014/main" id="{C6E88D53-2E35-F7BA-4300-6D4B0AC99CEC}"/>
              </a:ext>
            </a:extLst>
          </p:cNvPr>
          <p:cNvSpPr>
            <a:spLocks noGrp="1" noChangeArrowheads="1"/>
          </p:cNvSpPr>
          <p:nvPr>
            <p:ph type="sldNum" sz="quarter" idx="12"/>
          </p:nvPr>
        </p:nvSpPr>
        <p:spPr>
          <a:ln/>
        </p:spPr>
        <p:txBody>
          <a:bodyPr/>
          <a:lstStyle>
            <a:lvl1pPr>
              <a:defRPr/>
            </a:lvl1pPr>
          </a:lstStyle>
          <a:p>
            <a:pPr>
              <a:defRPr/>
            </a:pPr>
            <a:fld id="{6999BCD8-C51B-4922-BE8B-B45C02CBA987}" type="slidenum">
              <a:rPr lang="en-US" altLang="lt-LT"/>
              <a:pPr>
                <a:defRPr/>
              </a:pPr>
              <a:t>‹#›</a:t>
            </a:fld>
            <a:endParaRPr lang="en-US" altLang="lt-LT"/>
          </a:p>
        </p:txBody>
      </p:sp>
    </p:spTree>
    <p:extLst>
      <p:ext uri="{BB962C8B-B14F-4D97-AF65-F5344CB8AC3E}">
        <p14:creationId xmlns:p14="http://schemas.microsoft.com/office/powerpoint/2010/main" val="1136123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CC7EDF4-6C5B-B444-07C9-34E78C4C2B36}"/>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lt-LT"/>
              <a:t>Haga clic para cambiar el estilo de título	</a:t>
            </a:r>
          </a:p>
        </p:txBody>
      </p:sp>
      <p:sp>
        <p:nvSpPr>
          <p:cNvPr id="1027" name="Rectangle 3">
            <a:extLst>
              <a:ext uri="{FF2B5EF4-FFF2-40B4-BE49-F238E27FC236}">
                <a16:creationId xmlns:a16="http://schemas.microsoft.com/office/drawing/2014/main" id="{634C5087-EADB-1BE4-FEA3-8E4769F89CF2}"/>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lt-LT"/>
              <a:t>Haga clic para modificar el estilo de texto del patrón</a:t>
            </a:r>
          </a:p>
          <a:p>
            <a:pPr lvl="1"/>
            <a:r>
              <a:rPr lang="es-ES" altLang="lt-LT"/>
              <a:t>Segundo nivel</a:t>
            </a:r>
          </a:p>
          <a:p>
            <a:pPr lvl="2"/>
            <a:r>
              <a:rPr lang="es-ES" altLang="lt-LT"/>
              <a:t>Tercer nivel</a:t>
            </a:r>
          </a:p>
          <a:p>
            <a:pPr lvl="3"/>
            <a:r>
              <a:rPr lang="es-ES" altLang="lt-LT"/>
              <a:t>Cuarto nivel</a:t>
            </a:r>
          </a:p>
          <a:p>
            <a:pPr lvl="4"/>
            <a:r>
              <a:rPr lang="es-ES" altLang="lt-LT"/>
              <a:t>Quinto nivel</a:t>
            </a:r>
          </a:p>
        </p:txBody>
      </p:sp>
      <p:sp>
        <p:nvSpPr>
          <p:cNvPr id="1028" name="Rectangle 4">
            <a:extLst>
              <a:ext uri="{FF2B5EF4-FFF2-40B4-BE49-F238E27FC236}">
                <a16:creationId xmlns:a16="http://schemas.microsoft.com/office/drawing/2014/main" id="{4853F95E-8AB6-815F-5255-5BA704E8C879}"/>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s-ES" altLang="lt-LT"/>
          </a:p>
        </p:txBody>
      </p:sp>
      <p:sp>
        <p:nvSpPr>
          <p:cNvPr id="1029" name="Rectangle 5">
            <a:extLst>
              <a:ext uri="{FF2B5EF4-FFF2-40B4-BE49-F238E27FC236}">
                <a16:creationId xmlns:a16="http://schemas.microsoft.com/office/drawing/2014/main" id="{1DECDAC0-72D3-1532-497B-527815CDCAA8}"/>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s-ES" altLang="lt-LT"/>
          </a:p>
        </p:txBody>
      </p:sp>
      <p:sp>
        <p:nvSpPr>
          <p:cNvPr id="1030" name="Rectangle 6">
            <a:extLst>
              <a:ext uri="{FF2B5EF4-FFF2-40B4-BE49-F238E27FC236}">
                <a16:creationId xmlns:a16="http://schemas.microsoft.com/office/drawing/2014/main" id="{42EC14A8-9B15-91AF-95E0-856328D1A886}"/>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772279E-7E73-4DF0-BA7F-778DA7B24246}" type="slidenum">
              <a:rPr lang="es-ES" altLang="lt-LT"/>
              <a:pPr>
                <a:defRPr/>
              </a:pPr>
              <a:t>‹#›</a:t>
            </a:fld>
            <a:endParaRPr lang="es-ES" altLang="lt-L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2FA6AD95-E9CB-A05B-A23D-5A6EF55A432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lt-LT"/>
              <a:t>Click to edit Master title style</a:t>
            </a:r>
          </a:p>
        </p:txBody>
      </p:sp>
      <p:sp>
        <p:nvSpPr>
          <p:cNvPr id="2051" name="Rectangle 3">
            <a:extLst>
              <a:ext uri="{FF2B5EF4-FFF2-40B4-BE49-F238E27FC236}">
                <a16:creationId xmlns:a16="http://schemas.microsoft.com/office/drawing/2014/main" id="{AD6A20A1-1887-0B0C-650D-16F6BC6BB95D}"/>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t-LT"/>
              <a:t>Click to edit Master text styles</a:t>
            </a:r>
          </a:p>
          <a:p>
            <a:pPr lvl="1"/>
            <a:r>
              <a:rPr lang="en-US" altLang="lt-LT"/>
              <a:t>Second level</a:t>
            </a:r>
          </a:p>
          <a:p>
            <a:pPr lvl="2"/>
            <a:r>
              <a:rPr lang="en-US" altLang="lt-LT"/>
              <a:t>Third level</a:t>
            </a:r>
          </a:p>
          <a:p>
            <a:pPr lvl="3"/>
            <a:r>
              <a:rPr lang="en-US" altLang="lt-LT"/>
              <a:t>Fourth level</a:t>
            </a:r>
          </a:p>
          <a:p>
            <a:pPr lvl="4"/>
            <a:r>
              <a:rPr lang="en-US" altLang="lt-LT"/>
              <a:t>Fifth level</a:t>
            </a:r>
          </a:p>
        </p:txBody>
      </p:sp>
      <p:sp>
        <p:nvSpPr>
          <p:cNvPr id="8196" name="Rectangle 4">
            <a:extLst>
              <a:ext uri="{FF2B5EF4-FFF2-40B4-BE49-F238E27FC236}">
                <a16:creationId xmlns:a16="http://schemas.microsoft.com/office/drawing/2014/main" id="{1A2240EF-A34A-C9B1-D0E2-2888969BD72C}"/>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lt-LT"/>
          </a:p>
        </p:txBody>
      </p:sp>
      <p:sp>
        <p:nvSpPr>
          <p:cNvPr id="8197" name="Rectangle 5">
            <a:extLst>
              <a:ext uri="{FF2B5EF4-FFF2-40B4-BE49-F238E27FC236}">
                <a16:creationId xmlns:a16="http://schemas.microsoft.com/office/drawing/2014/main" id="{319E6FFA-C062-150E-E2AE-97BA10DD4254}"/>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lt-LT"/>
          </a:p>
        </p:txBody>
      </p:sp>
      <p:sp>
        <p:nvSpPr>
          <p:cNvPr id="8198" name="Rectangle 6">
            <a:extLst>
              <a:ext uri="{FF2B5EF4-FFF2-40B4-BE49-F238E27FC236}">
                <a16:creationId xmlns:a16="http://schemas.microsoft.com/office/drawing/2014/main" id="{5CA7D801-AA91-DDF5-832F-DB820B2FB3E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A8B108A-16A0-4D54-94D3-0C0A8D65B8D6}" type="slidenum">
              <a:rPr lang="en-US" altLang="lt-LT"/>
              <a:pPr>
                <a:defRPr/>
              </a:pPr>
              <a:t>‹#›</a:t>
            </a:fld>
            <a:endParaRPr lang="en-US" altLang="lt-LT"/>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g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gif"/><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2.xml"/><Relationship Id="rId1" Type="http://schemas.openxmlformats.org/officeDocument/2006/relationships/video" Target="https://www.youtube.com/embed/makwXO3h5Kw?feature=oembed"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2.xml"/><Relationship Id="rId1" Type="http://schemas.openxmlformats.org/officeDocument/2006/relationships/video" Target="https://www.youtube.com/embed/2UHtaFRh8MU?feature=oembed"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openxmlformats.org/officeDocument/2006/relationships/hyperlink" Target="https://sekunde.lt/leidinys/sekunde/laikrodziu-evoliucija/" TargetMode="External"/><Relationship Id="rId3" Type="http://schemas.openxmlformats.org/officeDocument/2006/relationships/hyperlink" Target="https://lt.wikipedia.org/wiki/Vandens_laikrodis" TargetMode="External"/><Relationship Id="rId7" Type="http://schemas.openxmlformats.org/officeDocument/2006/relationships/hyperlink" Target="https://atejolaikas.lt/saules-laikrodis-kaip-jis-veikia-ir-kokia-jo-istorija" TargetMode="External"/><Relationship Id="rId2" Type="http://schemas.openxmlformats.org/officeDocument/2006/relationships/hyperlink" Target="https://gamta5-6.mkp.emokykla.lt/lt/mo/zinynas/pirmieji_laiko_matavimo_prietaisai/" TargetMode="External"/><Relationship Id="rId1" Type="http://schemas.openxmlformats.org/officeDocument/2006/relationships/slideLayout" Target="../slideLayouts/slideLayout2.xml"/><Relationship Id="rId6" Type="http://schemas.openxmlformats.org/officeDocument/2006/relationships/hyperlink" Target="https://lt.wikipedia.org/wiki/Atominis_laikrodis" TargetMode="External"/><Relationship Id="rId5" Type="http://schemas.openxmlformats.org/officeDocument/2006/relationships/hyperlink" Target="https://lt.wikipedia.org/wiki/Mechaninis_laikrodis" TargetMode="External"/><Relationship Id="rId4" Type="http://schemas.openxmlformats.org/officeDocument/2006/relationships/hyperlink" Target="https://lt.wikipedia.org/wiki/Sm%C4%97lio_laikrodis"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video" Target="file:///C:\Users\TOP-PC\AppData\Local\Temp\vintage-69489_1280-2.web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tačiakampis 3">
            <a:extLst>
              <a:ext uri="{FF2B5EF4-FFF2-40B4-BE49-F238E27FC236}">
                <a16:creationId xmlns:a16="http://schemas.microsoft.com/office/drawing/2014/main" id="{48EBD748-2359-D61E-A6FD-613465C0CEA9}"/>
              </a:ext>
            </a:extLst>
          </p:cNvPr>
          <p:cNvSpPr>
            <a:spLocks noChangeArrowheads="1"/>
          </p:cNvSpPr>
          <p:nvPr/>
        </p:nvSpPr>
        <p:spPr bwMode="auto">
          <a:xfrm>
            <a:off x="2124075" y="5216525"/>
            <a:ext cx="5286375"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0"/>
              </a:spcBef>
              <a:buFontTx/>
              <a:buNone/>
            </a:pPr>
            <a:r>
              <a:rPr lang="lt-LT" altLang="lt-LT" sz="2000">
                <a:solidFill>
                  <a:schemeClr val="tx2"/>
                </a:solidFill>
                <a:latin typeface="Times New Roman" panose="02020603050405020304" pitchFamily="18" charset="0"/>
                <a:cs typeface="Times New Roman" panose="02020603050405020304" pitchFamily="18" charset="0"/>
              </a:rPr>
              <a:t>Palangos Vlado Jurgučio progimnazija</a:t>
            </a:r>
          </a:p>
          <a:p>
            <a:pPr algn="ctr" eaLnBrk="1" hangingPunct="1">
              <a:lnSpc>
                <a:spcPct val="90000"/>
              </a:lnSpc>
              <a:spcBef>
                <a:spcPct val="0"/>
              </a:spcBef>
              <a:buFontTx/>
              <a:buNone/>
            </a:pPr>
            <a:r>
              <a:rPr lang="lt-LT" altLang="lt-LT" sz="2000">
                <a:solidFill>
                  <a:schemeClr val="tx2"/>
                </a:solidFill>
                <a:latin typeface="Times New Roman" panose="02020603050405020304" pitchFamily="18" charset="0"/>
                <a:cs typeface="Times New Roman" panose="02020603050405020304" pitchFamily="18" charset="0"/>
              </a:rPr>
              <a:t>Aistis Šileika, Arvydas Kuzminas, 7a klasė.</a:t>
            </a:r>
          </a:p>
          <a:p>
            <a:pPr algn="ctr" eaLnBrk="1" hangingPunct="1">
              <a:lnSpc>
                <a:spcPct val="90000"/>
              </a:lnSpc>
              <a:spcBef>
                <a:spcPct val="0"/>
              </a:spcBef>
              <a:buFontTx/>
              <a:buNone/>
            </a:pPr>
            <a:r>
              <a:rPr lang="lt-LT" altLang="lt-LT" sz="2000">
                <a:solidFill>
                  <a:schemeClr val="tx2"/>
                </a:solidFill>
                <a:latin typeface="Times New Roman" panose="02020603050405020304" pitchFamily="18" charset="0"/>
                <a:cs typeface="Times New Roman" panose="02020603050405020304" pitchFamily="18" charset="0"/>
              </a:rPr>
              <a:t>Mokytoja Saulė Paulikienė.</a:t>
            </a:r>
          </a:p>
          <a:p>
            <a:pPr algn="ctr" eaLnBrk="1" hangingPunct="1">
              <a:lnSpc>
                <a:spcPct val="90000"/>
              </a:lnSpc>
              <a:spcBef>
                <a:spcPct val="0"/>
              </a:spcBef>
              <a:buFontTx/>
              <a:buNone/>
            </a:pPr>
            <a:endParaRPr lang="ru-RU" altLang="lt-LT" sz="1800">
              <a:solidFill>
                <a:srgbClr val="002060"/>
              </a:solidFill>
            </a:endParaRPr>
          </a:p>
        </p:txBody>
      </p:sp>
      <p:pic>
        <p:nvPicPr>
          <p:cNvPr id="4099" name="Picture 4" descr="images_1424_cc83c57ea8b66fc168d8430d4d31ba61">
            <a:extLst>
              <a:ext uri="{FF2B5EF4-FFF2-40B4-BE49-F238E27FC236}">
                <a16:creationId xmlns:a16="http://schemas.microsoft.com/office/drawing/2014/main" id="{01D214EC-8EEF-684D-DFD0-C66B86C27B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1557338"/>
            <a:ext cx="4873625" cy="346075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AC0B846-3641-D32B-86AE-072F00A69A0B}"/>
              </a:ext>
            </a:extLst>
          </p:cNvPr>
          <p:cNvSpPr/>
          <p:nvPr/>
        </p:nvSpPr>
        <p:spPr>
          <a:xfrm>
            <a:off x="803738" y="730934"/>
            <a:ext cx="7750841" cy="646331"/>
          </a:xfrm>
          <a:prstGeom prst="rect">
            <a:avLst/>
          </a:prstGeom>
          <a:noFill/>
        </p:spPr>
        <p:txBody>
          <a:bodyPr wrap="none">
            <a:spAutoFit/>
          </a:bodyPr>
          <a:lstStyle/>
          <a:p>
            <a:pPr algn="ctr" eaLnBrk="1" hangingPunct="1">
              <a:defRPr/>
            </a:pPr>
            <a:r>
              <a:rPr lang="lt-LT" sz="3600" b="1" dirty="0">
                <a:ln w="22225">
                  <a:solidFill>
                    <a:schemeClr val="accent2"/>
                  </a:solidFill>
                  <a:prstDash val="solid"/>
                </a:ln>
                <a:solidFill>
                  <a:schemeClr val="accent2">
                    <a:lumMod val="40000"/>
                    <a:lumOff val="60000"/>
                  </a:schemeClr>
                </a:solidFill>
              </a:rPr>
              <a:t>„Senieji laiko matavimo prietaisai“</a:t>
            </a:r>
            <a:endParaRPr lang="ru-RU" sz="36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4E9FF7A-6C0C-7035-5E28-BBA1A398972E}"/>
              </a:ext>
            </a:extLst>
          </p:cNvPr>
          <p:cNvSpPr/>
          <p:nvPr/>
        </p:nvSpPr>
        <p:spPr>
          <a:xfrm>
            <a:off x="924206" y="548680"/>
            <a:ext cx="7295587" cy="707886"/>
          </a:xfrm>
          <a:prstGeom prst="rect">
            <a:avLst/>
          </a:prstGeom>
          <a:noFill/>
        </p:spPr>
        <p:txBody>
          <a:bodyPr wrap="none">
            <a:spAutoFit/>
          </a:bodyPr>
          <a:lstStyle/>
          <a:p>
            <a:pPr algn="ctr" eaLnBrk="1" hangingPunct="1">
              <a:defRPr/>
            </a:pPr>
            <a:r>
              <a:rPr lang="lt-LT" sz="4000" dirty="0">
                <a:ln w="22225">
                  <a:solidFill>
                    <a:schemeClr val="accent2"/>
                  </a:solidFill>
                  <a:prstDash val="solid"/>
                </a:ln>
                <a:solidFill>
                  <a:schemeClr val="tx2"/>
                </a:solidFill>
                <a:latin typeface="Times New Roman" panose="02020603050405020304" pitchFamily="18" charset="0"/>
                <a:cs typeface="Times New Roman" panose="02020603050405020304" pitchFamily="18" charset="0"/>
              </a:rPr>
              <a:t>„Laikas yra tai, ką rodo laikrodis“.</a:t>
            </a:r>
            <a:endParaRPr lang="en-US" sz="4000" dirty="0">
              <a:ln w="22225">
                <a:solidFill>
                  <a:schemeClr val="accent2"/>
                </a:solidFill>
                <a:prstDash val="solid"/>
              </a:ln>
              <a:solidFill>
                <a:schemeClr val="tx2"/>
              </a:solidFill>
              <a:latin typeface="Times New Roman" panose="02020603050405020304" pitchFamily="18" charset="0"/>
              <a:cs typeface="Times New Roman" panose="02020603050405020304" pitchFamily="18" charset="0"/>
            </a:endParaRPr>
          </a:p>
        </p:txBody>
      </p:sp>
      <p:sp>
        <p:nvSpPr>
          <p:cNvPr id="5123" name="TextBox 4">
            <a:extLst>
              <a:ext uri="{FF2B5EF4-FFF2-40B4-BE49-F238E27FC236}">
                <a16:creationId xmlns:a16="http://schemas.microsoft.com/office/drawing/2014/main" id="{5B5673FA-91C1-F4AD-F016-D0AB580815B7}"/>
              </a:ext>
            </a:extLst>
          </p:cNvPr>
          <p:cNvSpPr txBox="1">
            <a:spLocks noChangeArrowheads="1"/>
          </p:cNvSpPr>
          <p:nvPr/>
        </p:nvSpPr>
        <p:spPr bwMode="auto">
          <a:xfrm>
            <a:off x="6591472" y="1255426"/>
            <a:ext cx="2101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lt-LT" altLang="lt-LT" sz="2400"/>
              <a:t>(A.Einšteinas)</a:t>
            </a:r>
            <a:endParaRPr lang="ru-RU" altLang="lt-LT" sz="2400"/>
          </a:p>
        </p:txBody>
      </p:sp>
      <p:pic>
        <p:nvPicPr>
          <p:cNvPr id="5124" name="Picture 2" descr="A close up of a device&#10;&#10;Description automatically generated">
            <a:extLst>
              <a:ext uri="{FF2B5EF4-FFF2-40B4-BE49-F238E27FC236}">
                <a16:creationId xmlns:a16="http://schemas.microsoft.com/office/drawing/2014/main" id="{A8C6F391-1E00-AB1E-28B0-E3FD8A4EDF2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1061" y="1775623"/>
            <a:ext cx="4331038" cy="4665281"/>
          </a:xfrm>
          <a:prstGeom prst="rect">
            <a:avLst/>
          </a:prstGeom>
          <a:noFill/>
          <a:ln w="9525">
            <a:solidFill>
              <a:srgbClr val="92D05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aveikslėlis 3" descr="otime00002g4.gif">
            <a:extLst>
              <a:ext uri="{FF2B5EF4-FFF2-40B4-BE49-F238E27FC236}">
                <a16:creationId xmlns:a16="http://schemas.microsoft.com/office/drawing/2014/main" id="{371F594B-D762-5BE9-B040-5B05EF0344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21506" y="1871462"/>
            <a:ext cx="6696980" cy="3125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Stačiakampis 4">
            <a:extLst>
              <a:ext uri="{FF2B5EF4-FFF2-40B4-BE49-F238E27FC236}">
                <a16:creationId xmlns:a16="http://schemas.microsoft.com/office/drawing/2014/main" id="{3ADDC5FC-981F-A0DE-46BE-7012A32D3143}"/>
              </a:ext>
            </a:extLst>
          </p:cNvPr>
          <p:cNvSpPr>
            <a:spLocks noChangeArrowheads="1"/>
          </p:cNvSpPr>
          <p:nvPr/>
        </p:nvSpPr>
        <p:spPr bwMode="auto">
          <a:xfrm>
            <a:off x="1403350" y="365125"/>
            <a:ext cx="5591175" cy="523875"/>
          </a:xfrm>
          <a:prstGeom prst="rect">
            <a:avLst/>
          </a:prstGeom>
          <a:solidFill>
            <a:schemeClr val="bg1"/>
          </a:solidFill>
          <a:ln w="9525">
            <a:solidFill>
              <a:schemeClr val="bg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lt-LT" altLang="lt-LT" sz="2800" b="1">
                <a:solidFill>
                  <a:schemeClr val="tx2"/>
                </a:solidFill>
                <a:latin typeface="Times New Roman" panose="02020603050405020304" pitchFamily="18" charset="0"/>
                <a:cs typeface="Times New Roman" panose="02020603050405020304" pitchFamily="18" charset="0"/>
              </a:rPr>
              <a:t>Saulės laikrodis</a:t>
            </a:r>
            <a:endParaRPr lang="lt-LT" altLang="lt-LT" sz="2800">
              <a:solidFill>
                <a:schemeClr val="tx2"/>
              </a:solidFill>
              <a:latin typeface="Times New Roman" panose="02020603050405020304" pitchFamily="18" charset="0"/>
              <a:cs typeface="Times New Roman" panose="02020603050405020304" pitchFamily="18" charset="0"/>
            </a:endParaRPr>
          </a:p>
        </p:txBody>
      </p:sp>
      <p:sp>
        <p:nvSpPr>
          <p:cNvPr id="6148" name="Rectangle 1">
            <a:extLst>
              <a:ext uri="{FF2B5EF4-FFF2-40B4-BE49-F238E27FC236}">
                <a16:creationId xmlns:a16="http://schemas.microsoft.com/office/drawing/2014/main" id="{517AC727-6EAA-4234-1E1D-617DB3FA5F78}"/>
              </a:ext>
            </a:extLst>
          </p:cNvPr>
          <p:cNvSpPr>
            <a:spLocks noChangeArrowheads="1"/>
          </p:cNvSpPr>
          <p:nvPr/>
        </p:nvSpPr>
        <p:spPr bwMode="auto">
          <a:xfrm>
            <a:off x="463550" y="889000"/>
            <a:ext cx="8216900" cy="708025"/>
          </a:xfrm>
          <a:prstGeom prst="rect">
            <a:avLst/>
          </a:prstGeom>
          <a:noFill/>
          <a:ln w="952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lt-LT" altLang="lt-LT" sz="2000" dirty="0">
                <a:latin typeface="Times New Roman" panose="02020603050405020304" pitchFamily="18" charset="0"/>
                <a:cs typeface="Times New Roman" panose="02020603050405020304" pitchFamily="18" charset="0"/>
              </a:rPr>
              <a:t>Pirmieji žmonijos istorijoje laiko matavimo prietaisai yra Saulės laikrodžiai. Jie buvo naudojami jau prieš 4000 metų. </a:t>
            </a:r>
            <a:endParaRPr lang="en-US" dirty="0"/>
          </a:p>
        </p:txBody>
      </p:sp>
      <p:sp>
        <p:nvSpPr>
          <p:cNvPr id="6149" name="Rectangle 2">
            <a:extLst>
              <a:ext uri="{FF2B5EF4-FFF2-40B4-BE49-F238E27FC236}">
                <a16:creationId xmlns:a16="http://schemas.microsoft.com/office/drawing/2014/main" id="{C5DC97D5-0B43-016F-4329-3BAD4A481F9B}"/>
              </a:ext>
            </a:extLst>
          </p:cNvPr>
          <p:cNvSpPr>
            <a:spLocks noChangeArrowheads="1"/>
          </p:cNvSpPr>
          <p:nvPr/>
        </p:nvSpPr>
        <p:spPr bwMode="auto">
          <a:xfrm>
            <a:off x="393700" y="5292725"/>
            <a:ext cx="8356600" cy="646113"/>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lt-LT" altLang="lt-LT" sz="1800">
                <a:latin typeface="Times New Roman" panose="02020603050405020304" pitchFamily="18" charset="0"/>
                <a:cs typeface="Times New Roman" panose="02020603050405020304" pitchFamily="18" charset="0"/>
              </a:rPr>
              <a:t>Paprasčiausią Saulės laikrodį sudarė į žemę įbesta lazda ir aplink ją nubrėžtas ratas su padalomis. Laikas buvo nustatomas pagal šešėlio ilgį skalėje.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urinio vietos rezervavimo ženklas 2">
            <a:extLst>
              <a:ext uri="{FF2B5EF4-FFF2-40B4-BE49-F238E27FC236}">
                <a16:creationId xmlns:a16="http://schemas.microsoft.com/office/drawing/2014/main" id="{F4B96542-3DA8-8C72-1378-1B2861DD6618}"/>
              </a:ext>
            </a:extLst>
          </p:cNvPr>
          <p:cNvSpPr>
            <a:spLocks noGrp="1" noChangeArrowheads="1"/>
          </p:cNvSpPr>
          <p:nvPr>
            <p:ph idx="1"/>
          </p:nvPr>
        </p:nvSpPr>
        <p:spPr>
          <a:xfrm>
            <a:off x="457200" y="549275"/>
            <a:ext cx="8229600" cy="1844596"/>
          </a:xfrm>
        </p:spPr>
        <p:txBody>
          <a:bodyPr/>
          <a:lstStyle/>
          <a:p>
            <a:pPr marL="0" indent="0" algn="just">
              <a:buNone/>
            </a:pPr>
            <a:r>
              <a:rPr lang="lt-LT" altLang="lt-LT" sz="2000" b="1">
                <a:solidFill>
                  <a:srgbClr val="202122"/>
                </a:solidFill>
                <a:latin typeface="Times New Roman"/>
                <a:cs typeface="Times New Roman"/>
              </a:rPr>
              <a:t>Saulės laikrodis</a:t>
            </a:r>
            <a:r>
              <a:rPr lang="lt-LT" altLang="lt-LT" sz="2000">
                <a:solidFill>
                  <a:srgbClr val="202122"/>
                </a:solidFill>
                <a:latin typeface="Times New Roman"/>
                <a:cs typeface="Times New Roman"/>
              </a:rPr>
              <a:t> – prietaisas </a:t>
            </a:r>
            <a:r>
              <a:rPr lang="lt-LT" altLang="lt-LT" sz="2000">
                <a:solidFill>
                  <a:srgbClr val="000000"/>
                </a:solidFill>
                <a:latin typeface="Times New Roman"/>
                <a:cs typeface="Times New Roman"/>
              </a:rPr>
              <a:t>laikui matuoti</a:t>
            </a:r>
            <a:r>
              <a:rPr lang="en-US" altLang="lt-LT" sz="2000" dirty="0">
                <a:solidFill>
                  <a:srgbClr val="000000"/>
                </a:solidFill>
                <a:latin typeface="Times New Roman"/>
                <a:cs typeface="Times New Roman"/>
              </a:rPr>
              <a:t> </a:t>
            </a:r>
            <a:r>
              <a:rPr lang="lt-LT" altLang="lt-LT" sz="2000">
                <a:solidFill>
                  <a:srgbClr val="000000"/>
                </a:solidFill>
                <a:latin typeface="Times New Roman"/>
                <a:cs typeface="Times New Roman"/>
              </a:rPr>
              <a:t>pagal</a:t>
            </a:r>
            <a:r>
              <a:rPr lang="en-US" altLang="lt-LT" sz="2000" dirty="0">
                <a:solidFill>
                  <a:srgbClr val="000000"/>
                </a:solidFill>
                <a:latin typeface="Times New Roman"/>
                <a:cs typeface="Times New Roman"/>
              </a:rPr>
              <a:t> </a:t>
            </a:r>
            <a:r>
              <a:rPr lang="lt-LT" altLang="lt-LT" sz="2000">
                <a:solidFill>
                  <a:srgbClr val="000000"/>
                </a:solidFill>
                <a:latin typeface="Times New Roman"/>
                <a:cs typeface="Times New Roman"/>
              </a:rPr>
              <a:t>Saulės</a:t>
            </a:r>
            <a:r>
              <a:rPr lang="en-US" altLang="lt-LT" sz="2000" dirty="0">
                <a:solidFill>
                  <a:srgbClr val="000000"/>
                </a:solidFill>
                <a:latin typeface="Times New Roman"/>
                <a:cs typeface="Times New Roman"/>
              </a:rPr>
              <a:t> </a:t>
            </a:r>
            <a:r>
              <a:rPr lang="lt-LT" altLang="lt-LT" sz="2000">
                <a:solidFill>
                  <a:srgbClr val="000000"/>
                </a:solidFill>
                <a:latin typeface="Times New Roman"/>
                <a:cs typeface="Times New Roman"/>
              </a:rPr>
              <a:t>padėtį.</a:t>
            </a:r>
            <a:r>
              <a:rPr lang="en-US" altLang="lt-LT" sz="2000" dirty="0">
                <a:solidFill>
                  <a:srgbClr val="000000"/>
                </a:solidFill>
                <a:latin typeface="Times New Roman"/>
                <a:cs typeface="Times New Roman"/>
              </a:rPr>
              <a:t> </a:t>
            </a:r>
            <a:r>
              <a:rPr lang="lt-LT" altLang="lt-LT" sz="2000">
                <a:solidFill>
                  <a:srgbClr val="000000"/>
                </a:solidFill>
                <a:latin typeface="Times New Roman"/>
                <a:cs typeface="Times New Roman"/>
              </a:rPr>
              <a:t>Dažniausiai</a:t>
            </a:r>
            <a:r>
              <a:rPr lang="en-US" altLang="lt-LT" sz="2000" dirty="0">
                <a:solidFill>
                  <a:srgbClr val="000000"/>
                </a:solidFill>
                <a:latin typeface="Times New Roman"/>
                <a:cs typeface="Times New Roman"/>
              </a:rPr>
              <a:t> </a:t>
            </a:r>
            <a:r>
              <a:rPr lang="lt-LT" altLang="lt-LT" sz="2000">
                <a:solidFill>
                  <a:srgbClr val="000000"/>
                </a:solidFill>
                <a:latin typeface="Times New Roman"/>
                <a:cs typeface="Times New Roman"/>
              </a:rPr>
              <a:t>įrengiamas ant pastato sienos, tačiau pirmieji saulės laikrodžiai buvo specialiai statomos kolonos ar obeliskai. Silpnoji saulės laikrodžių savybė – laikas rodomas tik esant saulėtam </a:t>
            </a:r>
            <a:r>
              <a:rPr lang="lt-LT" altLang="lt-LT" sz="2000">
                <a:solidFill>
                  <a:srgbClr val="202122"/>
                </a:solidFill>
                <a:latin typeface="Times New Roman"/>
                <a:cs typeface="Times New Roman"/>
              </a:rPr>
              <a:t>orui.​</a:t>
            </a:r>
            <a:r>
              <a:rPr lang="en-US" altLang="lt-LT" sz="2000" dirty="0">
                <a:solidFill>
                  <a:srgbClr val="202122"/>
                </a:solidFill>
                <a:latin typeface="Times New Roman"/>
                <a:cs typeface="Times New Roman"/>
              </a:rPr>
              <a:t> </a:t>
            </a:r>
            <a:r>
              <a:rPr lang="en-US" altLang="lt-LT" sz="2000" err="1">
                <a:solidFill>
                  <a:srgbClr val="202122"/>
                </a:solidFill>
                <a:latin typeface="Times New Roman"/>
                <a:cs typeface="Times New Roman"/>
              </a:rPr>
              <a:t>Pirmieji</a:t>
            </a:r>
            <a:r>
              <a:rPr lang="en-US" altLang="lt-LT" sz="2000" dirty="0">
                <a:solidFill>
                  <a:srgbClr val="202122"/>
                </a:solidFill>
                <a:latin typeface="Times New Roman"/>
                <a:cs typeface="Times New Roman"/>
              </a:rPr>
              <a:t> </a:t>
            </a:r>
            <a:r>
              <a:rPr lang="en-US" altLang="lt-LT" sz="2000" err="1">
                <a:solidFill>
                  <a:srgbClr val="202122"/>
                </a:solidFill>
                <a:latin typeface="Times New Roman"/>
                <a:cs typeface="Times New Roman"/>
              </a:rPr>
              <a:t>saul</a:t>
            </a:r>
            <a:r>
              <a:rPr lang="lt-LT" altLang="lt-LT" sz="2000">
                <a:solidFill>
                  <a:srgbClr val="202122"/>
                </a:solidFill>
                <a:latin typeface="Times New Roman"/>
                <a:cs typeface="Times New Roman"/>
              </a:rPr>
              <a:t>ės laikrodį  naudoti pradėjo senovės egiptiečiai</a:t>
            </a:r>
            <a:r>
              <a:rPr lang="lt-LT" altLang="lt-LT" sz="1800">
                <a:solidFill>
                  <a:srgbClr val="202122"/>
                </a:solidFill>
                <a:latin typeface="Times New Roman"/>
                <a:cs typeface="Times New Roman"/>
              </a:rPr>
              <a:t>.</a:t>
            </a:r>
            <a:endParaRPr lang="lt-LT" altLang="lt-LT">
              <a:latin typeface="Times New Roman"/>
              <a:cs typeface="Times New Roman"/>
            </a:endParaRPr>
          </a:p>
        </p:txBody>
      </p:sp>
      <p:pic>
        <p:nvPicPr>
          <p:cNvPr id="7171" name="Picture 4" descr="Diagram&#10;&#10;Description generated with high confidence">
            <a:extLst>
              <a:ext uri="{FF2B5EF4-FFF2-40B4-BE49-F238E27FC236}">
                <a16:creationId xmlns:a16="http://schemas.microsoft.com/office/drawing/2014/main" id="{A0C8852D-EAC5-430D-FA59-9729DF7B42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036" y="2473009"/>
            <a:ext cx="4857750"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urinio vietos rezervavimo ženklas 2">
            <a:extLst>
              <a:ext uri="{FF2B5EF4-FFF2-40B4-BE49-F238E27FC236}">
                <a16:creationId xmlns:a16="http://schemas.microsoft.com/office/drawing/2014/main" id="{030EFDE0-172A-520A-9D16-D076D777E3D8}"/>
              </a:ext>
            </a:extLst>
          </p:cNvPr>
          <p:cNvSpPr>
            <a:spLocks noGrp="1" noChangeArrowheads="1"/>
          </p:cNvSpPr>
          <p:nvPr>
            <p:ph idx="1"/>
          </p:nvPr>
        </p:nvSpPr>
        <p:spPr>
          <a:xfrm>
            <a:off x="550295" y="682777"/>
            <a:ext cx="8078536" cy="812506"/>
          </a:xfrm>
        </p:spPr>
        <p:txBody>
          <a:bodyPr/>
          <a:lstStyle/>
          <a:p>
            <a:r>
              <a:rPr lang="lt-LT" altLang="lt-LT" sz="2000" b="1">
                <a:latin typeface="Palemonas"/>
              </a:rPr>
              <a:t>Gnomònas -</a:t>
            </a:r>
            <a:r>
              <a:rPr lang="lt-LT" altLang="lt-LT" sz="2000">
                <a:latin typeface="Palemonas"/>
              </a:rPr>
              <a:t> įtaisas Saulės padėčiai matuoti. Sudaro horizontali plokštuma ir jai statmenas strypas. </a:t>
            </a:r>
            <a:endParaRPr lang="lt-LT" altLang="lt-LT" sz="2000"/>
          </a:p>
        </p:txBody>
      </p:sp>
      <p:pic>
        <p:nvPicPr>
          <p:cNvPr id="8195" name="Picture 4" descr="A picture containing text, sundial&#10;&#10;Description generated with very high confidence">
            <a:extLst>
              <a:ext uri="{FF2B5EF4-FFF2-40B4-BE49-F238E27FC236}">
                <a16:creationId xmlns:a16="http://schemas.microsoft.com/office/drawing/2014/main" id="{2045F2AD-054B-BC85-3F1D-A6BBFAAC2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1916113"/>
            <a:ext cx="4697412"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A picture containing text&#10;&#10;Description generated with very high confidence">
            <a:extLst>
              <a:ext uri="{FF2B5EF4-FFF2-40B4-BE49-F238E27FC236}">
                <a16:creationId xmlns:a16="http://schemas.microsoft.com/office/drawing/2014/main" id="{3FBF32EB-CF67-F0D7-D047-88319696BE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133" y="1781642"/>
            <a:ext cx="8229299" cy="16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754EF55-F551-A8DC-62E7-00A01492CF4C}"/>
              </a:ext>
            </a:extLst>
          </p:cNvPr>
          <p:cNvSpPr txBox="1"/>
          <p:nvPr/>
        </p:nvSpPr>
        <p:spPr>
          <a:xfrm>
            <a:off x="417894" y="583396"/>
            <a:ext cx="799789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400" err="1">
                <a:latin typeface="Times New Roman"/>
                <a:cs typeface="Arial"/>
              </a:rPr>
              <a:t>Yra</a:t>
            </a:r>
            <a:r>
              <a:rPr lang="en-US" sz="2400" dirty="0">
                <a:latin typeface="Times New Roman"/>
                <a:cs typeface="Arial"/>
              </a:rPr>
              <a:t> du </a:t>
            </a:r>
            <a:r>
              <a:rPr lang="en-US" sz="2400" err="1">
                <a:latin typeface="Times New Roman"/>
                <a:cs typeface="Arial"/>
              </a:rPr>
              <a:t>pagrindiniai</a:t>
            </a:r>
            <a:r>
              <a:rPr lang="en-US" sz="2400" dirty="0">
                <a:latin typeface="Times New Roman"/>
                <a:cs typeface="Arial"/>
              </a:rPr>
              <a:t> </a:t>
            </a:r>
            <a:r>
              <a:rPr lang="en-US" sz="2400" err="1">
                <a:latin typeface="Times New Roman"/>
                <a:cs typeface="Arial"/>
              </a:rPr>
              <a:t>saulės</a:t>
            </a:r>
            <a:r>
              <a:rPr lang="en-US" sz="2400" dirty="0">
                <a:latin typeface="Times New Roman"/>
                <a:cs typeface="Arial"/>
              </a:rPr>
              <a:t> </a:t>
            </a:r>
            <a:r>
              <a:rPr lang="en-US" sz="2400" err="1">
                <a:latin typeface="Times New Roman"/>
                <a:cs typeface="Arial"/>
              </a:rPr>
              <a:t>laikrodžių</a:t>
            </a:r>
            <a:r>
              <a:rPr lang="en-US" sz="2400" dirty="0">
                <a:latin typeface="Times New Roman"/>
                <a:cs typeface="Arial"/>
              </a:rPr>
              <a:t> </a:t>
            </a:r>
            <a:r>
              <a:rPr lang="en-US" sz="2400" err="1">
                <a:latin typeface="Times New Roman"/>
                <a:cs typeface="Arial"/>
              </a:rPr>
              <a:t>tipai</a:t>
            </a:r>
            <a:r>
              <a:rPr lang="en-US" sz="2400" dirty="0">
                <a:latin typeface="Times New Roman"/>
                <a:cs typeface="Arial"/>
              </a:rPr>
              <a:t>: </a:t>
            </a:r>
            <a:r>
              <a:rPr lang="en-US" sz="2400" err="1">
                <a:latin typeface="Times New Roman"/>
                <a:cs typeface="Arial"/>
              </a:rPr>
              <a:t>horizontalūs</a:t>
            </a:r>
            <a:r>
              <a:rPr lang="en-US" sz="2400" dirty="0">
                <a:latin typeface="Times New Roman"/>
                <a:cs typeface="Arial"/>
              </a:rPr>
              <a:t> </a:t>
            </a:r>
            <a:r>
              <a:rPr lang="en-US" sz="2400" err="1">
                <a:latin typeface="Times New Roman"/>
                <a:cs typeface="Arial"/>
              </a:rPr>
              <a:t>ir</a:t>
            </a:r>
            <a:r>
              <a:rPr lang="en-US" sz="2400" dirty="0">
                <a:latin typeface="Times New Roman"/>
                <a:cs typeface="Arial"/>
              </a:rPr>
              <a:t> </a:t>
            </a:r>
            <a:r>
              <a:rPr lang="en-US" sz="2400" err="1">
                <a:latin typeface="Times New Roman"/>
                <a:cs typeface="Arial"/>
              </a:rPr>
              <a:t>vertikalūs</a:t>
            </a:r>
            <a:r>
              <a:rPr lang="en-US" sz="2400" dirty="0">
                <a:latin typeface="Times New Roman"/>
                <a:cs typeface="Arial"/>
              </a:rPr>
              <a:t>.</a:t>
            </a:r>
            <a:endParaRPr lang="en-US" sz="2400">
              <a:latin typeface="Times New Roman"/>
              <a:cs typeface="Arial"/>
            </a:endParaRPr>
          </a:p>
        </p:txBody>
      </p:sp>
      <p:sp>
        <p:nvSpPr>
          <p:cNvPr id="3" name="TextBox 2">
            <a:extLst>
              <a:ext uri="{FF2B5EF4-FFF2-40B4-BE49-F238E27FC236}">
                <a16:creationId xmlns:a16="http://schemas.microsoft.com/office/drawing/2014/main" id="{B5F6987C-A470-8EA4-C7E1-85E89973D743}"/>
              </a:ext>
            </a:extLst>
          </p:cNvPr>
          <p:cNvSpPr txBox="1"/>
          <p:nvPr/>
        </p:nvSpPr>
        <p:spPr>
          <a:xfrm>
            <a:off x="417893" y="3914128"/>
            <a:ext cx="82978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400" err="1">
                <a:latin typeface="Times New Roman"/>
                <a:cs typeface="Arial"/>
              </a:rPr>
              <a:t>Horizontalaus</a:t>
            </a:r>
            <a:r>
              <a:rPr lang="en-US" sz="2400" dirty="0">
                <a:latin typeface="Times New Roman"/>
                <a:cs typeface="Arial"/>
              </a:rPr>
              <a:t> </a:t>
            </a:r>
            <a:r>
              <a:rPr lang="en-US" sz="2400" err="1">
                <a:latin typeface="Times New Roman"/>
                <a:cs typeface="Arial"/>
              </a:rPr>
              <a:t>saulės</a:t>
            </a:r>
            <a:r>
              <a:rPr lang="en-US" sz="2400" dirty="0">
                <a:latin typeface="Times New Roman"/>
                <a:cs typeface="Arial"/>
              </a:rPr>
              <a:t> </a:t>
            </a:r>
            <a:r>
              <a:rPr lang="en-US" sz="2400" err="1">
                <a:latin typeface="Times New Roman"/>
                <a:cs typeface="Arial"/>
              </a:rPr>
              <a:t>laikrodžio</a:t>
            </a:r>
            <a:r>
              <a:rPr lang="en-US" sz="2400" dirty="0">
                <a:latin typeface="Times New Roman"/>
                <a:cs typeface="Arial"/>
              </a:rPr>
              <a:t> </a:t>
            </a:r>
            <a:r>
              <a:rPr lang="en-US" sz="2400" err="1">
                <a:latin typeface="Times New Roman"/>
                <a:cs typeface="Arial"/>
              </a:rPr>
              <a:t>laiką</a:t>
            </a:r>
            <a:r>
              <a:rPr lang="en-US" sz="2400" dirty="0">
                <a:latin typeface="Times New Roman"/>
                <a:cs typeface="Arial"/>
              </a:rPr>
              <a:t> </a:t>
            </a:r>
            <a:r>
              <a:rPr lang="en-US" sz="2400" err="1">
                <a:latin typeface="Times New Roman"/>
                <a:cs typeface="Arial"/>
              </a:rPr>
              <a:t>galima</a:t>
            </a:r>
            <a:r>
              <a:rPr lang="en-US" sz="2400" dirty="0">
                <a:latin typeface="Times New Roman"/>
                <a:cs typeface="Arial"/>
              </a:rPr>
              <a:t> </a:t>
            </a:r>
            <a:r>
              <a:rPr lang="en-US" sz="2400" err="1">
                <a:latin typeface="Times New Roman"/>
                <a:cs typeface="Arial"/>
              </a:rPr>
              <a:t>nuskaityti</a:t>
            </a:r>
            <a:r>
              <a:rPr lang="en-US" sz="2400" dirty="0">
                <a:latin typeface="Times New Roman"/>
                <a:cs typeface="Arial"/>
              </a:rPr>
              <a:t> </a:t>
            </a:r>
            <a:r>
              <a:rPr lang="en-US" sz="2400" err="1">
                <a:latin typeface="Times New Roman"/>
                <a:cs typeface="Arial"/>
              </a:rPr>
              <a:t>pagal</a:t>
            </a:r>
            <a:r>
              <a:rPr lang="en-US" sz="2400" dirty="0">
                <a:latin typeface="Times New Roman"/>
                <a:cs typeface="Arial"/>
              </a:rPr>
              <a:t> </a:t>
            </a:r>
            <a:r>
              <a:rPr lang="en-US" sz="2400" err="1">
                <a:latin typeface="Times New Roman"/>
                <a:cs typeface="Arial"/>
              </a:rPr>
              <a:t>ciferblatą</a:t>
            </a:r>
            <a:r>
              <a:rPr lang="en-US" sz="2400" dirty="0">
                <a:latin typeface="Times New Roman"/>
                <a:cs typeface="Arial"/>
              </a:rPr>
              <a:t> </a:t>
            </a:r>
            <a:r>
              <a:rPr lang="en-US" sz="2400" err="1">
                <a:latin typeface="Times New Roman"/>
                <a:cs typeface="Arial"/>
              </a:rPr>
              <a:t>arba</a:t>
            </a:r>
            <a:r>
              <a:rPr lang="en-US" sz="2400" dirty="0">
                <a:latin typeface="Times New Roman"/>
                <a:cs typeface="Arial"/>
              </a:rPr>
              <a:t> </a:t>
            </a:r>
            <a:r>
              <a:rPr lang="en-US" sz="2400" err="1">
                <a:latin typeface="Times New Roman"/>
                <a:cs typeface="Arial"/>
              </a:rPr>
              <a:t>gnomono</a:t>
            </a:r>
            <a:r>
              <a:rPr lang="en-US" sz="2400" dirty="0">
                <a:latin typeface="Times New Roman"/>
                <a:cs typeface="Arial"/>
              </a:rPr>
              <a:t> </a:t>
            </a:r>
            <a:r>
              <a:rPr lang="en-US" sz="2400" err="1">
                <a:latin typeface="Times New Roman"/>
                <a:cs typeface="Arial"/>
              </a:rPr>
              <a:t>šešėlį</a:t>
            </a:r>
            <a:r>
              <a:rPr lang="en-US" sz="2400" dirty="0">
                <a:latin typeface="Times New Roman"/>
                <a:cs typeface="Arial"/>
              </a:rPr>
              <a:t>. </a:t>
            </a:r>
            <a:endParaRPr lang="en-US" sz="2400"/>
          </a:p>
        </p:txBody>
      </p:sp>
      <p:sp>
        <p:nvSpPr>
          <p:cNvPr id="4" name="TextBox 3">
            <a:extLst>
              <a:ext uri="{FF2B5EF4-FFF2-40B4-BE49-F238E27FC236}">
                <a16:creationId xmlns:a16="http://schemas.microsoft.com/office/drawing/2014/main" id="{893103CA-C29D-669A-44D6-CCFD416ED6E7}"/>
              </a:ext>
            </a:extLst>
          </p:cNvPr>
          <p:cNvSpPr txBox="1"/>
          <p:nvPr/>
        </p:nvSpPr>
        <p:spPr>
          <a:xfrm>
            <a:off x="417892" y="5186427"/>
            <a:ext cx="828752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400" err="1">
                <a:latin typeface="Times New Roman"/>
                <a:cs typeface="Arial"/>
              </a:rPr>
              <a:t>Svirtinis</a:t>
            </a:r>
            <a:r>
              <a:rPr lang="en-US" sz="2400" dirty="0">
                <a:latin typeface="Times New Roman"/>
                <a:cs typeface="Arial"/>
              </a:rPr>
              <a:t> </a:t>
            </a:r>
            <a:r>
              <a:rPr lang="en-US" sz="2400" err="1">
                <a:latin typeface="Times New Roman"/>
                <a:cs typeface="Arial"/>
              </a:rPr>
              <a:t>saulės</a:t>
            </a:r>
            <a:r>
              <a:rPr lang="en-US" sz="2400" dirty="0">
                <a:latin typeface="Times New Roman"/>
                <a:cs typeface="Arial"/>
              </a:rPr>
              <a:t> </a:t>
            </a:r>
            <a:r>
              <a:rPr lang="en-US" sz="2400" err="1">
                <a:latin typeface="Times New Roman"/>
                <a:cs typeface="Arial"/>
              </a:rPr>
              <a:t>laikrodis</a:t>
            </a:r>
            <a:r>
              <a:rPr lang="en-US" sz="2400" dirty="0">
                <a:latin typeface="Times New Roman"/>
                <a:cs typeface="Arial"/>
              </a:rPr>
              <a:t> </a:t>
            </a:r>
            <a:r>
              <a:rPr lang="en-US" sz="2400" err="1">
                <a:latin typeface="Times New Roman"/>
                <a:cs typeface="Arial"/>
              </a:rPr>
              <a:t>turi</a:t>
            </a:r>
            <a:r>
              <a:rPr lang="en-US" sz="2400" dirty="0">
                <a:latin typeface="Times New Roman"/>
                <a:cs typeface="Arial"/>
              </a:rPr>
              <a:t> </a:t>
            </a:r>
            <a:r>
              <a:rPr lang="en-US" sz="2400" err="1">
                <a:latin typeface="Times New Roman"/>
                <a:cs typeface="Arial"/>
              </a:rPr>
              <a:t>ekvatorinį</a:t>
            </a:r>
            <a:r>
              <a:rPr lang="en-US" sz="2400" dirty="0">
                <a:latin typeface="Times New Roman"/>
                <a:cs typeface="Arial"/>
              </a:rPr>
              <a:t> </a:t>
            </a:r>
            <a:r>
              <a:rPr lang="en-US" sz="2400" err="1">
                <a:latin typeface="Times New Roman"/>
                <a:cs typeface="Arial"/>
              </a:rPr>
              <a:t>ciferblatą</a:t>
            </a:r>
            <a:r>
              <a:rPr lang="en-US" sz="2400" dirty="0">
                <a:latin typeface="Times New Roman"/>
                <a:cs typeface="Arial"/>
              </a:rPr>
              <a:t> (</a:t>
            </a:r>
            <a:r>
              <a:rPr lang="en-US" sz="2400" err="1">
                <a:latin typeface="Times New Roman"/>
                <a:cs typeface="Arial"/>
              </a:rPr>
              <a:t>dar</a:t>
            </a:r>
            <a:r>
              <a:rPr lang="en-US" sz="2400" dirty="0">
                <a:latin typeface="Times New Roman"/>
                <a:cs typeface="Arial"/>
              </a:rPr>
              <a:t> </a:t>
            </a:r>
            <a:r>
              <a:rPr lang="en-US" sz="2400" err="1">
                <a:latin typeface="Times New Roman"/>
                <a:cs typeface="Arial"/>
              </a:rPr>
              <a:t>vadinamą</a:t>
            </a:r>
            <a:r>
              <a:rPr lang="en-US" sz="2400" dirty="0">
                <a:latin typeface="Times New Roman"/>
                <a:cs typeface="Arial"/>
              </a:rPr>
              <a:t> </a:t>
            </a:r>
            <a:r>
              <a:rPr lang="en-US" sz="2400" err="1">
                <a:latin typeface="Times New Roman"/>
                <a:cs typeface="Arial"/>
              </a:rPr>
              <a:t>ekvatoriniu</a:t>
            </a:r>
            <a:r>
              <a:rPr lang="en-US" sz="2400" dirty="0">
                <a:latin typeface="Times New Roman"/>
                <a:cs typeface="Arial"/>
              </a:rPr>
              <a:t> </a:t>
            </a:r>
            <a:r>
              <a:rPr lang="en-US" sz="2400" err="1">
                <a:latin typeface="Times New Roman"/>
                <a:cs typeface="Arial"/>
              </a:rPr>
              <a:t>saulės</a:t>
            </a:r>
            <a:r>
              <a:rPr lang="en-US" sz="2400" dirty="0">
                <a:latin typeface="Times New Roman"/>
                <a:cs typeface="Arial"/>
              </a:rPr>
              <a:t> </a:t>
            </a:r>
            <a:r>
              <a:rPr lang="en-US" sz="2400" err="1">
                <a:latin typeface="Times New Roman"/>
                <a:cs typeface="Arial"/>
              </a:rPr>
              <a:t>laikrodžiu</a:t>
            </a:r>
            <a:r>
              <a:rPr lang="en-US" sz="2400" dirty="0">
                <a:latin typeface="Times New Roman"/>
                <a:cs typeface="Arial"/>
              </a:rPr>
              <a:t>), </a:t>
            </a:r>
            <a:r>
              <a:rPr lang="en-US" sz="2400" err="1">
                <a:latin typeface="Times New Roman"/>
                <a:cs typeface="Arial"/>
              </a:rPr>
              <a:t>kuris</a:t>
            </a:r>
            <a:r>
              <a:rPr lang="en-US" sz="2400" dirty="0">
                <a:latin typeface="Times New Roman"/>
                <a:cs typeface="Arial"/>
              </a:rPr>
              <a:t> </a:t>
            </a:r>
            <a:r>
              <a:rPr lang="en-US" sz="2400" err="1">
                <a:latin typeface="Times New Roman"/>
                <a:cs typeface="Arial"/>
              </a:rPr>
              <a:t>sukasi</a:t>
            </a:r>
            <a:r>
              <a:rPr lang="en-US" sz="2400" dirty="0">
                <a:latin typeface="Times New Roman"/>
                <a:cs typeface="Arial"/>
              </a:rPr>
              <a:t> </a:t>
            </a:r>
            <a:r>
              <a:rPr lang="en-US" sz="2400" err="1">
                <a:latin typeface="Times New Roman"/>
                <a:cs typeface="Arial"/>
              </a:rPr>
              <a:t>kartu</a:t>
            </a:r>
            <a:r>
              <a:rPr lang="en-US" sz="2400" dirty="0">
                <a:latin typeface="Times New Roman"/>
                <a:cs typeface="Arial"/>
              </a:rPr>
              <a:t> </a:t>
            </a:r>
            <a:r>
              <a:rPr lang="en-US" sz="2400" err="1">
                <a:latin typeface="Times New Roman"/>
                <a:cs typeface="Arial"/>
              </a:rPr>
              <a:t>su</a:t>
            </a:r>
            <a:r>
              <a:rPr lang="en-US" sz="2400" dirty="0">
                <a:latin typeface="Times New Roman"/>
                <a:cs typeface="Arial"/>
              </a:rPr>
              <a:t> </a:t>
            </a:r>
            <a:r>
              <a:rPr lang="en-US" sz="2400" err="1">
                <a:latin typeface="Times New Roman"/>
                <a:cs typeface="Arial"/>
              </a:rPr>
              <a:t>Žeme</a:t>
            </a:r>
            <a:r>
              <a:rPr lang="en-US" sz="2400" dirty="0">
                <a:latin typeface="Times New Roman"/>
                <a:cs typeface="Arial"/>
              </a:rPr>
              <a:t>. </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aveikslėlis 3" descr="Relojes.jpg">
            <a:extLst>
              <a:ext uri="{FF2B5EF4-FFF2-40B4-BE49-F238E27FC236}">
                <a16:creationId xmlns:a16="http://schemas.microsoft.com/office/drawing/2014/main" id="{33CA3757-910F-4C8A-0B0E-CA3C14F9BF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2256" y="1996371"/>
            <a:ext cx="7579789" cy="3837520"/>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sp>
        <p:nvSpPr>
          <p:cNvPr id="10243" name="Stačiakampis 4">
            <a:extLst>
              <a:ext uri="{FF2B5EF4-FFF2-40B4-BE49-F238E27FC236}">
                <a16:creationId xmlns:a16="http://schemas.microsoft.com/office/drawing/2014/main" id="{1F9CFA17-A7E3-70F0-E64F-EBB65963D543}"/>
              </a:ext>
            </a:extLst>
          </p:cNvPr>
          <p:cNvSpPr>
            <a:spLocks noChangeArrowheads="1"/>
          </p:cNvSpPr>
          <p:nvPr/>
        </p:nvSpPr>
        <p:spPr bwMode="auto">
          <a:xfrm>
            <a:off x="2284413" y="433388"/>
            <a:ext cx="4575175" cy="830262"/>
          </a:xfrm>
          <a:prstGeom prst="rect">
            <a:avLst/>
          </a:prstGeom>
          <a:solidFill>
            <a:schemeClr val="bg1"/>
          </a:solidFill>
          <a:ln w="9525">
            <a:solidFill>
              <a:schemeClr val="bg1"/>
            </a:solidFill>
            <a:miter lim="800000"/>
            <a:headEnd/>
            <a:tailEnd/>
          </a:ln>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lt-LT" altLang="lt-LT" sz="4800">
                <a:solidFill>
                  <a:schemeClr val="tx2"/>
                </a:solidFill>
                <a:latin typeface="Times New Roman" panose="02020603050405020304" pitchFamily="18" charset="0"/>
                <a:cs typeface="Times New Roman" panose="02020603050405020304" pitchFamily="18" charset="0"/>
              </a:rPr>
              <a:t>Vandens laikrodis</a:t>
            </a:r>
          </a:p>
        </p:txBody>
      </p:sp>
      <p:sp>
        <p:nvSpPr>
          <p:cNvPr id="10244" name="Rectangle 1">
            <a:extLst>
              <a:ext uri="{FF2B5EF4-FFF2-40B4-BE49-F238E27FC236}">
                <a16:creationId xmlns:a16="http://schemas.microsoft.com/office/drawing/2014/main" id="{E567D73B-C10B-4C26-2F40-B6367A3B839D}"/>
              </a:ext>
            </a:extLst>
          </p:cNvPr>
          <p:cNvSpPr>
            <a:spLocks noChangeArrowheads="1"/>
          </p:cNvSpPr>
          <p:nvPr/>
        </p:nvSpPr>
        <p:spPr bwMode="auto">
          <a:xfrm>
            <a:off x="485775" y="1187651"/>
            <a:ext cx="8172450" cy="708025"/>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buNone/>
            </a:pPr>
            <a:r>
              <a:rPr lang="lt-LT" altLang="lt-LT" sz="2000" b="1">
                <a:solidFill>
                  <a:srgbClr val="000000"/>
                </a:solidFill>
                <a:latin typeface="Times New Roman"/>
                <a:cs typeface="Times New Roman"/>
              </a:rPr>
              <a:t>Vandens laikrodis</a:t>
            </a:r>
            <a:r>
              <a:rPr lang="lt-LT" altLang="lt-LT" sz="2000">
                <a:solidFill>
                  <a:srgbClr val="000000"/>
                </a:solidFill>
                <a:latin typeface="Times New Roman"/>
                <a:cs typeface="Times New Roman"/>
              </a:rPr>
              <a:t>, arba </a:t>
            </a:r>
            <a:r>
              <a:rPr lang="lt-LT" altLang="lt-LT" sz="2000" b="1" err="1">
                <a:solidFill>
                  <a:srgbClr val="000000"/>
                </a:solidFill>
                <a:latin typeface="Times New Roman"/>
                <a:cs typeface="Times New Roman"/>
              </a:rPr>
              <a:t>klepsidra</a:t>
            </a:r>
            <a:r>
              <a:rPr lang="lt-LT" altLang="lt-LT" sz="2000" b="1">
                <a:solidFill>
                  <a:srgbClr val="000000"/>
                </a:solidFill>
                <a:latin typeface="Times New Roman"/>
                <a:cs typeface="Times New Roman"/>
              </a:rPr>
              <a:t>,</a:t>
            </a:r>
            <a:r>
              <a:rPr lang="lt-LT" altLang="lt-LT" sz="2000">
                <a:solidFill>
                  <a:srgbClr val="000000"/>
                </a:solidFill>
                <a:latin typeface="Times New Roman"/>
                <a:cs typeface="Times New Roman"/>
              </a:rPr>
              <a:t> matuoja laiko trukmę pagal tekančio skysčio kiekį. </a:t>
            </a:r>
            <a:endParaRPr lang="en-US"/>
          </a:p>
        </p:txBody>
      </p:sp>
      <p:sp>
        <p:nvSpPr>
          <p:cNvPr id="2" name="TextBox 1">
            <a:extLst>
              <a:ext uri="{FF2B5EF4-FFF2-40B4-BE49-F238E27FC236}">
                <a16:creationId xmlns:a16="http://schemas.microsoft.com/office/drawing/2014/main" id="{DD350C66-EE61-900B-8455-32D1C4A0ED12}"/>
              </a:ext>
            </a:extLst>
          </p:cNvPr>
          <p:cNvSpPr txBox="1"/>
          <p:nvPr/>
        </p:nvSpPr>
        <p:spPr>
          <a:xfrm>
            <a:off x="490301" y="6034627"/>
            <a:ext cx="831855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i="1" err="1">
                <a:solidFill>
                  <a:srgbClr val="333333"/>
                </a:solidFill>
                <a:latin typeface="Times New Roman"/>
                <a:cs typeface="Arial"/>
              </a:rPr>
              <a:t>Klepsidra</a:t>
            </a:r>
            <a:r>
              <a:rPr lang="en-US" sz="2000" i="1" dirty="0">
                <a:solidFill>
                  <a:srgbClr val="333333"/>
                </a:solidFill>
                <a:latin typeface="Times New Roman"/>
                <a:cs typeface="Arial"/>
              </a:rPr>
              <a:t>- </a:t>
            </a:r>
            <a:r>
              <a:rPr lang="en-US" sz="2000" i="1" err="1">
                <a:solidFill>
                  <a:srgbClr val="333333"/>
                </a:solidFill>
                <a:latin typeface="Times New Roman"/>
                <a:cs typeface="Arial"/>
              </a:rPr>
              <a:t>lotyniškai</a:t>
            </a:r>
            <a:r>
              <a:rPr lang="en-US" sz="2000" i="1" dirty="0">
                <a:solidFill>
                  <a:srgbClr val="333333"/>
                </a:solidFill>
                <a:latin typeface="Times New Roman"/>
                <a:cs typeface="Arial"/>
              </a:rPr>
              <a:t> tai </a:t>
            </a:r>
            <a:r>
              <a:rPr lang="en-US" sz="2000" i="1" err="1">
                <a:solidFill>
                  <a:srgbClr val="333333"/>
                </a:solidFill>
                <a:latin typeface="Times New Roman"/>
                <a:cs typeface="Arial"/>
              </a:rPr>
              <a:t>reiškia</a:t>
            </a:r>
            <a:r>
              <a:rPr lang="en-US" sz="2000" i="1" dirty="0">
                <a:solidFill>
                  <a:srgbClr val="333333"/>
                </a:solidFill>
                <a:latin typeface="Times New Roman"/>
                <a:cs typeface="Arial"/>
              </a:rPr>
              <a:t> „</a:t>
            </a:r>
            <a:r>
              <a:rPr lang="en-US" sz="2000" i="1" err="1">
                <a:solidFill>
                  <a:srgbClr val="333333"/>
                </a:solidFill>
                <a:latin typeface="Times New Roman"/>
                <a:cs typeface="Arial"/>
              </a:rPr>
              <a:t>vogti</a:t>
            </a:r>
            <a:r>
              <a:rPr lang="en-US" sz="2000" i="1" dirty="0">
                <a:solidFill>
                  <a:srgbClr val="333333"/>
                </a:solidFill>
                <a:latin typeface="Times New Roman"/>
                <a:cs typeface="Arial"/>
              </a:rPr>
              <a:t> </a:t>
            </a:r>
            <a:r>
              <a:rPr lang="en-US" sz="2000" i="1" err="1">
                <a:solidFill>
                  <a:srgbClr val="333333"/>
                </a:solidFill>
                <a:latin typeface="Times New Roman"/>
                <a:cs typeface="Arial"/>
              </a:rPr>
              <a:t>vandenį</a:t>
            </a:r>
            <a:r>
              <a:rPr lang="en-US" sz="2000" i="1" dirty="0">
                <a:solidFill>
                  <a:srgbClr val="333333"/>
                </a:solidFill>
                <a:latin typeface="Times New Roman"/>
                <a:cs typeface="Arial"/>
              </a:rPr>
              <a:t>“.</a:t>
            </a:r>
            <a:endParaRPr lang="en-US" i="1" dirty="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7" descr="220px-AGMA_Clepsydre">
            <a:extLst>
              <a:ext uri="{FF2B5EF4-FFF2-40B4-BE49-F238E27FC236}">
                <a16:creationId xmlns:a16="http://schemas.microsoft.com/office/drawing/2014/main" id="{3164A3C6-8840-AA2D-7801-D09BF8DC1C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869" y="2369800"/>
            <a:ext cx="2579687"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a:extLst>
              <a:ext uri="{FF2B5EF4-FFF2-40B4-BE49-F238E27FC236}">
                <a16:creationId xmlns:a16="http://schemas.microsoft.com/office/drawing/2014/main" id="{EC7FE791-B75A-1A98-F043-B2068F5DE2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5221" y="1287815"/>
            <a:ext cx="3774234" cy="518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FE31D67-8454-BACD-F250-4A86E3A89992}"/>
              </a:ext>
            </a:extLst>
          </p:cNvPr>
          <p:cNvSpPr txBox="1"/>
          <p:nvPr/>
        </p:nvSpPr>
        <p:spPr>
          <a:xfrm>
            <a:off x="676490" y="769585"/>
            <a:ext cx="7915144"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err="1">
                <a:solidFill>
                  <a:srgbClr val="333333"/>
                </a:solidFill>
                <a:latin typeface="Times New Roman"/>
                <a:cs typeface="Arial"/>
              </a:rPr>
              <a:t>Vandens</a:t>
            </a:r>
            <a:r>
              <a:rPr lang="en-US" sz="2000" dirty="0">
                <a:solidFill>
                  <a:srgbClr val="333333"/>
                </a:solidFill>
                <a:latin typeface="Times New Roman"/>
                <a:cs typeface="Arial"/>
              </a:rPr>
              <a:t> </a:t>
            </a:r>
            <a:r>
              <a:rPr lang="en-US" sz="2000" err="1">
                <a:solidFill>
                  <a:srgbClr val="333333"/>
                </a:solidFill>
                <a:latin typeface="Times New Roman"/>
                <a:cs typeface="Arial"/>
              </a:rPr>
              <a:t>laikrodis</a:t>
            </a:r>
            <a:r>
              <a:rPr lang="en-US" sz="2000" dirty="0">
                <a:solidFill>
                  <a:srgbClr val="333333"/>
                </a:solidFill>
                <a:latin typeface="Times New Roman"/>
                <a:cs typeface="Arial"/>
              </a:rPr>
              <a:t> </a:t>
            </a:r>
            <a:r>
              <a:rPr lang="en-US" sz="2000" err="1">
                <a:solidFill>
                  <a:srgbClr val="333333"/>
                </a:solidFill>
                <a:latin typeface="Times New Roman"/>
                <a:cs typeface="Arial"/>
              </a:rPr>
              <a:t>galėdavo</a:t>
            </a:r>
            <a:r>
              <a:rPr lang="en-US" sz="2000" dirty="0">
                <a:solidFill>
                  <a:srgbClr val="333333"/>
                </a:solidFill>
                <a:latin typeface="Times New Roman"/>
                <a:cs typeface="Arial"/>
              </a:rPr>
              <a:t> </a:t>
            </a:r>
            <a:r>
              <a:rPr lang="en-US" sz="2000" err="1">
                <a:solidFill>
                  <a:srgbClr val="333333"/>
                </a:solidFill>
                <a:latin typeface="Times New Roman"/>
                <a:cs typeface="Arial"/>
              </a:rPr>
              <a:t>veikti</a:t>
            </a:r>
            <a:r>
              <a:rPr lang="en-US" sz="2000" dirty="0">
                <a:solidFill>
                  <a:srgbClr val="333333"/>
                </a:solidFill>
                <a:latin typeface="Times New Roman"/>
                <a:cs typeface="Arial"/>
              </a:rPr>
              <a:t> </a:t>
            </a:r>
            <a:r>
              <a:rPr lang="en-US" sz="2000" err="1">
                <a:solidFill>
                  <a:srgbClr val="333333"/>
                </a:solidFill>
                <a:latin typeface="Times New Roman"/>
                <a:cs typeface="Arial"/>
              </a:rPr>
              <a:t>tiek</a:t>
            </a:r>
            <a:r>
              <a:rPr lang="en-US" sz="2000" dirty="0">
                <a:solidFill>
                  <a:srgbClr val="333333"/>
                </a:solidFill>
                <a:latin typeface="Times New Roman"/>
                <a:cs typeface="Arial"/>
              </a:rPr>
              <a:t> </a:t>
            </a:r>
            <a:r>
              <a:rPr lang="en-US" sz="2000" err="1">
                <a:solidFill>
                  <a:srgbClr val="333333"/>
                </a:solidFill>
                <a:latin typeface="Times New Roman"/>
                <a:cs typeface="Arial"/>
              </a:rPr>
              <a:t>dieną</a:t>
            </a:r>
            <a:r>
              <a:rPr lang="en-US" sz="2000" dirty="0">
                <a:solidFill>
                  <a:srgbClr val="333333"/>
                </a:solidFill>
                <a:latin typeface="Times New Roman"/>
                <a:cs typeface="Arial"/>
              </a:rPr>
              <a:t>, </a:t>
            </a:r>
            <a:r>
              <a:rPr lang="en-US" sz="2000" err="1">
                <a:solidFill>
                  <a:srgbClr val="333333"/>
                </a:solidFill>
                <a:latin typeface="Times New Roman"/>
                <a:cs typeface="Arial"/>
              </a:rPr>
              <a:t>tiek</a:t>
            </a:r>
            <a:r>
              <a:rPr lang="en-US" sz="2000" dirty="0">
                <a:solidFill>
                  <a:srgbClr val="333333"/>
                </a:solidFill>
                <a:latin typeface="Times New Roman"/>
                <a:cs typeface="Arial"/>
              </a:rPr>
              <a:t> </a:t>
            </a:r>
            <a:r>
              <a:rPr lang="en-US" sz="2000" err="1">
                <a:solidFill>
                  <a:srgbClr val="333333"/>
                </a:solidFill>
                <a:latin typeface="Times New Roman"/>
                <a:cs typeface="Arial"/>
              </a:rPr>
              <a:t>naktį</a:t>
            </a:r>
            <a:r>
              <a:rPr lang="en-US" sz="2000" dirty="0">
                <a:solidFill>
                  <a:srgbClr val="333333"/>
                </a:solidFill>
                <a:latin typeface="Times New Roman"/>
                <a:cs typeface="Arial"/>
              </a:rPr>
              <a:t>.</a:t>
            </a:r>
            <a:endParaRPr lang="en-US" sz="2000">
              <a:solidFill>
                <a:srgbClr val="333333"/>
              </a:solidFill>
              <a:latin typeface="Times New Roman"/>
            </a:endParaRPr>
          </a:p>
          <a:p>
            <a:r>
              <a:rPr lang="en-US" sz="2000" b="1" err="1">
                <a:latin typeface="Times New Roman"/>
                <a:cs typeface="Arial"/>
              </a:rPr>
              <a:t>Vandens</a:t>
            </a:r>
            <a:r>
              <a:rPr lang="en-US" sz="2000" b="1" dirty="0">
                <a:latin typeface="Times New Roman"/>
                <a:cs typeface="Arial"/>
              </a:rPr>
              <a:t> </a:t>
            </a:r>
            <a:r>
              <a:rPr lang="en-US" sz="2000" b="1" err="1">
                <a:latin typeface="Times New Roman"/>
                <a:cs typeface="Arial"/>
              </a:rPr>
              <a:t>laikrodžiai</a:t>
            </a:r>
            <a:r>
              <a:rPr lang="en-US" sz="2000" b="1" dirty="0">
                <a:latin typeface="Times New Roman"/>
                <a:cs typeface="Arial"/>
              </a:rPr>
              <a:t>:</a:t>
            </a:r>
            <a:endParaRPr lang="en-US" sz="2000" b="1">
              <a:solidFill>
                <a:srgbClr val="333333"/>
              </a:solidFill>
              <a:latin typeface="Times New Roman"/>
            </a:endParaRPr>
          </a:p>
          <a:p>
            <a:pPr marL="342900" indent="-342900">
              <a:buFont typeface="Wingdings"/>
              <a:buChar char="§"/>
            </a:pPr>
            <a:r>
              <a:rPr lang="en-US" sz="2000" err="1">
                <a:latin typeface="Times New Roman"/>
                <a:cs typeface="Arial"/>
              </a:rPr>
              <a:t>Išbėgantys</a:t>
            </a:r>
            <a:r>
              <a:rPr lang="en-US" sz="2000" dirty="0">
                <a:latin typeface="Times New Roman"/>
                <a:cs typeface="Arial"/>
              </a:rPr>
              <a:t>;</a:t>
            </a:r>
            <a:endParaRPr lang="en-US" sz="2000" dirty="0">
              <a:solidFill>
                <a:srgbClr val="333333"/>
              </a:solidFill>
              <a:latin typeface="Times New Roman"/>
            </a:endParaRPr>
          </a:p>
          <a:p>
            <a:pPr marL="342900" indent="-342900">
              <a:buFont typeface="Wingdings"/>
              <a:buChar char="§"/>
            </a:pPr>
            <a:r>
              <a:rPr lang="en-US" sz="2000" err="1">
                <a:latin typeface="Times New Roman"/>
                <a:cs typeface="Arial"/>
              </a:rPr>
              <a:t>Pribėgantys</a:t>
            </a:r>
            <a:r>
              <a:rPr lang="en-US" sz="2000" dirty="0">
                <a:latin typeface="Times New Roman"/>
                <a:cs typeface="Arial"/>
              </a:rPr>
              <a:t>.</a:t>
            </a:r>
            <a:br>
              <a:rPr lang="en-US" sz="2000" dirty="0">
                <a:latin typeface="Times New Roman"/>
              </a:rPr>
            </a:br>
            <a:br>
              <a:rPr lang="en-US" dirty="0"/>
            </a:br>
            <a:endParaRPr lang="en-US">
              <a:solidFill>
                <a:srgbClr val="333333"/>
              </a:solidFill>
              <a:latin typeface="Museo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descr="300px-Tidens_naturl%C3%A6re_fig8">
            <a:extLst>
              <a:ext uri="{FF2B5EF4-FFF2-40B4-BE49-F238E27FC236}">
                <a16:creationId xmlns:a16="http://schemas.microsoft.com/office/drawing/2014/main" id="{F7805FDE-0810-6B2A-886D-6DD6A19789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451" y="882859"/>
            <a:ext cx="4123793" cy="503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4">
            <a:extLst>
              <a:ext uri="{FF2B5EF4-FFF2-40B4-BE49-F238E27FC236}">
                <a16:creationId xmlns:a16="http://schemas.microsoft.com/office/drawing/2014/main" id="{6C88FC37-6D3E-8347-31B0-E3069F5C8436}"/>
              </a:ext>
            </a:extLst>
          </p:cNvPr>
          <p:cNvSpPr>
            <a:spLocks noChangeArrowheads="1"/>
          </p:cNvSpPr>
          <p:nvPr/>
        </p:nvSpPr>
        <p:spPr bwMode="auto">
          <a:xfrm>
            <a:off x="4568070" y="883606"/>
            <a:ext cx="4124729" cy="2554545"/>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lt-LT" altLang="lt-LT" sz="2000" dirty="0">
                <a:latin typeface="Times New Roman"/>
                <a:cs typeface="Times New Roman"/>
              </a:rPr>
              <a:t>Seniausi vandens laikrodžiai, sukurti Kinijoje, Mesopotamijoje ir Indijoje maždaug 3000–1500 m. pr. m. e., buvo naudojami astrologijos ir astronomijos tikslams. Jie buvo kalibruojami pagal saulės laikrodžius.</a:t>
            </a:r>
            <a:r>
              <a:rPr lang="en-US" altLang="lt-LT" sz="2000" dirty="0">
                <a:latin typeface="Times New Roman"/>
                <a:cs typeface="Times New Roman"/>
              </a:rPr>
              <a:t> Vienas </a:t>
            </a:r>
            <a:r>
              <a:rPr lang="en-US" altLang="lt-LT" sz="2000" dirty="0" err="1">
                <a:latin typeface="Times New Roman"/>
                <a:cs typeface="Times New Roman"/>
              </a:rPr>
              <a:t>pirm</a:t>
            </a:r>
            <a:r>
              <a:rPr lang="lt-LT" altLang="lt-LT" sz="2000" dirty="0" err="1">
                <a:latin typeface="Times New Roman"/>
                <a:cs typeface="Times New Roman"/>
              </a:rPr>
              <a:t>ųjų</a:t>
            </a:r>
            <a:r>
              <a:rPr lang="lt-LT" altLang="lt-LT" sz="2000" dirty="0">
                <a:latin typeface="Times New Roman"/>
                <a:cs typeface="Times New Roman"/>
              </a:rPr>
              <a:t> vandens laikrodžių buvo atrastas </a:t>
            </a:r>
            <a:r>
              <a:rPr lang="lt-LT" altLang="lt-LT" sz="2000" dirty="0" err="1">
                <a:latin typeface="Times New Roman"/>
                <a:cs typeface="Times New Roman"/>
              </a:rPr>
              <a:t>Amencotepo</a:t>
            </a:r>
            <a:r>
              <a:rPr lang="lt-LT" altLang="lt-LT" sz="2000" dirty="0">
                <a:latin typeface="Times New Roman"/>
                <a:cs typeface="Times New Roman"/>
              </a:rPr>
              <a:t> I.</a:t>
            </a:r>
            <a:endParaRPr lang="lt-LT" altLang="lt-LT" sz="2000" dirty="0">
              <a:latin typeface="Times New Roman" panose="02020603050405020304" pitchFamily="18" charset="0"/>
              <a:cs typeface="Times New Roman" panose="02020603050405020304" pitchFamily="18" charset="0"/>
            </a:endParaRPr>
          </a:p>
        </p:txBody>
      </p:sp>
      <p:sp>
        <p:nvSpPr>
          <p:cNvPr id="12292" name="Rectangle 5">
            <a:extLst>
              <a:ext uri="{FF2B5EF4-FFF2-40B4-BE49-F238E27FC236}">
                <a16:creationId xmlns:a16="http://schemas.microsoft.com/office/drawing/2014/main" id="{CA5C6C95-AC19-D28A-E4FC-A9A4445FAE61}"/>
              </a:ext>
            </a:extLst>
          </p:cNvPr>
          <p:cNvSpPr>
            <a:spLocks noChangeArrowheads="1"/>
          </p:cNvSpPr>
          <p:nvPr/>
        </p:nvSpPr>
        <p:spPr bwMode="auto">
          <a:xfrm>
            <a:off x="4574996" y="3678489"/>
            <a:ext cx="4106525" cy="2246769"/>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lt-LT" altLang="lt-LT" sz="2000" b="1">
                <a:latin typeface="Times New Roman" panose="02020603050405020304" pitchFamily="18" charset="0"/>
                <a:cs typeface="Times New Roman" panose="02020603050405020304" pitchFamily="18" charset="0"/>
              </a:rPr>
              <a:t>Klepsidra</a:t>
            </a:r>
            <a:r>
              <a:rPr lang="lt-LT" altLang="lt-LT" sz="2000">
                <a:latin typeface="Times New Roman" panose="02020603050405020304" pitchFamily="18" charset="0"/>
                <a:cs typeface="Times New Roman" panose="02020603050405020304" pitchFamily="18" charset="0"/>
              </a:rPr>
              <a:t>. Vanduo iš rezervuaro A vamzdeliu B ir C teka žemyn ir trykšta mažu fontanėliu F. Po to vanduo vamzdeliu E suteka į apatinį rezervuarą A'. Apvertus klepsidrą (kaip ir smėlio laikrodį, procesas prasideda iš naujo.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urinio vietos rezervavimo ženklas 2">
            <a:extLst>
              <a:ext uri="{FF2B5EF4-FFF2-40B4-BE49-F238E27FC236}">
                <a16:creationId xmlns:a16="http://schemas.microsoft.com/office/drawing/2014/main" id="{AC1C6BA2-314F-A386-FB2F-B16A6F57875D}"/>
              </a:ext>
            </a:extLst>
          </p:cNvPr>
          <p:cNvSpPr>
            <a:spLocks noGrp="1" noChangeArrowheads="1"/>
          </p:cNvSpPr>
          <p:nvPr>
            <p:ph idx="1"/>
          </p:nvPr>
        </p:nvSpPr>
        <p:spPr>
          <a:xfrm>
            <a:off x="405481" y="534779"/>
            <a:ext cx="8229600" cy="2002055"/>
          </a:xfrm>
          <a:ln>
            <a:solidFill>
              <a:srgbClr val="00B050"/>
            </a:solidFill>
          </a:ln>
        </p:spPr>
        <p:txBody>
          <a:bodyPr/>
          <a:lstStyle/>
          <a:p>
            <a:pPr marL="0" indent="0" algn="just">
              <a:buNone/>
            </a:pPr>
            <a:r>
              <a:rPr lang="lt-LT" altLang="lt-LT" sz="2000" dirty="0">
                <a:solidFill>
                  <a:srgbClr val="000000"/>
                </a:solidFill>
                <a:latin typeface="Times New Roman" panose="02020603050405020304" pitchFamily="18" charset="0"/>
                <a:cs typeface="Times New Roman" panose="02020603050405020304" pitchFamily="18" charset="0"/>
              </a:rPr>
              <a:t>Vandens laikrodis turėjo akmeninį indą su skylute netoli dugno, kurio vidinėje pusėje padarytos atžymos pagal ištekėjusio vandens kiekį matavo „valandas“. Kitas labai panašios konstrukcijos vandens laikrodžio panaudojimo būdas kai kuriose Afrikos vietose išliko iki XX amžiaus: tuščias metalinis indas su skylute pamerkiamas į didesnį indą su vandeniu ir nuskęsta </a:t>
            </a:r>
            <a:r>
              <a:rPr lang="lt-LT" altLang="lt-LT" sz="2000" dirty="0">
                <a:solidFill>
                  <a:srgbClr val="202122"/>
                </a:solidFill>
                <a:latin typeface="Times New Roman" panose="02020603050405020304" pitchFamily="18" charset="0"/>
                <a:cs typeface="Times New Roman" panose="02020603050405020304" pitchFamily="18" charset="0"/>
              </a:rPr>
              <a:t>per numatytą laiko tarpą.</a:t>
            </a:r>
            <a:endParaRPr lang="lt-LT" altLang="lt-LT" sz="2000" dirty="0">
              <a:latin typeface="Times New Roman" panose="02020603050405020304" pitchFamily="18" charset="0"/>
              <a:cs typeface="Times New Roman" panose="02020603050405020304" pitchFamily="18" charset="0"/>
            </a:endParaRPr>
          </a:p>
        </p:txBody>
      </p:sp>
      <p:pic>
        <p:nvPicPr>
          <p:cNvPr id="3" name="Picture 7" descr="Rome waterclock">
            <a:extLst>
              <a:ext uri="{FF2B5EF4-FFF2-40B4-BE49-F238E27FC236}">
                <a16:creationId xmlns:a16="http://schemas.microsoft.com/office/drawing/2014/main" id="{78C7D3BA-A17C-B440-EA61-FF67C74BC1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4216" y="2647763"/>
            <a:ext cx="5480105" cy="390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tačiakampis 3">
            <a:extLst>
              <a:ext uri="{FF2B5EF4-FFF2-40B4-BE49-F238E27FC236}">
                <a16:creationId xmlns:a16="http://schemas.microsoft.com/office/drawing/2014/main" id="{D9C76AAD-D673-9FB7-204C-80183EF82557}"/>
              </a:ext>
            </a:extLst>
          </p:cNvPr>
          <p:cNvSpPr>
            <a:spLocks noChangeArrowheads="1"/>
          </p:cNvSpPr>
          <p:nvPr/>
        </p:nvSpPr>
        <p:spPr bwMode="auto">
          <a:xfrm>
            <a:off x="2549525" y="404813"/>
            <a:ext cx="4235450" cy="830262"/>
          </a:xfrm>
          <a:prstGeom prst="rect">
            <a:avLst/>
          </a:prstGeom>
          <a:solidFill>
            <a:schemeClr val="bg1"/>
          </a:solidFill>
          <a:ln w="9525">
            <a:solidFill>
              <a:schemeClr val="bg1"/>
            </a:solidFill>
            <a:miter lim="800000"/>
            <a:headEnd/>
            <a:tailEnd/>
          </a:ln>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lt-LT" altLang="lt-LT" sz="4800">
                <a:solidFill>
                  <a:schemeClr val="tx2"/>
                </a:solidFill>
                <a:latin typeface="Times New Roman" panose="02020603050405020304" pitchFamily="18" charset="0"/>
                <a:cs typeface="Times New Roman" panose="02020603050405020304" pitchFamily="18" charset="0"/>
              </a:rPr>
              <a:t>Ugnies laikrodis</a:t>
            </a:r>
          </a:p>
        </p:txBody>
      </p:sp>
      <p:pic>
        <p:nvPicPr>
          <p:cNvPr id="14339" name="Paveikslėlis 4" descr="candle_animate.gif">
            <a:extLst>
              <a:ext uri="{FF2B5EF4-FFF2-40B4-BE49-F238E27FC236}">
                <a16:creationId xmlns:a16="http://schemas.microsoft.com/office/drawing/2014/main" id="{0226AC09-9A0A-4131-8DC4-4991FA5118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8891" y="2291496"/>
            <a:ext cx="3194503" cy="422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descr="candlefinal">
            <a:extLst>
              <a:ext uri="{FF2B5EF4-FFF2-40B4-BE49-F238E27FC236}">
                <a16:creationId xmlns:a16="http://schemas.microsoft.com/office/drawing/2014/main" id="{67C8F349-7738-933C-13D6-3ADF05AEBFAF}"/>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62739" y="1387519"/>
            <a:ext cx="2808524" cy="4978572"/>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sp>
        <p:nvSpPr>
          <p:cNvPr id="14341" name="Rectangle 1">
            <a:extLst>
              <a:ext uri="{FF2B5EF4-FFF2-40B4-BE49-F238E27FC236}">
                <a16:creationId xmlns:a16="http://schemas.microsoft.com/office/drawing/2014/main" id="{00C0F859-6477-EA2C-D1A8-845CE7257196}"/>
              </a:ext>
            </a:extLst>
          </p:cNvPr>
          <p:cNvSpPr>
            <a:spLocks noChangeArrowheads="1"/>
          </p:cNvSpPr>
          <p:nvPr/>
        </p:nvSpPr>
        <p:spPr bwMode="auto">
          <a:xfrm>
            <a:off x="3516901" y="1387575"/>
            <a:ext cx="5027175" cy="1015663"/>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lt-LT" altLang="lt-LT" sz="2000">
                <a:latin typeface="Times New Roman" panose="02020603050405020304" pitchFamily="18" charset="0"/>
                <a:cs typeface="Times New Roman" panose="02020603050405020304" pitchFamily="18" charset="0"/>
              </a:rPr>
              <a:t>Maždaug prieš 1000 metų buvo išrasti laikrodžiai-žvakės. Degdama žvakė trumpėja, pagal tai matyti, kiek valandų praėjo.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A6D8E68A-8C18-B71F-55EA-F38ACEEA7F58}"/>
              </a:ext>
            </a:extLst>
          </p:cNvPr>
          <p:cNvSpPr>
            <a:spLocks noGrp="1" noChangeArrowheads="1"/>
          </p:cNvSpPr>
          <p:nvPr>
            <p:ph type="body" sz="half" idx="1"/>
          </p:nvPr>
        </p:nvSpPr>
        <p:spPr>
          <a:xfrm>
            <a:off x="447891" y="493404"/>
            <a:ext cx="8204364" cy="843540"/>
          </a:xfrm>
          <a:ln>
            <a:solidFill>
              <a:srgbClr val="00B050"/>
            </a:solidFill>
          </a:ln>
        </p:spPr>
        <p:txBody>
          <a:bodyPr/>
          <a:lstStyle/>
          <a:p>
            <a:pPr marL="0" indent="0" algn="just">
              <a:buNone/>
            </a:pPr>
            <a:r>
              <a:rPr lang="lt-LT" altLang="lt-LT" sz="2000" dirty="0">
                <a:latin typeface="Times New Roman"/>
              </a:rPr>
              <a:t>Ugnies laikrodžiais laiko intervalas nustatomas degios medžiagos - dagties, žvakės, aliejaus - degimo trukme. Paplito senovės Kinijoje, IX a. - Europoje.</a:t>
            </a:r>
            <a:endParaRPr lang="en-US"/>
          </a:p>
        </p:txBody>
      </p:sp>
      <p:pic>
        <p:nvPicPr>
          <p:cNvPr id="15364" name="Picture 4">
            <a:extLst>
              <a:ext uri="{FF2B5EF4-FFF2-40B4-BE49-F238E27FC236}">
                <a16:creationId xmlns:a16="http://schemas.microsoft.com/office/drawing/2014/main" id="{9DA98125-247F-A273-8838-5F94B904CFB3}"/>
              </a:ext>
            </a:extLst>
          </p:cNvPr>
          <p:cNvPicPr>
            <a:picLocks noGrp="1" noChangeAspect="1" noChangeArrowheads="1"/>
          </p:cNvPicPr>
          <p:nvPr>
            <p:ph type="body" sz="half" idx="2"/>
          </p:nvPr>
        </p:nvPicPr>
        <p:blipFill>
          <a:blip r:embed="rId2">
            <a:extLst>
              <a:ext uri="{28A0092B-C50C-407E-A947-70E740481C1C}">
                <a14:useLocalDpi xmlns:a14="http://schemas.microsoft.com/office/drawing/2010/main" val="0"/>
              </a:ext>
            </a:extLst>
          </a:blip>
          <a:srcRect/>
          <a:stretch>
            <a:fillRect/>
          </a:stretch>
        </p:blipFill>
        <p:spPr>
          <a:xfrm>
            <a:off x="447612" y="1445042"/>
            <a:ext cx="4346092" cy="5084532"/>
          </a:xfrm>
          <a:ln>
            <a:solidFill>
              <a:srgbClr val="00B050"/>
            </a:solidFill>
          </a:ln>
        </p:spPr>
      </p:pic>
      <p:pic>
        <p:nvPicPr>
          <p:cNvPr id="5" name="Picture 4">
            <a:extLst>
              <a:ext uri="{FF2B5EF4-FFF2-40B4-BE49-F238E27FC236}">
                <a16:creationId xmlns:a16="http://schemas.microsoft.com/office/drawing/2014/main" id="{774217F2-0198-E571-1AEB-80BEA1C883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562" y="1445509"/>
            <a:ext cx="3590925" cy="2324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5" descr="chinainsencealock">
            <a:extLst>
              <a:ext uri="{FF2B5EF4-FFF2-40B4-BE49-F238E27FC236}">
                <a16:creationId xmlns:a16="http://schemas.microsoft.com/office/drawing/2014/main" id="{58DBD2F4-8104-AF79-FEA0-B87573C7FF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6770" y="3880395"/>
            <a:ext cx="3589512" cy="265009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17040766">
            <a:extLst>
              <a:ext uri="{FF2B5EF4-FFF2-40B4-BE49-F238E27FC236}">
                <a16:creationId xmlns:a16="http://schemas.microsoft.com/office/drawing/2014/main" id="{85085C75-11B3-8FC6-CE72-8BF82975E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752" y="1017864"/>
            <a:ext cx="2480077" cy="448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6" descr="Kerzenuhr">
            <a:extLst>
              <a:ext uri="{FF2B5EF4-FFF2-40B4-BE49-F238E27FC236}">
                <a16:creationId xmlns:a16="http://schemas.microsoft.com/office/drawing/2014/main" id="{A0A562DC-FC1C-4AB2-377A-1BBE529B60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598" y="1016839"/>
            <a:ext cx="3006038" cy="448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7" descr="rodyklė">
            <a:extLst>
              <a:ext uri="{FF2B5EF4-FFF2-40B4-BE49-F238E27FC236}">
                <a16:creationId xmlns:a16="http://schemas.microsoft.com/office/drawing/2014/main" id="{67322F0A-51B3-8FFA-F5A3-F5E68ACB4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7928" y="1013447"/>
            <a:ext cx="2572548" cy="449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a:extLst>
              <a:ext uri="{FF2B5EF4-FFF2-40B4-BE49-F238E27FC236}">
                <a16:creationId xmlns:a16="http://schemas.microsoft.com/office/drawing/2014/main" id="{22D1AD32-77BC-937E-FA7C-BBA1509D2D2A}"/>
              </a:ext>
            </a:extLst>
          </p:cNvPr>
          <p:cNvSpPr txBox="1">
            <a:spLocks noChangeArrowheads="1"/>
          </p:cNvSpPr>
          <p:nvPr/>
        </p:nvSpPr>
        <p:spPr bwMode="auto">
          <a:xfrm>
            <a:off x="538781" y="404813"/>
            <a:ext cx="80645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lt-LT" altLang="lt-LT" sz="2000" b="1" dirty="0">
                <a:latin typeface="Times New Roman" panose="02020603050405020304" pitchFamily="18" charset="0"/>
                <a:cs typeface="Times New Roman" panose="02020603050405020304" pitchFamily="18" charset="0"/>
              </a:rPr>
              <a:t>Ugnies laikrodžiai - aliejaus lempos. Atsirado XV a. Europoje</a:t>
            </a:r>
            <a:r>
              <a:rPr lang="lt-LT" altLang="lt-LT" sz="2000" dirty="0">
                <a:latin typeface="Times New Roman" panose="02020603050405020304" pitchFamily="18" charset="0"/>
                <a:cs typeface="Times New Roman" panose="02020603050405020304" pitchFamily="18" charset="0"/>
              </a:rPr>
              <a:t>. </a:t>
            </a:r>
          </a:p>
        </p:txBody>
      </p:sp>
      <p:pic>
        <p:nvPicPr>
          <p:cNvPr id="20483" name="Picture 3" descr="170px-Oil-lamp_clock00">
            <a:extLst>
              <a:ext uri="{FF2B5EF4-FFF2-40B4-BE49-F238E27FC236}">
                <a16:creationId xmlns:a16="http://schemas.microsoft.com/office/drawing/2014/main" id="{D641711A-DCFC-4AA0-C0D1-E16F36A584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301" y="805998"/>
            <a:ext cx="2592388"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533lot178">
            <a:extLst>
              <a:ext uri="{FF2B5EF4-FFF2-40B4-BE49-F238E27FC236}">
                <a16:creationId xmlns:a16="http://schemas.microsoft.com/office/drawing/2014/main" id="{46E747BA-686A-42D4-02D9-F9282FC8A9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0174" y="805998"/>
            <a:ext cx="4229401" cy="567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tačiakampis 3">
            <a:extLst>
              <a:ext uri="{FF2B5EF4-FFF2-40B4-BE49-F238E27FC236}">
                <a16:creationId xmlns:a16="http://schemas.microsoft.com/office/drawing/2014/main" id="{7AD23682-E673-1A5C-7A6C-62F8089C392B}"/>
              </a:ext>
            </a:extLst>
          </p:cNvPr>
          <p:cNvSpPr>
            <a:spLocks noChangeArrowheads="1"/>
          </p:cNvSpPr>
          <p:nvPr/>
        </p:nvSpPr>
        <p:spPr bwMode="auto">
          <a:xfrm>
            <a:off x="2071688" y="500063"/>
            <a:ext cx="4238625" cy="8302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lt-LT" altLang="en-US" sz="4800">
                <a:solidFill>
                  <a:schemeClr val="tx2"/>
                </a:solidFill>
                <a:latin typeface="Times New Roman" panose="02020603050405020304" pitchFamily="18" charset="0"/>
                <a:cs typeface="Times New Roman" panose="02020603050405020304" pitchFamily="18" charset="0"/>
              </a:rPr>
              <a:t>Smėlio laikrodis</a:t>
            </a:r>
          </a:p>
        </p:txBody>
      </p:sp>
      <p:sp>
        <p:nvSpPr>
          <p:cNvPr id="21508" name="Rectangle 1">
            <a:extLst>
              <a:ext uri="{FF2B5EF4-FFF2-40B4-BE49-F238E27FC236}">
                <a16:creationId xmlns:a16="http://schemas.microsoft.com/office/drawing/2014/main" id="{90BEBD0B-5BB9-D2F6-F3C5-68FED29D4046}"/>
              </a:ext>
            </a:extLst>
          </p:cNvPr>
          <p:cNvSpPr>
            <a:spLocks noChangeArrowheads="1"/>
          </p:cNvSpPr>
          <p:nvPr/>
        </p:nvSpPr>
        <p:spPr bwMode="auto">
          <a:xfrm>
            <a:off x="4292229" y="1543199"/>
            <a:ext cx="403821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lt-LT" altLang="lt-LT" sz="2400" b="1">
                <a:latin typeface="Times New Roman" panose="02020603050405020304" pitchFamily="18" charset="0"/>
                <a:cs typeface="Times New Roman" panose="02020603050405020304" pitchFamily="18" charset="0"/>
              </a:rPr>
              <a:t>Smėlio laikrodis</a:t>
            </a:r>
            <a:r>
              <a:rPr lang="lt-LT" altLang="lt-LT" sz="2400">
                <a:latin typeface="Times New Roman" panose="02020603050405020304" pitchFamily="18" charset="0"/>
                <a:cs typeface="Times New Roman" panose="02020603050405020304" pitchFamily="18" charset="0"/>
              </a:rPr>
              <a:t> – priemonė laiko tarpui nustatyti, sudaryta iš dviejų indų, sujungtų siauru praėjimu. Prieš pradedant matuoti laiką vienas jų būna iš dalies užpildytas smėliu.</a:t>
            </a:r>
          </a:p>
        </p:txBody>
      </p:sp>
      <p:sp>
        <p:nvSpPr>
          <p:cNvPr id="3" name="Rectangle 3">
            <a:extLst>
              <a:ext uri="{FF2B5EF4-FFF2-40B4-BE49-F238E27FC236}">
                <a16:creationId xmlns:a16="http://schemas.microsoft.com/office/drawing/2014/main" id="{820FBB7E-8209-7BE5-3869-830A0EC6F88E}"/>
              </a:ext>
            </a:extLst>
          </p:cNvPr>
          <p:cNvSpPr txBox="1">
            <a:spLocks noChangeArrowheads="1"/>
          </p:cNvSpPr>
          <p:nvPr/>
        </p:nvSpPr>
        <p:spPr bwMode="auto">
          <a:xfrm>
            <a:off x="4292459" y="4267314"/>
            <a:ext cx="4099967" cy="184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lnSpc>
                <a:spcPct val="80000"/>
              </a:lnSpc>
              <a:buNone/>
            </a:pPr>
            <a:r>
              <a:rPr lang="lt-LT" altLang="lt-LT" sz="2400" kern="0" dirty="0">
                <a:latin typeface="Times New Roman"/>
                <a:cs typeface="Times New Roman"/>
              </a:rPr>
              <a:t>Laikotarpis, per kurį smėlis iš vieno indo persipila į kitą, gali būti nuo keleto sekundžių iki keleto valandų.</a:t>
            </a:r>
            <a:endParaRPr lang="en-US" sz="2400">
              <a:latin typeface="Times New Roman"/>
            </a:endParaRPr>
          </a:p>
        </p:txBody>
      </p:sp>
      <p:pic>
        <p:nvPicPr>
          <p:cNvPr id="8" name="Picture 8">
            <a:extLst>
              <a:ext uri="{FF2B5EF4-FFF2-40B4-BE49-F238E27FC236}">
                <a16:creationId xmlns:a16="http://schemas.microsoft.com/office/drawing/2014/main" id="{897A50AF-5657-C3EC-3D92-85C88427D8F3}"/>
              </a:ext>
            </a:extLst>
          </p:cNvPr>
          <p:cNvPicPr>
            <a:picLocks noChangeAspect="1"/>
          </p:cNvPicPr>
          <p:nvPr/>
        </p:nvPicPr>
        <p:blipFill>
          <a:blip r:embed="rId2"/>
          <a:stretch>
            <a:fillRect/>
          </a:stretch>
        </p:blipFill>
        <p:spPr>
          <a:xfrm>
            <a:off x="519861" y="1334699"/>
            <a:ext cx="3543879" cy="502409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7" descr="otime00010g4">
            <a:extLst>
              <a:ext uri="{FF2B5EF4-FFF2-40B4-BE49-F238E27FC236}">
                <a16:creationId xmlns:a16="http://schemas.microsoft.com/office/drawing/2014/main" id="{3FB00701-1EA5-98CC-4F7D-C735B57C73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476250"/>
            <a:ext cx="3586162"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D72C5D58-7A51-3367-0ADE-DA0DA26F6AE0}"/>
              </a:ext>
            </a:extLst>
          </p:cNvPr>
          <p:cNvSpPr txBox="1">
            <a:spLocks noChangeArrowheads="1"/>
          </p:cNvSpPr>
          <p:nvPr/>
        </p:nvSpPr>
        <p:spPr bwMode="auto">
          <a:xfrm>
            <a:off x="523335" y="661034"/>
            <a:ext cx="4130153" cy="2806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sz="1800">
                <a:solidFill>
                  <a:schemeClr val="tx1"/>
                </a:solidFill>
                <a:latin typeface="+mn-lt"/>
                <a:cs typeface="+mn-cs"/>
              </a:defRPr>
            </a:lvl4pPr>
            <a:lvl5pPr marL="2057400" indent="-228600" algn="l" rtl="0" eaLnBrk="0" fontAlgn="base" hangingPunct="0">
              <a:spcBef>
                <a:spcPct val="20000"/>
              </a:spcBef>
              <a:spcAft>
                <a:spcPct val="0"/>
              </a:spcAft>
              <a:buChar char="»"/>
              <a:defRPr sz="1800">
                <a:solidFill>
                  <a:schemeClr val="tx1"/>
                </a:solidFill>
                <a:latin typeface="+mn-lt"/>
                <a:cs typeface="+mn-cs"/>
              </a:defRPr>
            </a:lvl5pPr>
            <a:lvl6pPr marL="2514600" indent="-228600" algn="l" rtl="0" fontAlgn="base">
              <a:spcBef>
                <a:spcPct val="20000"/>
              </a:spcBef>
              <a:spcAft>
                <a:spcPct val="0"/>
              </a:spcAft>
              <a:buChar char="»"/>
              <a:defRPr sz="1800">
                <a:solidFill>
                  <a:schemeClr val="tx1"/>
                </a:solidFill>
                <a:latin typeface="+mn-lt"/>
                <a:cs typeface="+mn-cs"/>
              </a:defRPr>
            </a:lvl6pPr>
            <a:lvl7pPr marL="2971800" indent="-228600" algn="l" rtl="0" fontAlgn="base">
              <a:spcBef>
                <a:spcPct val="20000"/>
              </a:spcBef>
              <a:spcAft>
                <a:spcPct val="0"/>
              </a:spcAft>
              <a:buChar char="»"/>
              <a:defRPr sz="1800">
                <a:solidFill>
                  <a:schemeClr val="tx1"/>
                </a:solidFill>
                <a:latin typeface="+mn-lt"/>
                <a:cs typeface="+mn-cs"/>
              </a:defRPr>
            </a:lvl7pPr>
            <a:lvl8pPr marL="3429000" indent="-228600" algn="l" rtl="0" fontAlgn="base">
              <a:spcBef>
                <a:spcPct val="20000"/>
              </a:spcBef>
              <a:spcAft>
                <a:spcPct val="0"/>
              </a:spcAft>
              <a:buChar char="»"/>
              <a:defRPr sz="1800">
                <a:solidFill>
                  <a:schemeClr val="tx1"/>
                </a:solidFill>
                <a:latin typeface="+mn-lt"/>
                <a:cs typeface="+mn-cs"/>
              </a:defRPr>
            </a:lvl8pPr>
            <a:lvl9pPr marL="3886200" indent="-228600" algn="l" rtl="0" fontAlgn="base">
              <a:spcBef>
                <a:spcPct val="20000"/>
              </a:spcBef>
              <a:spcAft>
                <a:spcPct val="0"/>
              </a:spcAft>
              <a:buChar char="»"/>
              <a:defRPr sz="1800">
                <a:solidFill>
                  <a:schemeClr val="tx1"/>
                </a:solidFill>
                <a:latin typeface="+mn-lt"/>
                <a:cs typeface="+mn-cs"/>
              </a:defRPr>
            </a:lvl9pPr>
          </a:lstStyle>
          <a:p>
            <a:pPr algn="just">
              <a:lnSpc>
                <a:spcPct val="80000"/>
              </a:lnSpc>
              <a:buFont typeface="Wingdings"/>
              <a:buChar char="Ø"/>
              <a:defRPr/>
            </a:pPr>
            <a:r>
              <a:rPr lang="lt-LT" altLang="lt-LT" sz="2000" kern="0" dirty="0">
                <a:latin typeface="Times New Roman"/>
                <a:cs typeface="Times New Roman"/>
              </a:rPr>
              <a:t>Europoje jis paplito viduramžiais.</a:t>
            </a:r>
            <a:endParaRPr lang="en-US" kern="0" dirty="0">
              <a:latin typeface="Times New Roman"/>
              <a:cs typeface="Times New Roman"/>
            </a:endParaRPr>
          </a:p>
          <a:p>
            <a:pPr algn="just">
              <a:lnSpc>
                <a:spcPct val="80000"/>
              </a:lnSpc>
              <a:buFont typeface="Wingdings"/>
              <a:buChar char="Ø"/>
              <a:defRPr/>
            </a:pPr>
            <a:r>
              <a:rPr lang="lt-LT" altLang="lt-LT" sz="2000" kern="0" dirty="0">
                <a:latin typeface="Times New Roman"/>
                <a:cs typeface="Times New Roman"/>
              </a:rPr>
              <a:t>Laivuose buvo naudojami keturių valandų smėlio laikrodžiai budėjimo laikui matuoti ir 30 sekundžių – laivo greičiui matuoti.</a:t>
            </a:r>
            <a:endParaRPr lang="lt-LT" dirty="0">
              <a:latin typeface="Arial"/>
              <a:cs typeface="Arial"/>
            </a:endParaRPr>
          </a:p>
          <a:p>
            <a:pPr algn="just">
              <a:lnSpc>
                <a:spcPct val="80000"/>
              </a:lnSpc>
              <a:buFont typeface="Wingdings"/>
              <a:buChar char="Ø"/>
              <a:defRPr/>
            </a:pPr>
            <a:r>
              <a:rPr lang="lt-LT" altLang="lt-LT" sz="2000" kern="0" dirty="0">
                <a:latin typeface="Times New Roman"/>
                <a:cs typeface="Times New Roman"/>
              </a:rPr>
              <a:t>Dabar smėlio laikrodžiai naudojami vykdant kai kurias medicinines procedūras, fotografijoje bei pardavinėjami kaip suvenyrai. </a:t>
            </a:r>
            <a:endParaRPr lang="lt-LT"/>
          </a:p>
          <a:p>
            <a:pPr marL="0" indent="0" algn="just">
              <a:lnSpc>
                <a:spcPct val="80000"/>
              </a:lnSpc>
              <a:buFontTx/>
              <a:buNone/>
              <a:defRPr/>
            </a:pPr>
            <a:endParaRPr lang="lt-LT" altLang="lt-LT" sz="2000" kern="0" dirty="0">
              <a:latin typeface="Times New Roman" panose="02020603050405020304" pitchFamily="18" charset="0"/>
              <a:cs typeface="Times New Roman" panose="02020603050405020304" pitchFamily="18" charset="0"/>
            </a:endParaRPr>
          </a:p>
        </p:txBody>
      </p:sp>
      <p:pic>
        <p:nvPicPr>
          <p:cNvPr id="7" name="Picture 6" descr="tokenz-nautic024">
            <a:extLst>
              <a:ext uri="{FF2B5EF4-FFF2-40B4-BE49-F238E27FC236}">
                <a16:creationId xmlns:a16="http://schemas.microsoft.com/office/drawing/2014/main" id="{AC9F4F42-E2CE-0D84-43A2-D85770F2B1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4685" y="3471315"/>
            <a:ext cx="2876525" cy="301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Stačiakampis 6">
            <a:extLst>
              <a:ext uri="{FF2B5EF4-FFF2-40B4-BE49-F238E27FC236}">
                <a16:creationId xmlns:a16="http://schemas.microsoft.com/office/drawing/2014/main" id="{093C883F-2ACD-8A7B-D21D-07B117991767}"/>
              </a:ext>
            </a:extLst>
          </p:cNvPr>
          <p:cNvSpPr>
            <a:spLocks noChangeArrowheads="1"/>
          </p:cNvSpPr>
          <p:nvPr/>
        </p:nvSpPr>
        <p:spPr bwMode="auto">
          <a:xfrm>
            <a:off x="1466101" y="614290"/>
            <a:ext cx="6219260" cy="83099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lt-LT" altLang="en-US" sz="4800">
                <a:solidFill>
                  <a:schemeClr val="tx2"/>
                </a:solidFill>
                <a:latin typeface="Times New Roman" panose="02020603050405020304" pitchFamily="18" charset="0"/>
                <a:cs typeface="Times New Roman" panose="02020603050405020304" pitchFamily="18" charset="0"/>
              </a:rPr>
              <a:t>Mechaniniai laikrodžiai</a:t>
            </a:r>
          </a:p>
        </p:txBody>
      </p:sp>
      <p:pic>
        <p:nvPicPr>
          <p:cNvPr id="3" name="Picture 3">
            <a:extLst>
              <a:ext uri="{FF2B5EF4-FFF2-40B4-BE49-F238E27FC236}">
                <a16:creationId xmlns:a16="http://schemas.microsoft.com/office/drawing/2014/main" id="{8AC2665A-2C00-6D8F-71A8-73F17C86840D}"/>
              </a:ext>
            </a:extLst>
          </p:cNvPr>
          <p:cNvPicPr>
            <a:picLocks noChangeAspect="1"/>
          </p:cNvPicPr>
          <p:nvPr/>
        </p:nvPicPr>
        <p:blipFill>
          <a:blip r:embed="rId2"/>
          <a:stretch>
            <a:fillRect/>
          </a:stretch>
        </p:blipFill>
        <p:spPr>
          <a:xfrm>
            <a:off x="473445" y="1786398"/>
            <a:ext cx="8208711" cy="463127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urinio vietos rezervavimo ženklas 2">
            <a:extLst>
              <a:ext uri="{FF2B5EF4-FFF2-40B4-BE49-F238E27FC236}">
                <a16:creationId xmlns:a16="http://schemas.microsoft.com/office/drawing/2014/main" id="{4CF19384-1CB5-09B3-60F0-95AED6443624}"/>
              </a:ext>
            </a:extLst>
          </p:cNvPr>
          <p:cNvSpPr>
            <a:spLocks noGrp="1" noChangeArrowheads="1"/>
          </p:cNvSpPr>
          <p:nvPr>
            <p:ph idx="1"/>
          </p:nvPr>
        </p:nvSpPr>
        <p:spPr>
          <a:xfrm>
            <a:off x="353761" y="514091"/>
            <a:ext cx="8368848" cy="2653720"/>
          </a:xfrm>
          <a:ln>
            <a:solidFill>
              <a:srgbClr val="00B050"/>
            </a:solidFill>
          </a:ln>
        </p:spPr>
        <p:txBody>
          <a:bodyPr/>
          <a:lstStyle/>
          <a:p>
            <a:pPr marL="0" indent="0" algn="just">
              <a:buNone/>
            </a:pPr>
            <a:r>
              <a:rPr lang="lt-LT" altLang="lt-LT" sz="2000" b="1" dirty="0">
                <a:solidFill>
                  <a:srgbClr val="202122"/>
                </a:solidFill>
                <a:latin typeface="Times New Roman"/>
              </a:rPr>
              <a:t>Mechaninis laikrodis</a:t>
            </a:r>
            <a:r>
              <a:rPr lang="lt-LT" altLang="lt-LT" sz="2000" dirty="0">
                <a:solidFill>
                  <a:srgbClr val="202122"/>
                </a:solidFill>
                <a:latin typeface="Times New Roman"/>
              </a:rPr>
              <a:t> pirmą kartą buvo pagamintas XIII a. pabaigoje. </a:t>
            </a:r>
            <a:r>
              <a:rPr lang="lt-LT" altLang="lt-LT" sz="2000" dirty="0">
                <a:solidFill>
                  <a:srgbClr val="000000"/>
                </a:solidFill>
                <a:latin typeface="Times New Roman"/>
              </a:rPr>
              <a:t>Tada tokie laikrodžiai buvo naudojami viešose vietose ir bažnyčiose, kad galėtų juos matyti daug žmonių. Kišeniniai ir rankiniai laikrodžiai buvo pagaminti tik XVI amžiuje. Fabrikuose mechaniniai laikrodžiai buvo pradėti gaminti tik XX amžiuje.</a:t>
            </a:r>
            <a:r>
              <a:rPr lang="en-US" altLang="lt-LT" sz="2000" dirty="0">
                <a:solidFill>
                  <a:srgbClr val="000000"/>
                </a:solidFill>
                <a:latin typeface="Times New Roman"/>
              </a:rPr>
              <a:t>​</a:t>
            </a:r>
            <a:endParaRPr lang="en-US"/>
          </a:p>
          <a:p>
            <a:pPr marL="0" indent="0" algn="just">
              <a:buNone/>
            </a:pPr>
            <a:r>
              <a:rPr lang="lt-LT" altLang="lt-LT" sz="2000" dirty="0">
                <a:solidFill>
                  <a:srgbClr val="202122"/>
                </a:solidFill>
                <a:latin typeface="Times New Roman"/>
              </a:rPr>
              <a:t>Mechaniniame </a:t>
            </a:r>
            <a:r>
              <a:rPr lang="lt-LT" altLang="lt-LT" sz="2000" dirty="0">
                <a:solidFill>
                  <a:srgbClr val="000000"/>
                </a:solidFill>
                <a:latin typeface="Times New Roman"/>
              </a:rPr>
              <a:t>laikrodyje yra spyruoklė, krumpliaračiai su dantukais arba sraigteliai. Jie suka valandų, minučių ir sekundžių rodykles ir tokiu būdu rodo laiką.​</a:t>
            </a:r>
          </a:p>
          <a:p>
            <a:endParaRPr lang="lt-LT" altLang="lt-LT"/>
          </a:p>
        </p:txBody>
      </p:sp>
      <p:pic>
        <p:nvPicPr>
          <p:cNvPr id="3" name="Picture 4" descr="otime00015g4">
            <a:extLst>
              <a:ext uri="{FF2B5EF4-FFF2-40B4-BE49-F238E27FC236}">
                <a16:creationId xmlns:a16="http://schemas.microsoft.com/office/drawing/2014/main" id="{185AED21-13F2-9EF9-512F-B947CD3C18E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52165" y="3282994"/>
            <a:ext cx="3004202" cy="331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otime00011g4">
            <a:extLst>
              <a:ext uri="{FF2B5EF4-FFF2-40B4-BE49-F238E27FC236}">
                <a16:creationId xmlns:a16="http://schemas.microsoft.com/office/drawing/2014/main" id="{037CF86E-E486-5734-A416-9882DDF162B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765574" y="3282948"/>
            <a:ext cx="4986732" cy="3199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a:extLst>
              <a:ext uri="{FF2B5EF4-FFF2-40B4-BE49-F238E27FC236}">
                <a16:creationId xmlns:a16="http://schemas.microsoft.com/office/drawing/2014/main" id="{6DDCD081-D1CC-028F-8180-F4EA2016D1E5}"/>
              </a:ext>
            </a:extLst>
          </p:cNvPr>
          <p:cNvSpPr>
            <a:spLocks noGrp="1" noChangeArrowheads="1"/>
          </p:cNvSpPr>
          <p:nvPr>
            <p:ph type="body" sz="half" idx="1"/>
          </p:nvPr>
        </p:nvSpPr>
        <p:spPr>
          <a:xfrm>
            <a:off x="539750" y="549275"/>
            <a:ext cx="5044253" cy="2098683"/>
          </a:xfrm>
        </p:spPr>
        <p:txBody>
          <a:bodyPr/>
          <a:lstStyle/>
          <a:p>
            <a:pPr algn="just">
              <a:buFont typeface="Wingdings"/>
              <a:buChar char="Ø"/>
            </a:pPr>
            <a:r>
              <a:rPr lang="lt-LT" altLang="lt-LT" sz="2000" b="1" dirty="0">
                <a:solidFill>
                  <a:schemeClr val="tx2"/>
                </a:solidFill>
                <a:latin typeface="Times New Roman"/>
              </a:rPr>
              <a:t>Švytuoklinis laikrodis</a:t>
            </a:r>
            <a:r>
              <a:rPr lang="lt-LT" altLang="lt-LT" sz="2000" dirty="0">
                <a:solidFill>
                  <a:schemeClr val="tx2"/>
                </a:solidFill>
                <a:latin typeface="Times New Roman"/>
              </a:rPr>
              <a:t> – laikrodis, kurio laiko matuoklis yra švytuoklė. Beveik tris šimtus metų tai buvo tiksliausias laiko matavimo prietaisas. </a:t>
            </a:r>
            <a:endParaRPr lang="en-US" dirty="0">
              <a:latin typeface="Times New Roman"/>
            </a:endParaRPr>
          </a:p>
          <a:p>
            <a:pPr algn="just">
              <a:buFont typeface="Wingdings"/>
              <a:buChar char="Ø"/>
            </a:pPr>
            <a:r>
              <a:rPr lang="lt-LT" altLang="lt-LT" sz="2000" dirty="0">
                <a:solidFill>
                  <a:schemeClr val="tx2"/>
                </a:solidFill>
                <a:latin typeface="Times New Roman"/>
              </a:rPr>
              <a:t>Buityje švytuokliniai laikrodžiai labai populiarūs ir šiandien.</a:t>
            </a:r>
          </a:p>
          <a:p>
            <a:endParaRPr lang="lt-LT" altLang="lt-LT"/>
          </a:p>
        </p:txBody>
      </p:sp>
      <p:pic>
        <p:nvPicPr>
          <p:cNvPr id="27651" name="Picture 6" descr="otime00013g4">
            <a:extLst>
              <a:ext uri="{FF2B5EF4-FFF2-40B4-BE49-F238E27FC236}">
                <a16:creationId xmlns:a16="http://schemas.microsoft.com/office/drawing/2014/main" id="{BA07B2ED-4F79-63A7-9716-14982AEEBC6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736130" y="552362"/>
            <a:ext cx="2847564" cy="5693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aveikslėlis 2" descr="Paveikslėlis, kuriame yra laikrodis, Sieninis laikrodis, Kvarcinis laikrodis&#10;&#10;Automatiškai sugeneruotas aprašymas">
            <a:extLst>
              <a:ext uri="{FF2B5EF4-FFF2-40B4-BE49-F238E27FC236}">
                <a16:creationId xmlns:a16="http://schemas.microsoft.com/office/drawing/2014/main" id="{D5B14B19-09D5-6CF4-758E-0B7CA4F3A0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536" y="2778536"/>
            <a:ext cx="1973721" cy="366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aveikslėlis 4" descr="Paveikslėlis, kuriame yra laikrodis, Sieninis laikrodis, Kvarcinis laikrodis&#10;&#10;Automatiškai sugeneruotas aprašymas">
            <a:extLst>
              <a:ext uri="{FF2B5EF4-FFF2-40B4-BE49-F238E27FC236}">
                <a16:creationId xmlns:a16="http://schemas.microsoft.com/office/drawing/2014/main" id="{715B8DB1-2137-6F36-49E2-6B7FF99D82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5312" y="2773323"/>
            <a:ext cx="2326106" cy="354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otime00019g4">
            <a:extLst>
              <a:ext uri="{FF2B5EF4-FFF2-40B4-BE49-F238E27FC236}">
                <a16:creationId xmlns:a16="http://schemas.microsoft.com/office/drawing/2014/main" id="{85304913-AE63-C63C-8664-2B80721811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0768" y="1712988"/>
            <a:ext cx="6604193" cy="4657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tačiakampis 2">
            <a:extLst>
              <a:ext uri="{FF2B5EF4-FFF2-40B4-BE49-F238E27FC236}">
                <a16:creationId xmlns:a16="http://schemas.microsoft.com/office/drawing/2014/main" id="{BCBB3F6F-3759-0097-E241-55DECE9131FA}"/>
              </a:ext>
            </a:extLst>
          </p:cNvPr>
          <p:cNvSpPr/>
          <p:nvPr/>
        </p:nvSpPr>
        <p:spPr>
          <a:xfrm>
            <a:off x="617676" y="620713"/>
            <a:ext cx="7934621" cy="936625"/>
          </a:xfrm>
          <a:prstGeom prst="rect">
            <a:avLst/>
          </a:prstGeo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t-LT" sz="3600" b="1" dirty="0">
                <a:solidFill>
                  <a:srgbClr val="00B050"/>
                </a:solidFill>
                <a:effectLst>
                  <a:outerShdw blurRad="38100" dist="38100" dir="2700000" algn="tl">
                    <a:srgbClr val="000000">
                      <a:alpha val="43137"/>
                    </a:srgbClr>
                  </a:outerShdw>
                </a:effectLst>
              </a:rPr>
              <a:t>ATOMINIAI LAIKRODŽIAI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a:extLst>
              <a:ext uri="{FF2B5EF4-FFF2-40B4-BE49-F238E27FC236}">
                <a16:creationId xmlns:a16="http://schemas.microsoft.com/office/drawing/2014/main" id="{E4039FB1-E4A0-5E5A-7A25-B7C82D70BC59}"/>
              </a:ext>
            </a:extLst>
          </p:cNvPr>
          <p:cNvSpPr>
            <a:spLocks noGrp="1" noChangeArrowheads="1"/>
          </p:cNvSpPr>
          <p:nvPr>
            <p:ph type="body" idx="1"/>
          </p:nvPr>
        </p:nvSpPr>
        <p:spPr>
          <a:xfrm>
            <a:off x="134785" y="179122"/>
            <a:ext cx="8829828" cy="1954478"/>
          </a:xfrm>
          <a:solidFill>
            <a:srgbClr val="FFFFFF"/>
          </a:solidFill>
        </p:spPr>
        <p:txBody>
          <a:bodyPr/>
          <a:lstStyle/>
          <a:p>
            <a:pPr algn="just" eaLnBrk="1" hangingPunct="1">
              <a:lnSpc>
                <a:spcPct val="90000"/>
              </a:lnSpc>
              <a:buFont typeface="Wingdings"/>
              <a:buChar char="Ø"/>
            </a:pPr>
            <a:r>
              <a:rPr lang="lt-LT" altLang="lt-LT" sz="2000" b="1">
                <a:latin typeface="Times New Roman" panose="02020603050405020304" pitchFamily="18" charset="0"/>
                <a:cs typeface="Times New Roman" panose="02020603050405020304" pitchFamily="18" charset="0"/>
              </a:rPr>
              <a:t>Atominis laikrodis</a:t>
            </a:r>
            <a:r>
              <a:rPr lang="lt-LT" altLang="lt-LT" sz="2000">
                <a:latin typeface="Times New Roman" panose="02020603050405020304" pitchFamily="18" charset="0"/>
                <a:cs typeface="Times New Roman" panose="02020603050405020304" pitchFamily="18" charset="0"/>
              </a:rPr>
              <a:t> yra tiksliausias laikrodis iš visų laikrodžių. Šiuose laikrodžiuose skaičiuojami šviesos virpesiai, atsirandantys atomuose. Šiuolaikinis atominis laikrodis su cezio atomais išlaiko 1 sekundės tikslumą 15 milijonų metų. Šiandien kiekvieno naudojamas laikas remiasi vidutiniu viso pasaulio atominių laikrodžių laiku.</a:t>
            </a:r>
            <a:endParaRPr lang="en-US">
              <a:cs typeface="Arial"/>
            </a:endParaRPr>
          </a:p>
          <a:p>
            <a:pPr algn="just" eaLnBrk="1" hangingPunct="1">
              <a:lnSpc>
                <a:spcPct val="90000"/>
              </a:lnSpc>
              <a:buFont typeface="Wingdings"/>
              <a:buChar char="Ø"/>
            </a:pPr>
            <a:r>
              <a:rPr lang="lt-LT" altLang="lt-LT" sz="2000">
                <a:latin typeface="Times New Roman" panose="02020603050405020304" pitchFamily="18" charset="0"/>
                <a:cs typeface="Times New Roman" panose="02020603050405020304" pitchFamily="18" charset="0"/>
              </a:rPr>
              <a:t>Pirmasis atominis laikrodis buvo sukonstruotas JAV 1947 m.</a:t>
            </a:r>
          </a:p>
        </p:txBody>
      </p:sp>
      <p:pic>
        <p:nvPicPr>
          <p:cNvPr id="29699" name="Picture 5" descr="1024px-ChipScaleClock2_HR">
            <a:extLst>
              <a:ext uri="{FF2B5EF4-FFF2-40B4-BE49-F238E27FC236}">
                <a16:creationId xmlns:a16="http://schemas.microsoft.com/office/drawing/2014/main" id="{4879E9D1-1163-0519-572D-10CF092F3D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349500"/>
            <a:ext cx="4392613"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5" descr="atominis laikrodis - Visuotinė lietuvių enciklopedija">
            <a:extLst>
              <a:ext uri="{FF2B5EF4-FFF2-40B4-BE49-F238E27FC236}">
                <a16:creationId xmlns:a16="http://schemas.microsoft.com/office/drawing/2014/main" id="{C3917B30-DD97-E5BF-4FF6-B83F6B9061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349500"/>
            <a:ext cx="432117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C86650BE-8700-D0D0-B53B-A3C200AC43F2}"/>
              </a:ext>
            </a:extLst>
          </p:cNvPr>
          <p:cNvSpPr/>
          <p:nvPr/>
        </p:nvSpPr>
        <p:spPr>
          <a:xfrm>
            <a:off x="1619250" y="1989138"/>
            <a:ext cx="5905500" cy="2303462"/>
          </a:xfrm>
          <a:prstGeom prst="rect">
            <a:avLst/>
          </a:prstGeo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t-LT" sz="9600" b="1" dirty="0">
                <a:solidFill>
                  <a:srgbClr val="00B050"/>
                </a:solidFill>
                <a:effectLst>
                  <a:outerShdw blurRad="38100" dist="38100" dir="2700000" algn="tl">
                    <a:srgbClr val="000000">
                      <a:alpha val="43137"/>
                    </a:srgbClr>
                  </a:outerShdw>
                </a:effectLst>
              </a:rPr>
              <a:t>TESTAS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3">
            <a:extLst>
              <a:ext uri="{FF2B5EF4-FFF2-40B4-BE49-F238E27FC236}">
                <a16:creationId xmlns:a16="http://schemas.microsoft.com/office/drawing/2014/main" id="{7548C2F3-5D73-8DCC-A934-CFA307D36BA2}"/>
              </a:ext>
            </a:extLst>
          </p:cNvPr>
          <p:cNvSpPr txBox="1">
            <a:spLocks noChangeArrowheads="1"/>
          </p:cNvSpPr>
          <p:nvPr/>
        </p:nvSpPr>
        <p:spPr bwMode="auto">
          <a:xfrm>
            <a:off x="971550" y="908050"/>
            <a:ext cx="75612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lt-LT" b="1">
                <a:solidFill>
                  <a:srgbClr val="000000"/>
                </a:solidFill>
                <a:latin typeface="Times New Roman" panose="02020603050405020304" pitchFamily="18" charset="0"/>
                <a:cs typeface="Times New Roman" panose="02020603050405020304" pitchFamily="18" charset="0"/>
              </a:rPr>
              <a:t>1. Pagal ką matuojamas laikas pasitelkiant saulės laikrodį?</a:t>
            </a:r>
            <a:endParaRPr lang="lt-LT" altLang="en-US" b="1"/>
          </a:p>
        </p:txBody>
      </p:sp>
      <p:sp>
        <p:nvSpPr>
          <p:cNvPr id="5" name="TextBox 4">
            <a:extLst>
              <a:ext uri="{FF2B5EF4-FFF2-40B4-BE49-F238E27FC236}">
                <a16:creationId xmlns:a16="http://schemas.microsoft.com/office/drawing/2014/main" id="{BFFA7EE9-62B9-F1D6-1B38-DAB9FC5D63F6}"/>
              </a:ext>
            </a:extLst>
          </p:cNvPr>
          <p:cNvSpPr txBox="1"/>
          <p:nvPr/>
        </p:nvSpPr>
        <p:spPr>
          <a:xfrm>
            <a:off x="1116013" y="1412875"/>
            <a:ext cx="5759450" cy="1477963"/>
          </a:xfrm>
          <a:prstGeom prst="rect">
            <a:avLst/>
          </a:prstGeom>
          <a:noFill/>
        </p:spPr>
        <p:txBody>
          <a:bodyPr>
            <a:spAutoFit/>
          </a:bodyPr>
          <a:lstStyle/>
          <a:p>
            <a:pPr marL="342900" indent="-342900">
              <a:buFont typeface="+mj-lt"/>
              <a:buAutoNum type="alphaLcParenR"/>
              <a:defRPr/>
            </a:pPr>
            <a:r>
              <a:rPr lang="lt-LT" altLang="lt-LT" dirty="0" err="1">
                <a:solidFill>
                  <a:srgbClr val="000000"/>
                </a:solidFill>
                <a:latin typeface="Times New Roman" panose="02020603050405020304" pitchFamily="18" charset="0"/>
                <a:cs typeface="Times New Roman" panose="02020603050405020304" pitchFamily="18" charset="0"/>
              </a:rPr>
              <a:t>Mėnul</a:t>
            </a:r>
            <a:r>
              <a:rPr lang="en-US" altLang="lt-LT" dirty="0">
                <a:solidFill>
                  <a:srgbClr val="000000"/>
                </a:solidFill>
                <a:latin typeface="Times New Roman" panose="02020603050405020304" pitchFamily="18" charset="0"/>
                <a:cs typeface="Times New Roman" panose="02020603050405020304" pitchFamily="18" charset="0"/>
              </a:rPr>
              <a:t>io </a:t>
            </a:r>
            <a:r>
              <a:rPr lang="lt-LT" altLang="lt-LT" dirty="0">
                <a:solidFill>
                  <a:srgbClr val="000000"/>
                </a:solidFill>
                <a:latin typeface="Times New Roman" panose="02020603050405020304" pitchFamily="18" charset="0"/>
                <a:cs typeface="Times New Roman" panose="02020603050405020304" pitchFamily="18" charset="0"/>
              </a:rPr>
              <a:t>padėtį</a:t>
            </a:r>
            <a:r>
              <a:rPr lang="en-US" altLang="lt-LT" dirty="0">
                <a:solidFill>
                  <a:srgbClr val="000000"/>
                </a:solidFill>
                <a:latin typeface="Times New Roman" panose="02020603050405020304" pitchFamily="18" charset="0"/>
                <a:cs typeface="Times New Roman" panose="02020603050405020304" pitchFamily="18" charset="0"/>
              </a:rPr>
              <a:t>​</a:t>
            </a:r>
            <a:endParaRPr lang="lt-LT" altLang="lt-LT" dirty="0">
              <a:solidFill>
                <a:srgbClr val="000000"/>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Saulės padėtį</a:t>
            </a:r>
            <a:r>
              <a:rPr lang="en-US" altLang="lt-LT" dirty="0">
                <a:solidFill>
                  <a:srgbClr val="000000"/>
                </a:solidFill>
                <a:latin typeface="Times New Roman" panose="02020603050405020304" pitchFamily="18" charset="0"/>
                <a:cs typeface="Times New Roman" panose="02020603050405020304" pitchFamily="18" charset="0"/>
              </a:rPr>
              <a:t>​</a:t>
            </a:r>
            <a:endParaRPr lang="lt-LT" altLang="lt-LT" dirty="0">
              <a:solidFill>
                <a:srgbClr val="000000"/>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Saulės aukštį</a:t>
            </a:r>
            <a:r>
              <a:rPr lang="en-US" altLang="lt-LT" dirty="0">
                <a:solidFill>
                  <a:srgbClr val="000000"/>
                </a:solidFill>
                <a:latin typeface="Times New Roman" panose="02020603050405020304" pitchFamily="18" charset="0"/>
                <a:cs typeface="Times New Roman" panose="02020603050405020304" pitchFamily="18" charset="0"/>
              </a:rPr>
              <a:t>​</a:t>
            </a:r>
            <a:endParaRPr lang="lt-LT" altLang="lt-LT" dirty="0">
              <a:solidFill>
                <a:srgbClr val="000000"/>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Mėnulio atsispindėjimą nuo saulės</a:t>
            </a:r>
          </a:p>
          <a:p>
            <a:pPr>
              <a:defRPr/>
            </a:pPr>
            <a:endParaRPr lang="lt-LT" dirty="0"/>
          </a:p>
        </p:txBody>
      </p:sp>
      <p:sp>
        <p:nvSpPr>
          <p:cNvPr id="31748" name="TextBox 6">
            <a:extLst>
              <a:ext uri="{FF2B5EF4-FFF2-40B4-BE49-F238E27FC236}">
                <a16:creationId xmlns:a16="http://schemas.microsoft.com/office/drawing/2014/main" id="{4064DD47-3731-EB34-918F-0965275A8CC6}"/>
              </a:ext>
            </a:extLst>
          </p:cNvPr>
          <p:cNvSpPr txBox="1">
            <a:spLocks noChangeArrowheads="1"/>
          </p:cNvSpPr>
          <p:nvPr/>
        </p:nvSpPr>
        <p:spPr bwMode="auto">
          <a:xfrm>
            <a:off x="1116013" y="3033713"/>
            <a:ext cx="676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lt-LT" b="1">
                <a:solidFill>
                  <a:srgbClr val="000000"/>
                </a:solidFill>
                <a:latin typeface="Times New Roman" panose="02020603050405020304" pitchFamily="18" charset="0"/>
                <a:cs typeface="Times New Roman" panose="02020603050405020304" pitchFamily="18" charset="0"/>
              </a:rPr>
              <a:t>2. Kokia silpnoji saulės laikrodžių savybė?</a:t>
            </a:r>
            <a:endParaRPr lang="lt-LT" altLang="en-US" b="1"/>
          </a:p>
        </p:txBody>
      </p:sp>
      <p:sp>
        <p:nvSpPr>
          <p:cNvPr id="31749" name="TextBox 7">
            <a:extLst>
              <a:ext uri="{FF2B5EF4-FFF2-40B4-BE49-F238E27FC236}">
                <a16:creationId xmlns:a16="http://schemas.microsoft.com/office/drawing/2014/main" id="{F260B223-34EE-CA59-6C84-631317CDABEE}"/>
              </a:ext>
            </a:extLst>
          </p:cNvPr>
          <p:cNvSpPr txBox="1">
            <a:spLocks noChangeArrowheads="1"/>
          </p:cNvSpPr>
          <p:nvPr/>
        </p:nvSpPr>
        <p:spPr bwMode="auto">
          <a:xfrm>
            <a:off x="1116013" y="3716338"/>
            <a:ext cx="5688012"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Negali veikti kai apsiniaukę</a:t>
            </a:r>
            <a:r>
              <a:rPr lang="en-US" altLang="lt-LT">
                <a:solidFill>
                  <a:srgbClr val="000000"/>
                </a:solidFill>
                <a:latin typeface="Times New Roman" panose="02020603050405020304" pitchFamily="18" charset="0"/>
                <a:cs typeface="Times New Roman" panose="02020603050405020304" pitchFamily="18" charset="0"/>
              </a:rPr>
              <a:t>​</a:t>
            </a:r>
            <a:endParaRPr lang="lt-LT" altLang="lt-LT">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Žiemą rodo netikslių laiką</a:t>
            </a:r>
            <a:r>
              <a:rPr lang="en-US" altLang="lt-LT">
                <a:solidFill>
                  <a:srgbClr val="000000"/>
                </a:solidFill>
                <a:latin typeface="Times New Roman" panose="02020603050405020304" pitchFamily="18" charset="0"/>
                <a:cs typeface="Times New Roman" panose="02020603050405020304" pitchFamily="18" charset="0"/>
              </a:rPr>
              <a:t>​</a:t>
            </a:r>
            <a:endParaRPr lang="lt-LT" altLang="lt-LT">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Naktį neryškiai rodo laiką</a:t>
            </a:r>
            <a:r>
              <a:rPr lang="en-US" altLang="lt-LT">
                <a:solidFill>
                  <a:srgbClr val="000000"/>
                </a:solidFill>
                <a:latin typeface="Times New Roman" panose="02020603050405020304" pitchFamily="18" charset="0"/>
                <a:cs typeface="Times New Roman" panose="02020603050405020304" pitchFamily="18" charset="0"/>
              </a:rPr>
              <a:t>​</a:t>
            </a:r>
            <a:endParaRPr lang="lt-LT" altLang="lt-LT">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Dažnai būna per toli, kad valstiečiai pažiūrėtų laiką</a:t>
            </a:r>
            <a:endParaRPr lang="en-US" altLang="lt-LT">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3">
            <a:extLst>
              <a:ext uri="{FF2B5EF4-FFF2-40B4-BE49-F238E27FC236}">
                <a16:creationId xmlns:a16="http://schemas.microsoft.com/office/drawing/2014/main" id="{6A705E10-EDED-DF2E-8E02-C3BCC4C78EC3}"/>
              </a:ext>
            </a:extLst>
          </p:cNvPr>
          <p:cNvSpPr txBox="1">
            <a:spLocks noChangeArrowheads="1"/>
          </p:cNvSpPr>
          <p:nvPr/>
        </p:nvSpPr>
        <p:spPr bwMode="auto">
          <a:xfrm>
            <a:off x="1116013" y="912813"/>
            <a:ext cx="7559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lt-LT" b="1">
                <a:solidFill>
                  <a:srgbClr val="000000"/>
                </a:solidFill>
                <a:latin typeface="Times New Roman" panose="02020603050405020304" pitchFamily="18" charset="0"/>
                <a:cs typeface="Times New Roman" panose="02020603050405020304" pitchFamily="18" charset="0"/>
              </a:rPr>
              <a:t>3. Kaip dar vadinamas vandens laikrodis?</a:t>
            </a:r>
            <a:endParaRPr lang="lt-LT" altLang="en-US" b="1"/>
          </a:p>
        </p:txBody>
      </p:sp>
      <p:sp>
        <p:nvSpPr>
          <p:cNvPr id="5" name="TextBox 4">
            <a:extLst>
              <a:ext uri="{FF2B5EF4-FFF2-40B4-BE49-F238E27FC236}">
                <a16:creationId xmlns:a16="http://schemas.microsoft.com/office/drawing/2014/main" id="{26CBB3B8-A0A4-FAA9-042C-EAE8A542EF7B}"/>
              </a:ext>
            </a:extLst>
          </p:cNvPr>
          <p:cNvSpPr txBox="1"/>
          <p:nvPr/>
        </p:nvSpPr>
        <p:spPr>
          <a:xfrm>
            <a:off x="1116013" y="1412875"/>
            <a:ext cx="5759450" cy="1477963"/>
          </a:xfrm>
          <a:prstGeom prst="rect">
            <a:avLst/>
          </a:prstGeom>
          <a:noFill/>
        </p:spPr>
        <p:txBody>
          <a:bodyPr>
            <a:spAutoFit/>
          </a:bodyPr>
          <a:lstStyle/>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a:t>
            </a:r>
            <a:r>
              <a:rPr lang="lt-LT" altLang="lt-LT" dirty="0" err="1">
                <a:solidFill>
                  <a:srgbClr val="000000"/>
                </a:solidFill>
                <a:latin typeface="Times New Roman" panose="02020603050405020304" pitchFamily="18" charset="0"/>
                <a:cs typeface="Times New Roman" panose="02020603050405020304" pitchFamily="18" charset="0"/>
              </a:rPr>
              <a:t>Vandenlaikis</a:t>
            </a:r>
            <a:r>
              <a:rPr lang="lt-LT" altLang="lt-LT" dirty="0">
                <a:solidFill>
                  <a:srgbClr val="000000"/>
                </a:solidFill>
                <a:latin typeface="Times New Roman" panose="02020603050405020304" pitchFamily="18" charset="0"/>
                <a:cs typeface="Times New Roman" panose="02020603050405020304" pitchFamily="18" charset="0"/>
              </a:rPr>
              <a:t>​</a:t>
            </a: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a:t>
            </a:r>
            <a:r>
              <a:rPr lang="lt-LT" altLang="lt-LT" dirty="0" err="1">
                <a:solidFill>
                  <a:srgbClr val="000000"/>
                </a:solidFill>
                <a:latin typeface="Times New Roman" panose="02020603050405020304" pitchFamily="18" charset="0"/>
                <a:cs typeface="Times New Roman" panose="02020603050405020304" pitchFamily="18" charset="0"/>
              </a:rPr>
              <a:t>Laikvandenis</a:t>
            </a:r>
            <a:r>
              <a:rPr lang="lt-LT" altLang="lt-LT" dirty="0">
                <a:solidFill>
                  <a:srgbClr val="000000"/>
                </a:solidFill>
                <a:latin typeface="Times New Roman" panose="02020603050405020304" pitchFamily="18" charset="0"/>
                <a:cs typeface="Times New Roman" panose="02020603050405020304" pitchFamily="18" charset="0"/>
              </a:rPr>
              <a:t>​</a:t>
            </a: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a:t>
            </a:r>
            <a:r>
              <a:rPr lang="lt-LT" altLang="lt-LT" dirty="0" err="1">
                <a:solidFill>
                  <a:srgbClr val="000000"/>
                </a:solidFill>
                <a:latin typeface="Times New Roman" panose="02020603050405020304" pitchFamily="18" charset="0"/>
                <a:cs typeface="Times New Roman" panose="02020603050405020304" pitchFamily="18" charset="0"/>
              </a:rPr>
              <a:t>Klepsidra</a:t>
            </a:r>
            <a:r>
              <a:rPr lang="lt-LT" altLang="lt-LT" dirty="0">
                <a:solidFill>
                  <a:srgbClr val="000000"/>
                </a:solidFill>
                <a:latin typeface="Times New Roman" panose="02020603050405020304" pitchFamily="18" charset="0"/>
                <a:cs typeface="Times New Roman" panose="02020603050405020304" pitchFamily="18" charset="0"/>
              </a:rPr>
              <a:t>​</a:t>
            </a: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Kleopatra</a:t>
            </a:r>
            <a:endParaRPr lang="en-US" altLang="lt-LT" dirty="0">
              <a:solidFill>
                <a:srgbClr val="000000"/>
              </a:solidFill>
              <a:latin typeface="Times New Roman" panose="02020603050405020304" pitchFamily="18" charset="0"/>
              <a:cs typeface="Times New Roman" panose="02020603050405020304" pitchFamily="18" charset="0"/>
            </a:endParaRPr>
          </a:p>
          <a:p>
            <a:pPr>
              <a:defRPr/>
            </a:pPr>
            <a:endParaRPr lang="lt-LT" dirty="0"/>
          </a:p>
        </p:txBody>
      </p:sp>
      <p:sp>
        <p:nvSpPr>
          <p:cNvPr id="32772" name="TextBox 6">
            <a:extLst>
              <a:ext uri="{FF2B5EF4-FFF2-40B4-BE49-F238E27FC236}">
                <a16:creationId xmlns:a16="http://schemas.microsoft.com/office/drawing/2014/main" id="{9114B2C1-CF06-3731-8A58-985CF6ECDFF3}"/>
              </a:ext>
            </a:extLst>
          </p:cNvPr>
          <p:cNvSpPr txBox="1">
            <a:spLocks noChangeArrowheads="1"/>
          </p:cNvSpPr>
          <p:nvPr/>
        </p:nvSpPr>
        <p:spPr bwMode="auto">
          <a:xfrm>
            <a:off x="1116013" y="3033713"/>
            <a:ext cx="67691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lt-LT" b="1">
                <a:solidFill>
                  <a:srgbClr val="000000"/>
                </a:solidFill>
                <a:latin typeface="Times New Roman" panose="02020603050405020304" pitchFamily="18" charset="0"/>
                <a:cs typeface="Times New Roman" panose="02020603050405020304" pitchFamily="18" charset="0"/>
              </a:rPr>
              <a:t>4. Kokio Egipto faraono kape buvo rastas vienas pirmųjų vandens laikrodžių?</a:t>
            </a:r>
            <a:endParaRPr lang="lt-LT" altLang="en-US" b="1"/>
          </a:p>
        </p:txBody>
      </p:sp>
      <p:sp>
        <p:nvSpPr>
          <p:cNvPr id="32773" name="TextBox 7">
            <a:extLst>
              <a:ext uri="{FF2B5EF4-FFF2-40B4-BE49-F238E27FC236}">
                <a16:creationId xmlns:a16="http://schemas.microsoft.com/office/drawing/2014/main" id="{417C6EE3-B7DC-A8A4-7C87-EDE84EE04625}"/>
              </a:ext>
            </a:extLst>
          </p:cNvPr>
          <p:cNvSpPr txBox="1">
            <a:spLocks noChangeArrowheads="1"/>
          </p:cNvSpPr>
          <p:nvPr/>
        </p:nvSpPr>
        <p:spPr bwMode="auto">
          <a:xfrm>
            <a:off x="1116013" y="3716338"/>
            <a:ext cx="5688012"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Tutanchamono</a:t>
            </a:r>
            <a:r>
              <a:rPr lang="en-US" altLang="lt-LT">
                <a:solidFill>
                  <a:srgbClr val="000000"/>
                </a:solidFill>
                <a:latin typeface="Times New Roman" panose="02020603050405020304" pitchFamily="18" charset="0"/>
                <a:cs typeface="Times New Roman" panose="02020603050405020304" pitchFamily="18" charset="0"/>
              </a:rPr>
              <a:t>​</a:t>
            </a: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Ramzio II</a:t>
            </a:r>
            <a:r>
              <a:rPr lang="en-US" altLang="lt-LT">
                <a:solidFill>
                  <a:srgbClr val="000000"/>
                </a:solidFill>
                <a:latin typeface="Times New Roman" panose="02020603050405020304" pitchFamily="18" charset="0"/>
                <a:cs typeface="Times New Roman" panose="02020603050405020304" pitchFamily="18" charset="0"/>
              </a:rPr>
              <a:t>​</a:t>
            </a: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Amenhotepo I</a:t>
            </a:r>
            <a:r>
              <a:rPr lang="en-US" altLang="lt-LT">
                <a:solidFill>
                  <a:srgbClr val="000000"/>
                </a:solidFill>
                <a:latin typeface="Times New Roman" panose="02020603050405020304" pitchFamily="18" charset="0"/>
                <a:cs typeface="Times New Roman" panose="02020603050405020304" pitchFamily="18" charset="0"/>
              </a:rPr>
              <a:t>​</a:t>
            </a: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Džoserio </a:t>
            </a:r>
            <a:r>
              <a:rPr lang="en-US" altLang="lt-LT">
                <a:solidFill>
                  <a:srgbClr val="000000"/>
                </a:solidFill>
                <a:latin typeface="Times New Roman" panose="02020603050405020304" pitchFamily="18" charset="0"/>
                <a:cs typeface="Times New Roman" panose="02020603050405020304" pitchFamily="18" charset="0"/>
              </a:rPr>
              <a: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3">
            <a:extLst>
              <a:ext uri="{FF2B5EF4-FFF2-40B4-BE49-F238E27FC236}">
                <a16:creationId xmlns:a16="http://schemas.microsoft.com/office/drawing/2014/main" id="{17E64108-F1FC-67F0-F6CC-1576C8979434}"/>
              </a:ext>
            </a:extLst>
          </p:cNvPr>
          <p:cNvSpPr txBox="1">
            <a:spLocks noChangeArrowheads="1"/>
          </p:cNvSpPr>
          <p:nvPr/>
        </p:nvSpPr>
        <p:spPr bwMode="auto">
          <a:xfrm>
            <a:off x="1116013" y="912813"/>
            <a:ext cx="7559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lt-LT" b="1">
                <a:solidFill>
                  <a:srgbClr val="000000"/>
                </a:solidFill>
                <a:latin typeface="Times New Roman" panose="02020603050405020304" pitchFamily="18" charset="0"/>
                <a:cs typeface="Times New Roman" panose="02020603050405020304" pitchFamily="18" charset="0"/>
              </a:rPr>
              <a:t>5. Iš kiek indų sudarytas smėlio laikrodis?</a:t>
            </a:r>
            <a:endParaRPr lang="lt-LT" altLang="en-US" b="1"/>
          </a:p>
        </p:txBody>
      </p:sp>
      <p:sp>
        <p:nvSpPr>
          <p:cNvPr id="5" name="TextBox 4">
            <a:extLst>
              <a:ext uri="{FF2B5EF4-FFF2-40B4-BE49-F238E27FC236}">
                <a16:creationId xmlns:a16="http://schemas.microsoft.com/office/drawing/2014/main" id="{513A21AD-64D5-0E97-1850-C83286737E4D}"/>
              </a:ext>
            </a:extLst>
          </p:cNvPr>
          <p:cNvSpPr txBox="1"/>
          <p:nvPr/>
        </p:nvSpPr>
        <p:spPr>
          <a:xfrm>
            <a:off x="1116013" y="1412875"/>
            <a:ext cx="5759450" cy="1477963"/>
          </a:xfrm>
          <a:prstGeom prst="rect">
            <a:avLst/>
          </a:prstGeom>
          <a:noFill/>
        </p:spPr>
        <p:txBody>
          <a:bodyPr>
            <a:spAutoFit/>
          </a:bodyPr>
          <a:lstStyle/>
          <a:p>
            <a:pPr marL="342900" indent="-342900">
              <a:buFont typeface="+mj-lt"/>
              <a:buAutoNum type="alphaLcParenR"/>
              <a:defRPr/>
            </a:pPr>
            <a:r>
              <a:rPr lang="lt-LT" altLang="lt-LT" dirty="0">
                <a:solidFill>
                  <a:srgbClr val="000000"/>
                </a:solidFill>
                <a:latin typeface="Calibri" panose="020F0502020204030204" pitchFamily="34" charset="0"/>
              </a:rPr>
              <a:t> 1</a:t>
            </a:r>
            <a:r>
              <a:rPr lang="en-US" altLang="lt-LT" dirty="0">
                <a:solidFill>
                  <a:srgbClr val="000000"/>
                </a:solidFill>
                <a:latin typeface="Calibri" panose="020F0502020204030204" pitchFamily="34" charset="0"/>
              </a:rPr>
              <a:t>​</a:t>
            </a:r>
            <a:endParaRPr lang="en-US" altLang="lt-LT" dirty="0">
              <a:solidFill>
                <a:srgbClr val="000000"/>
              </a:solidFill>
            </a:endParaRPr>
          </a:p>
          <a:p>
            <a:pPr marL="342900" indent="-342900">
              <a:buFont typeface="+mj-lt"/>
              <a:buAutoNum type="alphaLcParenR"/>
              <a:defRPr/>
            </a:pPr>
            <a:r>
              <a:rPr lang="lt-LT" altLang="lt-LT" dirty="0">
                <a:solidFill>
                  <a:srgbClr val="000000"/>
                </a:solidFill>
                <a:latin typeface="Calibri" panose="020F0502020204030204" pitchFamily="34" charset="0"/>
              </a:rPr>
              <a:t> 2 </a:t>
            </a:r>
            <a:r>
              <a:rPr lang="en-US" altLang="lt-LT" dirty="0">
                <a:solidFill>
                  <a:srgbClr val="000000"/>
                </a:solidFill>
                <a:latin typeface="Calibri" panose="020F0502020204030204" pitchFamily="34" charset="0"/>
              </a:rPr>
              <a:t>​</a:t>
            </a:r>
            <a:endParaRPr lang="en-US" altLang="lt-LT" dirty="0">
              <a:solidFill>
                <a:srgbClr val="000000"/>
              </a:solidFill>
            </a:endParaRPr>
          </a:p>
          <a:p>
            <a:pPr marL="342900" indent="-342900">
              <a:buFont typeface="+mj-lt"/>
              <a:buAutoNum type="alphaLcParenR"/>
              <a:defRPr/>
            </a:pPr>
            <a:r>
              <a:rPr lang="lt-LT" altLang="lt-LT" dirty="0">
                <a:solidFill>
                  <a:srgbClr val="000000"/>
                </a:solidFill>
                <a:latin typeface="Calibri" panose="020F0502020204030204" pitchFamily="34" charset="0"/>
              </a:rPr>
              <a:t> 3</a:t>
            </a:r>
            <a:r>
              <a:rPr lang="en-US" altLang="lt-LT" dirty="0">
                <a:solidFill>
                  <a:srgbClr val="000000"/>
                </a:solidFill>
                <a:latin typeface="Calibri" panose="020F0502020204030204" pitchFamily="34" charset="0"/>
              </a:rPr>
              <a:t>​</a:t>
            </a:r>
            <a:endParaRPr lang="en-US" altLang="lt-LT" dirty="0">
              <a:solidFill>
                <a:srgbClr val="000000"/>
              </a:solidFill>
            </a:endParaRPr>
          </a:p>
          <a:p>
            <a:pPr marL="342900" indent="-342900">
              <a:buFont typeface="+mj-lt"/>
              <a:buAutoNum type="alphaLcParenR"/>
              <a:defRPr/>
            </a:pPr>
            <a:r>
              <a:rPr lang="lt-LT" altLang="lt-LT" dirty="0">
                <a:solidFill>
                  <a:srgbClr val="000000"/>
                </a:solidFill>
                <a:latin typeface="Calibri" panose="020F0502020204030204" pitchFamily="34" charset="0"/>
              </a:rPr>
              <a:t> 4</a:t>
            </a:r>
            <a:endParaRPr lang="en-US" altLang="lt-LT" dirty="0">
              <a:solidFill>
                <a:srgbClr val="000000"/>
              </a:solidFill>
            </a:endParaRPr>
          </a:p>
          <a:p>
            <a:pPr>
              <a:defRPr/>
            </a:pPr>
            <a:endParaRPr lang="lt-LT" dirty="0"/>
          </a:p>
        </p:txBody>
      </p:sp>
      <p:sp>
        <p:nvSpPr>
          <p:cNvPr id="33796" name="TextBox 6">
            <a:extLst>
              <a:ext uri="{FF2B5EF4-FFF2-40B4-BE49-F238E27FC236}">
                <a16:creationId xmlns:a16="http://schemas.microsoft.com/office/drawing/2014/main" id="{8DF11133-57ED-DB98-AE88-A45253F56631}"/>
              </a:ext>
            </a:extLst>
          </p:cNvPr>
          <p:cNvSpPr txBox="1">
            <a:spLocks noChangeArrowheads="1"/>
          </p:cNvSpPr>
          <p:nvPr/>
        </p:nvSpPr>
        <p:spPr bwMode="auto">
          <a:xfrm>
            <a:off x="1116013" y="3033713"/>
            <a:ext cx="676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lt-LT" b="1">
                <a:solidFill>
                  <a:srgbClr val="000000"/>
                </a:solidFill>
                <a:latin typeface="Times New Roman" panose="02020603050405020304" pitchFamily="18" charset="0"/>
                <a:cs typeface="Times New Roman" panose="02020603050405020304" pitchFamily="18" charset="0"/>
              </a:rPr>
              <a:t>6. Kuo buvo sujungti smėlio laikrodyje naudoti indai?</a:t>
            </a:r>
            <a:endParaRPr lang="lt-LT" altLang="en-US" b="1"/>
          </a:p>
        </p:txBody>
      </p:sp>
      <p:sp>
        <p:nvSpPr>
          <p:cNvPr id="33797" name="TextBox 7">
            <a:extLst>
              <a:ext uri="{FF2B5EF4-FFF2-40B4-BE49-F238E27FC236}">
                <a16:creationId xmlns:a16="http://schemas.microsoft.com/office/drawing/2014/main" id="{971DE144-017D-4B28-122B-0D24296F9525}"/>
              </a:ext>
            </a:extLst>
          </p:cNvPr>
          <p:cNvSpPr txBox="1">
            <a:spLocks noChangeArrowheads="1"/>
          </p:cNvSpPr>
          <p:nvPr/>
        </p:nvSpPr>
        <p:spPr bwMode="auto">
          <a:xfrm>
            <a:off x="1116013" y="3716338"/>
            <a:ext cx="5688012"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AutoNum type="alphaLcParenR"/>
            </a:pPr>
            <a:r>
              <a:rPr lang="lt-LT" altLang="lt-LT" dirty="0">
                <a:solidFill>
                  <a:srgbClr val="000000"/>
                </a:solidFill>
                <a:latin typeface="Times New Roman"/>
                <a:cs typeface="Times New Roman"/>
              </a:rPr>
              <a:t> </a:t>
            </a:r>
            <a:r>
              <a:rPr lang="lt-LT" altLang="lt-LT" dirty="0" err="1">
                <a:solidFill>
                  <a:srgbClr val="000000"/>
                </a:solidFill>
                <a:latin typeface="Times New Roman"/>
                <a:cs typeface="Times New Roman"/>
              </a:rPr>
              <a:t>sauru</a:t>
            </a:r>
            <a:r>
              <a:rPr lang="lt-LT" altLang="lt-LT" dirty="0">
                <a:solidFill>
                  <a:srgbClr val="000000"/>
                </a:solidFill>
                <a:latin typeface="Times New Roman"/>
                <a:cs typeface="Times New Roman"/>
              </a:rPr>
              <a:t> perėjimu</a:t>
            </a:r>
            <a:r>
              <a:rPr lang="en-US" altLang="lt-LT" dirty="0">
                <a:solidFill>
                  <a:srgbClr val="000000"/>
                </a:solidFill>
                <a:latin typeface="Times New Roman"/>
                <a:cs typeface="Times New Roman"/>
              </a:rPr>
              <a:t>​</a:t>
            </a:r>
          </a:p>
          <a:p>
            <a:pPr>
              <a:buFont typeface="Arial" panose="020B0604020202020204" pitchFamily="34" charset="0"/>
              <a:buAutoNum type="alphaLcParenR"/>
            </a:pPr>
            <a:r>
              <a:rPr lang="lt-LT" altLang="lt-LT" dirty="0">
                <a:solidFill>
                  <a:srgbClr val="000000"/>
                </a:solidFill>
                <a:latin typeface="Times New Roman"/>
                <a:cs typeface="Times New Roman"/>
              </a:rPr>
              <a:t> plačiu perėjimu</a:t>
            </a:r>
            <a:r>
              <a:rPr lang="en-US" altLang="lt-LT" dirty="0">
                <a:solidFill>
                  <a:srgbClr val="000000"/>
                </a:solidFill>
                <a:latin typeface="Times New Roman"/>
                <a:cs typeface="Times New Roman"/>
              </a:rPr>
              <a:t>​</a:t>
            </a:r>
          </a:p>
          <a:p>
            <a:pPr>
              <a:buFont typeface="Arial" panose="020B0604020202020204" pitchFamily="34" charset="0"/>
              <a:buAutoNum type="alphaLcParenR"/>
            </a:pPr>
            <a:r>
              <a:rPr lang="lt-LT" altLang="lt-LT" dirty="0">
                <a:solidFill>
                  <a:srgbClr val="000000"/>
                </a:solidFill>
                <a:latin typeface="Times New Roman"/>
                <a:cs typeface="Times New Roman"/>
              </a:rPr>
              <a:t> vidutiniu perėjimu</a:t>
            </a:r>
            <a:r>
              <a:rPr lang="en-US" altLang="lt-LT" dirty="0">
                <a:solidFill>
                  <a:srgbClr val="000000"/>
                </a:solidFill>
                <a:latin typeface="Times New Roman"/>
                <a:cs typeface="Times New Roman"/>
              </a:rPr>
              <a:t>​</a:t>
            </a:r>
          </a:p>
          <a:p>
            <a:pPr>
              <a:buFont typeface="Arial" panose="020B0604020202020204" pitchFamily="34" charset="0"/>
              <a:buAutoNum type="alphaLcParenR"/>
            </a:pPr>
            <a:r>
              <a:rPr lang="lt-LT" altLang="lt-LT" dirty="0">
                <a:solidFill>
                  <a:srgbClr val="000000"/>
                </a:solidFill>
                <a:latin typeface="Times New Roman"/>
                <a:cs typeface="Times New Roman"/>
              </a:rPr>
              <a:t> jie nebuvo sujungti</a:t>
            </a:r>
            <a:endParaRPr lang="en-US" altLang="lt-LT" dirty="0">
              <a:solidFill>
                <a:srgbClr val="000000"/>
              </a:solidFill>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3">
            <a:extLst>
              <a:ext uri="{FF2B5EF4-FFF2-40B4-BE49-F238E27FC236}">
                <a16:creationId xmlns:a16="http://schemas.microsoft.com/office/drawing/2014/main" id="{153E8FF8-4054-D198-091A-56F0F96BC7CB}"/>
              </a:ext>
            </a:extLst>
          </p:cNvPr>
          <p:cNvSpPr txBox="1">
            <a:spLocks noChangeArrowheads="1"/>
          </p:cNvSpPr>
          <p:nvPr/>
        </p:nvSpPr>
        <p:spPr bwMode="auto">
          <a:xfrm>
            <a:off x="1116013" y="912813"/>
            <a:ext cx="7559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lt-LT" b="1">
                <a:solidFill>
                  <a:srgbClr val="000000"/>
                </a:solidFill>
                <a:latin typeface="Times New Roman" panose="02020603050405020304" pitchFamily="18" charset="0"/>
                <a:cs typeface="Times New Roman" panose="02020603050405020304" pitchFamily="18" charset="0"/>
              </a:rPr>
              <a:t>7. Kam laivuose buvo naudojami smėlio laikrodžiai?</a:t>
            </a:r>
            <a:endParaRPr lang="lt-LT" altLang="en-US" b="1"/>
          </a:p>
        </p:txBody>
      </p:sp>
      <p:sp>
        <p:nvSpPr>
          <p:cNvPr id="5" name="TextBox 4">
            <a:extLst>
              <a:ext uri="{FF2B5EF4-FFF2-40B4-BE49-F238E27FC236}">
                <a16:creationId xmlns:a16="http://schemas.microsoft.com/office/drawing/2014/main" id="{99AFD320-2AED-4F03-DB5C-201A4952CCF9}"/>
              </a:ext>
            </a:extLst>
          </p:cNvPr>
          <p:cNvSpPr txBox="1"/>
          <p:nvPr/>
        </p:nvSpPr>
        <p:spPr>
          <a:xfrm>
            <a:off x="1116013" y="1412875"/>
            <a:ext cx="5759450" cy="1477963"/>
          </a:xfrm>
          <a:prstGeom prst="rect">
            <a:avLst/>
          </a:prstGeom>
          <a:noFill/>
        </p:spPr>
        <p:txBody>
          <a:bodyPr>
            <a:spAutoFit/>
          </a:bodyPr>
          <a:lstStyle/>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matuoti ilsėjimosi laiką ir budėjimo laiką</a:t>
            </a:r>
            <a:r>
              <a:rPr lang="en-US" altLang="lt-LT" dirty="0">
                <a:solidFill>
                  <a:srgbClr val="000000"/>
                </a:solidFill>
                <a:latin typeface="Times New Roman" panose="02020603050405020304" pitchFamily="18" charset="0"/>
                <a:cs typeface="Times New Roman" panose="02020603050405020304" pitchFamily="18" charset="0"/>
              </a:rPr>
              <a:t>​</a:t>
            </a: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Nustatyti audros ilgumą ir ilsėjimosi laiką</a:t>
            </a:r>
            <a:r>
              <a:rPr lang="en-US" altLang="lt-LT" dirty="0">
                <a:solidFill>
                  <a:srgbClr val="000000"/>
                </a:solidFill>
                <a:latin typeface="Times New Roman" panose="02020603050405020304" pitchFamily="18" charset="0"/>
                <a:cs typeface="Times New Roman" panose="02020603050405020304" pitchFamily="18" charset="0"/>
              </a:rPr>
              <a:t>​</a:t>
            </a: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Nustatyti kelionės ilgį ir laivo greitį</a:t>
            </a:r>
            <a:r>
              <a:rPr lang="en-US" altLang="lt-LT" dirty="0">
                <a:solidFill>
                  <a:srgbClr val="000000"/>
                </a:solidFill>
                <a:latin typeface="Times New Roman" panose="02020603050405020304" pitchFamily="18" charset="0"/>
                <a:cs typeface="Times New Roman" panose="02020603050405020304" pitchFamily="18" charset="0"/>
              </a:rPr>
              <a:t>​</a:t>
            </a: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Matuoti budėjimo laiką ir laivo greitį</a:t>
            </a:r>
            <a:endParaRPr lang="en-US" altLang="lt-LT" dirty="0">
              <a:solidFill>
                <a:srgbClr val="000000"/>
              </a:solidFill>
              <a:latin typeface="Times New Roman" panose="02020603050405020304" pitchFamily="18" charset="0"/>
              <a:cs typeface="Times New Roman" panose="02020603050405020304" pitchFamily="18" charset="0"/>
            </a:endParaRPr>
          </a:p>
          <a:p>
            <a:pPr>
              <a:defRPr/>
            </a:pPr>
            <a:endParaRPr lang="lt-LT" dirty="0"/>
          </a:p>
        </p:txBody>
      </p:sp>
      <p:sp>
        <p:nvSpPr>
          <p:cNvPr id="34820" name="TextBox 6">
            <a:extLst>
              <a:ext uri="{FF2B5EF4-FFF2-40B4-BE49-F238E27FC236}">
                <a16:creationId xmlns:a16="http://schemas.microsoft.com/office/drawing/2014/main" id="{0E1DE76A-1207-CA8D-FFD6-577856045F69}"/>
              </a:ext>
            </a:extLst>
          </p:cNvPr>
          <p:cNvSpPr txBox="1">
            <a:spLocks noChangeArrowheads="1"/>
          </p:cNvSpPr>
          <p:nvPr/>
        </p:nvSpPr>
        <p:spPr bwMode="auto">
          <a:xfrm>
            <a:off x="1116013" y="3033713"/>
            <a:ext cx="676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lt-LT" b="1">
                <a:solidFill>
                  <a:srgbClr val="000000"/>
                </a:solidFill>
                <a:latin typeface="Times New Roman" panose="02020603050405020304" pitchFamily="18" charset="0"/>
                <a:cs typeface="Times New Roman" panose="02020603050405020304" pitchFamily="18" charset="0"/>
              </a:rPr>
              <a:t>8. Kada buvo pagamintas pirmas mechaninis laikrodis?</a:t>
            </a:r>
            <a:endParaRPr lang="lt-LT" altLang="en-US" b="1"/>
          </a:p>
        </p:txBody>
      </p:sp>
      <p:sp>
        <p:nvSpPr>
          <p:cNvPr id="34821" name="TextBox 7">
            <a:extLst>
              <a:ext uri="{FF2B5EF4-FFF2-40B4-BE49-F238E27FC236}">
                <a16:creationId xmlns:a16="http://schemas.microsoft.com/office/drawing/2014/main" id="{AF1C34CE-2E2B-45BE-A9D1-73FC0798E41C}"/>
              </a:ext>
            </a:extLst>
          </p:cNvPr>
          <p:cNvSpPr txBox="1">
            <a:spLocks noChangeArrowheads="1"/>
          </p:cNvSpPr>
          <p:nvPr/>
        </p:nvSpPr>
        <p:spPr bwMode="auto">
          <a:xfrm>
            <a:off x="1116013" y="3716338"/>
            <a:ext cx="5688012"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XIV a.</a:t>
            </a:r>
            <a:r>
              <a:rPr lang="en-US" altLang="lt-LT">
                <a:solidFill>
                  <a:srgbClr val="000000"/>
                </a:solidFill>
                <a:latin typeface="Times New Roman" panose="02020603050405020304" pitchFamily="18" charset="0"/>
                <a:cs typeface="Times New Roman" panose="02020603050405020304" pitchFamily="18" charset="0"/>
              </a:rPr>
              <a:t>​</a:t>
            </a: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XVI a.</a:t>
            </a:r>
            <a:r>
              <a:rPr lang="en-US" altLang="lt-LT">
                <a:solidFill>
                  <a:srgbClr val="000000"/>
                </a:solidFill>
                <a:latin typeface="Times New Roman" panose="02020603050405020304" pitchFamily="18" charset="0"/>
                <a:cs typeface="Times New Roman" panose="02020603050405020304" pitchFamily="18" charset="0"/>
              </a:rPr>
              <a:t>​</a:t>
            </a: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XIII a.</a:t>
            </a:r>
            <a:r>
              <a:rPr lang="en-US" altLang="lt-LT">
                <a:solidFill>
                  <a:srgbClr val="000000"/>
                </a:solidFill>
                <a:latin typeface="Times New Roman" panose="02020603050405020304" pitchFamily="18" charset="0"/>
                <a:cs typeface="Times New Roman" panose="02020603050405020304" pitchFamily="18" charset="0"/>
              </a:rPr>
              <a:t>​</a:t>
            </a: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XIX a.</a:t>
            </a:r>
            <a:endParaRPr lang="en-US" altLang="lt-LT">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3">
            <a:extLst>
              <a:ext uri="{FF2B5EF4-FFF2-40B4-BE49-F238E27FC236}">
                <a16:creationId xmlns:a16="http://schemas.microsoft.com/office/drawing/2014/main" id="{F00BFB8B-D63D-84E6-9A47-1F7407848650}"/>
              </a:ext>
            </a:extLst>
          </p:cNvPr>
          <p:cNvSpPr txBox="1">
            <a:spLocks noChangeArrowheads="1"/>
          </p:cNvSpPr>
          <p:nvPr/>
        </p:nvSpPr>
        <p:spPr bwMode="auto">
          <a:xfrm>
            <a:off x="1116013" y="912813"/>
            <a:ext cx="7559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lt-LT" b="1">
                <a:solidFill>
                  <a:srgbClr val="000000"/>
                </a:solidFill>
                <a:latin typeface="Times New Roman" panose="02020603050405020304" pitchFamily="18" charset="0"/>
                <a:cs typeface="Times New Roman" panose="02020603050405020304" pitchFamily="18" charset="0"/>
              </a:rPr>
              <a:t>9. Kada mechaniniai laikrodžiai pradėti gaminti gamyklose?</a:t>
            </a:r>
            <a:endParaRPr lang="lt-LT" altLang="en-US" b="1"/>
          </a:p>
        </p:txBody>
      </p:sp>
      <p:sp>
        <p:nvSpPr>
          <p:cNvPr id="5" name="TextBox 4">
            <a:extLst>
              <a:ext uri="{FF2B5EF4-FFF2-40B4-BE49-F238E27FC236}">
                <a16:creationId xmlns:a16="http://schemas.microsoft.com/office/drawing/2014/main" id="{9F357C75-B8F6-CA74-61A9-5373DB4E9648}"/>
              </a:ext>
            </a:extLst>
          </p:cNvPr>
          <p:cNvSpPr txBox="1"/>
          <p:nvPr/>
        </p:nvSpPr>
        <p:spPr>
          <a:xfrm>
            <a:off x="1116013" y="1412875"/>
            <a:ext cx="5759450" cy="1477963"/>
          </a:xfrm>
          <a:prstGeom prst="rect">
            <a:avLst/>
          </a:prstGeom>
          <a:noFill/>
        </p:spPr>
        <p:txBody>
          <a:bodyPr>
            <a:spAutoFit/>
          </a:bodyPr>
          <a:lstStyle/>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XX a.</a:t>
            </a:r>
            <a:r>
              <a:rPr lang="en-US" altLang="lt-LT" dirty="0">
                <a:solidFill>
                  <a:srgbClr val="000000"/>
                </a:solidFill>
                <a:latin typeface="Times New Roman" panose="02020603050405020304" pitchFamily="18" charset="0"/>
                <a:cs typeface="Times New Roman" panose="02020603050405020304" pitchFamily="18" charset="0"/>
              </a:rPr>
              <a:t>​</a:t>
            </a: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XV a.</a:t>
            </a:r>
            <a:r>
              <a:rPr lang="en-US" altLang="lt-LT" dirty="0">
                <a:solidFill>
                  <a:srgbClr val="000000"/>
                </a:solidFill>
                <a:latin typeface="Times New Roman" panose="02020603050405020304" pitchFamily="18" charset="0"/>
                <a:cs typeface="Times New Roman" panose="02020603050405020304" pitchFamily="18" charset="0"/>
              </a:rPr>
              <a:t>​</a:t>
            </a: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XVII a.</a:t>
            </a:r>
            <a:r>
              <a:rPr lang="en-US" altLang="lt-LT" dirty="0">
                <a:solidFill>
                  <a:srgbClr val="000000"/>
                </a:solidFill>
                <a:latin typeface="Times New Roman" panose="02020603050405020304" pitchFamily="18" charset="0"/>
                <a:cs typeface="Times New Roman" panose="02020603050405020304" pitchFamily="18" charset="0"/>
              </a:rPr>
              <a:t>​</a:t>
            </a:r>
          </a:p>
          <a:p>
            <a:pPr marL="342900" indent="-342900">
              <a:buFont typeface="+mj-lt"/>
              <a:buAutoNum type="alphaLcParenR"/>
              <a:defRPr/>
            </a:pPr>
            <a:r>
              <a:rPr lang="lt-LT" altLang="lt-LT" dirty="0">
                <a:solidFill>
                  <a:srgbClr val="000000"/>
                </a:solidFill>
                <a:latin typeface="Times New Roman" panose="02020603050405020304" pitchFamily="18" charset="0"/>
                <a:cs typeface="Times New Roman" panose="02020603050405020304" pitchFamily="18" charset="0"/>
              </a:rPr>
              <a:t> XVIII a.</a:t>
            </a:r>
            <a:endParaRPr lang="en-US" altLang="lt-LT" dirty="0">
              <a:solidFill>
                <a:srgbClr val="000000"/>
              </a:solidFill>
              <a:latin typeface="Times New Roman" panose="02020603050405020304" pitchFamily="18" charset="0"/>
              <a:cs typeface="Times New Roman" panose="02020603050405020304" pitchFamily="18" charset="0"/>
            </a:endParaRPr>
          </a:p>
          <a:p>
            <a:pPr>
              <a:defRPr/>
            </a:pPr>
            <a:endParaRPr lang="lt-LT" dirty="0"/>
          </a:p>
        </p:txBody>
      </p:sp>
      <p:sp>
        <p:nvSpPr>
          <p:cNvPr id="35844" name="TextBox 6">
            <a:extLst>
              <a:ext uri="{FF2B5EF4-FFF2-40B4-BE49-F238E27FC236}">
                <a16:creationId xmlns:a16="http://schemas.microsoft.com/office/drawing/2014/main" id="{6E672C94-E5DB-DFC9-6C60-5C386489AD4D}"/>
              </a:ext>
            </a:extLst>
          </p:cNvPr>
          <p:cNvSpPr txBox="1">
            <a:spLocks noChangeArrowheads="1"/>
          </p:cNvSpPr>
          <p:nvPr/>
        </p:nvSpPr>
        <p:spPr bwMode="auto">
          <a:xfrm>
            <a:off x="1116013" y="3033713"/>
            <a:ext cx="676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lt-LT" b="1">
                <a:solidFill>
                  <a:srgbClr val="000000"/>
                </a:solidFill>
                <a:latin typeface="Times New Roman" panose="02020603050405020304" pitchFamily="18" charset="0"/>
                <a:cs typeface="Times New Roman" panose="02020603050405020304" pitchFamily="18" charset="0"/>
              </a:rPr>
              <a:t>10. Per kiek laiko nukrypsta atominis laikrodis 1 sekundę?</a:t>
            </a:r>
            <a:endParaRPr lang="lt-LT" altLang="en-US" b="1"/>
          </a:p>
        </p:txBody>
      </p:sp>
      <p:sp>
        <p:nvSpPr>
          <p:cNvPr id="35845" name="TextBox 7">
            <a:extLst>
              <a:ext uri="{FF2B5EF4-FFF2-40B4-BE49-F238E27FC236}">
                <a16:creationId xmlns:a16="http://schemas.microsoft.com/office/drawing/2014/main" id="{3CDB825B-DDE2-F70F-AFC0-47EAE28C3CEA}"/>
              </a:ext>
            </a:extLst>
          </p:cNvPr>
          <p:cNvSpPr txBox="1">
            <a:spLocks noChangeArrowheads="1"/>
          </p:cNvSpPr>
          <p:nvPr/>
        </p:nvSpPr>
        <p:spPr bwMode="auto">
          <a:xfrm>
            <a:off x="1116013" y="3716338"/>
            <a:ext cx="5688012"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per 36 mln. metų</a:t>
            </a:r>
            <a:r>
              <a:rPr lang="en-US" altLang="lt-LT">
                <a:solidFill>
                  <a:srgbClr val="000000"/>
                </a:solidFill>
                <a:latin typeface="Times New Roman" panose="02020603050405020304" pitchFamily="18" charset="0"/>
                <a:cs typeface="Times New Roman" panose="02020603050405020304" pitchFamily="18" charset="0"/>
              </a:rPr>
              <a:t>​</a:t>
            </a: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per 15 mln. metų</a:t>
            </a:r>
            <a:endParaRPr lang="en-US" altLang="lt-LT">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per 18 mln. metų</a:t>
            </a:r>
          </a:p>
          <a:p>
            <a:pPr>
              <a:buFont typeface="Arial" panose="020B0604020202020204" pitchFamily="34" charset="0"/>
              <a:buAutoNum type="alphaLcParenR"/>
            </a:pPr>
            <a:r>
              <a:rPr lang="lt-LT" altLang="lt-LT">
                <a:solidFill>
                  <a:srgbClr val="000000"/>
                </a:solidFill>
                <a:latin typeface="Times New Roman" panose="02020603050405020304" pitchFamily="18" charset="0"/>
                <a:cs typeface="Times New Roman" panose="02020603050405020304" pitchFamily="18" charset="0"/>
              </a:rPr>
              <a:t> per 10 mln. metų</a:t>
            </a:r>
            <a:endParaRPr lang="en-US" altLang="lt-LT">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a:extLst>
              <a:ext uri="{FF2B5EF4-FFF2-40B4-BE49-F238E27FC236}">
                <a16:creationId xmlns:a16="http://schemas.microsoft.com/office/drawing/2014/main" id="{554E03B5-A06E-2518-CB41-9179DFF20399}"/>
              </a:ext>
            </a:extLst>
          </p:cNvPr>
          <p:cNvSpPr/>
          <p:nvPr/>
        </p:nvSpPr>
        <p:spPr>
          <a:xfrm>
            <a:off x="1150938" y="620713"/>
            <a:ext cx="6842125" cy="576262"/>
          </a:xfrm>
          <a:prstGeom prst="rect">
            <a:avLst/>
          </a:prstGeo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t-LT" sz="2000" b="1" dirty="0">
                <a:solidFill>
                  <a:srgbClr val="00B050"/>
                </a:solidFill>
                <a:effectLst>
                  <a:outerShdw blurRad="38100" dist="38100" dir="2700000" algn="tl">
                    <a:srgbClr val="000000">
                      <a:alpha val="43137"/>
                    </a:srgbClr>
                  </a:outerShdw>
                </a:effectLst>
              </a:rPr>
              <a:t>11. Iš paveikslėlio išrinkite laikrodžius pagal rūšis</a:t>
            </a:r>
          </a:p>
        </p:txBody>
      </p:sp>
      <p:pic>
        <p:nvPicPr>
          <p:cNvPr id="36867" name="Paveikslėlis 13">
            <a:extLst>
              <a:ext uri="{FF2B5EF4-FFF2-40B4-BE49-F238E27FC236}">
                <a16:creationId xmlns:a16="http://schemas.microsoft.com/office/drawing/2014/main" id="{AA2AB08B-5E99-88AD-D576-EFF27A7007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412875"/>
            <a:ext cx="4514850" cy="489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tačiakampis 17">
            <a:extLst>
              <a:ext uri="{FF2B5EF4-FFF2-40B4-BE49-F238E27FC236}">
                <a16:creationId xmlns:a16="http://schemas.microsoft.com/office/drawing/2014/main" id="{527E4676-812B-369B-8F0E-6354E4A53652}"/>
              </a:ext>
            </a:extLst>
          </p:cNvPr>
          <p:cNvSpPr/>
          <p:nvPr/>
        </p:nvSpPr>
        <p:spPr>
          <a:xfrm>
            <a:off x="684213" y="1408113"/>
            <a:ext cx="331787" cy="338137"/>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A</a:t>
            </a:r>
          </a:p>
        </p:txBody>
      </p:sp>
      <p:sp>
        <p:nvSpPr>
          <p:cNvPr id="19" name="Stačiakampis 18">
            <a:extLst>
              <a:ext uri="{FF2B5EF4-FFF2-40B4-BE49-F238E27FC236}">
                <a16:creationId xmlns:a16="http://schemas.microsoft.com/office/drawing/2014/main" id="{91DB42B4-E4B0-7AE3-9C69-747493C8801F}"/>
              </a:ext>
            </a:extLst>
          </p:cNvPr>
          <p:cNvSpPr/>
          <p:nvPr/>
        </p:nvSpPr>
        <p:spPr>
          <a:xfrm>
            <a:off x="1763713" y="1408113"/>
            <a:ext cx="331787" cy="338137"/>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B</a:t>
            </a:r>
          </a:p>
        </p:txBody>
      </p:sp>
      <p:sp>
        <p:nvSpPr>
          <p:cNvPr id="20" name="Stačiakampis 19">
            <a:extLst>
              <a:ext uri="{FF2B5EF4-FFF2-40B4-BE49-F238E27FC236}">
                <a16:creationId xmlns:a16="http://schemas.microsoft.com/office/drawing/2014/main" id="{968B280E-28FB-CAC0-7FAD-EE61A148A6B3}"/>
              </a:ext>
            </a:extLst>
          </p:cNvPr>
          <p:cNvSpPr/>
          <p:nvPr/>
        </p:nvSpPr>
        <p:spPr>
          <a:xfrm>
            <a:off x="2627313" y="1408113"/>
            <a:ext cx="333375" cy="338137"/>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C</a:t>
            </a:r>
          </a:p>
        </p:txBody>
      </p:sp>
      <p:sp>
        <p:nvSpPr>
          <p:cNvPr id="21" name="Stačiakampis 20">
            <a:extLst>
              <a:ext uri="{FF2B5EF4-FFF2-40B4-BE49-F238E27FC236}">
                <a16:creationId xmlns:a16="http://schemas.microsoft.com/office/drawing/2014/main" id="{B5683C54-0E98-0041-3C5F-128847ED207E}"/>
              </a:ext>
            </a:extLst>
          </p:cNvPr>
          <p:cNvSpPr/>
          <p:nvPr/>
        </p:nvSpPr>
        <p:spPr>
          <a:xfrm>
            <a:off x="3544888" y="1408113"/>
            <a:ext cx="331787" cy="338137"/>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D</a:t>
            </a:r>
          </a:p>
        </p:txBody>
      </p:sp>
      <p:sp>
        <p:nvSpPr>
          <p:cNvPr id="22" name="Stačiakampis 21">
            <a:extLst>
              <a:ext uri="{FF2B5EF4-FFF2-40B4-BE49-F238E27FC236}">
                <a16:creationId xmlns:a16="http://schemas.microsoft.com/office/drawing/2014/main" id="{403843DF-AD78-5FDA-302E-700AA799B6D2}"/>
              </a:ext>
            </a:extLst>
          </p:cNvPr>
          <p:cNvSpPr/>
          <p:nvPr/>
        </p:nvSpPr>
        <p:spPr>
          <a:xfrm>
            <a:off x="611188" y="2492375"/>
            <a:ext cx="320675" cy="339725"/>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E</a:t>
            </a:r>
          </a:p>
        </p:txBody>
      </p:sp>
      <p:sp>
        <p:nvSpPr>
          <p:cNvPr id="23" name="Stačiakampis 22">
            <a:extLst>
              <a:ext uri="{FF2B5EF4-FFF2-40B4-BE49-F238E27FC236}">
                <a16:creationId xmlns:a16="http://schemas.microsoft.com/office/drawing/2014/main" id="{70D2A321-C9E5-86A2-24E1-F46CD68AEE26}"/>
              </a:ext>
            </a:extLst>
          </p:cNvPr>
          <p:cNvSpPr/>
          <p:nvPr/>
        </p:nvSpPr>
        <p:spPr>
          <a:xfrm>
            <a:off x="1785938" y="2487613"/>
            <a:ext cx="309562" cy="339725"/>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F</a:t>
            </a:r>
          </a:p>
        </p:txBody>
      </p:sp>
      <p:sp>
        <p:nvSpPr>
          <p:cNvPr id="24" name="Stačiakampis 23">
            <a:extLst>
              <a:ext uri="{FF2B5EF4-FFF2-40B4-BE49-F238E27FC236}">
                <a16:creationId xmlns:a16="http://schemas.microsoft.com/office/drawing/2014/main" id="{36B2499C-C6E7-5FC1-C842-5D5684F55CE3}"/>
              </a:ext>
            </a:extLst>
          </p:cNvPr>
          <p:cNvSpPr/>
          <p:nvPr/>
        </p:nvSpPr>
        <p:spPr>
          <a:xfrm>
            <a:off x="3086100" y="2487613"/>
            <a:ext cx="346075" cy="339725"/>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G</a:t>
            </a:r>
          </a:p>
        </p:txBody>
      </p:sp>
      <p:sp>
        <p:nvSpPr>
          <p:cNvPr id="25" name="Stačiakampis 24">
            <a:extLst>
              <a:ext uri="{FF2B5EF4-FFF2-40B4-BE49-F238E27FC236}">
                <a16:creationId xmlns:a16="http://schemas.microsoft.com/office/drawing/2014/main" id="{5561275D-9D52-72E9-00A3-2C417B5F89F7}"/>
              </a:ext>
            </a:extLst>
          </p:cNvPr>
          <p:cNvSpPr/>
          <p:nvPr/>
        </p:nvSpPr>
        <p:spPr>
          <a:xfrm>
            <a:off x="3962400" y="2487613"/>
            <a:ext cx="331788" cy="339725"/>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H</a:t>
            </a:r>
          </a:p>
        </p:txBody>
      </p:sp>
      <p:sp>
        <p:nvSpPr>
          <p:cNvPr id="26" name="Stačiakampis 25">
            <a:extLst>
              <a:ext uri="{FF2B5EF4-FFF2-40B4-BE49-F238E27FC236}">
                <a16:creationId xmlns:a16="http://schemas.microsoft.com/office/drawing/2014/main" id="{E7BF3D9D-240B-A672-0FE4-A0E53E696957}"/>
              </a:ext>
            </a:extLst>
          </p:cNvPr>
          <p:cNvSpPr/>
          <p:nvPr/>
        </p:nvSpPr>
        <p:spPr>
          <a:xfrm>
            <a:off x="611188" y="3429000"/>
            <a:ext cx="242887" cy="338138"/>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I</a:t>
            </a:r>
          </a:p>
        </p:txBody>
      </p:sp>
      <p:sp>
        <p:nvSpPr>
          <p:cNvPr id="27" name="Stačiakampis 26">
            <a:extLst>
              <a:ext uri="{FF2B5EF4-FFF2-40B4-BE49-F238E27FC236}">
                <a16:creationId xmlns:a16="http://schemas.microsoft.com/office/drawing/2014/main" id="{E5EDB90F-2855-85A0-166F-0CF6C97C6D21}"/>
              </a:ext>
            </a:extLst>
          </p:cNvPr>
          <p:cNvSpPr/>
          <p:nvPr/>
        </p:nvSpPr>
        <p:spPr>
          <a:xfrm>
            <a:off x="1930400" y="3429000"/>
            <a:ext cx="298450" cy="339725"/>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J</a:t>
            </a:r>
          </a:p>
        </p:txBody>
      </p:sp>
      <p:sp>
        <p:nvSpPr>
          <p:cNvPr id="28" name="Stačiakampis 27">
            <a:extLst>
              <a:ext uri="{FF2B5EF4-FFF2-40B4-BE49-F238E27FC236}">
                <a16:creationId xmlns:a16="http://schemas.microsoft.com/office/drawing/2014/main" id="{20DD53F3-5D66-3930-EBB0-8098DBCA95B1}"/>
              </a:ext>
            </a:extLst>
          </p:cNvPr>
          <p:cNvSpPr/>
          <p:nvPr/>
        </p:nvSpPr>
        <p:spPr>
          <a:xfrm>
            <a:off x="2657475" y="3424238"/>
            <a:ext cx="333375" cy="338137"/>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K</a:t>
            </a:r>
          </a:p>
        </p:txBody>
      </p:sp>
      <p:sp>
        <p:nvSpPr>
          <p:cNvPr id="29" name="Stačiakampis 28">
            <a:extLst>
              <a:ext uri="{FF2B5EF4-FFF2-40B4-BE49-F238E27FC236}">
                <a16:creationId xmlns:a16="http://schemas.microsoft.com/office/drawing/2014/main" id="{359C7FE3-EFA1-C699-C115-30FBEBBDF4C0}"/>
              </a:ext>
            </a:extLst>
          </p:cNvPr>
          <p:cNvSpPr/>
          <p:nvPr/>
        </p:nvSpPr>
        <p:spPr>
          <a:xfrm>
            <a:off x="3933825" y="3519488"/>
            <a:ext cx="309563" cy="338137"/>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L</a:t>
            </a:r>
          </a:p>
        </p:txBody>
      </p:sp>
      <p:sp>
        <p:nvSpPr>
          <p:cNvPr id="30" name="Stačiakampis 29">
            <a:extLst>
              <a:ext uri="{FF2B5EF4-FFF2-40B4-BE49-F238E27FC236}">
                <a16:creationId xmlns:a16="http://schemas.microsoft.com/office/drawing/2014/main" id="{FEA8CF1B-C134-CF39-D50A-97563FCFD95D}"/>
              </a:ext>
            </a:extLst>
          </p:cNvPr>
          <p:cNvSpPr/>
          <p:nvPr/>
        </p:nvSpPr>
        <p:spPr>
          <a:xfrm>
            <a:off x="593725" y="4365625"/>
            <a:ext cx="355600" cy="338138"/>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M</a:t>
            </a:r>
          </a:p>
        </p:txBody>
      </p:sp>
      <p:sp>
        <p:nvSpPr>
          <p:cNvPr id="31" name="Stačiakampis 30">
            <a:extLst>
              <a:ext uri="{FF2B5EF4-FFF2-40B4-BE49-F238E27FC236}">
                <a16:creationId xmlns:a16="http://schemas.microsoft.com/office/drawing/2014/main" id="{BBA25009-089A-DD19-DD4D-EE4E81D0B88F}"/>
              </a:ext>
            </a:extLst>
          </p:cNvPr>
          <p:cNvSpPr/>
          <p:nvPr/>
        </p:nvSpPr>
        <p:spPr>
          <a:xfrm>
            <a:off x="1746250" y="4340225"/>
            <a:ext cx="333375" cy="338138"/>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N</a:t>
            </a:r>
          </a:p>
        </p:txBody>
      </p:sp>
      <p:sp>
        <p:nvSpPr>
          <p:cNvPr id="32" name="Stačiakampis 31">
            <a:extLst>
              <a:ext uri="{FF2B5EF4-FFF2-40B4-BE49-F238E27FC236}">
                <a16:creationId xmlns:a16="http://schemas.microsoft.com/office/drawing/2014/main" id="{264D4D6D-2D29-EE42-57AA-13159C7E6D7D}"/>
              </a:ext>
            </a:extLst>
          </p:cNvPr>
          <p:cNvSpPr/>
          <p:nvPr/>
        </p:nvSpPr>
        <p:spPr>
          <a:xfrm>
            <a:off x="3214688" y="4402138"/>
            <a:ext cx="344487" cy="339725"/>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O</a:t>
            </a:r>
          </a:p>
        </p:txBody>
      </p:sp>
      <p:sp>
        <p:nvSpPr>
          <p:cNvPr id="33" name="Stačiakampis 32">
            <a:extLst>
              <a:ext uri="{FF2B5EF4-FFF2-40B4-BE49-F238E27FC236}">
                <a16:creationId xmlns:a16="http://schemas.microsoft.com/office/drawing/2014/main" id="{86FB4F66-5158-01CF-B2C0-FD20EAC6E9B4}"/>
              </a:ext>
            </a:extLst>
          </p:cNvPr>
          <p:cNvSpPr/>
          <p:nvPr/>
        </p:nvSpPr>
        <p:spPr>
          <a:xfrm>
            <a:off x="611188" y="5334000"/>
            <a:ext cx="320675" cy="339725"/>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P</a:t>
            </a:r>
          </a:p>
        </p:txBody>
      </p:sp>
      <p:sp>
        <p:nvSpPr>
          <p:cNvPr id="34" name="Stačiakampis 33">
            <a:extLst>
              <a:ext uri="{FF2B5EF4-FFF2-40B4-BE49-F238E27FC236}">
                <a16:creationId xmlns:a16="http://schemas.microsoft.com/office/drawing/2014/main" id="{6CFCBBB6-7C4A-F789-A8BD-343380E0F8C9}"/>
              </a:ext>
            </a:extLst>
          </p:cNvPr>
          <p:cNvSpPr/>
          <p:nvPr/>
        </p:nvSpPr>
        <p:spPr>
          <a:xfrm>
            <a:off x="1746250" y="5411788"/>
            <a:ext cx="333375" cy="338137"/>
          </a:xfrm>
          <a:prstGeom prst="rect">
            <a:avLst/>
          </a:prstGeom>
          <a:noFill/>
        </p:spPr>
        <p:txBody>
          <a:bodyPr wrap="none">
            <a:spAutoFit/>
          </a:bodyPr>
          <a:lstStyle/>
          <a:p>
            <a:pPr algn="ctr">
              <a:defRPr/>
            </a:pPr>
            <a:r>
              <a:rPr lang="lt-LT" sz="1600" b="1" dirty="0">
                <a:ln w="0"/>
                <a:effectLst>
                  <a:outerShdw blurRad="38100" dist="19050" dir="2700000" algn="tl" rotWithShape="0">
                    <a:schemeClr val="dk1">
                      <a:alpha val="40000"/>
                    </a:schemeClr>
                  </a:outerShdw>
                </a:effectLst>
              </a:rPr>
              <a:t>R</a:t>
            </a:r>
          </a:p>
        </p:txBody>
      </p:sp>
      <p:sp>
        <p:nvSpPr>
          <p:cNvPr id="35" name="Stačiakampis 34">
            <a:extLst>
              <a:ext uri="{FF2B5EF4-FFF2-40B4-BE49-F238E27FC236}">
                <a16:creationId xmlns:a16="http://schemas.microsoft.com/office/drawing/2014/main" id="{9220C230-FDFA-809C-C888-764EE94366A3}"/>
              </a:ext>
            </a:extLst>
          </p:cNvPr>
          <p:cNvSpPr/>
          <p:nvPr/>
        </p:nvSpPr>
        <p:spPr>
          <a:xfrm>
            <a:off x="5435600" y="2200275"/>
            <a:ext cx="2628900" cy="2638425"/>
          </a:xfrm>
          <a:prstGeom prst="rect">
            <a:avLst/>
          </a:prstGeo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lt-LT" sz="2000" b="1" dirty="0">
                <a:solidFill>
                  <a:srgbClr val="00B050"/>
                </a:solidFill>
                <a:effectLst>
                  <a:outerShdw blurRad="38100" dist="38100" dir="2700000" algn="tl">
                    <a:srgbClr val="000000">
                      <a:alpha val="43137"/>
                    </a:srgbClr>
                  </a:outerShdw>
                </a:effectLst>
              </a:rPr>
              <a:t>KATEGORIJOS:</a:t>
            </a:r>
          </a:p>
          <a:p>
            <a:pPr marL="457200" indent="-457200" algn="just">
              <a:buFont typeface="+mj-lt"/>
              <a:buAutoNum type="arabicPeriod"/>
              <a:defRPr/>
            </a:pPr>
            <a:r>
              <a:rPr lang="lt-LT" sz="2000" dirty="0">
                <a:solidFill>
                  <a:srgbClr val="00B050"/>
                </a:solidFill>
              </a:rPr>
              <a:t>Saulės</a:t>
            </a:r>
          </a:p>
          <a:p>
            <a:pPr marL="457200" indent="-457200" algn="just">
              <a:buFont typeface="+mj-lt"/>
              <a:buAutoNum type="arabicPeriod"/>
              <a:defRPr/>
            </a:pPr>
            <a:r>
              <a:rPr lang="lt-LT" sz="2000" dirty="0">
                <a:solidFill>
                  <a:srgbClr val="00B050"/>
                </a:solidFill>
              </a:rPr>
              <a:t>Vandens</a:t>
            </a:r>
          </a:p>
          <a:p>
            <a:pPr marL="457200" indent="-457200" algn="just">
              <a:buFont typeface="+mj-lt"/>
              <a:buAutoNum type="arabicPeriod"/>
              <a:defRPr/>
            </a:pPr>
            <a:r>
              <a:rPr lang="lt-LT" sz="2000" dirty="0">
                <a:solidFill>
                  <a:srgbClr val="00B050"/>
                </a:solidFill>
              </a:rPr>
              <a:t>Ugnies</a:t>
            </a:r>
          </a:p>
          <a:p>
            <a:pPr marL="457200" indent="-457200" algn="just">
              <a:buFont typeface="+mj-lt"/>
              <a:buAutoNum type="arabicPeriod"/>
              <a:defRPr/>
            </a:pPr>
            <a:r>
              <a:rPr lang="lt-LT" sz="2000" dirty="0">
                <a:solidFill>
                  <a:srgbClr val="00B050"/>
                </a:solidFill>
              </a:rPr>
              <a:t>Smėlio</a:t>
            </a:r>
          </a:p>
          <a:p>
            <a:pPr marL="457200" indent="-457200" algn="just">
              <a:buFont typeface="+mj-lt"/>
              <a:buAutoNum type="arabicPeriod"/>
              <a:defRPr/>
            </a:pPr>
            <a:r>
              <a:rPr lang="lt-LT" sz="2000" dirty="0">
                <a:solidFill>
                  <a:srgbClr val="00B050"/>
                </a:solidFill>
              </a:rPr>
              <a:t>Mechaniniai</a:t>
            </a:r>
          </a:p>
          <a:p>
            <a:pPr marL="457200" indent="-457200" algn="just">
              <a:buFont typeface="+mj-lt"/>
              <a:buAutoNum type="arabicPeriod"/>
              <a:defRPr/>
            </a:pPr>
            <a:r>
              <a:rPr lang="lt-LT" sz="2000" dirty="0">
                <a:solidFill>
                  <a:srgbClr val="00B050"/>
                </a:solidFill>
              </a:rPr>
              <a:t>Atominis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2B19D52C-FADD-E0EE-1DAF-E19852800A33}"/>
              </a:ext>
            </a:extLst>
          </p:cNvPr>
          <p:cNvSpPr/>
          <p:nvPr/>
        </p:nvSpPr>
        <p:spPr>
          <a:xfrm>
            <a:off x="1692275" y="836613"/>
            <a:ext cx="5759450" cy="720725"/>
          </a:xfrm>
          <a:prstGeom prst="rect">
            <a:avLst/>
          </a:prstGeo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t-LT" sz="2000" b="1" dirty="0">
                <a:solidFill>
                  <a:srgbClr val="00B050"/>
                </a:solidFill>
                <a:effectLst>
                  <a:outerShdw blurRad="38100" dist="38100" dir="2700000" algn="tl">
                    <a:srgbClr val="000000">
                      <a:alpha val="43137"/>
                    </a:srgbClr>
                  </a:outerShdw>
                </a:effectLst>
              </a:rPr>
              <a:t>TESTO BEI 11 UŽDUOTIES ATSAKYMAI</a:t>
            </a:r>
          </a:p>
        </p:txBody>
      </p:sp>
      <p:sp>
        <p:nvSpPr>
          <p:cNvPr id="2" name="Stačiakampis 1">
            <a:extLst>
              <a:ext uri="{FF2B5EF4-FFF2-40B4-BE49-F238E27FC236}">
                <a16:creationId xmlns:a16="http://schemas.microsoft.com/office/drawing/2014/main" id="{978FCDEC-1A07-AA28-07EC-9656EFA6AC1B}"/>
              </a:ext>
            </a:extLst>
          </p:cNvPr>
          <p:cNvSpPr/>
          <p:nvPr/>
        </p:nvSpPr>
        <p:spPr>
          <a:xfrm>
            <a:off x="1079500" y="2060575"/>
            <a:ext cx="1763713" cy="3776663"/>
          </a:xfrm>
          <a:prstGeom prst="rect">
            <a:avLst/>
          </a:prstGeo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sp>
        <p:nvSpPr>
          <p:cNvPr id="37892" name="TextBox 2">
            <a:extLst>
              <a:ext uri="{FF2B5EF4-FFF2-40B4-BE49-F238E27FC236}">
                <a16:creationId xmlns:a16="http://schemas.microsoft.com/office/drawing/2014/main" id="{C5559FDF-FE89-2CDA-5B7B-E762AAE09DEE}"/>
              </a:ext>
            </a:extLst>
          </p:cNvPr>
          <p:cNvSpPr txBox="1">
            <a:spLocks noChangeArrowheads="1"/>
          </p:cNvSpPr>
          <p:nvPr/>
        </p:nvSpPr>
        <p:spPr bwMode="auto">
          <a:xfrm>
            <a:off x="1516063" y="2225675"/>
            <a:ext cx="892175" cy="344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Tx/>
              <a:buAutoNum type="arabicPeriod"/>
            </a:pPr>
            <a:r>
              <a:rPr lang="lt-LT" altLang="lt-LT" sz="2000">
                <a:solidFill>
                  <a:srgbClr val="000000"/>
                </a:solidFill>
                <a:latin typeface="Calibri" panose="020F0502020204030204" pitchFamily="34" charset="0"/>
              </a:rPr>
              <a:t> b</a:t>
            </a:r>
            <a:r>
              <a:rPr lang="en-US" altLang="lt-LT" sz="2000">
                <a:solidFill>
                  <a:srgbClr val="000000"/>
                </a:solidFill>
                <a:latin typeface="Calibri" panose="020F0502020204030204" pitchFamily="34" charset="0"/>
              </a:rPr>
              <a:t>​</a:t>
            </a:r>
            <a:endParaRPr lang="en-US" altLang="lt-LT" sz="2000">
              <a:solidFill>
                <a:srgbClr val="000000"/>
              </a:solidFill>
            </a:endParaRPr>
          </a:p>
          <a:p>
            <a:pPr>
              <a:buFontTx/>
              <a:buAutoNum type="arabicPeriod"/>
            </a:pPr>
            <a:r>
              <a:rPr lang="lt-LT" altLang="lt-LT" sz="2000">
                <a:solidFill>
                  <a:srgbClr val="000000"/>
                </a:solidFill>
                <a:latin typeface="Calibri" panose="020F0502020204030204" pitchFamily="34" charset="0"/>
              </a:rPr>
              <a:t> a</a:t>
            </a:r>
            <a:r>
              <a:rPr lang="en-US" altLang="lt-LT" sz="2000">
                <a:solidFill>
                  <a:srgbClr val="000000"/>
                </a:solidFill>
                <a:latin typeface="Calibri" panose="020F0502020204030204" pitchFamily="34" charset="0"/>
              </a:rPr>
              <a:t>​</a:t>
            </a:r>
            <a:endParaRPr lang="en-US" altLang="lt-LT" sz="2000">
              <a:solidFill>
                <a:srgbClr val="000000"/>
              </a:solidFill>
            </a:endParaRPr>
          </a:p>
          <a:p>
            <a:pPr>
              <a:buFontTx/>
              <a:buAutoNum type="arabicPeriod"/>
            </a:pPr>
            <a:r>
              <a:rPr lang="lt-LT" altLang="lt-LT" sz="2000">
                <a:solidFill>
                  <a:srgbClr val="000000"/>
                </a:solidFill>
                <a:latin typeface="Calibri" panose="020F0502020204030204" pitchFamily="34" charset="0"/>
              </a:rPr>
              <a:t> c</a:t>
            </a:r>
            <a:r>
              <a:rPr lang="en-US" altLang="lt-LT" sz="2000">
                <a:solidFill>
                  <a:srgbClr val="000000"/>
                </a:solidFill>
                <a:latin typeface="Calibri" panose="020F0502020204030204" pitchFamily="34" charset="0"/>
              </a:rPr>
              <a:t>​</a:t>
            </a:r>
            <a:endParaRPr lang="en-US" altLang="lt-LT" sz="2000">
              <a:solidFill>
                <a:srgbClr val="000000"/>
              </a:solidFill>
            </a:endParaRPr>
          </a:p>
          <a:p>
            <a:pPr>
              <a:buFontTx/>
              <a:buAutoNum type="arabicPeriod"/>
            </a:pPr>
            <a:r>
              <a:rPr lang="lt-LT" altLang="lt-LT" sz="2000">
                <a:solidFill>
                  <a:srgbClr val="000000"/>
                </a:solidFill>
                <a:latin typeface="Calibri" panose="020F0502020204030204" pitchFamily="34" charset="0"/>
              </a:rPr>
              <a:t> c</a:t>
            </a:r>
            <a:r>
              <a:rPr lang="en-US" altLang="lt-LT" sz="2000">
                <a:solidFill>
                  <a:srgbClr val="000000"/>
                </a:solidFill>
                <a:latin typeface="Calibri" panose="020F0502020204030204" pitchFamily="34" charset="0"/>
              </a:rPr>
              <a:t>​</a:t>
            </a:r>
            <a:endParaRPr lang="en-US" altLang="lt-LT" sz="2000">
              <a:solidFill>
                <a:srgbClr val="000000"/>
              </a:solidFill>
            </a:endParaRPr>
          </a:p>
          <a:p>
            <a:pPr>
              <a:buFontTx/>
              <a:buAutoNum type="arabicPeriod"/>
            </a:pPr>
            <a:r>
              <a:rPr lang="lt-LT" altLang="lt-LT" sz="2000">
                <a:solidFill>
                  <a:srgbClr val="000000"/>
                </a:solidFill>
                <a:latin typeface="Calibri" panose="020F0502020204030204" pitchFamily="34" charset="0"/>
              </a:rPr>
              <a:t> b</a:t>
            </a:r>
            <a:r>
              <a:rPr lang="en-US" altLang="lt-LT" sz="2000">
                <a:solidFill>
                  <a:srgbClr val="000000"/>
                </a:solidFill>
                <a:latin typeface="Calibri" panose="020F0502020204030204" pitchFamily="34" charset="0"/>
              </a:rPr>
              <a:t>​</a:t>
            </a:r>
            <a:endParaRPr lang="en-US" altLang="lt-LT" sz="2000">
              <a:solidFill>
                <a:srgbClr val="000000"/>
              </a:solidFill>
            </a:endParaRPr>
          </a:p>
          <a:p>
            <a:pPr>
              <a:buFontTx/>
              <a:buAutoNum type="arabicPeriod"/>
            </a:pPr>
            <a:r>
              <a:rPr lang="lt-LT" altLang="lt-LT" sz="2000">
                <a:solidFill>
                  <a:srgbClr val="000000"/>
                </a:solidFill>
                <a:latin typeface="Calibri" panose="020F0502020204030204" pitchFamily="34" charset="0"/>
              </a:rPr>
              <a:t> a</a:t>
            </a:r>
            <a:r>
              <a:rPr lang="en-US" altLang="lt-LT" sz="2000">
                <a:solidFill>
                  <a:srgbClr val="000000"/>
                </a:solidFill>
                <a:latin typeface="Calibri" panose="020F0502020204030204" pitchFamily="34" charset="0"/>
              </a:rPr>
              <a:t>​</a:t>
            </a:r>
            <a:endParaRPr lang="en-US" altLang="lt-LT" sz="2000">
              <a:solidFill>
                <a:srgbClr val="000000"/>
              </a:solidFill>
            </a:endParaRPr>
          </a:p>
          <a:p>
            <a:pPr>
              <a:buFontTx/>
              <a:buAutoNum type="arabicPeriod"/>
            </a:pPr>
            <a:r>
              <a:rPr lang="lt-LT" altLang="lt-LT" sz="2000">
                <a:solidFill>
                  <a:srgbClr val="000000"/>
                </a:solidFill>
                <a:latin typeface="Calibri" panose="020F0502020204030204" pitchFamily="34" charset="0"/>
              </a:rPr>
              <a:t> d</a:t>
            </a:r>
            <a:r>
              <a:rPr lang="en-US" altLang="lt-LT" sz="2000">
                <a:solidFill>
                  <a:srgbClr val="000000"/>
                </a:solidFill>
                <a:latin typeface="Calibri" panose="020F0502020204030204" pitchFamily="34" charset="0"/>
              </a:rPr>
              <a:t>​</a:t>
            </a:r>
            <a:endParaRPr lang="en-US" altLang="lt-LT" sz="2000">
              <a:solidFill>
                <a:srgbClr val="000000"/>
              </a:solidFill>
            </a:endParaRPr>
          </a:p>
          <a:p>
            <a:pPr>
              <a:buFontTx/>
              <a:buAutoNum type="arabicPeriod"/>
            </a:pPr>
            <a:r>
              <a:rPr lang="lt-LT" altLang="lt-LT" sz="2000">
                <a:solidFill>
                  <a:srgbClr val="000000"/>
                </a:solidFill>
                <a:latin typeface="Calibri" panose="020F0502020204030204" pitchFamily="34" charset="0"/>
              </a:rPr>
              <a:t> c</a:t>
            </a:r>
            <a:r>
              <a:rPr lang="en-US" altLang="lt-LT" sz="2000">
                <a:solidFill>
                  <a:srgbClr val="000000"/>
                </a:solidFill>
                <a:latin typeface="Calibri" panose="020F0502020204030204" pitchFamily="34" charset="0"/>
              </a:rPr>
              <a:t>​</a:t>
            </a:r>
            <a:endParaRPr lang="en-US" altLang="lt-LT" sz="2000">
              <a:solidFill>
                <a:srgbClr val="000000"/>
              </a:solidFill>
            </a:endParaRPr>
          </a:p>
          <a:p>
            <a:pPr>
              <a:buFontTx/>
              <a:buAutoNum type="arabicPeriod"/>
            </a:pPr>
            <a:r>
              <a:rPr lang="lt-LT" altLang="lt-LT" sz="2000">
                <a:solidFill>
                  <a:srgbClr val="000000"/>
                </a:solidFill>
                <a:latin typeface="Calibri" panose="020F0502020204030204" pitchFamily="34" charset="0"/>
              </a:rPr>
              <a:t> b </a:t>
            </a:r>
            <a:r>
              <a:rPr lang="en-US" altLang="lt-LT" sz="2000">
                <a:solidFill>
                  <a:srgbClr val="000000"/>
                </a:solidFill>
                <a:latin typeface="Calibri" panose="020F0502020204030204" pitchFamily="34" charset="0"/>
              </a:rPr>
              <a:t>​</a:t>
            </a:r>
            <a:endParaRPr lang="lt-LT" altLang="lt-LT" sz="2000">
              <a:solidFill>
                <a:srgbClr val="000000"/>
              </a:solidFill>
            </a:endParaRPr>
          </a:p>
          <a:p>
            <a:pPr>
              <a:buFontTx/>
              <a:buAutoNum type="arabicPeriod"/>
            </a:pPr>
            <a:r>
              <a:rPr lang="lt-LT" altLang="lt-LT" sz="2000">
                <a:solidFill>
                  <a:srgbClr val="000000"/>
                </a:solidFill>
                <a:latin typeface="Calibri" panose="020F0502020204030204" pitchFamily="34" charset="0"/>
              </a:rPr>
              <a:t> a</a:t>
            </a:r>
            <a:endParaRPr lang="en-US" altLang="lt-LT" sz="2000">
              <a:solidFill>
                <a:srgbClr val="000000"/>
              </a:solidFill>
            </a:endParaRPr>
          </a:p>
          <a:p>
            <a:endParaRPr lang="lt-LT" altLang="en-US"/>
          </a:p>
        </p:txBody>
      </p:sp>
      <p:pic>
        <p:nvPicPr>
          <p:cNvPr id="37893" name="Picture 4">
            <a:extLst>
              <a:ext uri="{FF2B5EF4-FFF2-40B4-BE49-F238E27FC236}">
                <a16:creationId xmlns:a16="http://schemas.microsoft.com/office/drawing/2014/main" id="{A1691A54-8D75-A2F6-45E9-73546CBA6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963" y="4030663"/>
            <a:ext cx="2878137"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tačiakampis 5">
            <a:extLst>
              <a:ext uri="{FF2B5EF4-FFF2-40B4-BE49-F238E27FC236}">
                <a16:creationId xmlns:a16="http://schemas.microsoft.com/office/drawing/2014/main" id="{8523469F-BF03-9AEF-F583-2861A5DDF7CE}"/>
              </a:ext>
            </a:extLst>
          </p:cNvPr>
          <p:cNvSpPr/>
          <p:nvPr/>
        </p:nvSpPr>
        <p:spPr>
          <a:xfrm>
            <a:off x="3995738" y="2060575"/>
            <a:ext cx="2160587" cy="2317750"/>
          </a:xfrm>
          <a:prstGeom prst="rect">
            <a:avLst/>
          </a:prstGeo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sp>
        <p:nvSpPr>
          <p:cNvPr id="37895" name="TextBox 6">
            <a:extLst>
              <a:ext uri="{FF2B5EF4-FFF2-40B4-BE49-F238E27FC236}">
                <a16:creationId xmlns:a16="http://schemas.microsoft.com/office/drawing/2014/main" id="{77EA7749-0068-3E55-3E01-E66DF8E1A8E2}"/>
              </a:ext>
            </a:extLst>
          </p:cNvPr>
          <p:cNvSpPr txBox="1">
            <a:spLocks noChangeArrowheads="1"/>
          </p:cNvSpPr>
          <p:nvPr/>
        </p:nvSpPr>
        <p:spPr bwMode="auto">
          <a:xfrm>
            <a:off x="4140200" y="2276475"/>
            <a:ext cx="1871663"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AutoNum type="arabicPeriod"/>
            </a:pPr>
            <a:r>
              <a:rPr lang="lt-LT" altLang="en-US"/>
              <a:t>A, G, M, P.</a:t>
            </a:r>
          </a:p>
          <a:p>
            <a:pPr>
              <a:buFont typeface="Arial" panose="020B0604020202020204" pitchFamily="34" charset="0"/>
              <a:buAutoNum type="arabicPeriod"/>
            </a:pPr>
            <a:r>
              <a:rPr lang="lt-LT" altLang="en-US"/>
              <a:t>C, I, K.</a:t>
            </a:r>
          </a:p>
          <a:p>
            <a:pPr>
              <a:buFont typeface="Arial" panose="020B0604020202020204" pitchFamily="34" charset="0"/>
              <a:buAutoNum type="arabicPeriod"/>
            </a:pPr>
            <a:r>
              <a:rPr lang="lt-LT" altLang="en-US"/>
              <a:t>E, J, O.</a:t>
            </a:r>
          </a:p>
          <a:p>
            <a:pPr>
              <a:buFont typeface="Arial" panose="020B0604020202020204" pitchFamily="34" charset="0"/>
              <a:buAutoNum type="arabicPeriod"/>
            </a:pPr>
            <a:r>
              <a:rPr lang="lt-LT" altLang="en-US"/>
              <a:t>B, L.</a:t>
            </a:r>
          </a:p>
          <a:p>
            <a:pPr>
              <a:buFont typeface="Arial" panose="020B0604020202020204" pitchFamily="34" charset="0"/>
              <a:buAutoNum type="arabicPeriod"/>
            </a:pPr>
            <a:r>
              <a:rPr lang="lt-LT" altLang="en-US"/>
              <a:t>O, F, H, R.</a:t>
            </a:r>
          </a:p>
          <a:p>
            <a:pPr>
              <a:buFont typeface="Arial" panose="020B0604020202020204" pitchFamily="34" charset="0"/>
              <a:buAutoNum type="arabicPeriod"/>
            </a:pPr>
            <a:r>
              <a:rPr lang="lt-LT" altLang="en-US"/>
              <a:t>N</a:t>
            </a:r>
          </a:p>
        </p:txBody>
      </p:sp>
      <p:sp>
        <p:nvSpPr>
          <p:cNvPr id="8" name="Stačiakampis 7">
            <a:extLst>
              <a:ext uri="{FF2B5EF4-FFF2-40B4-BE49-F238E27FC236}">
                <a16:creationId xmlns:a16="http://schemas.microsoft.com/office/drawing/2014/main" id="{E357B7E6-89BE-375A-D5FC-8B913EEAD114}"/>
              </a:ext>
            </a:extLst>
          </p:cNvPr>
          <p:cNvSpPr/>
          <p:nvPr/>
        </p:nvSpPr>
        <p:spPr>
          <a:xfrm>
            <a:off x="400050" y="2060575"/>
            <a:ext cx="431800" cy="3776663"/>
          </a:xfrm>
          <a:prstGeom prst="rect">
            <a:avLst/>
          </a:prstGeo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sp>
        <p:nvSpPr>
          <p:cNvPr id="9" name="TextBox 8">
            <a:extLst>
              <a:ext uri="{FF2B5EF4-FFF2-40B4-BE49-F238E27FC236}">
                <a16:creationId xmlns:a16="http://schemas.microsoft.com/office/drawing/2014/main" id="{A39B9CBC-89BD-607A-97DD-C38D0DCB452B}"/>
              </a:ext>
            </a:extLst>
          </p:cNvPr>
          <p:cNvSpPr txBox="1"/>
          <p:nvPr/>
        </p:nvSpPr>
        <p:spPr>
          <a:xfrm>
            <a:off x="324335" y="2912986"/>
            <a:ext cx="485518" cy="2071497"/>
          </a:xfrm>
          <a:prstGeom prst="rect">
            <a:avLst/>
          </a:prstGeom>
          <a:noFill/>
        </p:spPr>
        <p:txBody>
          <a:bodyPr vert="wordArtVert">
            <a:spAutoFit/>
          </a:bodyPr>
          <a:lstStyle/>
          <a:p>
            <a:pPr>
              <a:defRPr/>
            </a:pPr>
            <a:r>
              <a:rPr lang="lt-LT" b="1" dirty="0">
                <a:solidFill>
                  <a:srgbClr val="00B050"/>
                </a:solidFill>
              </a:rPr>
              <a:t>TESTAS</a:t>
            </a:r>
          </a:p>
        </p:txBody>
      </p:sp>
      <p:sp>
        <p:nvSpPr>
          <p:cNvPr id="10" name="Stačiakampis 9">
            <a:extLst>
              <a:ext uri="{FF2B5EF4-FFF2-40B4-BE49-F238E27FC236}">
                <a16:creationId xmlns:a16="http://schemas.microsoft.com/office/drawing/2014/main" id="{A1237823-CF9D-20A6-D6FC-5267DB70E52E}"/>
              </a:ext>
            </a:extLst>
          </p:cNvPr>
          <p:cNvSpPr/>
          <p:nvPr/>
        </p:nvSpPr>
        <p:spPr>
          <a:xfrm>
            <a:off x="6370638" y="2060575"/>
            <a:ext cx="503237" cy="2317750"/>
          </a:xfrm>
          <a:prstGeom prst="rect">
            <a:avLst/>
          </a:prstGeo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sp>
        <p:nvSpPr>
          <p:cNvPr id="37899" name="TextBox 10">
            <a:extLst>
              <a:ext uri="{FF2B5EF4-FFF2-40B4-BE49-F238E27FC236}">
                <a16:creationId xmlns:a16="http://schemas.microsoft.com/office/drawing/2014/main" id="{FB3D9B07-27EB-8595-5FC1-4DD4082C0BB0}"/>
              </a:ext>
            </a:extLst>
          </p:cNvPr>
          <p:cNvSpPr txBox="1">
            <a:spLocks noChangeArrowheads="1"/>
          </p:cNvSpPr>
          <p:nvPr/>
        </p:nvSpPr>
        <p:spPr bwMode="auto">
          <a:xfrm>
            <a:off x="6481763" y="2414588"/>
            <a:ext cx="4318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lt-LT" altLang="en-US" b="1">
                <a:solidFill>
                  <a:srgbClr val="00B050"/>
                </a:solidFill>
              </a:rPr>
              <a:t>RŪŠYS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urinio vietos rezervavimo ženklas 2">
            <a:extLst>
              <a:ext uri="{FF2B5EF4-FFF2-40B4-BE49-F238E27FC236}">
                <a16:creationId xmlns:a16="http://schemas.microsoft.com/office/drawing/2014/main" id="{233CD2A8-0968-B778-F957-68533E499497}"/>
              </a:ext>
            </a:extLst>
          </p:cNvPr>
          <p:cNvSpPr>
            <a:spLocks noGrp="1" noChangeArrowheads="1"/>
          </p:cNvSpPr>
          <p:nvPr>
            <p:ph idx="1"/>
          </p:nvPr>
        </p:nvSpPr>
        <p:spPr/>
        <p:txBody>
          <a:bodyPr/>
          <a:lstStyle/>
          <a:p>
            <a:pPr marL="0" indent="0" algn="just">
              <a:buNone/>
            </a:pPr>
            <a:r>
              <a:rPr lang="lt-LT" altLang="en-US" sz="2000" dirty="0">
                <a:latin typeface="Times New Roman"/>
                <a:cs typeface="Times New Roman"/>
              </a:rPr>
              <a:t>1. Tomas išėjo į kiemą pažaisti 15.20 val. ir lauke išbuvo 3 h 25 min. Kada berniukas grįžo namo.</a:t>
            </a:r>
            <a:endParaRPr lang="en-US">
              <a:latin typeface="Times New Roman"/>
              <a:cs typeface="Times New Roman"/>
            </a:endParaRPr>
          </a:p>
          <a:p>
            <a:pPr marL="0" indent="0" algn="just">
              <a:buNone/>
            </a:pPr>
            <a:r>
              <a:rPr lang="lt-LT" altLang="en-US" sz="2000" dirty="0">
                <a:latin typeface="Times New Roman"/>
                <a:cs typeface="Times New Roman"/>
              </a:rPr>
              <a:t>2. Mariaus brolis dar neseniai gavo vairuotojo pažymėjimą ir gali važiuoti ne didesniu negu70km/h greičiu. Važiuojant į kaimą, automobilį vairuoja brolis ir važiuoja vidutiniškai 60km/h greičiu. Kaimą jie pasiekė per 3 valandas. Grįžtant atgal vairuoja tėtis ir jis važiuoja 90km/h greičiu. Per kiek laiko jie grįš namo?</a:t>
            </a:r>
            <a:endParaRPr lang="lt-LT" altLang="en-US" sz="2000">
              <a:latin typeface="Times New Roman" panose="02020603050405020304" pitchFamily="18" charset="0"/>
              <a:cs typeface="Times New Roman" panose="02020603050405020304" pitchFamily="18" charset="0"/>
            </a:endParaRPr>
          </a:p>
        </p:txBody>
      </p:sp>
      <p:sp>
        <p:nvSpPr>
          <p:cNvPr id="4" name="Pavadinimas 3">
            <a:extLst>
              <a:ext uri="{FF2B5EF4-FFF2-40B4-BE49-F238E27FC236}">
                <a16:creationId xmlns:a16="http://schemas.microsoft.com/office/drawing/2014/main" id="{8E6E6BFA-93B3-0A6A-7C25-887C7FFA7ABC}"/>
              </a:ext>
            </a:extLst>
          </p:cNvPr>
          <p:cNvSpPr>
            <a:spLocks noGrp="1"/>
          </p:cNvSpPr>
          <p:nvPr>
            <p:ph type="title"/>
          </p:nvPr>
        </p:nvSpPr>
        <p:spPr>
          <a:xfrm>
            <a:off x="453308" y="503616"/>
            <a:ext cx="8229600" cy="910919"/>
          </a:xfr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lstStyle/>
          <a:p>
            <a:pPr>
              <a:defRPr/>
            </a:pPr>
            <a:r>
              <a:rPr lang="lt-LT" sz="2000" b="1" dirty="0">
                <a:solidFill>
                  <a:srgbClr val="00B050"/>
                </a:solidFill>
                <a:effectLst>
                  <a:outerShdw blurRad="38100" dist="38100" dir="2700000" algn="tl">
                    <a:srgbClr val="000000">
                      <a:alpha val="43137"/>
                    </a:srgbClr>
                  </a:outerShdw>
                </a:effectLst>
              </a:rPr>
              <a:t>Uždaviniai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urinio vietos rezervavimo ženklas 2">
            <a:extLst>
              <a:ext uri="{FF2B5EF4-FFF2-40B4-BE49-F238E27FC236}">
                <a16:creationId xmlns:a16="http://schemas.microsoft.com/office/drawing/2014/main" id="{D3D0CCCF-26BF-DDBC-3B37-39997DDE154D}"/>
              </a:ext>
            </a:extLst>
          </p:cNvPr>
          <p:cNvSpPr>
            <a:spLocks noGrp="1" noChangeArrowheads="1"/>
          </p:cNvSpPr>
          <p:nvPr>
            <p:ph idx="1"/>
          </p:nvPr>
        </p:nvSpPr>
        <p:spPr>
          <a:xfrm>
            <a:off x="503616" y="1611804"/>
            <a:ext cx="5189337" cy="2843375"/>
          </a:xfrm>
        </p:spPr>
        <p:txBody>
          <a:bodyPr/>
          <a:lstStyle/>
          <a:p>
            <a:pPr marL="0" indent="0" algn="just">
              <a:buNone/>
            </a:pPr>
            <a:r>
              <a:rPr lang="lt-LT" altLang="en-US" sz="2000" dirty="0"/>
              <a:t>3. Į žibalinę lempą įpilta 200 ml žibalo. Per 15 minučių sudega 10 g žibalo (prisiminkite žibalo tankis 0,8 g/cm</a:t>
            </a:r>
            <a:r>
              <a:rPr lang="lt-LT" altLang="en-US" sz="1200" dirty="0"/>
              <a:t>3</a:t>
            </a:r>
            <a:r>
              <a:rPr lang="lt-LT" altLang="en-US" sz="2000" dirty="0"/>
              <a:t>). Per kiek užges lempa?</a:t>
            </a:r>
            <a:endParaRPr lang="en-US" dirty="0"/>
          </a:p>
          <a:p>
            <a:pPr marL="0" indent="0" algn="just">
              <a:buNone/>
            </a:pPr>
            <a:endParaRPr lang="lt-LT" altLang="en-US" sz="2000" dirty="0"/>
          </a:p>
          <a:p>
            <a:pPr marL="0" indent="0" algn="just">
              <a:buNone/>
            </a:pPr>
            <a:r>
              <a:rPr lang="lt-LT" altLang="en-US" sz="2000" dirty="0"/>
              <a:t>4. Žmogaus akių mirksnis vidutiniškai trunka 0,4 s. Per 0,05 s vokai nusileidžia, per 0,2 s pakeliami.</a:t>
            </a:r>
          </a:p>
          <a:p>
            <a:pPr marL="0" indent="0" algn="just">
              <a:buNone/>
            </a:pPr>
            <a:br>
              <a:rPr lang="lt-LT" altLang="en-US" sz="2000" dirty="0"/>
            </a:br>
            <a:r>
              <a:rPr lang="lt-LT" altLang="en-US" sz="2000" dirty="0"/>
              <a:t>a) Kiek laiko mirktelėjimo metu žmogus būna užsimerkęs?</a:t>
            </a:r>
            <a:br>
              <a:rPr lang="lt-LT" altLang="en-US" sz="2000" dirty="0"/>
            </a:br>
            <a:r>
              <a:rPr lang="lt-LT" altLang="en-US" sz="2000" dirty="0"/>
              <a:t>b) Kurią mirksnio trukmes dalį sudaro voku pakėlimas? </a:t>
            </a:r>
            <a:endParaRPr lang="lt-LT"/>
          </a:p>
        </p:txBody>
      </p:sp>
      <p:sp>
        <p:nvSpPr>
          <p:cNvPr id="4" name="Pavadinimas 3">
            <a:extLst>
              <a:ext uri="{FF2B5EF4-FFF2-40B4-BE49-F238E27FC236}">
                <a16:creationId xmlns:a16="http://schemas.microsoft.com/office/drawing/2014/main" id="{740525BA-39C5-1A13-39F2-457287352E39}"/>
              </a:ext>
            </a:extLst>
          </p:cNvPr>
          <p:cNvSpPr>
            <a:spLocks noGrp="1"/>
          </p:cNvSpPr>
          <p:nvPr>
            <p:ph type="title"/>
          </p:nvPr>
        </p:nvSpPr>
        <p:spPr>
          <a:xfrm>
            <a:off x="457200" y="486041"/>
            <a:ext cx="8229600" cy="899315"/>
          </a:xfr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lstStyle/>
          <a:p>
            <a:pPr>
              <a:defRPr/>
            </a:pPr>
            <a:r>
              <a:rPr lang="lt-LT" sz="2000" b="1" dirty="0">
                <a:solidFill>
                  <a:srgbClr val="00B050"/>
                </a:solidFill>
                <a:effectLst>
                  <a:outerShdw blurRad="38100" dist="38100" dir="2700000" algn="tl">
                    <a:srgbClr val="000000">
                      <a:alpha val="43137"/>
                    </a:srgbClr>
                  </a:outerShdw>
                </a:effectLst>
              </a:rPr>
              <a:t>Uždaviniai</a:t>
            </a:r>
          </a:p>
        </p:txBody>
      </p:sp>
      <p:pic>
        <p:nvPicPr>
          <p:cNvPr id="2" name="Picture 2">
            <a:extLst>
              <a:ext uri="{FF2B5EF4-FFF2-40B4-BE49-F238E27FC236}">
                <a16:creationId xmlns:a16="http://schemas.microsoft.com/office/drawing/2014/main" id="{FB2EFD74-5A8F-8A30-4DC8-A2DD95BD2D65}"/>
              </a:ext>
            </a:extLst>
          </p:cNvPr>
          <p:cNvPicPr>
            <a:picLocks noChangeAspect="1"/>
          </p:cNvPicPr>
          <p:nvPr/>
        </p:nvPicPr>
        <p:blipFill>
          <a:blip r:embed="rId2"/>
          <a:stretch>
            <a:fillRect/>
          </a:stretch>
        </p:blipFill>
        <p:spPr>
          <a:xfrm>
            <a:off x="5913682" y="2420452"/>
            <a:ext cx="2686996" cy="273084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urinio vietos rezervavimo ženklas 2">
            <a:extLst>
              <a:ext uri="{FF2B5EF4-FFF2-40B4-BE49-F238E27FC236}">
                <a16:creationId xmlns:a16="http://schemas.microsoft.com/office/drawing/2014/main" id="{DE827711-3640-F0A6-6376-8B7B944D8AF3}"/>
              </a:ext>
            </a:extLst>
          </p:cNvPr>
          <p:cNvSpPr>
            <a:spLocks noGrp="1" noChangeArrowheads="1"/>
          </p:cNvSpPr>
          <p:nvPr>
            <p:ph idx="1"/>
          </p:nvPr>
        </p:nvSpPr>
        <p:spPr>
          <a:xfrm>
            <a:off x="457200" y="1588596"/>
            <a:ext cx="4864422" cy="4839272"/>
          </a:xfrm>
        </p:spPr>
        <p:txBody>
          <a:bodyPr/>
          <a:lstStyle/>
          <a:p>
            <a:pPr marL="0" indent="0">
              <a:buNone/>
            </a:pPr>
            <a:r>
              <a:rPr lang="lt-LT" altLang="en-US" sz="2000" dirty="0">
                <a:latin typeface="Times New Roman"/>
                <a:cs typeface="Times New Roman"/>
              </a:rPr>
              <a:t>1. 15h 20min+3h 25min</a:t>
            </a:r>
            <a:r>
              <a:rPr lang="en-US" altLang="en-US" sz="2000" dirty="0">
                <a:latin typeface="Times New Roman"/>
                <a:cs typeface="Times New Roman"/>
              </a:rPr>
              <a:t>=18h 45min</a:t>
            </a:r>
          </a:p>
          <a:p>
            <a:pPr marL="0" indent="0">
              <a:buNone/>
            </a:pPr>
            <a:endParaRPr lang="en-US" altLang="en-US" sz="2000" dirty="0">
              <a:latin typeface="Times New Roman"/>
              <a:cs typeface="Times New Roman"/>
            </a:endParaRPr>
          </a:p>
          <a:p>
            <a:pPr marL="0" indent="0">
              <a:buNone/>
            </a:pPr>
            <a:r>
              <a:rPr lang="en-US" altLang="en-US" sz="2000" dirty="0">
                <a:latin typeface="Times New Roman"/>
                <a:cs typeface="Times New Roman"/>
              </a:rPr>
              <a:t>2. 60km/h x 3h = 180km</a:t>
            </a:r>
          </a:p>
          <a:p>
            <a:pPr marL="0" indent="0">
              <a:buNone/>
            </a:pPr>
            <a:r>
              <a:rPr lang="en-US" altLang="en-US" sz="2000" dirty="0">
                <a:latin typeface="Times New Roman"/>
                <a:cs typeface="Times New Roman"/>
              </a:rPr>
              <a:t>120km : 90km/h= 2h</a:t>
            </a:r>
            <a:endParaRPr lang="en-US" altLang="en-US" sz="2000" dirty="0">
              <a:latin typeface="Times New Roman" panose="02020603050405020304" pitchFamily="18" charset="0"/>
              <a:cs typeface="Times New Roman" panose="02020603050405020304" pitchFamily="18" charset="0"/>
            </a:endParaRPr>
          </a:p>
          <a:p>
            <a:pPr marL="0" indent="0">
              <a:buNone/>
            </a:pPr>
            <a:endParaRPr lang="en-US" altLang="en-US" sz="2000" dirty="0">
              <a:latin typeface="Times New Roman" panose="02020603050405020304" pitchFamily="18" charset="0"/>
              <a:cs typeface="Times New Roman" panose="02020603050405020304" pitchFamily="18" charset="0"/>
            </a:endParaRPr>
          </a:p>
          <a:p>
            <a:pPr marL="0" indent="0">
              <a:buFontTx/>
              <a:buNone/>
            </a:pPr>
            <a:r>
              <a:rPr lang="en-US" altLang="en-US" sz="2000" dirty="0">
                <a:latin typeface="Times New Roman"/>
                <a:cs typeface="Times New Roman"/>
              </a:rPr>
              <a:t>3. 1) 0.8x200=160g</a:t>
            </a:r>
          </a:p>
          <a:p>
            <a:pPr marL="0" indent="0">
              <a:buNone/>
            </a:pPr>
            <a:r>
              <a:rPr lang="en-US" altLang="en-US" sz="2000" dirty="0">
                <a:latin typeface="Times New Roman"/>
                <a:cs typeface="Times New Roman"/>
              </a:rPr>
              <a:t>    2) 160:10=16</a:t>
            </a:r>
          </a:p>
          <a:p>
            <a:pPr marL="0" indent="0">
              <a:buNone/>
            </a:pPr>
            <a:r>
              <a:rPr lang="en-US" altLang="en-US" sz="2000" dirty="0">
                <a:latin typeface="Times New Roman"/>
                <a:cs typeface="Times New Roman"/>
              </a:rPr>
              <a:t>    3) 16x15= 240min</a:t>
            </a:r>
          </a:p>
          <a:p>
            <a:pPr marL="0" indent="0">
              <a:buNone/>
            </a:pPr>
            <a:r>
              <a:rPr lang="en-US" altLang="en-US" sz="2000" dirty="0">
                <a:latin typeface="Times New Roman"/>
                <a:cs typeface="Times New Roman"/>
              </a:rPr>
              <a:t>    4) 240:60=4h</a:t>
            </a:r>
          </a:p>
          <a:p>
            <a:pPr marL="0" indent="0">
              <a:buFontTx/>
              <a:buNone/>
            </a:pPr>
            <a:endParaRPr lang="en-US" altLang="en-US" sz="2000" dirty="0">
              <a:latin typeface="Times New Roman" panose="02020603050405020304" pitchFamily="18" charset="0"/>
              <a:cs typeface="Times New Roman" panose="02020603050405020304" pitchFamily="18" charset="0"/>
            </a:endParaRPr>
          </a:p>
          <a:p>
            <a:pPr marL="0" indent="0">
              <a:buFontTx/>
              <a:buNone/>
            </a:pPr>
            <a:r>
              <a:rPr lang="en-US" altLang="en-US" sz="2000" dirty="0">
                <a:latin typeface="Times New Roman"/>
                <a:cs typeface="Times New Roman"/>
              </a:rPr>
              <a:t>4. a) 0.4-0.05-0.2=0.15s</a:t>
            </a:r>
          </a:p>
          <a:p>
            <a:pPr marL="0" indent="0">
              <a:buNone/>
            </a:pPr>
            <a:r>
              <a:rPr lang="en-US" altLang="en-US" sz="2000" dirty="0">
                <a:latin typeface="Times New Roman"/>
                <a:cs typeface="Times New Roman"/>
              </a:rPr>
              <a:t>    b) 0.2:0.4=0.5</a:t>
            </a:r>
          </a:p>
        </p:txBody>
      </p:sp>
      <p:sp>
        <p:nvSpPr>
          <p:cNvPr id="4" name="Pavadinimas 3">
            <a:extLst>
              <a:ext uri="{FF2B5EF4-FFF2-40B4-BE49-F238E27FC236}">
                <a16:creationId xmlns:a16="http://schemas.microsoft.com/office/drawing/2014/main" id="{770C9264-ECB4-A1C9-90EC-903C47E3F2C1}"/>
              </a:ext>
            </a:extLst>
          </p:cNvPr>
          <p:cNvSpPr>
            <a:spLocks noGrp="1"/>
          </p:cNvSpPr>
          <p:nvPr>
            <p:ph type="title"/>
          </p:nvPr>
        </p:nvSpPr>
        <p:spPr>
          <a:xfrm>
            <a:off x="457200" y="537824"/>
            <a:ext cx="8229600" cy="876108"/>
          </a:xfrm>
          <a:solidFill>
            <a:srgbClr val="B3FDA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lstStyle/>
          <a:p>
            <a:pPr>
              <a:defRPr/>
            </a:pPr>
            <a:r>
              <a:rPr lang="lt-LT" sz="2000" b="1" dirty="0">
                <a:solidFill>
                  <a:srgbClr val="00B050"/>
                </a:solidFill>
                <a:effectLst>
                  <a:outerShdw blurRad="38100" dist="38100" dir="2700000" algn="tl">
                    <a:srgbClr val="000000">
                      <a:alpha val="43137"/>
                    </a:srgbClr>
                  </a:outerShdw>
                </a:effectLst>
              </a:rPr>
              <a:t>Uždavinių atsakymai</a:t>
            </a:r>
          </a:p>
        </p:txBody>
      </p:sp>
      <p:pic>
        <p:nvPicPr>
          <p:cNvPr id="2" name="Picture 2">
            <a:extLst>
              <a:ext uri="{FF2B5EF4-FFF2-40B4-BE49-F238E27FC236}">
                <a16:creationId xmlns:a16="http://schemas.microsoft.com/office/drawing/2014/main" id="{32101ED6-CCD3-9F18-CB03-61359087AD54}"/>
              </a:ext>
            </a:extLst>
          </p:cNvPr>
          <p:cNvPicPr>
            <a:picLocks noChangeAspect="1"/>
          </p:cNvPicPr>
          <p:nvPr/>
        </p:nvPicPr>
        <p:blipFill>
          <a:blip r:embed="rId2"/>
          <a:stretch>
            <a:fillRect/>
          </a:stretch>
        </p:blipFill>
        <p:spPr>
          <a:xfrm>
            <a:off x="4256368" y="2649779"/>
            <a:ext cx="4448997" cy="276526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Pavadinimas 1">
            <a:extLst>
              <a:ext uri="{FF2B5EF4-FFF2-40B4-BE49-F238E27FC236}">
                <a16:creationId xmlns:a16="http://schemas.microsoft.com/office/drawing/2014/main" id="{E48131C4-0231-E70B-C5D8-65FE41763F8B}"/>
              </a:ext>
            </a:extLst>
          </p:cNvPr>
          <p:cNvSpPr>
            <a:spLocks noGrp="1" noChangeArrowheads="1"/>
          </p:cNvSpPr>
          <p:nvPr>
            <p:ph type="title"/>
          </p:nvPr>
        </p:nvSpPr>
        <p:spPr/>
        <p:txBody>
          <a:bodyPr/>
          <a:lstStyle/>
          <a:p>
            <a:r>
              <a:rPr lang="lt-LT" altLang="lt-LT" b="1" err="1">
                <a:latin typeface="Times New Roman"/>
              </a:rPr>
              <a:t>Ekspermentai</a:t>
            </a:r>
            <a:endParaRPr lang="lt-LT" altLang="lt-LT" b="1">
              <a:latin typeface="Times New Roman"/>
            </a:endParaRPr>
          </a:p>
        </p:txBody>
      </p:sp>
      <p:sp>
        <p:nvSpPr>
          <p:cNvPr id="41987" name="Turinio vietos rezervavimo ženklas 2">
            <a:extLst>
              <a:ext uri="{FF2B5EF4-FFF2-40B4-BE49-F238E27FC236}">
                <a16:creationId xmlns:a16="http://schemas.microsoft.com/office/drawing/2014/main" id="{9F98827D-E344-4CA6-917A-D6D7B60B793B}"/>
              </a:ext>
            </a:extLst>
          </p:cNvPr>
          <p:cNvSpPr>
            <a:spLocks noGrp="1" noChangeArrowheads="1"/>
          </p:cNvSpPr>
          <p:nvPr>
            <p:ph sz="half" idx="1"/>
          </p:nvPr>
        </p:nvSpPr>
        <p:spPr>
          <a:xfrm>
            <a:off x="538428" y="1414535"/>
            <a:ext cx="4038600" cy="4525963"/>
          </a:xfrm>
        </p:spPr>
        <p:txBody>
          <a:bodyPr/>
          <a:lstStyle/>
          <a:p>
            <a:pPr>
              <a:buFont typeface="Wingdings"/>
              <a:buChar char="Ø"/>
            </a:pPr>
            <a:r>
              <a:rPr lang="lt-LT" altLang="lt-LT" dirty="0">
                <a:latin typeface="Times New Roman"/>
              </a:rPr>
              <a:t>Ugnies laikrodis</a:t>
            </a:r>
            <a:endParaRPr lang="en-US" dirty="0">
              <a:latin typeface="Times New Roman"/>
            </a:endParaRPr>
          </a:p>
          <a:p>
            <a:pPr>
              <a:buFont typeface="Wingdings"/>
              <a:buChar char="Ø"/>
            </a:pPr>
            <a:r>
              <a:rPr lang="lt-LT" altLang="lt-LT" dirty="0">
                <a:latin typeface="Times New Roman"/>
              </a:rPr>
              <a:t>Vandens laikrodis</a:t>
            </a:r>
          </a:p>
          <a:p>
            <a:pPr>
              <a:buFont typeface="Wingdings"/>
              <a:buChar char="Ø"/>
            </a:pPr>
            <a:r>
              <a:rPr lang="lt-LT" altLang="lt-LT" dirty="0">
                <a:latin typeface="Times New Roman"/>
              </a:rPr>
              <a:t>Saulės laikrodis</a:t>
            </a:r>
          </a:p>
          <a:p>
            <a:endParaRPr lang="lt-LT" altLang="lt-LT"/>
          </a:p>
        </p:txBody>
      </p:sp>
      <p:pic>
        <p:nvPicPr>
          <p:cNvPr id="41988" name="Picture 6" descr="Media">
            <a:extLst>
              <a:ext uri="{FF2B5EF4-FFF2-40B4-BE49-F238E27FC236}">
                <a16:creationId xmlns:a16="http://schemas.microsoft.com/office/drawing/2014/main" id="{8C033EE1-16A5-CD52-84BD-89B1167B2D1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73846" y="1414044"/>
            <a:ext cx="3710407" cy="4975909"/>
          </a:xfr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Pavadinimas 1">
            <a:extLst>
              <a:ext uri="{FF2B5EF4-FFF2-40B4-BE49-F238E27FC236}">
                <a16:creationId xmlns:a16="http://schemas.microsoft.com/office/drawing/2014/main" id="{CBA57594-B484-6092-3D22-CCCD1F6DB391}"/>
              </a:ext>
            </a:extLst>
          </p:cNvPr>
          <p:cNvSpPr>
            <a:spLocks noGrp="1" noChangeArrowheads="1"/>
          </p:cNvSpPr>
          <p:nvPr>
            <p:ph type="title"/>
          </p:nvPr>
        </p:nvSpPr>
        <p:spPr>
          <a:xfrm>
            <a:off x="457200" y="378178"/>
            <a:ext cx="8229600" cy="1143000"/>
          </a:xfrm>
        </p:spPr>
        <p:txBody>
          <a:bodyPr/>
          <a:lstStyle/>
          <a:p>
            <a:r>
              <a:rPr lang="lt-LT" altLang="lt-LT" b="1" dirty="0">
                <a:latin typeface="Times New Roman"/>
              </a:rPr>
              <a:t>Ugnies laikrodis</a:t>
            </a:r>
          </a:p>
        </p:txBody>
      </p:sp>
      <p:sp>
        <p:nvSpPr>
          <p:cNvPr id="43011" name="Turinio vietos rezervavimo ženklas 2">
            <a:extLst>
              <a:ext uri="{FF2B5EF4-FFF2-40B4-BE49-F238E27FC236}">
                <a16:creationId xmlns:a16="http://schemas.microsoft.com/office/drawing/2014/main" id="{1A2AF9EA-E3B1-5831-C0FA-FB0074C50E13}"/>
              </a:ext>
            </a:extLst>
          </p:cNvPr>
          <p:cNvSpPr>
            <a:spLocks noGrp="1" noChangeArrowheads="1"/>
          </p:cNvSpPr>
          <p:nvPr>
            <p:ph sz="half" idx="1"/>
          </p:nvPr>
        </p:nvSpPr>
        <p:spPr>
          <a:xfrm>
            <a:off x="457200" y="1465729"/>
            <a:ext cx="4038600" cy="4525963"/>
          </a:xfrm>
        </p:spPr>
        <p:txBody>
          <a:bodyPr/>
          <a:lstStyle/>
          <a:p>
            <a:pPr>
              <a:buFont typeface="Wingdings"/>
              <a:buChar char="Ø"/>
            </a:pPr>
            <a:r>
              <a:rPr lang="lt-LT" altLang="lt-LT" b="1" dirty="0">
                <a:latin typeface="Times New Roman"/>
              </a:rPr>
              <a:t>Priemonės:</a:t>
            </a:r>
            <a:r>
              <a:rPr lang="lt-LT" altLang="lt-LT" dirty="0">
                <a:latin typeface="Times New Roman"/>
              </a:rPr>
              <a:t> Žvakė, svarstyklės, liniuotė, laikmatis.</a:t>
            </a:r>
            <a:endParaRPr lang="en-US" dirty="0">
              <a:latin typeface="Times New Roman"/>
            </a:endParaRPr>
          </a:p>
          <a:p>
            <a:endParaRPr lang="lt-LT" altLang="lt-LT"/>
          </a:p>
        </p:txBody>
      </p:sp>
      <p:sp>
        <p:nvSpPr>
          <p:cNvPr id="43012" name="Turinio vietos rezervavimo ženklas 3">
            <a:extLst>
              <a:ext uri="{FF2B5EF4-FFF2-40B4-BE49-F238E27FC236}">
                <a16:creationId xmlns:a16="http://schemas.microsoft.com/office/drawing/2014/main" id="{31A76C06-0E44-51E8-B757-2EDCFF39E5CB}"/>
              </a:ext>
            </a:extLst>
          </p:cNvPr>
          <p:cNvSpPr>
            <a:spLocks noGrp="1" noChangeArrowheads="1"/>
          </p:cNvSpPr>
          <p:nvPr>
            <p:ph sz="half" idx="2"/>
          </p:nvPr>
        </p:nvSpPr>
        <p:spPr>
          <a:xfrm>
            <a:off x="4575793" y="1517449"/>
            <a:ext cx="4038600" cy="4525963"/>
          </a:xfrm>
        </p:spPr>
        <p:txBody>
          <a:bodyPr/>
          <a:lstStyle/>
          <a:p>
            <a:pPr>
              <a:buFont typeface="Wingdings"/>
              <a:buChar char="Ø"/>
            </a:pPr>
            <a:r>
              <a:rPr lang="lt-LT" altLang="lt-LT" b="1" dirty="0">
                <a:latin typeface="Times New Roman"/>
              </a:rPr>
              <a:t>Hipotezė: </a:t>
            </a:r>
            <a:r>
              <a:rPr lang="lt-LT" altLang="lt-LT" dirty="0">
                <a:latin typeface="Times New Roman"/>
              </a:rPr>
              <a:t>deganti žvakė gali nurodyti laiko tarpą.</a:t>
            </a:r>
            <a:endParaRPr lang="en-US" dirty="0">
              <a:latin typeface="Times New Roman"/>
            </a:endParaRPr>
          </a:p>
        </p:txBody>
      </p:sp>
      <p:pic>
        <p:nvPicPr>
          <p:cNvPr id="43013" name="Paveikslėlis 5" descr="Paveikslėlis, kuriame yra tekstas, biuro reikmenys, menas&#10;&#10;Automatiškai sugeneruotas aprašymas">
            <a:extLst>
              <a:ext uri="{FF2B5EF4-FFF2-40B4-BE49-F238E27FC236}">
                <a16:creationId xmlns:a16="http://schemas.microsoft.com/office/drawing/2014/main" id="{9A731E5F-537F-4D97-7BC6-183E7B718C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263" y="2958181"/>
            <a:ext cx="7645535" cy="3515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Pavadinimas 1">
            <a:extLst>
              <a:ext uri="{FF2B5EF4-FFF2-40B4-BE49-F238E27FC236}">
                <a16:creationId xmlns:a16="http://schemas.microsoft.com/office/drawing/2014/main" id="{C70C6F44-354C-E804-C820-E6256A17AF86}"/>
              </a:ext>
            </a:extLst>
          </p:cNvPr>
          <p:cNvSpPr>
            <a:spLocks noGrp="1" noChangeArrowheads="1"/>
          </p:cNvSpPr>
          <p:nvPr>
            <p:ph type="title"/>
          </p:nvPr>
        </p:nvSpPr>
        <p:spPr>
          <a:xfrm>
            <a:off x="457200" y="429796"/>
            <a:ext cx="8229600" cy="1143000"/>
          </a:xfrm>
        </p:spPr>
        <p:txBody>
          <a:bodyPr/>
          <a:lstStyle/>
          <a:p>
            <a:r>
              <a:rPr lang="lt-LT" altLang="lt-LT" b="1" dirty="0">
                <a:latin typeface="Times New Roman"/>
              </a:rPr>
              <a:t>Ugnies laikrodis</a:t>
            </a:r>
          </a:p>
        </p:txBody>
      </p:sp>
      <p:sp>
        <p:nvSpPr>
          <p:cNvPr id="44035" name="Turinio vietos rezervavimo ženklas 2">
            <a:extLst>
              <a:ext uri="{FF2B5EF4-FFF2-40B4-BE49-F238E27FC236}">
                <a16:creationId xmlns:a16="http://schemas.microsoft.com/office/drawing/2014/main" id="{377EBB2A-9A47-3047-1D21-0122F0458DC3}"/>
              </a:ext>
            </a:extLst>
          </p:cNvPr>
          <p:cNvSpPr>
            <a:spLocks noGrp="1" noChangeArrowheads="1"/>
          </p:cNvSpPr>
          <p:nvPr>
            <p:ph sz="half" idx="1"/>
          </p:nvPr>
        </p:nvSpPr>
        <p:spPr>
          <a:xfrm>
            <a:off x="457201" y="1965864"/>
            <a:ext cx="4266164" cy="3636388"/>
          </a:xfrm>
        </p:spPr>
        <p:txBody>
          <a:bodyPr/>
          <a:lstStyle/>
          <a:p>
            <a:pPr algn="just">
              <a:buFont typeface="Wingdings"/>
              <a:buChar char="Ø"/>
            </a:pPr>
            <a:r>
              <a:rPr lang="lt-LT" altLang="lt-LT" sz="2400" b="1" dirty="0">
                <a:latin typeface="Times New Roman"/>
              </a:rPr>
              <a:t>Tyrimo eiga:</a:t>
            </a:r>
            <a:r>
              <a:rPr lang="lt-LT" altLang="lt-LT" sz="2400" dirty="0">
                <a:latin typeface="Times New Roman"/>
              </a:rPr>
              <a:t> Svarstyklėmis pasvėriau žvakę ir liniuote išmatavau jos ilgį. Išdalinau žvakę dalimis po 4 cm. Uždegiau žvakę ir paleidau laikmatį. Palaukiau kol sudegs 1 padala, vėl pasvėriau ir užrašiau rezultatus</a:t>
            </a:r>
            <a:endParaRPr lang="en-US" sz="2400" dirty="0">
              <a:latin typeface="Times New Roman"/>
            </a:endParaRPr>
          </a:p>
        </p:txBody>
      </p:sp>
      <p:pic>
        <p:nvPicPr>
          <p:cNvPr id="44036" name="Turinio vietos rezervavimo ženklas 8" descr="Paveikslėlis, kuriame yra tekstas, svarstyklės&#10;&#10;Automatiškai sugeneruotas aprašymas">
            <a:extLst>
              <a:ext uri="{FF2B5EF4-FFF2-40B4-BE49-F238E27FC236}">
                <a16:creationId xmlns:a16="http://schemas.microsoft.com/office/drawing/2014/main" id="{E79DD624-0273-6B54-35DC-4FD46765F13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95913" y="1569167"/>
            <a:ext cx="3456957" cy="465009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Pavadinimas 1">
            <a:extLst>
              <a:ext uri="{FF2B5EF4-FFF2-40B4-BE49-F238E27FC236}">
                <a16:creationId xmlns:a16="http://schemas.microsoft.com/office/drawing/2014/main" id="{03D4EA6A-C2B5-4D4C-E16E-0154622E3F71}"/>
              </a:ext>
            </a:extLst>
          </p:cNvPr>
          <p:cNvSpPr>
            <a:spLocks noGrp="1" noChangeArrowheads="1"/>
          </p:cNvSpPr>
          <p:nvPr>
            <p:ph type="title"/>
          </p:nvPr>
        </p:nvSpPr>
        <p:spPr>
          <a:xfrm>
            <a:off x="457200" y="388421"/>
            <a:ext cx="8229600" cy="1143000"/>
          </a:xfrm>
        </p:spPr>
        <p:txBody>
          <a:bodyPr/>
          <a:lstStyle/>
          <a:p>
            <a:r>
              <a:rPr lang="lt-LT" altLang="lt-LT" b="1" dirty="0">
                <a:latin typeface="Times New Roman"/>
              </a:rPr>
              <a:t>Ugnies laikrodis</a:t>
            </a:r>
          </a:p>
        </p:txBody>
      </p:sp>
      <p:sp>
        <p:nvSpPr>
          <p:cNvPr id="45059" name="Turinio vietos rezervavimo ženklas 2">
            <a:extLst>
              <a:ext uri="{FF2B5EF4-FFF2-40B4-BE49-F238E27FC236}">
                <a16:creationId xmlns:a16="http://schemas.microsoft.com/office/drawing/2014/main" id="{6CEC4CE1-4649-18AF-F6B0-AC56786940CA}"/>
              </a:ext>
            </a:extLst>
          </p:cNvPr>
          <p:cNvSpPr>
            <a:spLocks noGrp="1" noChangeArrowheads="1"/>
          </p:cNvSpPr>
          <p:nvPr>
            <p:ph sz="half" idx="1"/>
          </p:nvPr>
        </p:nvSpPr>
        <p:spPr>
          <a:xfrm>
            <a:off x="757173" y="1600200"/>
            <a:ext cx="3200745" cy="4525963"/>
          </a:xfrm>
        </p:spPr>
        <p:txBody>
          <a:bodyPr/>
          <a:lstStyle/>
          <a:p>
            <a:pPr algn="just">
              <a:buFont typeface="Wingdings"/>
              <a:buChar char="Ø"/>
            </a:pPr>
            <a:r>
              <a:rPr lang="lt-LT" altLang="lt-LT" dirty="0">
                <a:latin typeface="Times New Roman"/>
              </a:rPr>
              <a:t>Žvakės masė prieš bandymą: 4.50 g.</a:t>
            </a:r>
            <a:endParaRPr lang="en-US"/>
          </a:p>
          <a:p>
            <a:pPr algn="just">
              <a:buFont typeface="Wingdings"/>
              <a:buChar char="Ø"/>
            </a:pPr>
            <a:endParaRPr lang="lt-LT" altLang="lt-LT" dirty="0">
              <a:latin typeface="Times New Roman"/>
            </a:endParaRPr>
          </a:p>
          <a:p>
            <a:pPr algn="just">
              <a:buFont typeface="Wingdings"/>
              <a:buChar char="Ø"/>
            </a:pPr>
            <a:r>
              <a:rPr lang="lt-LT" altLang="lt-LT" dirty="0">
                <a:latin typeface="Times New Roman"/>
              </a:rPr>
              <a:t>Žvakės masė po bandymo: 3.86 g.</a:t>
            </a:r>
          </a:p>
        </p:txBody>
      </p:sp>
      <p:sp>
        <p:nvSpPr>
          <p:cNvPr id="45060" name="Turinio vietos rezervavimo ženklas 3">
            <a:extLst>
              <a:ext uri="{FF2B5EF4-FFF2-40B4-BE49-F238E27FC236}">
                <a16:creationId xmlns:a16="http://schemas.microsoft.com/office/drawing/2014/main" id="{DC1B32E6-7AF8-2C87-14F4-D08C9C6966FF}"/>
              </a:ext>
            </a:extLst>
          </p:cNvPr>
          <p:cNvSpPr>
            <a:spLocks noGrp="1" noChangeArrowheads="1"/>
          </p:cNvSpPr>
          <p:nvPr>
            <p:ph sz="half" idx="2"/>
          </p:nvPr>
        </p:nvSpPr>
        <p:spPr>
          <a:xfrm>
            <a:off x="4927486" y="1600199"/>
            <a:ext cx="3200745" cy="4484588"/>
          </a:xfrm>
        </p:spPr>
        <p:txBody>
          <a:bodyPr/>
          <a:lstStyle/>
          <a:p>
            <a:pPr algn="just">
              <a:buFont typeface="Wingdings"/>
              <a:buChar char="Ø"/>
            </a:pPr>
            <a:r>
              <a:rPr lang="lt-LT" altLang="lt-LT" dirty="0">
                <a:latin typeface="Times New Roman"/>
              </a:rPr>
              <a:t>Žvakės ilgis prieš bandymą: 17 cm.</a:t>
            </a:r>
            <a:endParaRPr lang="en-US"/>
          </a:p>
          <a:p>
            <a:pPr algn="just">
              <a:buFont typeface="Wingdings"/>
              <a:buChar char="Ø"/>
            </a:pPr>
            <a:r>
              <a:rPr lang="lt-LT" altLang="lt-LT" dirty="0">
                <a:latin typeface="Times New Roman"/>
              </a:rPr>
              <a:t>1 žvakės padalos ilgis: 4 cm.</a:t>
            </a:r>
          </a:p>
          <a:p>
            <a:pPr algn="just">
              <a:buFont typeface="Wingdings"/>
              <a:buChar char="Ø"/>
            </a:pPr>
            <a:r>
              <a:rPr lang="lt-LT" altLang="lt-LT" dirty="0">
                <a:latin typeface="Times New Roman"/>
              </a:rPr>
              <a:t>Žvakės ilgis po bandymo: 13 cm.</a:t>
            </a:r>
          </a:p>
          <a:p>
            <a:pPr algn="just">
              <a:buFont typeface="Wingdings"/>
              <a:buChar char="Ø"/>
            </a:pPr>
            <a:r>
              <a:rPr lang="lt-LT" altLang="lt-LT" dirty="0">
                <a:latin typeface="Times New Roman"/>
              </a:rPr>
              <a:t>Laikas per kurį žvakė sudegė 1 padalą: 10 min 30 s.</a:t>
            </a:r>
          </a:p>
        </p:txBody>
      </p:sp>
      <p:sp>
        <p:nvSpPr>
          <p:cNvPr id="2" name="Rectangle 1">
            <a:extLst>
              <a:ext uri="{FF2B5EF4-FFF2-40B4-BE49-F238E27FC236}">
                <a16:creationId xmlns:a16="http://schemas.microsoft.com/office/drawing/2014/main" id="{DF8387E2-112A-D14E-135F-4A8B1E2DA7F1}"/>
              </a:ext>
            </a:extLst>
          </p:cNvPr>
          <p:cNvSpPr/>
          <p:nvPr/>
        </p:nvSpPr>
        <p:spPr>
          <a:xfrm>
            <a:off x="4385810" y="1523138"/>
            <a:ext cx="186190" cy="469612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Pavadinimas 1">
            <a:extLst>
              <a:ext uri="{FF2B5EF4-FFF2-40B4-BE49-F238E27FC236}">
                <a16:creationId xmlns:a16="http://schemas.microsoft.com/office/drawing/2014/main" id="{B6DE448F-A75E-D6ED-C61E-4D97C8AE6918}"/>
              </a:ext>
            </a:extLst>
          </p:cNvPr>
          <p:cNvSpPr>
            <a:spLocks noGrp="1" noChangeArrowheads="1"/>
          </p:cNvSpPr>
          <p:nvPr>
            <p:ph type="title"/>
          </p:nvPr>
        </p:nvSpPr>
        <p:spPr>
          <a:xfrm>
            <a:off x="457200" y="357389"/>
            <a:ext cx="8229600" cy="1143000"/>
          </a:xfrm>
        </p:spPr>
        <p:txBody>
          <a:bodyPr/>
          <a:lstStyle/>
          <a:p>
            <a:r>
              <a:rPr lang="lt-LT" altLang="lt-LT" b="1" dirty="0">
                <a:latin typeface="Times New Roman"/>
              </a:rPr>
              <a:t>Ugnies laikrodis</a:t>
            </a:r>
          </a:p>
        </p:txBody>
      </p:sp>
      <p:sp>
        <p:nvSpPr>
          <p:cNvPr id="46083" name="Turinio vietos rezervavimo ženklas 2">
            <a:extLst>
              <a:ext uri="{FF2B5EF4-FFF2-40B4-BE49-F238E27FC236}">
                <a16:creationId xmlns:a16="http://schemas.microsoft.com/office/drawing/2014/main" id="{88D00E9E-7F4B-A686-9373-9BE5498CE1F3}"/>
              </a:ext>
            </a:extLst>
          </p:cNvPr>
          <p:cNvSpPr>
            <a:spLocks noGrp="1" noChangeArrowheads="1"/>
          </p:cNvSpPr>
          <p:nvPr>
            <p:ph sz="half" idx="1"/>
          </p:nvPr>
        </p:nvSpPr>
        <p:spPr>
          <a:xfrm>
            <a:off x="395136" y="1496760"/>
            <a:ext cx="4017911" cy="3967394"/>
          </a:xfrm>
        </p:spPr>
        <p:txBody>
          <a:bodyPr/>
          <a:lstStyle/>
          <a:p>
            <a:pPr algn="just">
              <a:buFont typeface="Wingdings"/>
              <a:buChar char="Ø"/>
            </a:pPr>
            <a:r>
              <a:rPr lang="lt-LT" altLang="lt-LT" b="1" dirty="0">
                <a:latin typeface="Times New Roman"/>
              </a:rPr>
              <a:t>Išvados:</a:t>
            </a:r>
            <a:endParaRPr lang="en-US" b="1" dirty="0">
              <a:latin typeface="Arial"/>
            </a:endParaRPr>
          </a:p>
          <a:p>
            <a:pPr algn="just">
              <a:buFont typeface="Wingdings"/>
              <a:buChar char="Ø"/>
            </a:pPr>
            <a:r>
              <a:rPr lang="lt-LT" altLang="lt-LT" dirty="0">
                <a:latin typeface="Times New Roman"/>
              </a:rPr>
              <a:t>Hipotezė pasitvirtino, žvakė gali nurodyti laiko tarpą.</a:t>
            </a:r>
            <a:endParaRPr lang="en-US"/>
          </a:p>
          <a:p>
            <a:pPr algn="just">
              <a:buFont typeface="Wingdings"/>
              <a:buChar char="Ø"/>
            </a:pPr>
            <a:r>
              <a:rPr lang="lt-LT" altLang="lt-LT" dirty="0">
                <a:latin typeface="Times New Roman"/>
              </a:rPr>
              <a:t>Visos žvakės užtektų apskaičiuoti pamokos laiką, nes 17:4x10min 30s:60</a:t>
            </a:r>
            <a:r>
              <a:rPr lang="en-US" altLang="lt-LT" dirty="0">
                <a:latin typeface="Times New Roman"/>
              </a:rPr>
              <a:t>=45min</a:t>
            </a:r>
            <a:endParaRPr lang="lt-LT" altLang="lt-LT" dirty="0">
              <a:latin typeface="Times New Roman"/>
            </a:endParaRPr>
          </a:p>
        </p:txBody>
      </p:sp>
      <p:pic>
        <p:nvPicPr>
          <p:cNvPr id="46084" name="Turinio vietos rezervavimo ženklas 5" descr="Paveikslėlis, kuriame yra žvakė, vaškas, liepsna, vidaus&#10;&#10;Automatiškai sugeneruotas aprašymas">
            <a:extLst>
              <a:ext uri="{FF2B5EF4-FFF2-40B4-BE49-F238E27FC236}">
                <a16:creationId xmlns:a16="http://schemas.microsoft.com/office/drawing/2014/main" id="{57F13FF9-11EA-F454-A639-0B3B461B2CD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61442" y="1496760"/>
            <a:ext cx="3694866" cy="4939718"/>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Pavadinimas 1">
            <a:extLst>
              <a:ext uri="{FF2B5EF4-FFF2-40B4-BE49-F238E27FC236}">
                <a16:creationId xmlns:a16="http://schemas.microsoft.com/office/drawing/2014/main" id="{5202F0BB-9D64-D399-4595-34924FAABCA3}"/>
              </a:ext>
            </a:extLst>
          </p:cNvPr>
          <p:cNvSpPr>
            <a:spLocks noGrp="1" noChangeArrowheads="1"/>
          </p:cNvSpPr>
          <p:nvPr>
            <p:ph type="title"/>
          </p:nvPr>
        </p:nvSpPr>
        <p:spPr>
          <a:xfrm>
            <a:off x="457200" y="388421"/>
            <a:ext cx="8229600" cy="1143000"/>
          </a:xfrm>
        </p:spPr>
        <p:txBody>
          <a:bodyPr/>
          <a:lstStyle/>
          <a:p>
            <a:r>
              <a:rPr lang="lt-LT" altLang="lt-LT" b="1" dirty="0">
                <a:latin typeface="Times New Roman"/>
              </a:rPr>
              <a:t>Vandens laikrodis</a:t>
            </a:r>
          </a:p>
        </p:txBody>
      </p:sp>
      <p:sp>
        <p:nvSpPr>
          <p:cNvPr id="47107" name="Turinio vietos rezervavimo ženklas 2">
            <a:extLst>
              <a:ext uri="{FF2B5EF4-FFF2-40B4-BE49-F238E27FC236}">
                <a16:creationId xmlns:a16="http://schemas.microsoft.com/office/drawing/2014/main" id="{EE77AD44-21F9-412E-B501-28914F6728F4}"/>
              </a:ext>
            </a:extLst>
          </p:cNvPr>
          <p:cNvSpPr>
            <a:spLocks noGrp="1" noChangeArrowheads="1"/>
          </p:cNvSpPr>
          <p:nvPr>
            <p:ph sz="half" idx="1"/>
          </p:nvPr>
        </p:nvSpPr>
        <p:spPr>
          <a:xfrm>
            <a:off x="695109" y="3689666"/>
            <a:ext cx="7814119" cy="4525963"/>
          </a:xfrm>
        </p:spPr>
        <p:txBody>
          <a:bodyPr/>
          <a:lstStyle/>
          <a:p>
            <a:pPr algn="just">
              <a:buFont typeface="Wingdings"/>
              <a:buChar char="Ø"/>
            </a:pPr>
            <a:r>
              <a:rPr lang="en-US" altLang="lt-LT" b="1" dirty="0" err="1">
                <a:latin typeface="Times New Roman"/>
              </a:rPr>
              <a:t>Priemon</a:t>
            </a:r>
            <a:r>
              <a:rPr lang="lt-LT" altLang="lt-LT" b="1" dirty="0">
                <a:latin typeface="Times New Roman"/>
              </a:rPr>
              <a:t>ės:</a:t>
            </a:r>
            <a:r>
              <a:rPr lang="lt-LT" altLang="lt-LT" dirty="0">
                <a:latin typeface="Times New Roman"/>
              </a:rPr>
              <a:t> </a:t>
            </a:r>
            <a:endParaRPr lang="en-US" dirty="0">
              <a:latin typeface="Times New Roman"/>
            </a:endParaRPr>
          </a:p>
          <a:p>
            <a:pPr algn="just">
              <a:buFont typeface="Wingdings"/>
              <a:buChar char="Ø"/>
            </a:pPr>
            <a:r>
              <a:rPr lang="lt-LT" altLang="lt-LT" dirty="0">
                <a:latin typeface="Times New Roman"/>
              </a:rPr>
              <a:t>2 buteliukai, </a:t>
            </a:r>
            <a:r>
              <a:rPr lang="lt-LT" altLang="lt-LT" dirty="0" err="1">
                <a:latin typeface="Times New Roman"/>
              </a:rPr>
              <a:t>čiulpinuko</a:t>
            </a:r>
            <a:r>
              <a:rPr lang="lt-LT" altLang="lt-LT" dirty="0">
                <a:latin typeface="Times New Roman"/>
              </a:rPr>
              <a:t> pagaliukas, karšti klijai, vanduo.</a:t>
            </a:r>
            <a:endParaRPr lang="en-US" dirty="0">
              <a:latin typeface="Times New Roman"/>
            </a:endParaRPr>
          </a:p>
        </p:txBody>
      </p:sp>
      <p:sp>
        <p:nvSpPr>
          <p:cNvPr id="47108" name="Turinio vietos rezervavimo ženklas 3">
            <a:extLst>
              <a:ext uri="{FF2B5EF4-FFF2-40B4-BE49-F238E27FC236}">
                <a16:creationId xmlns:a16="http://schemas.microsoft.com/office/drawing/2014/main" id="{47E3AE10-D8BB-FEEA-ED45-A2BD959205AC}"/>
              </a:ext>
            </a:extLst>
          </p:cNvPr>
          <p:cNvSpPr>
            <a:spLocks noGrp="1" noChangeArrowheads="1"/>
          </p:cNvSpPr>
          <p:nvPr>
            <p:ph sz="half" idx="2"/>
          </p:nvPr>
        </p:nvSpPr>
        <p:spPr>
          <a:xfrm>
            <a:off x="624426" y="1713983"/>
            <a:ext cx="7731369" cy="2850253"/>
          </a:xfrm>
        </p:spPr>
        <p:txBody>
          <a:bodyPr/>
          <a:lstStyle/>
          <a:p>
            <a:pPr algn="just">
              <a:buFont typeface="Wingdings"/>
              <a:buChar char="Ø"/>
            </a:pPr>
            <a:r>
              <a:rPr lang="lt-LT" altLang="lt-LT" b="1" dirty="0">
                <a:latin typeface="Times New Roman"/>
              </a:rPr>
              <a:t>Hipotezė:</a:t>
            </a:r>
            <a:r>
              <a:rPr lang="lt-LT" altLang="lt-LT" dirty="0">
                <a:latin typeface="Times New Roman"/>
              </a:rPr>
              <a:t> </a:t>
            </a:r>
            <a:endParaRPr lang="en-US">
              <a:latin typeface="Times New Roman"/>
            </a:endParaRPr>
          </a:p>
          <a:p>
            <a:pPr algn="just">
              <a:buFont typeface="Wingdings"/>
              <a:buChar char="Ø"/>
            </a:pPr>
            <a:r>
              <a:rPr lang="lt-LT" altLang="lt-LT" dirty="0">
                <a:latin typeface="Times New Roman"/>
              </a:rPr>
              <a:t>Iš naudojamų buityje daiktų galime padaryti laikrodį kuriuo galėtume apskaičiuoti 5 min.</a:t>
            </a:r>
            <a:endParaRPr lang="en-US" dirty="0">
              <a:latin typeface="Times New Roman"/>
            </a:endParaRPr>
          </a:p>
        </p:txBody>
      </p:sp>
      <p:sp>
        <p:nvSpPr>
          <p:cNvPr id="2" name="Rectangle 1">
            <a:extLst>
              <a:ext uri="{FF2B5EF4-FFF2-40B4-BE49-F238E27FC236}">
                <a16:creationId xmlns:a16="http://schemas.microsoft.com/office/drawing/2014/main" id="{D829776A-0A3A-2196-13BD-6B26CE4F99D9}"/>
              </a:ext>
            </a:extLst>
          </p:cNvPr>
          <p:cNvSpPr/>
          <p:nvPr/>
        </p:nvSpPr>
        <p:spPr>
          <a:xfrm>
            <a:off x="509437" y="3258325"/>
            <a:ext cx="8140642" cy="16550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5EF67986-47F7-91B2-9D2A-6D66AA35B438}"/>
              </a:ext>
            </a:extLst>
          </p:cNvPr>
          <p:cNvSpPr>
            <a:spLocks noGrp="1" noChangeArrowheads="1"/>
          </p:cNvSpPr>
          <p:nvPr>
            <p:ph type="title"/>
          </p:nvPr>
        </p:nvSpPr>
        <p:spPr>
          <a:xfrm>
            <a:off x="457200" y="419452"/>
            <a:ext cx="8229600" cy="1143000"/>
          </a:xfrm>
        </p:spPr>
        <p:txBody>
          <a:bodyPr/>
          <a:lstStyle/>
          <a:p>
            <a:r>
              <a:rPr lang="lt-LT" altLang="lt-LT" b="1" dirty="0">
                <a:latin typeface="Times New Roman"/>
              </a:rPr>
              <a:t>Vandens laikrodis</a:t>
            </a:r>
          </a:p>
        </p:txBody>
      </p:sp>
      <p:sp>
        <p:nvSpPr>
          <p:cNvPr id="48131" name="Content Placeholder 2">
            <a:extLst>
              <a:ext uri="{FF2B5EF4-FFF2-40B4-BE49-F238E27FC236}">
                <a16:creationId xmlns:a16="http://schemas.microsoft.com/office/drawing/2014/main" id="{FB6A06F1-16D0-BBAB-FEC3-604EB4C51152}"/>
              </a:ext>
            </a:extLst>
          </p:cNvPr>
          <p:cNvSpPr>
            <a:spLocks noGrp="1" noChangeArrowheads="1"/>
          </p:cNvSpPr>
          <p:nvPr>
            <p:ph sz="half" idx="1"/>
          </p:nvPr>
        </p:nvSpPr>
        <p:spPr>
          <a:xfrm>
            <a:off x="457200" y="1382978"/>
            <a:ext cx="8403721" cy="4525963"/>
          </a:xfrm>
        </p:spPr>
        <p:txBody>
          <a:bodyPr/>
          <a:lstStyle/>
          <a:p>
            <a:pPr algn="just">
              <a:buFont typeface="Wingdings"/>
              <a:buChar char="Ø"/>
            </a:pPr>
            <a:r>
              <a:rPr lang="lt-LT" altLang="lt-LT" sz="2000" b="1" dirty="0">
                <a:latin typeface="Times New Roman"/>
              </a:rPr>
              <a:t>Tyrimo eiga:</a:t>
            </a:r>
            <a:r>
              <a:rPr lang="lt-LT" altLang="lt-LT" sz="2000" dirty="0">
                <a:latin typeface="Times New Roman"/>
              </a:rPr>
              <a:t> </a:t>
            </a:r>
            <a:endParaRPr lang="en-US" sz="2000">
              <a:latin typeface="Times New Roman"/>
            </a:endParaRPr>
          </a:p>
          <a:p>
            <a:pPr algn="just">
              <a:buFont typeface="Wingdings"/>
              <a:buChar char="Ø"/>
            </a:pPr>
            <a:r>
              <a:rPr lang="lt-LT" altLang="lt-LT" sz="2000" dirty="0">
                <a:latin typeface="Times New Roman"/>
              </a:rPr>
              <a:t>Dviejuose butelių </a:t>
            </a:r>
            <a:r>
              <a:rPr lang="lt-LT" altLang="lt-LT" sz="2000" dirty="0" err="1">
                <a:latin typeface="Times New Roman"/>
              </a:rPr>
              <a:t>kamštukus</a:t>
            </a:r>
            <a:r>
              <a:rPr lang="lt-LT" altLang="lt-LT" sz="2000" dirty="0">
                <a:latin typeface="Times New Roman"/>
              </a:rPr>
              <a:t> suklijavo ir juose </a:t>
            </a:r>
            <a:r>
              <a:rPr lang="lt-LT" altLang="lt-LT" sz="2000" dirty="0" err="1">
                <a:latin typeface="Times New Roman"/>
              </a:rPr>
              <a:t>išgrežė</a:t>
            </a:r>
            <a:r>
              <a:rPr lang="lt-LT" altLang="lt-LT" sz="2000" dirty="0">
                <a:latin typeface="Times New Roman"/>
              </a:rPr>
              <a:t> skyles, ir įdėjo </a:t>
            </a:r>
            <a:r>
              <a:rPr lang="lt-LT" altLang="lt-LT" sz="2000" dirty="0" err="1">
                <a:latin typeface="Times New Roman"/>
              </a:rPr>
              <a:t>čiulpinukų</a:t>
            </a:r>
            <a:r>
              <a:rPr lang="lt-LT" altLang="lt-LT" sz="2000" dirty="0">
                <a:latin typeface="Times New Roman"/>
              </a:rPr>
              <a:t> pagaliukus, juos priklijavo. Į vieną butelį  įpylė vandens ir prisuko butelius prie </a:t>
            </a:r>
            <a:r>
              <a:rPr lang="lt-LT" altLang="lt-LT" sz="2000" dirty="0" err="1">
                <a:latin typeface="Times New Roman"/>
              </a:rPr>
              <a:t>kamštukų</a:t>
            </a:r>
            <a:r>
              <a:rPr lang="lt-LT" altLang="lt-LT" sz="2000" dirty="0">
                <a:latin typeface="Times New Roman"/>
              </a:rPr>
              <a:t> ir pradėjo žymėti kur kiek laiko užtrunka kol vanduo nubėgs kol atsižymėjo 5 min.</a:t>
            </a:r>
            <a:endParaRPr lang="en-US" sz="2000"/>
          </a:p>
        </p:txBody>
      </p:sp>
      <p:pic>
        <p:nvPicPr>
          <p:cNvPr id="48132" name="Content Placeholder 5">
            <a:extLst>
              <a:ext uri="{FF2B5EF4-FFF2-40B4-BE49-F238E27FC236}">
                <a16:creationId xmlns:a16="http://schemas.microsoft.com/office/drawing/2014/main" id="{8D8D31B0-EE0D-0C9F-F20D-FF3FFBA9653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388103" y="3115551"/>
            <a:ext cx="4540235" cy="3383516"/>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1528F3F0-3B53-11CF-6BD8-E85DA7BF99E9}"/>
              </a:ext>
            </a:extLst>
          </p:cNvPr>
          <p:cNvSpPr>
            <a:spLocks noGrp="1" noChangeArrowheads="1"/>
          </p:cNvSpPr>
          <p:nvPr>
            <p:ph type="title"/>
          </p:nvPr>
        </p:nvSpPr>
        <p:spPr>
          <a:xfrm>
            <a:off x="457200" y="336701"/>
            <a:ext cx="8229600" cy="1143000"/>
          </a:xfrm>
        </p:spPr>
        <p:txBody>
          <a:bodyPr/>
          <a:lstStyle/>
          <a:p>
            <a:r>
              <a:rPr lang="lt-LT" altLang="lt-LT" b="1" dirty="0">
                <a:latin typeface="Times New Roman"/>
              </a:rPr>
              <a:t>Vandens laikrodis</a:t>
            </a:r>
          </a:p>
        </p:txBody>
      </p:sp>
      <p:sp>
        <p:nvSpPr>
          <p:cNvPr id="49156" name="TextBox 2">
            <a:extLst>
              <a:ext uri="{FF2B5EF4-FFF2-40B4-BE49-F238E27FC236}">
                <a16:creationId xmlns:a16="http://schemas.microsoft.com/office/drawing/2014/main" id="{56965ADF-BBA3-9B5A-8086-A4AD3D8C5FCF}"/>
              </a:ext>
            </a:extLst>
          </p:cNvPr>
          <p:cNvSpPr txBox="1">
            <a:spLocks noChangeArrowheads="1"/>
          </p:cNvSpPr>
          <p:nvPr/>
        </p:nvSpPr>
        <p:spPr bwMode="auto">
          <a:xfrm>
            <a:off x="3945491" y="2282732"/>
            <a:ext cx="458234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200150" lvl="1" indent="-457200" algn="just">
              <a:buFont typeface="Wingdings"/>
              <a:buChar char="Ø"/>
            </a:pPr>
            <a:r>
              <a:rPr lang="lt-LT" altLang="en-US" sz="2800" dirty="0">
                <a:latin typeface="Times New Roman"/>
                <a:cs typeface="Times New Roman"/>
              </a:rPr>
              <a:t>Pavyko sukalibruoti laikrodį su kelių sekundžių paklaida.</a:t>
            </a:r>
            <a:endParaRPr lang="en-US" dirty="0"/>
          </a:p>
        </p:txBody>
      </p:sp>
      <p:pic>
        <p:nvPicPr>
          <p:cNvPr id="2" name="Online Media 1" title="Vandens laikrodis">
            <a:hlinkClick r:id="" action="ppaction://media"/>
            <a:extLst>
              <a:ext uri="{FF2B5EF4-FFF2-40B4-BE49-F238E27FC236}">
                <a16:creationId xmlns:a16="http://schemas.microsoft.com/office/drawing/2014/main" id="{D370CCB0-7729-ADB5-0D88-71DAA98030D4}"/>
              </a:ext>
            </a:extLst>
          </p:cNvPr>
          <p:cNvPicPr>
            <a:picLocks noGrp="1" noRot="1" noChangeAspect="1"/>
          </p:cNvPicPr>
          <p:nvPr>
            <p:ph idx="1"/>
            <a:videoFile r:link="rId1"/>
          </p:nvPr>
        </p:nvPicPr>
        <p:blipFill>
          <a:blip r:embed="rId3"/>
          <a:stretch>
            <a:fillRect/>
          </a:stretch>
        </p:blipFill>
        <p:spPr>
          <a:xfrm>
            <a:off x="556994" y="2926153"/>
            <a:ext cx="4572000" cy="3429000"/>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D9DF-35C5-7C86-D37D-8C289404743A}"/>
              </a:ext>
            </a:extLst>
          </p:cNvPr>
          <p:cNvSpPr>
            <a:spLocks noGrp="1"/>
          </p:cNvSpPr>
          <p:nvPr>
            <p:ph type="title"/>
          </p:nvPr>
        </p:nvSpPr>
        <p:spPr/>
        <p:txBody>
          <a:bodyPr/>
          <a:lstStyle/>
          <a:p>
            <a:r>
              <a:rPr lang="en-US" b="1" err="1">
                <a:latin typeface="Times New Roman"/>
              </a:rPr>
              <a:t>Vandens</a:t>
            </a:r>
            <a:r>
              <a:rPr lang="en-US" b="1" dirty="0">
                <a:latin typeface="Times New Roman"/>
              </a:rPr>
              <a:t> </a:t>
            </a:r>
            <a:r>
              <a:rPr lang="en-US" b="1" err="1">
                <a:latin typeface="Times New Roman"/>
              </a:rPr>
              <a:t>laikrodis</a:t>
            </a:r>
            <a:endParaRPr lang="en-US" b="1">
              <a:latin typeface="Times New Roman"/>
            </a:endParaRPr>
          </a:p>
        </p:txBody>
      </p:sp>
      <p:pic>
        <p:nvPicPr>
          <p:cNvPr id="4" name="Online Media 3" title="Vandens laikrodis">
            <a:hlinkClick r:id="" action="ppaction://media"/>
            <a:extLst>
              <a:ext uri="{FF2B5EF4-FFF2-40B4-BE49-F238E27FC236}">
                <a16:creationId xmlns:a16="http://schemas.microsoft.com/office/drawing/2014/main" id="{9B0CAC6F-E5DF-4DF1-D5A9-FA9C30F748EA}"/>
              </a:ext>
            </a:extLst>
          </p:cNvPr>
          <p:cNvPicPr>
            <a:picLocks noGrp="1" noRot="1" noChangeAspect="1"/>
          </p:cNvPicPr>
          <p:nvPr>
            <p:ph idx="1"/>
            <a:videoFile r:link="rId1"/>
          </p:nvPr>
        </p:nvPicPr>
        <p:blipFill>
          <a:blip r:embed="rId3"/>
          <a:stretch>
            <a:fillRect/>
          </a:stretch>
        </p:blipFill>
        <p:spPr>
          <a:xfrm>
            <a:off x="517585" y="1999634"/>
            <a:ext cx="4572000" cy="3429000"/>
          </a:xfrm>
        </p:spPr>
      </p:pic>
      <p:sp>
        <p:nvSpPr>
          <p:cNvPr id="3" name="TextBox 2">
            <a:extLst>
              <a:ext uri="{FF2B5EF4-FFF2-40B4-BE49-F238E27FC236}">
                <a16:creationId xmlns:a16="http://schemas.microsoft.com/office/drawing/2014/main" id="{AB20FFFC-962C-D7B9-7372-002DE98592EE}"/>
              </a:ext>
            </a:extLst>
          </p:cNvPr>
          <p:cNvSpPr txBox="1"/>
          <p:nvPr/>
        </p:nvSpPr>
        <p:spPr>
          <a:xfrm>
            <a:off x="5500777" y="1431985"/>
            <a:ext cx="2743200"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buChar char="•"/>
            </a:pPr>
            <a:r>
              <a:rPr lang="lt-LT" sz="2800" dirty="0">
                <a:latin typeface="Times New Roman"/>
                <a:cs typeface="Arial"/>
              </a:rPr>
              <a:t>Kadangi pirmame vaizdo įraše vanduo sunkiai matėsi pridedame nauja vaizdo įrašą šį kartą trumpesnį, su laikrodžiu, kurio vanduo nudažytas rašalu.</a:t>
            </a:r>
            <a:r>
              <a:rPr lang="en-US" sz="2800" dirty="0">
                <a:latin typeface="Times New Roman"/>
                <a:cs typeface="Arial"/>
              </a:rPr>
              <a:t>​</a:t>
            </a:r>
          </a:p>
        </p:txBody>
      </p:sp>
    </p:spTree>
    <p:extLst>
      <p:ext uri="{BB962C8B-B14F-4D97-AF65-F5344CB8AC3E}">
        <p14:creationId xmlns:p14="http://schemas.microsoft.com/office/powerpoint/2010/main" val="40712464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177624A3-FADF-FCC4-34EE-38282B0F8035}"/>
              </a:ext>
            </a:extLst>
          </p:cNvPr>
          <p:cNvSpPr>
            <a:spLocks noGrp="1" noChangeArrowheads="1"/>
          </p:cNvSpPr>
          <p:nvPr>
            <p:ph type="title"/>
          </p:nvPr>
        </p:nvSpPr>
        <p:spPr>
          <a:xfrm>
            <a:off x="457200" y="367733"/>
            <a:ext cx="8229600" cy="1143000"/>
          </a:xfrm>
        </p:spPr>
        <p:txBody>
          <a:bodyPr/>
          <a:lstStyle/>
          <a:p>
            <a:r>
              <a:rPr lang="lt-LT" altLang="lt-LT" b="1" dirty="0">
                <a:latin typeface="Times New Roman"/>
              </a:rPr>
              <a:t>Vandens laikrodis</a:t>
            </a:r>
          </a:p>
        </p:txBody>
      </p:sp>
      <p:sp>
        <p:nvSpPr>
          <p:cNvPr id="51203" name="Content Placeholder 2">
            <a:extLst>
              <a:ext uri="{FF2B5EF4-FFF2-40B4-BE49-F238E27FC236}">
                <a16:creationId xmlns:a16="http://schemas.microsoft.com/office/drawing/2014/main" id="{A07ECD8D-8AF9-6192-12D3-AB56CC6F73E6}"/>
              </a:ext>
            </a:extLst>
          </p:cNvPr>
          <p:cNvSpPr>
            <a:spLocks noGrp="1" noChangeArrowheads="1"/>
          </p:cNvSpPr>
          <p:nvPr>
            <p:ph sz="half" idx="1"/>
          </p:nvPr>
        </p:nvSpPr>
        <p:spPr>
          <a:xfrm>
            <a:off x="633766" y="1952611"/>
            <a:ext cx="3904128" cy="3315728"/>
          </a:xfrm>
        </p:spPr>
        <p:txBody>
          <a:bodyPr/>
          <a:lstStyle/>
          <a:p>
            <a:pPr algn="just">
              <a:buFont typeface="Wingdings"/>
              <a:buChar char="Ø"/>
            </a:pPr>
            <a:r>
              <a:rPr lang="lt-LT" altLang="lt-LT" b="1" dirty="0">
                <a:latin typeface="Times New Roman"/>
              </a:rPr>
              <a:t>Išvada: </a:t>
            </a:r>
            <a:endParaRPr lang="en-US">
              <a:latin typeface="Times New Roman"/>
            </a:endParaRPr>
          </a:p>
          <a:p>
            <a:pPr>
              <a:buFont typeface="Wingdings"/>
              <a:buChar char="Ø"/>
            </a:pPr>
            <a:r>
              <a:rPr lang="lt-LT" altLang="lt-LT" dirty="0">
                <a:latin typeface="Times New Roman"/>
              </a:rPr>
              <a:t>Iš buityje naudojamų daiktų yra lengvai įmanoma pasidaryti laikrodį, kurio pagalba galima nustatyti 5 min.</a:t>
            </a:r>
            <a:endParaRPr lang="en-US" dirty="0">
              <a:latin typeface="Times New Roman"/>
            </a:endParaRPr>
          </a:p>
        </p:txBody>
      </p:sp>
      <p:pic>
        <p:nvPicPr>
          <p:cNvPr id="51204" name="Picture 4" descr="Media">
            <a:extLst>
              <a:ext uri="{FF2B5EF4-FFF2-40B4-BE49-F238E27FC236}">
                <a16:creationId xmlns:a16="http://schemas.microsoft.com/office/drawing/2014/main" id="{55083DF2-E09A-D4CF-750F-EC8D0BD7CD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3288" y="1356659"/>
            <a:ext cx="3800158" cy="5076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6CCB5287-7FA3-394B-B86E-E5C31D9EE17E}"/>
              </a:ext>
            </a:extLst>
          </p:cNvPr>
          <p:cNvSpPr>
            <a:spLocks noGrp="1" noChangeArrowheads="1"/>
          </p:cNvSpPr>
          <p:nvPr>
            <p:ph type="title"/>
          </p:nvPr>
        </p:nvSpPr>
        <p:spPr/>
        <p:txBody>
          <a:bodyPr/>
          <a:lstStyle/>
          <a:p>
            <a:r>
              <a:rPr lang="lt-LT" altLang="lt-LT" b="1" dirty="0">
                <a:latin typeface="Times New Roman"/>
              </a:rPr>
              <a:t>Saulės laikrodis</a:t>
            </a:r>
          </a:p>
        </p:txBody>
      </p:sp>
      <p:sp>
        <p:nvSpPr>
          <p:cNvPr id="52227" name="Content Placeholder 2">
            <a:extLst>
              <a:ext uri="{FF2B5EF4-FFF2-40B4-BE49-F238E27FC236}">
                <a16:creationId xmlns:a16="http://schemas.microsoft.com/office/drawing/2014/main" id="{680D4D85-9FAD-9CAB-F8CA-02BCCB351046}"/>
              </a:ext>
            </a:extLst>
          </p:cNvPr>
          <p:cNvSpPr>
            <a:spLocks noGrp="1" noChangeArrowheads="1"/>
          </p:cNvSpPr>
          <p:nvPr>
            <p:ph sz="half" idx="1"/>
          </p:nvPr>
        </p:nvSpPr>
        <p:spPr>
          <a:xfrm>
            <a:off x="4874041" y="4206861"/>
            <a:ext cx="4038600" cy="1143510"/>
          </a:xfrm>
        </p:spPr>
        <p:txBody>
          <a:bodyPr/>
          <a:lstStyle/>
          <a:p>
            <a:pPr>
              <a:buFont typeface="Wingdings"/>
              <a:buChar char="Ø"/>
            </a:pPr>
            <a:r>
              <a:rPr lang="lt-LT" altLang="lt-LT" b="1" dirty="0">
                <a:latin typeface="Times New Roman"/>
              </a:rPr>
              <a:t>Priemonės:</a:t>
            </a:r>
            <a:r>
              <a:rPr lang="lt-LT" altLang="lt-LT" dirty="0">
                <a:latin typeface="Times New Roman"/>
              </a:rPr>
              <a:t> </a:t>
            </a:r>
            <a:endParaRPr lang="en-US" dirty="0">
              <a:latin typeface="Times New Roman"/>
            </a:endParaRPr>
          </a:p>
          <a:p>
            <a:pPr>
              <a:buFont typeface="Wingdings"/>
              <a:buChar char="Ø"/>
            </a:pPr>
            <a:r>
              <a:rPr lang="lt-LT" altLang="lt-LT" dirty="0">
                <a:latin typeface="Times New Roman"/>
              </a:rPr>
              <a:t>Kartonas, pieštukas, karšti klijai.</a:t>
            </a:r>
            <a:endParaRPr lang="en-US">
              <a:latin typeface="Times New Roman"/>
            </a:endParaRPr>
          </a:p>
        </p:txBody>
      </p:sp>
      <p:sp>
        <p:nvSpPr>
          <p:cNvPr id="52228" name="Content Placeholder 3">
            <a:extLst>
              <a:ext uri="{FF2B5EF4-FFF2-40B4-BE49-F238E27FC236}">
                <a16:creationId xmlns:a16="http://schemas.microsoft.com/office/drawing/2014/main" id="{B000A950-DE35-2C6A-CB90-AB02110D1963}"/>
              </a:ext>
            </a:extLst>
          </p:cNvPr>
          <p:cNvSpPr>
            <a:spLocks noGrp="1" noChangeArrowheads="1"/>
          </p:cNvSpPr>
          <p:nvPr>
            <p:ph sz="half" idx="2"/>
          </p:nvPr>
        </p:nvSpPr>
        <p:spPr>
          <a:xfrm>
            <a:off x="4761983" y="1407711"/>
            <a:ext cx="4038600" cy="4525962"/>
          </a:xfrm>
        </p:spPr>
        <p:txBody>
          <a:bodyPr/>
          <a:lstStyle/>
          <a:p>
            <a:pPr algn="just">
              <a:buFont typeface="Wingdings"/>
              <a:buChar char="Ø"/>
            </a:pPr>
            <a:r>
              <a:rPr lang="lt-LT" altLang="lt-LT" b="1" dirty="0">
                <a:latin typeface="Times New Roman"/>
              </a:rPr>
              <a:t>Hipotezė:</a:t>
            </a:r>
            <a:r>
              <a:rPr lang="lt-LT" altLang="lt-LT" dirty="0">
                <a:latin typeface="Times New Roman"/>
              </a:rPr>
              <a:t> </a:t>
            </a:r>
            <a:endParaRPr lang="en-US">
              <a:latin typeface="Times New Roman"/>
            </a:endParaRPr>
          </a:p>
          <a:p>
            <a:pPr algn="just">
              <a:buFont typeface="Wingdings"/>
              <a:buChar char="Ø"/>
            </a:pPr>
            <a:r>
              <a:rPr lang="lt-LT" altLang="lt-LT" dirty="0">
                <a:latin typeface="Times New Roman"/>
              </a:rPr>
              <a:t>Saulės pagalba gali sužinoti, kiek tam tikru laiku yra valandų.</a:t>
            </a:r>
            <a:endParaRPr lang="en-US" dirty="0">
              <a:latin typeface="Times New Roman"/>
            </a:endParaRPr>
          </a:p>
        </p:txBody>
      </p:sp>
      <p:pic>
        <p:nvPicPr>
          <p:cNvPr id="52229" name="Picture 6" descr="Media">
            <a:extLst>
              <a:ext uri="{FF2B5EF4-FFF2-40B4-BE49-F238E27FC236}">
                <a16:creationId xmlns:a16="http://schemas.microsoft.com/office/drawing/2014/main" id="{A883F7EB-2B88-B59B-9DFE-68F0B9EBEC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016" t="30417" r="10985"/>
          <a:stretch>
            <a:fillRect/>
          </a:stretch>
        </p:blipFill>
        <p:spPr bwMode="auto">
          <a:xfrm>
            <a:off x="402636" y="2045211"/>
            <a:ext cx="4244127" cy="349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3D4CC67C-1CBD-0D38-FB8E-ACA81AC3CD32}"/>
              </a:ext>
            </a:extLst>
          </p:cNvPr>
          <p:cNvSpPr/>
          <p:nvPr/>
        </p:nvSpPr>
        <p:spPr>
          <a:xfrm>
            <a:off x="4802152" y="3604846"/>
            <a:ext cx="3961710" cy="14481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778E2C77-9F14-2B75-0FCA-889EA81081A9}"/>
              </a:ext>
            </a:extLst>
          </p:cNvPr>
          <p:cNvSpPr>
            <a:spLocks noGrp="1" noChangeArrowheads="1"/>
          </p:cNvSpPr>
          <p:nvPr>
            <p:ph type="title"/>
          </p:nvPr>
        </p:nvSpPr>
        <p:spPr>
          <a:xfrm>
            <a:off x="457200" y="367733"/>
            <a:ext cx="8229600" cy="1143000"/>
          </a:xfrm>
        </p:spPr>
        <p:txBody>
          <a:bodyPr/>
          <a:lstStyle/>
          <a:p>
            <a:r>
              <a:rPr lang="lt-LT" altLang="lt-LT" b="1" dirty="0">
                <a:latin typeface="Times New Roman"/>
              </a:rPr>
              <a:t>Saulės laikrodis</a:t>
            </a:r>
          </a:p>
        </p:txBody>
      </p:sp>
      <p:sp>
        <p:nvSpPr>
          <p:cNvPr id="53251" name="Content Placeholder 2">
            <a:extLst>
              <a:ext uri="{FF2B5EF4-FFF2-40B4-BE49-F238E27FC236}">
                <a16:creationId xmlns:a16="http://schemas.microsoft.com/office/drawing/2014/main" id="{B3BF3ECD-3CDC-2973-31BB-5E7657C6CCB8}"/>
              </a:ext>
            </a:extLst>
          </p:cNvPr>
          <p:cNvSpPr>
            <a:spLocks noGrp="1" noChangeArrowheads="1"/>
          </p:cNvSpPr>
          <p:nvPr>
            <p:ph sz="half" idx="1"/>
          </p:nvPr>
        </p:nvSpPr>
        <p:spPr>
          <a:xfrm>
            <a:off x="457200" y="1600200"/>
            <a:ext cx="4245477" cy="4525963"/>
          </a:xfrm>
        </p:spPr>
        <p:txBody>
          <a:bodyPr/>
          <a:lstStyle/>
          <a:p>
            <a:pPr>
              <a:buFont typeface="Wingdings"/>
              <a:buChar char="Ø"/>
            </a:pPr>
            <a:r>
              <a:rPr lang="lt-LT" altLang="lt-LT" b="1" dirty="0">
                <a:latin typeface="Times New Roman"/>
              </a:rPr>
              <a:t>Tyrimo eiga:</a:t>
            </a:r>
            <a:r>
              <a:rPr lang="lt-LT" altLang="lt-LT" dirty="0">
                <a:latin typeface="Times New Roman"/>
              </a:rPr>
              <a:t> </a:t>
            </a:r>
            <a:endParaRPr lang="en-US" dirty="0">
              <a:latin typeface="Times New Roman"/>
            </a:endParaRPr>
          </a:p>
          <a:p>
            <a:pPr>
              <a:buFont typeface="Wingdings"/>
              <a:buChar char="Ø"/>
            </a:pPr>
            <a:r>
              <a:rPr lang="lt-LT" altLang="lt-LT" dirty="0">
                <a:latin typeface="Times New Roman"/>
              </a:rPr>
              <a:t>Suklijavome kartoną iš dviejų dalių - pagrindo ir obelisko. Tas dalis sujungėme ir surašėme, kurioje vietoje turi būti saulė, kad būtų tam tikra valanda.</a:t>
            </a:r>
            <a:endParaRPr lang="en-US" dirty="0">
              <a:latin typeface="Times New Roman"/>
            </a:endParaRPr>
          </a:p>
        </p:txBody>
      </p:sp>
      <p:pic>
        <p:nvPicPr>
          <p:cNvPr id="53252" name="Picture 6" descr="Media">
            <a:extLst>
              <a:ext uri="{FF2B5EF4-FFF2-40B4-BE49-F238E27FC236}">
                <a16:creationId xmlns:a16="http://schemas.microsoft.com/office/drawing/2014/main" id="{0C8A4CEE-ADE6-FE17-5AFD-2D8F9C51650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21591" t="7152" r="28485" b="9412"/>
          <a:stretch>
            <a:fillRect/>
          </a:stretch>
        </p:blipFill>
        <p:spPr>
          <a:xfrm>
            <a:off x="4643085" y="1462303"/>
            <a:ext cx="3852317" cy="4780588"/>
          </a:xfr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E7314803-787F-7D9C-909E-262810243269}"/>
              </a:ext>
            </a:extLst>
          </p:cNvPr>
          <p:cNvSpPr>
            <a:spLocks noGrp="1" noChangeArrowheads="1"/>
          </p:cNvSpPr>
          <p:nvPr>
            <p:ph type="title"/>
          </p:nvPr>
        </p:nvSpPr>
        <p:spPr>
          <a:xfrm>
            <a:off x="457200" y="409109"/>
            <a:ext cx="8229600" cy="1143000"/>
          </a:xfrm>
        </p:spPr>
        <p:txBody>
          <a:bodyPr/>
          <a:lstStyle/>
          <a:p>
            <a:r>
              <a:rPr lang="lt-LT" altLang="lt-LT" b="1" dirty="0">
                <a:latin typeface="Times New Roman"/>
              </a:rPr>
              <a:t>Saulės Laikrodis</a:t>
            </a:r>
          </a:p>
        </p:txBody>
      </p:sp>
      <p:sp>
        <p:nvSpPr>
          <p:cNvPr id="54275" name="Content Placeholder 2">
            <a:extLst>
              <a:ext uri="{FF2B5EF4-FFF2-40B4-BE49-F238E27FC236}">
                <a16:creationId xmlns:a16="http://schemas.microsoft.com/office/drawing/2014/main" id="{43D864A6-DE68-4355-C7BE-854158C8087A}"/>
              </a:ext>
            </a:extLst>
          </p:cNvPr>
          <p:cNvSpPr>
            <a:spLocks noGrp="1" noChangeArrowheads="1"/>
          </p:cNvSpPr>
          <p:nvPr>
            <p:ph sz="half" idx="1"/>
          </p:nvPr>
        </p:nvSpPr>
        <p:spPr>
          <a:xfrm>
            <a:off x="581327" y="1455386"/>
            <a:ext cx="3242122" cy="2333059"/>
          </a:xfrm>
        </p:spPr>
        <p:txBody>
          <a:bodyPr/>
          <a:lstStyle/>
          <a:p>
            <a:pPr>
              <a:buFont typeface="Wingdings"/>
              <a:buChar char="Ø"/>
            </a:pPr>
            <a:r>
              <a:rPr lang="lt-LT" altLang="lt-LT" sz="3200" b="1" dirty="0">
                <a:latin typeface="Times New Roman"/>
              </a:rPr>
              <a:t>Išvada:</a:t>
            </a:r>
            <a:r>
              <a:rPr lang="lt-LT" altLang="lt-LT" sz="3200" dirty="0">
                <a:latin typeface="Times New Roman"/>
              </a:rPr>
              <a:t> </a:t>
            </a:r>
            <a:endParaRPr lang="en-US" sz="3200">
              <a:latin typeface="Times New Roman"/>
            </a:endParaRPr>
          </a:p>
          <a:p>
            <a:pPr>
              <a:buFont typeface="Wingdings"/>
              <a:buChar char="Ø"/>
            </a:pPr>
            <a:r>
              <a:rPr lang="lt-LT" altLang="lt-LT" sz="3200" dirty="0">
                <a:latin typeface="Times New Roman"/>
              </a:rPr>
              <a:t>Saulės pagalba galima sužinoti, kiek dabar yra valandų.</a:t>
            </a:r>
            <a:endParaRPr lang="en-US" sz="3200">
              <a:latin typeface="Times New Roman"/>
            </a:endParaRPr>
          </a:p>
        </p:txBody>
      </p:sp>
      <p:pic>
        <p:nvPicPr>
          <p:cNvPr id="54276" name="Picture 6" descr="Media">
            <a:extLst>
              <a:ext uri="{FF2B5EF4-FFF2-40B4-BE49-F238E27FC236}">
                <a16:creationId xmlns:a16="http://schemas.microsoft.com/office/drawing/2014/main" id="{F2674254-D500-9421-7181-44B24640755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349449" y="1455386"/>
            <a:ext cx="3689852" cy="4935423"/>
          </a:xfr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ntraštė 1">
            <a:extLst>
              <a:ext uri="{FF2B5EF4-FFF2-40B4-BE49-F238E27FC236}">
                <a16:creationId xmlns:a16="http://schemas.microsoft.com/office/drawing/2014/main" id="{E7C57E6D-9E71-AB51-D9D6-0261F2EA8E78}"/>
              </a:ext>
            </a:extLst>
          </p:cNvPr>
          <p:cNvSpPr>
            <a:spLocks noGrp="1" noChangeArrowheads="1"/>
          </p:cNvSpPr>
          <p:nvPr>
            <p:ph type="title"/>
          </p:nvPr>
        </p:nvSpPr>
        <p:spPr/>
        <p:txBody>
          <a:bodyPr/>
          <a:lstStyle/>
          <a:p>
            <a:r>
              <a:rPr lang="lt-LT" altLang="ru-RU" b="1" dirty="0">
                <a:latin typeface="Times New Roman"/>
                <a:cs typeface="Times New Roman"/>
              </a:rPr>
              <a:t>Naudota literatūra:</a:t>
            </a:r>
          </a:p>
        </p:txBody>
      </p:sp>
      <p:sp>
        <p:nvSpPr>
          <p:cNvPr id="55299" name="Turinio vietos rezervavimo ženklas 2">
            <a:extLst>
              <a:ext uri="{FF2B5EF4-FFF2-40B4-BE49-F238E27FC236}">
                <a16:creationId xmlns:a16="http://schemas.microsoft.com/office/drawing/2014/main" id="{DD6A5F83-14A9-3D50-CE21-9E3EB3BE74FF}"/>
              </a:ext>
            </a:extLst>
          </p:cNvPr>
          <p:cNvSpPr>
            <a:spLocks noGrp="1" noChangeArrowheads="1"/>
          </p:cNvSpPr>
          <p:nvPr>
            <p:ph idx="1"/>
          </p:nvPr>
        </p:nvSpPr>
        <p:spPr/>
        <p:txBody>
          <a:bodyPr/>
          <a:lstStyle/>
          <a:p>
            <a:r>
              <a:rPr lang="lt-LT" altLang="ru-RU" sz="2000" dirty="0">
                <a:latin typeface="Times New Roman"/>
                <a:cs typeface="Times New Roman"/>
                <a:hlinkClick r:id="rId2"/>
              </a:rPr>
              <a:t>https://gamta5-6.mkp.emokykla.lt/lt/mo/zinynas/pirmieji_laiko_matavimo_prietaisai/</a:t>
            </a:r>
            <a:endParaRPr lang="lt-LT" altLang="ru-RU" sz="2000" dirty="0">
              <a:latin typeface="Times New Roman"/>
              <a:cs typeface="Times New Roman"/>
            </a:endParaRPr>
          </a:p>
          <a:p>
            <a:r>
              <a:rPr lang="lt-LT" altLang="ru-RU" sz="2000" dirty="0">
                <a:latin typeface="Times New Roman"/>
                <a:cs typeface="Times New Roman"/>
                <a:hlinkClick r:id="rId3"/>
              </a:rPr>
              <a:t>https://lt.wikipedia.org/wiki/Saul%C4%97s_laikrodis</a:t>
            </a:r>
          </a:p>
          <a:p>
            <a:r>
              <a:rPr lang="lt-LT" altLang="ru-RU" sz="2000" dirty="0">
                <a:latin typeface="Times New Roman"/>
                <a:cs typeface="Times New Roman"/>
                <a:hlinkClick r:id="rId3"/>
              </a:rPr>
              <a:t>https://lt.wikipedia.org/wiki/Vandens_laikrodis</a:t>
            </a:r>
            <a:endParaRPr lang="lt-LT" altLang="ru-RU" sz="2000" dirty="0">
              <a:latin typeface="Times New Roman"/>
              <a:cs typeface="Times New Roman"/>
            </a:endParaRPr>
          </a:p>
          <a:p>
            <a:r>
              <a:rPr lang="lt-LT" altLang="ru-RU" sz="2000" dirty="0">
                <a:latin typeface="Times New Roman"/>
                <a:cs typeface="Times New Roman"/>
                <a:hlinkClick r:id="rId4"/>
              </a:rPr>
              <a:t>https://lt.wikipedia.org/wiki/Sm%C4%97lio_laikrodis</a:t>
            </a:r>
            <a:endParaRPr lang="lt-LT" altLang="ru-RU" sz="2000" dirty="0">
              <a:latin typeface="Times New Roman"/>
              <a:cs typeface="Times New Roman"/>
            </a:endParaRPr>
          </a:p>
          <a:p>
            <a:r>
              <a:rPr lang="lt-LT" altLang="ru-RU" sz="2000" dirty="0">
                <a:latin typeface="Times New Roman"/>
                <a:cs typeface="Times New Roman"/>
                <a:hlinkClick r:id="rId5"/>
              </a:rPr>
              <a:t>https://lt.wikipedia.org/wiki/Mechaninis_laikrodis</a:t>
            </a:r>
            <a:endParaRPr lang="lt-LT" altLang="ru-RU" sz="2000" dirty="0">
              <a:latin typeface="Times New Roman"/>
              <a:cs typeface="Times New Roman"/>
            </a:endParaRPr>
          </a:p>
          <a:p>
            <a:r>
              <a:rPr lang="lt-LT" altLang="ru-RU" sz="2000" dirty="0">
                <a:latin typeface="Times New Roman"/>
                <a:cs typeface="Times New Roman"/>
                <a:hlinkClick r:id="rId6"/>
              </a:rPr>
              <a:t>https://lt.wikipedia.org/wiki/Atominis_laikrodis</a:t>
            </a:r>
            <a:endParaRPr lang="lt-LT" altLang="ru-RU" sz="2000" dirty="0">
              <a:latin typeface="Times New Roman"/>
              <a:cs typeface="Times New Roman"/>
            </a:endParaRPr>
          </a:p>
          <a:p>
            <a:r>
              <a:rPr lang="lt-LT" sz="2000" dirty="0">
                <a:ea typeface="+mn-lt"/>
                <a:cs typeface="+mn-lt"/>
                <a:hlinkClick r:id="rId7"/>
              </a:rPr>
              <a:t>https://atejolaikas.lt/saules-laikrodis-kaip-jis-veikia-ir-kokia-jo-istorija</a:t>
            </a:r>
            <a:endParaRPr lang="lt-LT" altLang="ru-RU" sz="2000" dirty="0">
              <a:latin typeface="Times New Roman" panose="02020603050405020304" pitchFamily="18" charset="0"/>
              <a:cs typeface="Times New Roman" panose="02020603050405020304" pitchFamily="18" charset="0"/>
            </a:endParaRPr>
          </a:p>
          <a:p>
            <a:r>
              <a:rPr lang="lt-LT" sz="2000" dirty="0">
                <a:ea typeface="+mn-lt"/>
                <a:cs typeface="+mn-lt"/>
                <a:hlinkClick r:id="rId8"/>
              </a:rPr>
              <a:t>https://sekunde.lt/leidinys/sekunde/laikrodziu-evoliucija/</a:t>
            </a:r>
            <a:endParaRPr lang="lt-LT" sz="2000" dirty="0">
              <a:ea typeface="+mn-lt"/>
              <a:cs typeface="+mn-lt"/>
            </a:endParaRPr>
          </a:p>
          <a:p>
            <a:endParaRPr lang="lt-LT" sz="2000" dirty="0">
              <a:ea typeface="+mn-lt"/>
              <a:cs typeface="+mn-lt"/>
            </a:endParaRPr>
          </a:p>
          <a:p>
            <a:endParaRPr lang="lt-LT" sz="2000" dirty="0">
              <a:latin typeface="Arial"/>
              <a:cs typeface="Arial"/>
            </a:endParaRPr>
          </a:p>
          <a:p>
            <a:endParaRPr lang="lt-LT" altLang="ru-RU" sz="2000">
              <a:latin typeface="Times New Roman" panose="02020603050405020304" pitchFamily="18" charset="0"/>
              <a:cs typeface="Times New Roman" panose="02020603050405020304" pitchFamily="18" charset="0"/>
            </a:endParaRPr>
          </a:p>
          <a:p>
            <a:endParaRPr lang="lt-LT" altLang="ru-RU" sz="2000">
              <a:latin typeface="Times New Roman" panose="02020603050405020304" pitchFamily="18" charset="0"/>
              <a:cs typeface="Times New Roman" panose="02020603050405020304" pitchFamily="18" charset="0"/>
            </a:endParaRPr>
          </a:p>
          <a:p>
            <a:endParaRPr lang="lt-LT" altLang="ru-RU" sz="2000">
              <a:latin typeface="Times New Roman" panose="02020603050405020304" pitchFamily="18" charset="0"/>
              <a:cs typeface="Times New Roman" panose="02020603050405020304" pitchFamily="18" charset="0"/>
            </a:endParaRPr>
          </a:p>
          <a:p>
            <a:endParaRPr lang="lt-LT" altLang="ru-RU" sz="2000">
              <a:latin typeface="Times New Roman" panose="02020603050405020304" pitchFamily="18" charset="0"/>
              <a:cs typeface="Times New Roman" panose="02020603050405020304" pitchFamily="18" charset="0"/>
            </a:endParaRPr>
          </a:p>
          <a:p>
            <a:endParaRPr lang="lt-LT" altLang="ru-RU"/>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ntage-69489_1280-2.webp">
            <a:hlinkClick r:id="" action="ppaction://media"/>
            <a:extLst>
              <a:ext uri="{FF2B5EF4-FFF2-40B4-BE49-F238E27FC236}">
                <a16:creationId xmlns:a16="http://schemas.microsoft.com/office/drawing/2014/main" id="{87A68AC2-5E3D-AB88-CF18-5B4734C4022C}"/>
              </a:ext>
            </a:extLst>
          </p:cNvPr>
          <p:cNvPicPr>
            <a:picLocks noGrp="1" noRot="1" noChangeAspect="1" noChangeArrowheads="1"/>
          </p:cNvPicPr>
          <p:nvPr>
            <p:ph idx="1"/>
            <a:videoFile r:link="rId1"/>
          </p:nvPr>
        </p:nvPicPr>
        <p:blipFill>
          <a:blip r:embed="rId3">
            <a:extLst>
              <a:ext uri="{28A0092B-C50C-407E-A947-70E740481C1C}">
                <a14:useLocalDpi xmlns:a14="http://schemas.microsoft.com/office/drawing/2010/main" val="0"/>
              </a:ext>
            </a:extLst>
          </a:blip>
          <a:srcRect/>
          <a:stretch>
            <a:fillRect/>
          </a:stretch>
        </p:blipFill>
        <p:spPr>
          <a:xfrm>
            <a:off x="684213" y="533293"/>
            <a:ext cx="7891900" cy="594212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olormaster">
  <a:themeElements>
    <a:clrScheme name="">
      <a:dk1>
        <a:srgbClr val="000000"/>
      </a:dk1>
      <a:lt1>
        <a:srgbClr val="B29E7A"/>
      </a:lt1>
      <a:dk2>
        <a:srgbClr val="1C1C1C"/>
      </a:dk2>
      <a:lt2>
        <a:srgbClr val="4D4D4D"/>
      </a:lt2>
      <a:accent1>
        <a:srgbClr val="CC9900"/>
      </a:accent1>
      <a:accent2>
        <a:srgbClr val="FF3300"/>
      </a:accent2>
      <a:accent3>
        <a:srgbClr val="D5CCBE"/>
      </a:accent3>
      <a:accent4>
        <a:srgbClr val="000000"/>
      </a:accent4>
      <a:accent5>
        <a:srgbClr val="E2CAAA"/>
      </a:accent5>
      <a:accent6>
        <a:srgbClr val="E72D00"/>
      </a:accent6>
      <a:hlink>
        <a:srgbClr val="996633"/>
      </a:hlink>
      <a:folHlink>
        <a:srgbClr val="F8F8F8"/>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6687</TotalTime>
  <Words>1754</Words>
  <Application>Microsoft Office PowerPoint</Application>
  <PresentationFormat>Demonstracija ekrane (4:3)</PresentationFormat>
  <Paragraphs>219</Paragraphs>
  <Slides>47</Slides>
  <Notes>0</Notes>
  <HiddenSlides>0</HiddenSlides>
  <MMClips>3</MMClips>
  <ScaleCrop>false</ScaleCrop>
  <HeadingPairs>
    <vt:vector size="6" baseType="variant">
      <vt:variant>
        <vt:lpstr>Naudojami šriftai</vt:lpstr>
      </vt:variant>
      <vt:variant>
        <vt:i4>6</vt:i4>
      </vt:variant>
      <vt:variant>
        <vt:lpstr>Tema</vt:lpstr>
      </vt:variant>
      <vt:variant>
        <vt:i4>2</vt:i4>
      </vt:variant>
      <vt:variant>
        <vt:lpstr>Skaidrių pavadinimai</vt:lpstr>
      </vt:variant>
      <vt:variant>
        <vt:i4>47</vt:i4>
      </vt:variant>
    </vt:vector>
  </HeadingPairs>
  <TitlesOfParts>
    <vt:vector size="55" baseType="lpstr">
      <vt:lpstr>Arial</vt:lpstr>
      <vt:lpstr>Calibri</vt:lpstr>
      <vt:lpstr>MuseoSans</vt:lpstr>
      <vt:lpstr>Palemonas</vt:lpstr>
      <vt:lpstr>Times New Roman</vt:lpstr>
      <vt:lpstr>Wingdings</vt:lpstr>
      <vt:lpstr>Diseño predeterminado</vt:lpstr>
      <vt:lpstr>1_colormaster</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Uždaviniai</vt:lpstr>
      <vt:lpstr>Uždaviniai</vt:lpstr>
      <vt:lpstr>Uždavinių atsakymai</vt:lpstr>
      <vt:lpstr>Ekspermentai</vt:lpstr>
      <vt:lpstr>Ugnies laikrodis</vt:lpstr>
      <vt:lpstr>Ugnies laikrodis</vt:lpstr>
      <vt:lpstr>Ugnies laikrodis</vt:lpstr>
      <vt:lpstr>Ugnies laikrodis</vt:lpstr>
      <vt:lpstr>Vandens laikrodis</vt:lpstr>
      <vt:lpstr>Vandens laikrodis</vt:lpstr>
      <vt:lpstr>Vandens laikrodis</vt:lpstr>
      <vt:lpstr>Vandens laikrodis</vt:lpstr>
      <vt:lpstr>Vandens laikrodis</vt:lpstr>
      <vt:lpstr>Saulės laikrodis</vt:lpstr>
      <vt:lpstr>Saulės laikrodis</vt:lpstr>
      <vt:lpstr>Saulės Laikrodis</vt:lpstr>
      <vt:lpstr>Naudota literatūra:</vt:lpstr>
      <vt:lpstr>„PowerPoint“ pateiktis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SAULĖ PAULIKIENĖ</cp:lastModifiedBy>
  <cp:revision>1415</cp:revision>
  <dcterms:created xsi:type="dcterms:W3CDTF">2010-05-23T14:28:12Z</dcterms:created>
  <dcterms:modified xsi:type="dcterms:W3CDTF">2023-05-10T09:29:19Z</dcterms:modified>
</cp:coreProperties>
</file>