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6" r:id="rId1"/>
  </p:sldMasterIdLst>
  <p:notesMasterIdLst>
    <p:notesMasterId r:id="rId36"/>
  </p:notesMasterIdLst>
  <p:handoutMasterIdLst>
    <p:handoutMasterId r:id="rId37"/>
  </p:handoutMasterIdLst>
  <p:sldIdLst>
    <p:sldId id="257" r:id="rId2"/>
    <p:sldId id="258" r:id="rId3"/>
    <p:sldId id="259" r:id="rId4"/>
    <p:sldId id="260" r:id="rId5"/>
    <p:sldId id="261" r:id="rId6"/>
    <p:sldId id="267" r:id="rId7"/>
    <p:sldId id="273" r:id="rId8"/>
    <p:sldId id="269" r:id="rId9"/>
    <p:sldId id="305" r:id="rId10"/>
    <p:sldId id="272" r:id="rId11"/>
    <p:sldId id="306" r:id="rId12"/>
    <p:sldId id="263" r:id="rId13"/>
    <p:sldId id="265" r:id="rId14"/>
    <p:sldId id="275" r:id="rId15"/>
    <p:sldId id="284" r:id="rId16"/>
    <p:sldId id="304" r:id="rId17"/>
    <p:sldId id="308" r:id="rId18"/>
    <p:sldId id="291" r:id="rId19"/>
    <p:sldId id="293" r:id="rId20"/>
    <p:sldId id="294" r:id="rId21"/>
    <p:sldId id="295" r:id="rId22"/>
    <p:sldId id="300" r:id="rId23"/>
    <p:sldId id="318" r:id="rId24"/>
    <p:sldId id="309" r:id="rId25"/>
    <p:sldId id="310" r:id="rId26"/>
    <p:sldId id="311" r:id="rId27"/>
    <p:sldId id="312" r:id="rId28"/>
    <p:sldId id="314" r:id="rId29"/>
    <p:sldId id="315" r:id="rId30"/>
    <p:sldId id="316" r:id="rId31"/>
    <p:sldId id="317" r:id="rId32"/>
    <p:sldId id="319" r:id="rId33"/>
    <p:sldId id="320" r:id="rId34"/>
    <p:sldId id="270" r:id="rId35"/>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70" autoAdjust="0"/>
  </p:normalViewPr>
  <p:slideViewPr>
    <p:cSldViewPr showGuides="1">
      <p:cViewPr varScale="1">
        <p:scale>
          <a:sx n="89" d="100"/>
          <a:sy n="89" d="100"/>
        </p:scale>
        <p:origin x="618" y="90"/>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5491"/>
    </p:cViewPr>
  </p:sorterViewPr>
  <p:notesViewPr>
    <p:cSldViewPr showGuides="1">
      <p:cViewPr varScale="1">
        <p:scale>
          <a:sx n="93" d="100"/>
          <a:sy n="93" d="100"/>
        </p:scale>
        <p:origin x="370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9F75ED-1A9F-426B-8059-C6596C63F650}"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27D8FAAA-65AD-4160-A8F6-08A9ED343C4C}">
      <dgm:prSet/>
      <dgm:spPr/>
      <dgm:t>
        <a:bodyPr/>
        <a:lstStyle/>
        <a:p>
          <a:pPr algn="just"/>
          <a:r>
            <a:rPr lang="en-US" dirty="0" err="1"/>
            <a:t>Krintantysis</a:t>
          </a:r>
          <a:r>
            <a:rPr lang="lt-LT" dirty="0"/>
            <a:t> spindulys, </a:t>
          </a:r>
          <a:r>
            <a:rPr lang="en-US" dirty="0"/>
            <a:t> </a:t>
          </a:r>
          <a:r>
            <a:rPr lang="en-US" dirty="0" err="1"/>
            <a:t>atsispindėj</a:t>
          </a:r>
          <a:r>
            <a:rPr lang="lt-LT" dirty="0"/>
            <a:t>ę</a:t>
          </a:r>
          <a:r>
            <a:rPr lang="en-US" dirty="0"/>
            <a:t>s </a:t>
          </a:r>
          <a:r>
            <a:rPr lang="en-US" dirty="0" err="1"/>
            <a:t>spindulys</a:t>
          </a:r>
          <a:r>
            <a:rPr lang="en-US" dirty="0"/>
            <a:t> </a:t>
          </a:r>
          <a:r>
            <a:rPr lang="lt-LT" dirty="0"/>
            <a:t>ir</a:t>
          </a:r>
          <a:r>
            <a:rPr lang="en-US" dirty="0"/>
            <a:t> </a:t>
          </a:r>
          <a:r>
            <a:rPr lang="en-US" dirty="0" err="1"/>
            <a:t>statmuo</a:t>
          </a:r>
          <a:r>
            <a:rPr lang="en-US" dirty="0"/>
            <a:t> </a:t>
          </a:r>
          <a:r>
            <a:rPr lang="en-US" dirty="0" err="1"/>
            <a:t>veidrodžio</a:t>
          </a:r>
          <a:r>
            <a:rPr lang="en-US" dirty="0"/>
            <a:t> </a:t>
          </a:r>
          <a:r>
            <a:rPr lang="en-US" dirty="0" err="1"/>
            <a:t>paviršiui</a:t>
          </a:r>
          <a:r>
            <a:rPr lang="en-US" dirty="0"/>
            <a:t> </a:t>
          </a:r>
          <a:r>
            <a:rPr lang="en-US" dirty="0" err="1"/>
            <a:t>spindulio</a:t>
          </a:r>
          <a:r>
            <a:rPr lang="en-US" dirty="0"/>
            <a:t> </a:t>
          </a:r>
          <a:r>
            <a:rPr lang="en-US" dirty="0" err="1"/>
            <a:t>kritimo</a:t>
          </a:r>
          <a:r>
            <a:rPr lang="en-US" dirty="0"/>
            <a:t> </a:t>
          </a:r>
          <a:r>
            <a:rPr lang="en-US" dirty="0" err="1"/>
            <a:t>taške</a:t>
          </a:r>
          <a:r>
            <a:rPr lang="en-US" dirty="0"/>
            <a:t> </a:t>
          </a:r>
          <a:r>
            <a:rPr lang="en-US" dirty="0" err="1"/>
            <a:t>yra</a:t>
          </a:r>
          <a:r>
            <a:rPr lang="en-US" dirty="0"/>
            <a:t> </a:t>
          </a:r>
          <a:r>
            <a:rPr lang="en-US" dirty="0" err="1"/>
            <a:t>vienoje</a:t>
          </a:r>
          <a:r>
            <a:rPr lang="en-US" dirty="0"/>
            <a:t> </a:t>
          </a:r>
          <a:r>
            <a:rPr lang="en-US" dirty="0" err="1"/>
            <a:t>plokštumoje</a:t>
          </a:r>
          <a:r>
            <a:rPr lang="en-US" dirty="0"/>
            <a:t>.</a:t>
          </a:r>
        </a:p>
      </dgm:t>
    </dgm:pt>
    <dgm:pt modelId="{B442D965-EAAC-4035-A680-F4EAA9665CB3}" type="parTrans" cxnId="{9F44ECF7-EF25-4E2D-9980-8BEFAF863470}">
      <dgm:prSet/>
      <dgm:spPr/>
      <dgm:t>
        <a:bodyPr/>
        <a:lstStyle/>
        <a:p>
          <a:endParaRPr lang="en-US"/>
        </a:p>
      </dgm:t>
    </dgm:pt>
    <dgm:pt modelId="{330E827B-3695-42C2-9AE8-F4638108823B}" type="sibTrans" cxnId="{9F44ECF7-EF25-4E2D-9980-8BEFAF863470}">
      <dgm:prSet/>
      <dgm:spPr/>
      <dgm:t>
        <a:bodyPr/>
        <a:lstStyle/>
        <a:p>
          <a:endParaRPr lang="en-US"/>
        </a:p>
      </dgm:t>
    </dgm:pt>
    <dgm:pt modelId="{988F416C-D7E2-40F3-B205-E9739D26935F}">
      <dgm:prSet/>
      <dgm:spPr/>
      <dgm:t>
        <a:bodyPr/>
        <a:lstStyle/>
        <a:p>
          <a:pPr algn="just"/>
          <a:r>
            <a:rPr lang="en-US" dirty="0" err="1"/>
            <a:t>Atspindžio</a:t>
          </a:r>
          <a:r>
            <a:rPr lang="en-US" dirty="0"/>
            <a:t> </a:t>
          </a:r>
          <a:r>
            <a:rPr lang="en-US" dirty="0" err="1"/>
            <a:t>kampas</a:t>
          </a:r>
          <a:r>
            <a:rPr lang="en-US" dirty="0"/>
            <a:t> β </a:t>
          </a:r>
          <a:r>
            <a:rPr lang="en-US" dirty="0" err="1"/>
            <a:t>yra</a:t>
          </a:r>
          <a:r>
            <a:rPr lang="en-US" dirty="0"/>
            <a:t> lygus </a:t>
          </a:r>
          <a:r>
            <a:rPr lang="en-US" dirty="0" err="1"/>
            <a:t>kritimo</a:t>
          </a:r>
          <a:r>
            <a:rPr lang="en-US" dirty="0"/>
            <a:t> </a:t>
          </a:r>
          <a:r>
            <a:rPr lang="en-US" dirty="0" err="1"/>
            <a:t>kampui</a:t>
          </a:r>
          <a:r>
            <a:rPr lang="en-US" dirty="0"/>
            <a:t> α.</a:t>
          </a:r>
        </a:p>
      </dgm:t>
    </dgm:pt>
    <dgm:pt modelId="{8702596A-3311-4FC7-8827-9036A9CBBF38}" type="parTrans" cxnId="{3FFEEF31-F466-4269-957D-A16302D945D8}">
      <dgm:prSet/>
      <dgm:spPr/>
      <dgm:t>
        <a:bodyPr/>
        <a:lstStyle/>
        <a:p>
          <a:endParaRPr lang="en-US"/>
        </a:p>
      </dgm:t>
    </dgm:pt>
    <dgm:pt modelId="{B415BFD1-B61E-47B4-B7C2-2C7B8E39D875}" type="sibTrans" cxnId="{3FFEEF31-F466-4269-957D-A16302D945D8}">
      <dgm:prSet/>
      <dgm:spPr/>
      <dgm:t>
        <a:bodyPr/>
        <a:lstStyle/>
        <a:p>
          <a:endParaRPr lang="en-US"/>
        </a:p>
      </dgm:t>
    </dgm:pt>
    <dgm:pt modelId="{03F1C046-9173-49DC-919C-21D90E33868C}" type="pres">
      <dgm:prSet presAssocID="{0C9F75ED-1A9F-426B-8059-C6596C63F650}" presName="vert0" presStyleCnt="0">
        <dgm:presLayoutVars>
          <dgm:dir/>
          <dgm:animOne val="branch"/>
          <dgm:animLvl val="lvl"/>
        </dgm:presLayoutVars>
      </dgm:prSet>
      <dgm:spPr/>
    </dgm:pt>
    <dgm:pt modelId="{35D47641-63C7-4EFC-A781-B9DB3F6E5509}" type="pres">
      <dgm:prSet presAssocID="{27D8FAAA-65AD-4160-A8F6-08A9ED343C4C}" presName="thickLine" presStyleLbl="alignNode1" presStyleIdx="0" presStyleCnt="2"/>
      <dgm:spPr/>
    </dgm:pt>
    <dgm:pt modelId="{75BBBFBE-D3EF-4E4E-87E5-A46EEB762126}" type="pres">
      <dgm:prSet presAssocID="{27D8FAAA-65AD-4160-A8F6-08A9ED343C4C}" presName="horz1" presStyleCnt="0"/>
      <dgm:spPr/>
    </dgm:pt>
    <dgm:pt modelId="{90CA1C3D-3CE5-4ED8-BD7B-5FFB1D1267AB}" type="pres">
      <dgm:prSet presAssocID="{27D8FAAA-65AD-4160-A8F6-08A9ED343C4C}" presName="tx1" presStyleLbl="revTx" presStyleIdx="0" presStyleCnt="2" custScaleY="101438"/>
      <dgm:spPr/>
    </dgm:pt>
    <dgm:pt modelId="{FCE5CBF3-B5DA-4A8D-A6DA-608514A78343}" type="pres">
      <dgm:prSet presAssocID="{27D8FAAA-65AD-4160-A8F6-08A9ED343C4C}" presName="vert1" presStyleCnt="0"/>
      <dgm:spPr/>
    </dgm:pt>
    <dgm:pt modelId="{2446774A-EED1-4D5F-906A-EF819CF7BA00}" type="pres">
      <dgm:prSet presAssocID="{988F416C-D7E2-40F3-B205-E9739D26935F}" presName="thickLine" presStyleLbl="alignNode1" presStyleIdx="1" presStyleCnt="2"/>
      <dgm:spPr/>
    </dgm:pt>
    <dgm:pt modelId="{D3240E94-E7D7-4D72-8D9E-F19279C9F114}" type="pres">
      <dgm:prSet presAssocID="{988F416C-D7E2-40F3-B205-E9739D26935F}" presName="horz1" presStyleCnt="0"/>
      <dgm:spPr/>
    </dgm:pt>
    <dgm:pt modelId="{0F66B398-011A-47E8-8410-4129A7FA6373}" type="pres">
      <dgm:prSet presAssocID="{988F416C-D7E2-40F3-B205-E9739D26935F}" presName="tx1" presStyleLbl="revTx" presStyleIdx="1" presStyleCnt="2"/>
      <dgm:spPr/>
    </dgm:pt>
    <dgm:pt modelId="{FAF91C26-5559-46EA-939E-221E8E78201B}" type="pres">
      <dgm:prSet presAssocID="{988F416C-D7E2-40F3-B205-E9739D26935F}" presName="vert1" presStyleCnt="0"/>
      <dgm:spPr/>
    </dgm:pt>
  </dgm:ptLst>
  <dgm:cxnLst>
    <dgm:cxn modelId="{7641DE0B-5893-44CC-9BFE-B25853A8738E}" type="presOf" srcId="{0C9F75ED-1A9F-426B-8059-C6596C63F650}" destId="{03F1C046-9173-49DC-919C-21D90E33868C}" srcOrd="0" destOrd="0" presId="urn:microsoft.com/office/officeart/2008/layout/LinedList"/>
    <dgm:cxn modelId="{3FFEEF31-F466-4269-957D-A16302D945D8}" srcId="{0C9F75ED-1A9F-426B-8059-C6596C63F650}" destId="{988F416C-D7E2-40F3-B205-E9739D26935F}" srcOrd="1" destOrd="0" parTransId="{8702596A-3311-4FC7-8827-9036A9CBBF38}" sibTransId="{B415BFD1-B61E-47B4-B7C2-2C7B8E39D875}"/>
    <dgm:cxn modelId="{64E71B43-8213-47D7-8F5A-D0EC40F10218}" type="presOf" srcId="{27D8FAAA-65AD-4160-A8F6-08A9ED343C4C}" destId="{90CA1C3D-3CE5-4ED8-BD7B-5FFB1D1267AB}" srcOrd="0" destOrd="0" presId="urn:microsoft.com/office/officeart/2008/layout/LinedList"/>
    <dgm:cxn modelId="{5427E6AF-040C-4EA7-8BCD-F7B5E73772BB}" type="presOf" srcId="{988F416C-D7E2-40F3-B205-E9739D26935F}" destId="{0F66B398-011A-47E8-8410-4129A7FA6373}" srcOrd="0" destOrd="0" presId="urn:microsoft.com/office/officeart/2008/layout/LinedList"/>
    <dgm:cxn modelId="{9F44ECF7-EF25-4E2D-9980-8BEFAF863470}" srcId="{0C9F75ED-1A9F-426B-8059-C6596C63F650}" destId="{27D8FAAA-65AD-4160-A8F6-08A9ED343C4C}" srcOrd="0" destOrd="0" parTransId="{B442D965-EAAC-4035-A680-F4EAA9665CB3}" sibTransId="{330E827B-3695-42C2-9AE8-F4638108823B}"/>
    <dgm:cxn modelId="{D6B9DB45-7D74-4F50-82C9-A2FC551FF8E0}" type="presParOf" srcId="{03F1C046-9173-49DC-919C-21D90E33868C}" destId="{35D47641-63C7-4EFC-A781-B9DB3F6E5509}" srcOrd="0" destOrd="0" presId="urn:microsoft.com/office/officeart/2008/layout/LinedList"/>
    <dgm:cxn modelId="{8D174043-96D7-494A-91CB-0500401CBB14}" type="presParOf" srcId="{03F1C046-9173-49DC-919C-21D90E33868C}" destId="{75BBBFBE-D3EF-4E4E-87E5-A46EEB762126}" srcOrd="1" destOrd="0" presId="urn:microsoft.com/office/officeart/2008/layout/LinedList"/>
    <dgm:cxn modelId="{8C5C54DA-1F9E-40BB-83CF-C0A954D54FB0}" type="presParOf" srcId="{75BBBFBE-D3EF-4E4E-87E5-A46EEB762126}" destId="{90CA1C3D-3CE5-4ED8-BD7B-5FFB1D1267AB}" srcOrd="0" destOrd="0" presId="urn:microsoft.com/office/officeart/2008/layout/LinedList"/>
    <dgm:cxn modelId="{A6E26702-F9C6-4115-941B-B4B0DE4D4736}" type="presParOf" srcId="{75BBBFBE-D3EF-4E4E-87E5-A46EEB762126}" destId="{FCE5CBF3-B5DA-4A8D-A6DA-608514A78343}" srcOrd="1" destOrd="0" presId="urn:microsoft.com/office/officeart/2008/layout/LinedList"/>
    <dgm:cxn modelId="{0879D244-E360-43CA-A92C-CDE0371A2BAE}" type="presParOf" srcId="{03F1C046-9173-49DC-919C-21D90E33868C}" destId="{2446774A-EED1-4D5F-906A-EF819CF7BA00}" srcOrd="2" destOrd="0" presId="urn:microsoft.com/office/officeart/2008/layout/LinedList"/>
    <dgm:cxn modelId="{46BBFB25-1197-4FDB-ACF2-255E0BC4CBF1}" type="presParOf" srcId="{03F1C046-9173-49DC-919C-21D90E33868C}" destId="{D3240E94-E7D7-4D72-8D9E-F19279C9F114}" srcOrd="3" destOrd="0" presId="urn:microsoft.com/office/officeart/2008/layout/LinedList"/>
    <dgm:cxn modelId="{024C8BB5-BF83-49A7-AE7E-F126F9B17A37}" type="presParOf" srcId="{D3240E94-E7D7-4D72-8D9E-F19279C9F114}" destId="{0F66B398-011A-47E8-8410-4129A7FA6373}" srcOrd="0" destOrd="0" presId="urn:microsoft.com/office/officeart/2008/layout/LinedList"/>
    <dgm:cxn modelId="{8AD8943C-0AC8-4FB2-BBBB-85588007925B}" type="presParOf" srcId="{D3240E94-E7D7-4D72-8D9E-F19279C9F114}" destId="{FAF91C26-5559-46EA-939E-221E8E78201B}"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91B0C1-07F3-4761-B1A6-D1CC4E3952B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6F0817C-9414-4F64-9566-C68F0B04F2EB}">
      <dgm:prSet/>
      <dgm:spPr/>
      <dgm:t>
        <a:bodyPr/>
        <a:lstStyle/>
        <a:p>
          <a:r>
            <a:rPr lang="lt-LT" dirty="0"/>
            <a:t>1. Kam lygus kampas tarp krintančiojo spindulio ir paviršiaus?</a:t>
          </a:r>
          <a:endParaRPr lang="en-US" dirty="0"/>
        </a:p>
      </dgm:t>
    </dgm:pt>
    <dgm:pt modelId="{5A7AC9C2-6212-4BFF-A294-8D1233F76E28}" type="parTrans" cxnId="{6B3BBF4B-B6F8-4C9A-8112-4BF176A8E1BC}">
      <dgm:prSet/>
      <dgm:spPr/>
      <dgm:t>
        <a:bodyPr/>
        <a:lstStyle/>
        <a:p>
          <a:endParaRPr lang="en-US"/>
        </a:p>
      </dgm:t>
    </dgm:pt>
    <dgm:pt modelId="{029C3827-671B-4AC4-9516-EF9FA1582897}" type="sibTrans" cxnId="{6B3BBF4B-B6F8-4C9A-8112-4BF176A8E1BC}">
      <dgm:prSet/>
      <dgm:spPr/>
      <dgm:t>
        <a:bodyPr/>
        <a:lstStyle/>
        <a:p>
          <a:endParaRPr lang="en-US"/>
        </a:p>
      </dgm:t>
    </dgm:pt>
    <dgm:pt modelId="{40EDBC1A-373A-4EE2-A0FC-7A51DF44727F}">
      <dgm:prSet/>
      <dgm:spPr/>
      <dgm:t>
        <a:bodyPr/>
        <a:lstStyle/>
        <a:p>
          <a:r>
            <a:rPr lang="lt-LT" dirty="0"/>
            <a:t>2. Kam lygus kampas tarp atsispindėjusio spindulio ir statmens?</a:t>
          </a:r>
          <a:endParaRPr lang="en-US" dirty="0"/>
        </a:p>
      </dgm:t>
    </dgm:pt>
    <dgm:pt modelId="{3B5E965B-EA97-4569-A469-E31BB0BB4ABF}" type="parTrans" cxnId="{1C345C82-5F5F-4958-BBA6-6C30FD26271A}">
      <dgm:prSet/>
      <dgm:spPr/>
      <dgm:t>
        <a:bodyPr/>
        <a:lstStyle/>
        <a:p>
          <a:endParaRPr lang="en-US"/>
        </a:p>
      </dgm:t>
    </dgm:pt>
    <dgm:pt modelId="{A9F0BCBF-F592-4EF9-87BF-B7C62008EDF1}" type="sibTrans" cxnId="{1C345C82-5F5F-4958-BBA6-6C30FD26271A}">
      <dgm:prSet/>
      <dgm:spPr/>
      <dgm:t>
        <a:bodyPr/>
        <a:lstStyle/>
        <a:p>
          <a:endParaRPr lang="en-US"/>
        </a:p>
      </dgm:t>
    </dgm:pt>
    <dgm:pt modelId="{C64B9587-F9F2-4BAA-8F5D-488D6C2FC738}">
      <dgm:prSet/>
      <dgm:spPr/>
      <dgm:t>
        <a:bodyPr/>
        <a:lstStyle/>
        <a:p>
          <a:r>
            <a:rPr lang="lt-LT" dirty="0"/>
            <a:t>3. Kam lygus kampas tarp krintančiojo ir atsispindėjusio spindulio?</a:t>
          </a:r>
          <a:endParaRPr lang="en-US" dirty="0"/>
        </a:p>
      </dgm:t>
    </dgm:pt>
    <dgm:pt modelId="{CD5B9A65-3FD7-49C0-BF9C-155375C5B60B}" type="parTrans" cxnId="{0CEB8665-3519-4EC0-9FB6-E98CA628C57C}">
      <dgm:prSet/>
      <dgm:spPr/>
      <dgm:t>
        <a:bodyPr/>
        <a:lstStyle/>
        <a:p>
          <a:endParaRPr lang="en-US"/>
        </a:p>
      </dgm:t>
    </dgm:pt>
    <dgm:pt modelId="{F22461E4-E53E-40BF-85C5-04FCD0F9B7DB}" type="sibTrans" cxnId="{0CEB8665-3519-4EC0-9FB6-E98CA628C57C}">
      <dgm:prSet/>
      <dgm:spPr/>
      <dgm:t>
        <a:bodyPr/>
        <a:lstStyle/>
        <a:p>
          <a:endParaRPr lang="en-US"/>
        </a:p>
      </dgm:t>
    </dgm:pt>
    <dgm:pt modelId="{17D8D1D7-B53A-4E16-9FD2-79F245573175}">
      <dgm:prSet/>
      <dgm:spPr/>
      <dgm:t>
        <a:bodyPr/>
        <a:lstStyle/>
        <a:p>
          <a:r>
            <a:rPr lang="lt-LT" dirty="0"/>
            <a:t>4. Kaip pasikeis kampas tarp krintančiojo ir atsispindėjusio spindulio, jei kritimo kampas bus sumažintas </a:t>
          </a:r>
          <a:r>
            <a:rPr lang="en-US" dirty="0"/>
            <a:t>10</a:t>
          </a:r>
          <a:r>
            <a:rPr lang="en-US" baseline="30000" dirty="0"/>
            <a:t>o</a:t>
          </a:r>
          <a:endParaRPr lang="en-US" dirty="0"/>
        </a:p>
      </dgm:t>
    </dgm:pt>
    <dgm:pt modelId="{CACF539B-9829-4977-A4FF-AD48FC39B874}" type="parTrans" cxnId="{E1465EA9-A2EC-457A-959F-4B1638C69413}">
      <dgm:prSet/>
      <dgm:spPr/>
      <dgm:t>
        <a:bodyPr/>
        <a:lstStyle/>
        <a:p>
          <a:endParaRPr lang="en-US"/>
        </a:p>
      </dgm:t>
    </dgm:pt>
    <dgm:pt modelId="{0A15E96F-27F6-4D0E-908D-A6ED994EC79B}" type="sibTrans" cxnId="{E1465EA9-A2EC-457A-959F-4B1638C69413}">
      <dgm:prSet/>
      <dgm:spPr/>
      <dgm:t>
        <a:bodyPr/>
        <a:lstStyle/>
        <a:p>
          <a:endParaRPr lang="en-US"/>
        </a:p>
      </dgm:t>
    </dgm:pt>
    <dgm:pt modelId="{9CE46D16-66E9-4567-91C7-EB6BC2FA94BB}" type="pres">
      <dgm:prSet presAssocID="{1691B0C1-07F3-4761-B1A6-D1CC4E3952BA}" presName="outerComposite" presStyleCnt="0">
        <dgm:presLayoutVars>
          <dgm:chMax val="5"/>
          <dgm:dir/>
          <dgm:resizeHandles val="exact"/>
        </dgm:presLayoutVars>
      </dgm:prSet>
      <dgm:spPr/>
    </dgm:pt>
    <dgm:pt modelId="{E9DCD436-E82C-4804-A5A7-8A4FA323B058}" type="pres">
      <dgm:prSet presAssocID="{1691B0C1-07F3-4761-B1A6-D1CC4E3952BA}" presName="dummyMaxCanvas" presStyleCnt="0">
        <dgm:presLayoutVars/>
      </dgm:prSet>
      <dgm:spPr/>
    </dgm:pt>
    <dgm:pt modelId="{D3DA2230-44A0-45C0-928B-74E05231FEDF}" type="pres">
      <dgm:prSet presAssocID="{1691B0C1-07F3-4761-B1A6-D1CC4E3952BA}" presName="FourNodes_1" presStyleLbl="node1" presStyleIdx="0" presStyleCnt="4">
        <dgm:presLayoutVars>
          <dgm:bulletEnabled val="1"/>
        </dgm:presLayoutVars>
      </dgm:prSet>
      <dgm:spPr/>
    </dgm:pt>
    <dgm:pt modelId="{1CAE6E6D-C147-4930-9F2A-A9CD12226B43}" type="pres">
      <dgm:prSet presAssocID="{1691B0C1-07F3-4761-B1A6-D1CC4E3952BA}" presName="FourNodes_2" presStyleLbl="node1" presStyleIdx="1" presStyleCnt="4">
        <dgm:presLayoutVars>
          <dgm:bulletEnabled val="1"/>
        </dgm:presLayoutVars>
      </dgm:prSet>
      <dgm:spPr/>
    </dgm:pt>
    <dgm:pt modelId="{16E977A7-0E90-4FA4-B065-D22C816A3ED7}" type="pres">
      <dgm:prSet presAssocID="{1691B0C1-07F3-4761-B1A6-D1CC4E3952BA}" presName="FourNodes_3" presStyleLbl="node1" presStyleIdx="2" presStyleCnt="4">
        <dgm:presLayoutVars>
          <dgm:bulletEnabled val="1"/>
        </dgm:presLayoutVars>
      </dgm:prSet>
      <dgm:spPr/>
    </dgm:pt>
    <dgm:pt modelId="{B139E846-1F84-499B-94F9-1EAF075B0446}" type="pres">
      <dgm:prSet presAssocID="{1691B0C1-07F3-4761-B1A6-D1CC4E3952BA}" presName="FourNodes_4" presStyleLbl="node1" presStyleIdx="3" presStyleCnt="4">
        <dgm:presLayoutVars>
          <dgm:bulletEnabled val="1"/>
        </dgm:presLayoutVars>
      </dgm:prSet>
      <dgm:spPr/>
    </dgm:pt>
    <dgm:pt modelId="{EE29D2EB-C316-4DF3-BC45-3EBF029C5596}" type="pres">
      <dgm:prSet presAssocID="{1691B0C1-07F3-4761-B1A6-D1CC4E3952BA}" presName="FourConn_1-2" presStyleLbl="fgAccFollowNode1" presStyleIdx="0" presStyleCnt="3">
        <dgm:presLayoutVars>
          <dgm:bulletEnabled val="1"/>
        </dgm:presLayoutVars>
      </dgm:prSet>
      <dgm:spPr/>
    </dgm:pt>
    <dgm:pt modelId="{45A30B7A-4912-49E8-8F84-3E2173EB3FD9}" type="pres">
      <dgm:prSet presAssocID="{1691B0C1-07F3-4761-B1A6-D1CC4E3952BA}" presName="FourConn_2-3" presStyleLbl="fgAccFollowNode1" presStyleIdx="1" presStyleCnt="3">
        <dgm:presLayoutVars>
          <dgm:bulletEnabled val="1"/>
        </dgm:presLayoutVars>
      </dgm:prSet>
      <dgm:spPr/>
    </dgm:pt>
    <dgm:pt modelId="{1BCBCB14-CBAD-4A26-A1C7-0CC50433DC87}" type="pres">
      <dgm:prSet presAssocID="{1691B0C1-07F3-4761-B1A6-D1CC4E3952BA}" presName="FourConn_3-4" presStyleLbl="fgAccFollowNode1" presStyleIdx="2" presStyleCnt="3">
        <dgm:presLayoutVars>
          <dgm:bulletEnabled val="1"/>
        </dgm:presLayoutVars>
      </dgm:prSet>
      <dgm:spPr/>
    </dgm:pt>
    <dgm:pt modelId="{AAC2857F-96E4-42A2-8380-1BC0D98C21B8}" type="pres">
      <dgm:prSet presAssocID="{1691B0C1-07F3-4761-B1A6-D1CC4E3952BA}" presName="FourNodes_1_text" presStyleLbl="node1" presStyleIdx="3" presStyleCnt="4">
        <dgm:presLayoutVars>
          <dgm:bulletEnabled val="1"/>
        </dgm:presLayoutVars>
      </dgm:prSet>
      <dgm:spPr/>
    </dgm:pt>
    <dgm:pt modelId="{DE70D343-E8AC-42CD-B693-C0E98BF4EE74}" type="pres">
      <dgm:prSet presAssocID="{1691B0C1-07F3-4761-B1A6-D1CC4E3952BA}" presName="FourNodes_2_text" presStyleLbl="node1" presStyleIdx="3" presStyleCnt="4">
        <dgm:presLayoutVars>
          <dgm:bulletEnabled val="1"/>
        </dgm:presLayoutVars>
      </dgm:prSet>
      <dgm:spPr/>
    </dgm:pt>
    <dgm:pt modelId="{BEFF8A72-E712-4029-9A31-934DAF854697}" type="pres">
      <dgm:prSet presAssocID="{1691B0C1-07F3-4761-B1A6-D1CC4E3952BA}" presName="FourNodes_3_text" presStyleLbl="node1" presStyleIdx="3" presStyleCnt="4">
        <dgm:presLayoutVars>
          <dgm:bulletEnabled val="1"/>
        </dgm:presLayoutVars>
      </dgm:prSet>
      <dgm:spPr/>
    </dgm:pt>
    <dgm:pt modelId="{EE29DEAD-C607-4F81-B973-0D8B9378E51D}" type="pres">
      <dgm:prSet presAssocID="{1691B0C1-07F3-4761-B1A6-D1CC4E3952BA}" presName="FourNodes_4_text" presStyleLbl="node1" presStyleIdx="3" presStyleCnt="4">
        <dgm:presLayoutVars>
          <dgm:bulletEnabled val="1"/>
        </dgm:presLayoutVars>
      </dgm:prSet>
      <dgm:spPr/>
    </dgm:pt>
  </dgm:ptLst>
  <dgm:cxnLst>
    <dgm:cxn modelId="{345AF902-735D-45AA-9C63-F982D15DCAD8}" type="presOf" srcId="{1691B0C1-07F3-4761-B1A6-D1CC4E3952BA}" destId="{9CE46D16-66E9-4567-91C7-EB6BC2FA94BB}" srcOrd="0" destOrd="0" presId="urn:microsoft.com/office/officeart/2005/8/layout/vProcess5"/>
    <dgm:cxn modelId="{CA8EDD06-0295-4D7E-9CD7-18C8AFCFAAF7}" type="presOf" srcId="{F22461E4-E53E-40BF-85C5-04FCD0F9B7DB}" destId="{1BCBCB14-CBAD-4A26-A1C7-0CC50433DC87}" srcOrd="0" destOrd="0" presId="urn:microsoft.com/office/officeart/2005/8/layout/vProcess5"/>
    <dgm:cxn modelId="{3EB24F0B-114D-495C-B400-87E2F142B31A}" type="presOf" srcId="{17D8D1D7-B53A-4E16-9FD2-79F245573175}" destId="{B139E846-1F84-499B-94F9-1EAF075B0446}" srcOrd="0" destOrd="0" presId="urn:microsoft.com/office/officeart/2005/8/layout/vProcess5"/>
    <dgm:cxn modelId="{DC92D03E-6D2A-40EE-99E8-45DF2F4673E0}" type="presOf" srcId="{17D8D1D7-B53A-4E16-9FD2-79F245573175}" destId="{EE29DEAD-C607-4F81-B973-0D8B9378E51D}" srcOrd="1" destOrd="0" presId="urn:microsoft.com/office/officeart/2005/8/layout/vProcess5"/>
    <dgm:cxn modelId="{0EA2BB64-0666-4F1E-84DA-354F2CB4BFB5}" type="presOf" srcId="{36F0817C-9414-4F64-9566-C68F0B04F2EB}" destId="{AAC2857F-96E4-42A2-8380-1BC0D98C21B8}" srcOrd="1" destOrd="0" presId="urn:microsoft.com/office/officeart/2005/8/layout/vProcess5"/>
    <dgm:cxn modelId="{0CEB8665-3519-4EC0-9FB6-E98CA628C57C}" srcId="{1691B0C1-07F3-4761-B1A6-D1CC4E3952BA}" destId="{C64B9587-F9F2-4BAA-8F5D-488D6C2FC738}" srcOrd="2" destOrd="0" parTransId="{CD5B9A65-3FD7-49C0-BF9C-155375C5B60B}" sibTransId="{F22461E4-E53E-40BF-85C5-04FCD0F9B7DB}"/>
    <dgm:cxn modelId="{1F6D614A-67AE-484D-A4AF-71AA18ABE3E6}" type="presOf" srcId="{40EDBC1A-373A-4EE2-A0FC-7A51DF44727F}" destId="{1CAE6E6D-C147-4930-9F2A-A9CD12226B43}" srcOrd="0" destOrd="0" presId="urn:microsoft.com/office/officeart/2005/8/layout/vProcess5"/>
    <dgm:cxn modelId="{6B3BBF4B-B6F8-4C9A-8112-4BF176A8E1BC}" srcId="{1691B0C1-07F3-4761-B1A6-D1CC4E3952BA}" destId="{36F0817C-9414-4F64-9566-C68F0B04F2EB}" srcOrd="0" destOrd="0" parTransId="{5A7AC9C2-6212-4BFF-A294-8D1233F76E28}" sibTransId="{029C3827-671B-4AC4-9516-EF9FA1582897}"/>
    <dgm:cxn modelId="{16AF2F52-1AE5-4851-B3AB-116CD7D21D87}" type="presOf" srcId="{C64B9587-F9F2-4BAA-8F5D-488D6C2FC738}" destId="{16E977A7-0E90-4FA4-B065-D22C816A3ED7}" srcOrd="0" destOrd="0" presId="urn:microsoft.com/office/officeart/2005/8/layout/vProcess5"/>
    <dgm:cxn modelId="{C1944675-9F51-49BD-B7D6-775E7C10C424}" type="presOf" srcId="{A9F0BCBF-F592-4EF9-87BF-B7C62008EDF1}" destId="{45A30B7A-4912-49E8-8F84-3E2173EB3FD9}" srcOrd="0" destOrd="0" presId="urn:microsoft.com/office/officeart/2005/8/layout/vProcess5"/>
    <dgm:cxn modelId="{1C345C82-5F5F-4958-BBA6-6C30FD26271A}" srcId="{1691B0C1-07F3-4761-B1A6-D1CC4E3952BA}" destId="{40EDBC1A-373A-4EE2-A0FC-7A51DF44727F}" srcOrd="1" destOrd="0" parTransId="{3B5E965B-EA97-4569-A469-E31BB0BB4ABF}" sibTransId="{A9F0BCBF-F592-4EF9-87BF-B7C62008EDF1}"/>
    <dgm:cxn modelId="{E4B42E87-465C-44CF-94C7-1C2BB0E8B1B7}" type="presOf" srcId="{C64B9587-F9F2-4BAA-8F5D-488D6C2FC738}" destId="{BEFF8A72-E712-4029-9A31-934DAF854697}" srcOrd="1" destOrd="0" presId="urn:microsoft.com/office/officeart/2005/8/layout/vProcess5"/>
    <dgm:cxn modelId="{624FD2A8-09E5-431B-A09E-E1929CA16BF8}" type="presOf" srcId="{029C3827-671B-4AC4-9516-EF9FA1582897}" destId="{EE29D2EB-C316-4DF3-BC45-3EBF029C5596}" srcOrd="0" destOrd="0" presId="urn:microsoft.com/office/officeart/2005/8/layout/vProcess5"/>
    <dgm:cxn modelId="{C560E3A8-70F2-4D13-A8DC-8D14A8B4FD9C}" type="presOf" srcId="{36F0817C-9414-4F64-9566-C68F0B04F2EB}" destId="{D3DA2230-44A0-45C0-928B-74E05231FEDF}" srcOrd="0" destOrd="0" presId="urn:microsoft.com/office/officeart/2005/8/layout/vProcess5"/>
    <dgm:cxn modelId="{E1465EA9-A2EC-457A-959F-4B1638C69413}" srcId="{1691B0C1-07F3-4761-B1A6-D1CC4E3952BA}" destId="{17D8D1D7-B53A-4E16-9FD2-79F245573175}" srcOrd="3" destOrd="0" parTransId="{CACF539B-9829-4977-A4FF-AD48FC39B874}" sibTransId="{0A15E96F-27F6-4D0E-908D-A6ED994EC79B}"/>
    <dgm:cxn modelId="{234CC4BB-C777-4A2B-8472-9F0305285DC7}" type="presOf" srcId="{40EDBC1A-373A-4EE2-A0FC-7A51DF44727F}" destId="{DE70D343-E8AC-42CD-B693-C0E98BF4EE74}" srcOrd="1" destOrd="0" presId="urn:microsoft.com/office/officeart/2005/8/layout/vProcess5"/>
    <dgm:cxn modelId="{CC013B4E-FFEE-42D1-B831-F70808530C29}" type="presParOf" srcId="{9CE46D16-66E9-4567-91C7-EB6BC2FA94BB}" destId="{E9DCD436-E82C-4804-A5A7-8A4FA323B058}" srcOrd="0" destOrd="0" presId="urn:microsoft.com/office/officeart/2005/8/layout/vProcess5"/>
    <dgm:cxn modelId="{4CF987D4-28A6-4490-A338-F906E4D7803D}" type="presParOf" srcId="{9CE46D16-66E9-4567-91C7-EB6BC2FA94BB}" destId="{D3DA2230-44A0-45C0-928B-74E05231FEDF}" srcOrd="1" destOrd="0" presId="urn:microsoft.com/office/officeart/2005/8/layout/vProcess5"/>
    <dgm:cxn modelId="{37E58A78-B978-461F-AFCC-C574192DE2FB}" type="presParOf" srcId="{9CE46D16-66E9-4567-91C7-EB6BC2FA94BB}" destId="{1CAE6E6D-C147-4930-9F2A-A9CD12226B43}" srcOrd="2" destOrd="0" presId="urn:microsoft.com/office/officeart/2005/8/layout/vProcess5"/>
    <dgm:cxn modelId="{75032B86-D101-42D4-B296-CAB382F8F798}" type="presParOf" srcId="{9CE46D16-66E9-4567-91C7-EB6BC2FA94BB}" destId="{16E977A7-0E90-4FA4-B065-D22C816A3ED7}" srcOrd="3" destOrd="0" presId="urn:microsoft.com/office/officeart/2005/8/layout/vProcess5"/>
    <dgm:cxn modelId="{EFE95218-41E0-48CC-AB7F-1E80575B9D17}" type="presParOf" srcId="{9CE46D16-66E9-4567-91C7-EB6BC2FA94BB}" destId="{B139E846-1F84-499B-94F9-1EAF075B0446}" srcOrd="4" destOrd="0" presId="urn:microsoft.com/office/officeart/2005/8/layout/vProcess5"/>
    <dgm:cxn modelId="{4397E5E8-653A-4291-8E01-8D9F80CD4B50}" type="presParOf" srcId="{9CE46D16-66E9-4567-91C7-EB6BC2FA94BB}" destId="{EE29D2EB-C316-4DF3-BC45-3EBF029C5596}" srcOrd="5" destOrd="0" presId="urn:microsoft.com/office/officeart/2005/8/layout/vProcess5"/>
    <dgm:cxn modelId="{F7485784-B87B-42E7-A9E3-5EC7CF61CBA2}" type="presParOf" srcId="{9CE46D16-66E9-4567-91C7-EB6BC2FA94BB}" destId="{45A30B7A-4912-49E8-8F84-3E2173EB3FD9}" srcOrd="6" destOrd="0" presId="urn:microsoft.com/office/officeart/2005/8/layout/vProcess5"/>
    <dgm:cxn modelId="{238D346B-99D5-486E-908B-0D46326CD50B}" type="presParOf" srcId="{9CE46D16-66E9-4567-91C7-EB6BC2FA94BB}" destId="{1BCBCB14-CBAD-4A26-A1C7-0CC50433DC87}" srcOrd="7" destOrd="0" presId="urn:microsoft.com/office/officeart/2005/8/layout/vProcess5"/>
    <dgm:cxn modelId="{FA2BFEB9-35E0-4274-9911-8F3A1952223B}" type="presParOf" srcId="{9CE46D16-66E9-4567-91C7-EB6BC2FA94BB}" destId="{AAC2857F-96E4-42A2-8380-1BC0D98C21B8}" srcOrd="8" destOrd="0" presId="urn:microsoft.com/office/officeart/2005/8/layout/vProcess5"/>
    <dgm:cxn modelId="{D13E495A-EB8C-44C0-A772-7D3F3F76A3A4}" type="presParOf" srcId="{9CE46D16-66E9-4567-91C7-EB6BC2FA94BB}" destId="{DE70D343-E8AC-42CD-B693-C0E98BF4EE74}" srcOrd="9" destOrd="0" presId="urn:microsoft.com/office/officeart/2005/8/layout/vProcess5"/>
    <dgm:cxn modelId="{14AD73CB-2E3B-45B7-B855-E8914F593222}" type="presParOf" srcId="{9CE46D16-66E9-4567-91C7-EB6BC2FA94BB}" destId="{BEFF8A72-E712-4029-9A31-934DAF854697}" srcOrd="10" destOrd="0" presId="urn:microsoft.com/office/officeart/2005/8/layout/vProcess5"/>
    <dgm:cxn modelId="{75BD9B83-3D50-416F-88DA-A779ED54CC11}" type="presParOf" srcId="{9CE46D16-66E9-4567-91C7-EB6BC2FA94BB}" destId="{EE29DEAD-C607-4F81-B973-0D8B9378E51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91B0C1-07F3-4761-B1A6-D1CC4E3952B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6F0817C-9414-4F64-9566-C68F0B04F2EB}">
      <dgm:prSet/>
      <dgm:spPr/>
      <dgm:t>
        <a:bodyPr/>
        <a:lstStyle/>
        <a:p>
          <a:r>
            <a:rPr lang="lt-LT" dirty="0"/>
            <a:t>1. </a:t>
          </a:r>
          <a:r>
            <a:rPr lang="en-US" dirty="0"/>
            <a:t>30</a:t>
          </a:r>
          <a:r>
            <a:rPr lang="en-US" baseline="30000" dirty="0"/>
            <a:t>o</a:t>
          </a:r>
          <a:endParaRPr lang="en-US" dirty="0"/>
        </a:p>
      </dgm:t>
    </dgm:pt>
    <dgm:pt modelId="{5A7AC9C2-6212-4BFF-A294-8D1233F76E28}" type="parTrans" cxnId="{6B3BBF4B-B6F8-4C9A-8112-4BF176A8E1BC}">
      <dgm:prSet/>
      <dgm:spPr/>
      <dgm:t>
        <a:bodyPr/>
        <a:lstStyle/>
        <a:p>
          <a:endParaRPr lang="en-US"/>
        </a:p>
      </dgm:t>
    </dgm:pt>
    <dgm:pt modelId="{029C3827-671B-4AC4-9516-EF9FA1582897}" type="sibTrans" cxnId="{6B3BBF4B-B6F8-4C9A-8112-4BF176A8E1BC}">
      <dgm:prSet/>
      <dgm:spPr/>
      <dgm:t>
        <a:bodyPr/>
        <a:lstStyle/>
        <a:p>
          <a:endParaRPr lang="en-US"/>
        </a:p>
      </dgm:t>
    </dgm:pt>
    <dgm:pt modelId="{40EDBC1A-373A-4EE2-A0FC-7A51DF44727F}">
      <dgm:prSet/>
      <dgm:spPr/>
      <dgm:t>
        <a:bodyPr/>
        <a:lstStyle/>
        <a:p>
          <a:r>
            <a:rPr lang="lt-LT" dirty="0"/>
            <a:t>2. </a:t>
          </a:r>
          <a:r>
            <a:rPr lang="en-US" dirty="0"/>
            <a:t>60</a:t>
          </a:r>
          <a:r>
            <a:rPr lang="en-US" baseline="30000" dirty="0"/>
            <a:t>o</a:t>
          </a:r>
          <a:endParaRPr lang="en-US" dirty="0"/>
        </a:p>
      </dgm:t>
    </dgm:pt>
    <dgm:pt modelId="{3B5E965B-EA97-4569-A469-E31BB0BB4ABF}" type="parTrans" cxnId="{1C345C82-5F5F-4958-BBA6-6C30FD26271A}">
      <dgm:prSet/>
      <dgm:spPr/>
      <dgm:t>
        <a:bodyPr/>
        <a:lstStyle/>
        <a:p>
          <a:endParaRPr lang="en-US"/>
        </a:p>
      </dgm:t>
    </dgm:pt>
    <dgm:pt modelId="{A9F0BCBF-F592-4EF9-87BF-B7C62008EDF1}" type="sibTrans" cxnId="{1C345C82-5F5F-4958-BBA6-6C30FD26271A}">
      <dgm:prSet/>
      <dgm:spPr/>
      <dgm:t>
        <a:bodyPr/>
        <a:lstStyle/>
        <a:p>
          <a:endParaRPr lang="en-US"/>
        </a:p>
      </dgm:t>
    </dgm:pt>
    <dgm:pt modelId="{C64B9587-F9F2-4BAA-8F5D-488D6C2FC738}">
      <dgm:prSet/>
      <dgm:spPr/>
      <dgm:t>
        <a:bodyPr/>
        <a:lstStyle/>
        <a:p>
          <a:r>
            <a:rPr lang="lt-LT" dirty="0"/>
            <a:t>3. 120</a:t>
          </a:r>
          <a:r>
            <a:rPr lang="en-US" baseline="30000" dirty="0"/>
            <a:t>o</a:t>
          </a:r>
          <a:endParaRPr lang="en-US" dirty="0"/>
        </a:p>
      </dgm:t>
    </dgm:pt>
    <dgm:pt modelId="{CD5B9A65-3FD7-49C0-BF9C-155375C5B60B}" type="parTrans" cxnId="{0CEB8665-3519-4EC0-9FB6-E98CA628C57C}">
      <dgm:prSet/>
      <dgm:spPr/>
      <dgm:t>
        <a:bodyPr/>
        <a:lstStyle/>
        <a:p>
          <a:endParaRPr lang="en-US"/>
        </a:p>
      </dgm:t>
    </dgm:pt>
    <dgm:pt modelId="{F22461E4-E53E-40BF-85C5-04FCD0F9B7DB}" type="sibTrans" cxnId="{0CEB8665-3519-4EC0-9FB6-E98CA628C57C}">
      <dgm:prSet/>
      <dgm:spPr/>
      <dgm:t>
        <a:bodyPr/>
        <a:lstStyle/>
        <a:p>
          <a:endParaRPr lang="en-US"/>
        </a:p>
      </dgm:t>
    </dgm:pt>
    <dgm:pt modelId="{17D8D1D7-B53A-4E16-9FD2-79F245573175}">
      <dgm:prSet/>
      <dgm:spPr/>
      <dgm:t>
        <a:bodyPr/>
        <a:lstStyle/>
        <a:p>
          <a:r>
            <a:rPr lang="lt-LT" dirty="0"/>
            <a:t>4. Sumažės 2</a:t>
          </a:r>
          <a:r>
            <a:rPr lang="en-US" dirty="0"/>
            <a:t>0</a:t>
          </a:r>
          <a:r>
            <a:rPr lang="en-US" baseline="30000" dirty="0"/>
            <a:t>o</a:t>
          </a:r>
          <a:endParaRPr lang="en-US" dirty="0"/>
        </a:p>
      </dgm:t>
    </dgm:pt>
    <dgm:pt modelId="{CACF539B-9829-4977-A4FF-AD48FC39B874}" type="parTrans" cxnId="{E1465EA9-A2EC-457A-959F-4B1638C69413}">
      <dgm:prSet/>
      <dgm:spPr/>
      <dgm:t>
        <a:bodyPr/>
        <a:lstStyle/>
        <a:p>
          <a:endParaRPr lang="en-US"/>
        </a:p>
      </dgm:t>
    </dgm:pt>
    <dgm:pt modelId="{0A15E96F-27F6-4D0E-908D-A6ED994EC79B}" type="sibTrans" cxnId="{E1465EA9-A2EC-457A-959F-4B1638C69413}">
      <dgm:prSet/>
      <dgm:spPr/>
      <dgm:t>
        <a:bodyPr/>
        <a:lstStyle/>
        <a:p>
          <a:endParaRPr lang="en-US"/>
        </a:p>
      </dgm:t>
    </dgm:pt>
    <dgm:pt modelId="{9CE46D16-66E9-4567-91C7-EB6BC2FA94BB}" type="pres">
      <dgm:prSet presAssocID="{1691B0C1-07F3-4761-B1A6-D1CC4E3952BA}" presName="outerComposite" presStyleCnt="0">
        <dgm:presLayoutVars>
          <dgm:chMax val="5"/>
          <dgm:dir/>
          <dgm:resizeHandles val="exact"/>
        </dgm:presLayoutVars>
      </dgm:prSet>
      <dgm:spPr/>
    </dgm:pt>
    <dgm:pt modelId="{E9DCD436-E82C-4804-A5A7-8A4FA323B058}" type="pres">
      <dgm:prSet presAssocID="{1691B0C1-07F3-4761-B1A6-D1CC4E3952BA}" presName="dummyMaxCanvas" presStyleCnt="0">
        <dgm:presLayoutVars/>
      </dgm:prSet>
      <dgm:spPr/>
    </dgm:pt>
    <dgm:pt modelId="{D3DA2230-44A0-45C0-928B-74E05231FEDF}" type="pres">
      <dgm:prSet presAssocID="{1691B0C1-07F3-4761-B1A6-D1CC4E3952BA}" presName="FourNodes_1" presStyleLbl="node1" presStyleIdx="0" presStyleCnt="4">
        <dgm:presLayoutVars>
          <dgm:bulletEnabled val="1"/>
        </dgm:presLayoutVars>
      </dgm:prSet>
      <dgm:spPr/>
    </dgm:pt>
    <dgm:pt modelId="{1CAE6E6D-C147-4930-9F2A-A9CD12226B43}" type="pres">
      <dgm:prSet presAssocID="{1691B0C1-07F3-4761-B1A6-D1CC4E3952BA}" presName="FourNodes_2" presStyleLbl="node1" presStyleIdx="1" presStyleCnt="4">
        <dgm:presLayoutVars>
          <dgm:bulletEnabled val="1"/>
        </dgm:presLayoutVars>
      </dgm:prSet>
      <dgm:spPr/>
    </dgm:pt>
    <dgm:pt modelId="{16E977A7-0E90-4FA4-B065-D22C816A3ED7}" type="pres">
      <dgm:prSet presAssocID="{1691B0C1-07F3-4761-B1A6-D1CC4E3952BA}" presName="FourNodes_3" presStyleLbl="node1" presStyleIdx="2" presStyleCnt="4">
        <dgm:presLayoutVars>
          <dgm:bulletEnabled val="1"/>
        </dgm:presLayoutVars>
      </dgm:prSet>
      <dgm:spPr/>
    </dgm:pt>
    <dgm:pt modelId="{B139E846-1F84-499B-94F9-1EAF075B0446}" type="pres">
      <dgm:prSet presAssocID="{1691B0C1-07F3-4761-B1A6-D1CC4E3952BA}" presName="FourNodes_4" presStyleLbl="node1" presStyleIdx="3" presStyleCnt="4">
        <dgm:presLayoutVars>
          <dgm:bulletEnabled val="1"/>
        </dgm:presLayoutVars>
      </dgm:prSet>
      <dgm:spPr/>
    </dgm:pt>
    <dgm:pt modelId="{EE29D2EB-C316-4DF3-BC45-3EBF029C5596}" type="pres">
      <dgm:prSet presAssocID="{1691B0C1-07F3-4761-B1A6-D1CC4E3952BA}" presName="FourConn_1-2" presStyleLbl="fgAccFollowNode1" presStyleIdx="0" presStyleCnt="3">
        <dgm:presLayoutVars>
          <dgm:bulletEnabled val="1"/>
        </dgm:presLayoutVars>
      </dgm:prSet>
      <dgm:spPr/>
    </dgm:pt>
    <dgm:pt modelId="{45A30B7A-4912-49E8-8F84-3E2173EB3FD9}" type="pres">
      <dgm:prSet presAssocID="{1691B0C1-07F3-4761-B1A6-D1CC4E3952BA}" presName="FourConn_2-3" presStyleLbl="fgAccFollowNode1" presStyleIdx="1" presStyleCnt="3">
        <dgm:presLayoutVars>
          <dgm:bulletEnabled val="1"/>
        </dgm:presLayoutVars>
      </dgm:prSet>
      <dgm:spPr/>
    </dgm:pt>
    <dgm:pt modelId="{1BCBCB14-CBAD-4A26-A1C7-0CC50433DC87}" type="pres">
      <dgm:prSet presAssocID="{1691B0C1-07F3-4761-B1A6-D1CC4E3952BA}" presName="FourConn_3-4" presStyleLbl="fgAccFollowNode1" presStyleIdx="2" presStyleCnt="3">
        <dgm:presLayoutVars>
          <dgm:bulletEnabled val="1"/>
        </dgm:presLayoutVars>
      </dgm:prSet>
      <dgm:spPr/>
    </dgm:pt>
    <dgm:pt modelId="{AAC2857F-96E4-42A2-8380-1BC0D98C21B8}" type="pres">
      <dgm:prSet presAssocID="{1691B0C1-07F3-4761-B1A6-D1CC4E3952BA}" presName="FourNodes_1_text" presStyleLbl="node1" presStyleIdx="3" presStyleCnt="4">
        <dgm:presLayoutVars>
          <dgm:bulletEnabled val="1"/>
        </dgm:presLayoutVars>
      </dgm:prSet>
      <dgm:spPr/>
    </dgm:pt>
    <dgm:pt modelId="{DE70D343-E8AC-42CD-B693-C0E98BF4EE74}" type="pres">
      <dgm:prSet presAssocID="{1691B0C1-07F3-4761-B1A6-D1CC4E3952BA}" presName="FourNodes_2_text" presStyleLbl="node1" presStyleIdx="3" presStyleCnt="4">
        <dgm:presLayoutVars>
          <dgm:bulletEnabled val="1"/>
        </dgm:presLayoutVars>
      </dgm:prSet>
      <dgm:spPr/>
    </dgm:pt>
    <dgm:pt modelId="{BEFF8A72-E712-4029-9A31-934DAF854697}" type="pres">
      <dgm:prSet presAssocID="{1691B0C1-07F3-4761-B1A6-D1CC4E3952BA}" presName="FourNodes_3_text" presStyleLbl="node1" presStyleIdx="3" presStyleCnt="4">
        <dgm:presLayoutVars>
          <dgm:bulletEnabled val="1"/>
        </dgm:presLayoutVars>
      </dgm:prSet>
      <dgm:spPr/>
    </dgm:pt>
    <dgm:pt modelId="{EE29DEAD-C607-4F81-B973-0D8B9378E51D}" type="pres">
      <dgm:prSet presAssocID="{1691B0C1-07F3-4761-B1A6-D1CC4E3952BA}" presName="FourNodes_4_text" presStyleLbl="node1" presStyleIdx="3" presStyleCnt="4">
        <dgm:presLayoutVars>
          <dgm:bulletEnabled val="1"/>
        </dgm:presLayoutVars>
      </dgm:prSet>
      <dgm:spPr/>
    </dgm:pt>
  </dgm:ptLst>
  <dgm:cxnLst>
    <dgm:cxn modelId="{345AF902-735D-45AA-9C63-F982D15DCAD8}" type="presOf" srcId="{1691B0C1-07F3-4761-B1A6-D1CC4E3952BA}" destId="{9CE46D16-66E9-4567-91C7-EB6BC2FA94BB}" srcOrd="0" destOrd="0" presId="urn:microsoft.com/office/officeart/2005/8/layout/vProcess5"/>
    <dgm:cxn modelId="{CA8EDD06-0295-4D7E-9CD7-18C8AFCFAAF7}" type="presOf" srcId="{F22461E4-E53E-40BF-85C5-04FCD0F9B7DB}" destId="{1BCBCB14-CBAD-4A26-A1C7-0CC50433DC87}" srcOrd="0" destOrd="0" presId="urn:microsoft.com/office/officeart/2005/8/layout/vProcess5"/>
    <dgm:cxn modelId="{3EB24F0B-114D-495C-B400-87E2F142B31A}" type="presOf" srcId="{17D8D1D7-B53A-4E16-9FD2-79F245573175}" destId="{B139E846-1F84-499B-94F9-1EAF075B0446}" srcOrd="0" destOrd="0" presId="urn:microsoft.com/office/officeart/2005/8/layout/vProcess5"/>
    <dgm:cxn modelId="{DC92D03E-6D2A-40EE-99E8-45DF2F4673E0}" type="presOf" srcId="{17D8D1D7-B53A-4E16-9FD2-79F245573175}" destId="{EE29DEAD-C607-4F81-B973-0D8B9378E51D}" srcOrd="1" destOrd="0" presId="urn:microsoft.com/office/officeart/2005/8/layout/vProcess5"/>
    <dgm:cxn modelId="{0EA2BB64-0666-4F1E-84DA-354F2CB4BFB5}" type="presOf" srcId="{36F0817C-9414-4F64-9566-C68F0B04F2EB}" destId="{AAC2857F-96E4-42A2-8380-1BC0D98C21B8}" srcOrd="1" destOrd="0" presId="urn:microsoft.com/office/officeart/2005/8/layout/vProcess5"/>
    <dgm:cxn modelId="{0CEB8665-3519-4EC0-9FB6-E98CA628C57C}" srcId="{1691B0C1-07F3-4761-B1A6-D1CC4E3952BA}" destId="{C64B9587-F9F2-4BAA-8F5D-488D6C2FC738}" srcOrd="2" destOrd="0" parTransId="{CD5B9A65-3FD7-49C0-BF9C-155375C5B60B}" sibTransId="{F22461E4-E53E-40BF-85C5-04FCD0F9B7DB}"/>
    <dgm:cxn modelId="{1F6D614A-67AE-484D-A4AF-71AA18ABE3E6}" type="presOf" srcId="{40EDBC1A-373A-4EE2-A0FC-7A51DF44727F}" destId="{1CAE6E6D-C147-4930-9F2A-A9CD12226B43}" srcOrd="0" destOrd="0" presId="urn:microsoft.com/office/officeart/2005/8/layout/vProcess5"/>
    <dgm:cxn modelId="{6B3BBF4B-B6F8-4C9A-8112-4BF176A8E1BC}" srcId="{1691B0C1-07F3-4761-B1A6-D1CC4E3952BA}" destId="{36F0817C-9414-4F64-9566-C68F0B04F2EB}" srcOrd="0" destOrd="0" parTransId="{5A7AC9C2-6212-4BFF-A294-8D1233F76E28}" sibTransId="{029C3827-671B-4AC4-9516-EF9FA1582897}"/>
    <dgm:cxn modelId="{16AF2F52-1AE5-4851-B3AB-116CD7D21D87}" type="presOf" srcId="{C64B9587-F9F2-4BAA-8F5D-488D6C2FC738}" destId="{16E977A7-0E90-4FA4-B065-D22C816A3ED7}" srcOrd="0" destOrd="0" presId="urn:microsoft.com/office/officeart/2005/8/layout/vProcess5"/>
    <dgm:cxn modelId="{C1944675-9F51-49BD-B7D6-775E7C10C424}" type="presOf" srcId="{A9F0BCBF-F592-4EF9-87BF-B7C62008EDF1}" destId="{45A30B7A-4912-49E8-8F84-3E2173EB3FD9}" srcOrd="0" destOrd="0" presId="urn:microsoft.com/office/officeart/2005/8/layout/vProcess5"/>
    <dgm:cxn modelId="{1C345C82-5F5F-4958-BBA6-6C30FD26271A}" srcId="{1691B0C1-07F3-4761-B1A6-D1CC4E3952BA}" destId="{40EDBC1A-373A-4EE2-A0FC-7A51DF44727F}" srcOrd="1" destOrd="0" parTransId="{3B5E965B-EA97-4569-A469-E31BB0BB4ABF}" sibTransId="{A9F0BCBF-F592-4EF9-87BF-B7C62008EDF1}"/>
    <dgm:cxn modelId="{E4B42E87-465C-44CF-94C7-1C2BB0E8B1B7}" type="presOf" srcId="{C64B9587-F9F2-4BAA-8F5D-488D6C2FC738}" destId="{BEFF8A72-E712-4029-9A31-934DAF854697}" srcOrd="1" destOrd="0" presId="urn:microsoft.com/office/officeart/2005/8/layout/vProcess5"/>
    <dgm:cxn modelId="{624FD2A8-09E5-431B-A09E-E1929CA16BF8}" type="presOf" srcId="{029C3827-671B-4AC4-9516-EF9FA1582897}" destId="{EE29D2EB-C316-4DF3-BC45-3EBF029C5596}" srcOrd="0" destOrd="0" presId="urn:microsoft.com/office/officeart/2005/8/layout/vProcess5"/>
    <dgm:cxn modelId="{C560E3A8-70F2-4D13-A8DC-8D14A8B4FD9C}" type="presOf" srcId="{36F0817C-9414-4F64-9566-C68F0B04F2EB}" destId="{D3DA2230-44A0-45C0-928B-74E05231FEDF}" srcOrd="0" destOrd="0" presId="urn:microsoft.com/office/officeart/2005/8/layout/vProcess5"/>
    <dgm:cxn modelId="{E1465EA9-A2EC-457A-959F-4B1638C69413}" srcId="{1691B0C1-07F3-4761-B1A6-D1CC4E3952BA}" destId="{17D8D1D7-B53A-4E16-9FD2-79F245573175}" srcOrd="3" destOrd="0" parTransId="{CACF539B-9829-4977-A4FF-AD48FC39B874}" sibTransId="{0A15E96F-27F6-4D0E-908D-A6ED994EC79B}"/>
    <dgm:cxn modelId="{234CC4BB-C777-4A2B-8472-9F0305285DC7}" type="presOf" srcId="{40EDBC1A-373A-4EE2-A0FC-7A51DF44727F}" destId="{DE70D343-E8AC-42CD-B693-C0E98BF4EE74}" srcOrd="1" destOrd="0" presId="urn:microsoft.com/office/officeart/2005/8/layout/vProcess5"/>
    <dgm:cxn modelId="{CC013B4E-FFEE-42D1-B831-F70808530C29}" type="presParOf" srcId="{9CE46D16-66E9-4567-91C7-EB6BC2FA94BB}" destId="{E9DCD436-E82C-4804-A5A7-8A4FA323B058}" srcOrd="0" destOrd="0" presId="urn:microsoft.com/office/officeart/2005/8/layout/vProcess5"/>
    <dgm:cxn modelId="{4CF987D4-28A6-4490-A338-F906E4D7803D}" type="presParOf" srcId="{9CE46D16-66E9-4567-91C7-EB6BC2FA94BB}" destId="{D3DA2230-44A0-45C0-928B-74E05231FEDF}" srcOrd="1" destOrd="0" presId="urn:microsoft.com/office/officeart/2005/8/layout/vProcess5"/>
    <dgm:cxn modelId="{37E58A78-B978-461F-AFCC-C574192DE2FB}" type="presParOf" srcId="{9CE46D16-66E9-4567-91C7-EB6BC2FA94BB}" destId="{1CAE6E6D-C147-4930-9F2A-A9CD12226B43}" srcOrd="2" destOrd="0" presId="urn:microsoft.com/office/officeart/2005/8/layout/vProcess5"/>
    <dgm:cxn modelId="{75032B86-D101-42D4-B296-CAB382F8F798}" type="presParOf" srcId="{9CE46D16-66E9-4567-91C7-EB6BC2FA94BB}" destId="{16E977A7-0E90-4FA4-B065-D22C816A3ED7}" srcOrd="3" destOrd="0" presId="urn:microsoft.com/office/officeart/2005/8/layout/vProcess5"/>
    <dgm:cxn modelId="{EFE95218-41E0-48CC-AB7F-1E80575B9D17}" type="presParOf" srcId="{9CE46D16-66E9-4567-91C7-EB6BC2FA94BB}" destId="{B139E846-1F84-499B-94F9-1EAF075B0446}" srcOrd="4" destOrd="0" presId="urn:microsoft.com/office/officeart/2005/8/layout/vProcess5"/>
    <dgm:cxn modelId="{4397E5E8-653A-4291-8E01-8D9F80CD4B50}" type="presParOf" srcId="{9CE46D16-66E9-4567-91C7-EB6BC2FA94BB}" destId="{EE29D2EB-C316-4DF3-BC45-3EBF029C5596}" srcOrd="5" destOrd="0" presId="urn:microsoft.com/office/officeart/2005/8/layout/vProcess5"/>
    <dgm:cxn modelId="{F7485784-B87B-42E7-A9E3-5EC7CF61CBA2}" type="presParOf" srcId="{9CE46D16-66E9-4567-91C7-EB6BC2FA94BB}" destId="{45A30B7A-4912-49E8-8F84-3E2173EB3FD9}" srcOrd="6" destOrd="0" presId="urn:microsoft.com/office/officeart/2005/8/layout/vProcess5"/>
    <dgm:cxn modelId="{238D346B-99D5-486E-908B-0D46326CD50B}" type="presParOf" srcId="{9CE46D16-66E9-4567-91C7-EB6BC2FA94BB}" destId="{1BCBCB14-CBAD-4A26-A1C7-0CC50433DC87}" srcOrd="7" destOrd="0" presId="urn:microsoft.com/office/officeart/2005/8/layout/vProcess5"/>
    <dgm:cxn modelId="{FA2BFEB9-35E0-4274-9911-8F3A1952223B}" type="presParOf" srcId="{9CE46D16-66E9-4567-91C7-EB6BC2FA94BB}" destId="{AAC2857F-96E4-42A2-8380-1BC0D98C21B8}" srcOrd="8" destOrd="0" presId="urn:microsoft.com/office/officeart/2005/8/layout/vProcess5"/>
    <dgm:cxn modelId="{D13E495A-EB8C-44C0-A772-7D3F3F76A3A4}" type="presParOf" srcId="{9CE46D16-66E9-4567-91C7-EB6BC2FA94BB}" destId="{DE70D343-E8AC-42CD-B693-C0E98BF4EE74}" srcOrd="9" destOrd="0" presId="urn:microsoft.com/office/officeart/2005/8/layout/vProcess5"/>
    <dgm:cxn modelId="{14AD73CB-2E3B-45B7-B855-E8914F593222}" type="presParOf" srcId="{9CE46D16-66E9-4567-91C7-EB6BC2FA94BB}" destId="{BEFF8A72-E712-4029-9A31-934DAF854697}" srcOrd="10" destOrd="0" presId="urn:microsoft.com/office/officeart/2005/8/layout/vProcess5"/>
    <dgm:cxn modelId="{75BD9B83-3D50-416F-88DA-A779ED54CC11}" type="presParOf" srcId="{9CE46D16-66E9-4567-91C7-EB6BC2FA94BB}" destId="{EE29DEAD-C607-4F81-B973-0D8B9378E51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dgm:spPr/>
      <dgm:t>
        <a:bodyPr/>
        <a:lstStyle/>
        <a:p>
          <a:r>
            <a:rPr lang="lt-LT" b="1" dirty="0"/>
            <a:t>1. </a:t>
          </a:r>
          <a:r>
            <a:rPr lang="en-US" b="1" dirty="0" err="1"/>
            <a:t>Kokia</a:t>
          </a:r>
          <a:r>
            <a:rPr lang="en-US" b="1" dirty="0"/>
            <a:t> </a:t>
          </a:r>
          <a:r>
            <a:rPr lang="en-US" b="1" dirty="0" err="1"/>
            <a:t>teisinga</a:t>
          </a:r>
          <a:r>
            <a:rPr lang="en-US" b="1" dirty="0"/>
            <a:t> </a:t>
          </a:r>
          <a:r>
            <a:rPr lang="en-US" b="1" dirty="0" err="1"/>
            <a:t>spalvų</a:t>
          </a:r>
          <a:r>
            <a:rPr lang="en-US" b="1" dirty="0"/>
            <a:t> </a:t>
          </a:r>
          <a:r>
            <a:rPr lang="en-US" b="1" dirty="0" err="1"/>
            <a:t>išsidėstymo</a:t>
          </a:r>
          <a:r>
            <a:rPr lang="en-US" b="1" dirty="0"/>
            <a:t> </a:t>
          </a:r>
          <a:r>
            <a:rPr lang="en-US" b="1" dirty="0" err="1"/>
            <a:t>tvarka</a:t>
          </a:r>
          <a:r>
            <a:rPr lang="en-US" b="1" dirty="0"/>
            <a:t> </a:t>
          </a:r>
          <a:r>
            <a:rPr lang="en-US" b="1" dirty="0" err="1"/>
            <a:t>spektre</a:t>
          </a:r>
          <a:r>
            <a:rPr lang="en-US" b="1" dirty="0"/>
            <a:t>? </a:t>
          </a:r>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a:t>
          </a:r>
          <a:r>
            <a:rPr lang="en-US" dirty="0" err="1"/>
            <a:t>Raudona</a:t>
          </a:r>
          <a:r>
            <a:rPr lang="en-US" dirty="0"/>
            <a:t>, </a:t>
          </a:r>
          <a:r>
            <a:rPr lang="en-US" dirty="0" err="1"/>
            <a:t>oranžinė</a:t>
          </a:r>
          <a:r>
            <a:rPr lang="en-US" dirty="0"/>
            <a:t>, </a:t>
          </a:r>
          <a:r>
            <a:rPr lang="en-US" dirty="0" err="1"/>
            <a:t>geltona</a:t>
          </a:r>
          <a:r>
            <a:rPr lang="en-US" dirty="0"/>
            <a:t>, </a:t>
          </a:r>
          <a:r>
            <a:rPr lang="en-US" dirty="0" err="1"/>
            <a:t>žalia</a:t>
          </a:r>
          <a:r>
            <a:rPr lang="en-US" dirty="0"/>
            <a:t>, </a:t>
          </a:r>
          <a:r>
            <a:rPr lang="en-US" dirty="0" err="1"/>
            <a:t>žydra</a:t>
          </a:r>
          <a:r>
            <a:rPr lang="en-US" dirty="0"/>
            <a:t>, </a:t>
          </a:r>
          <a:r>
            <a:rPr lang="en-US" dirty="0" err="1"/>
            <a:t>mėlyna</a:t>
          </a:r>
          <a:r>
            <a:rPr lang="en-US" dirty="0"/>
            <a:t> </a:t>
          </a:r>
          <a:r>
            <a:rPr lang="en-US" dirty="0" err="1"/>
            <a:t>ir</a:t>
          </a:r>
          <a:r>
            <a:rPr lang="en-US" dirty="0"/>
            <a:t> </a:t>
          </a:r>
          <a:r>
            <a:rPr lang="en-US" dirty="0" err="1"/>
            <a:t>violetinė</a:t>
          </a:r>
          <a:r>
            <a:rPr lang="lt-LT" dirty="0"/>
            <a:t>.</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a:t>
          </a:r>
          <a:r>
            <a:rPr lang="en-US" dirty="0" err="1"/>
            <a:t>Raudona</a:t>
          </a:r>
          <a:r>
            <a:rPr lang="en-US" dirty="0"/>
            <a:t>, </a:t>
          </a:r>
          <a:r>
            <a:rPr lang="en-US" dirty="0" err="1"/>
            <a:t>geltona</a:t>
          </a:r>
          <a:r>
            <a:rPr lang="en-US" dirty="0"/>
            <a:t>, </a:t>
          </a:r>
          <a:r>
            <a:rPr lang="en-US" dirty="0" err="1"/>
            <a:t>oranžinė</a:t>
          </a:r>
          <a:r>
            <a:rPr lang="en-US" dirty="0"/>
            <a:t>, </a:t>
          </a:r>
          <a:r>
            <a:rPr lang="en-US" dirty="0" err="1"/>
            <a:t>žalia</a:t>
          </a:r>
          <a:r>
            <a:rPr lang="en-US" dirty="0"/>
            <a:t>, </a:t>
          </a:r>
          <a:r>
            <a:rPr lang="en-US" dirty="0" err="1"/>
            <a:t>žydra</a:t>
          </a:r>
          <a:r>
            <a:rPr lang="en-US" dirty="0"/>
            <a:t>, </a:t>
          </a:r>
          <a:r>
            <a:rPr lang="en-US" dirty="0" err="1"/>
            <a:t>mėlyna</a:t>
          </a:r>
          <a:r>
            <a:rPr lang="en-US" dirty="0"/>
            <a:t> </a:t>
          </a:r>
          <a:r>
            <a:rPr lang="en-US" dirty="0" err="1"/>
            <a:t>ir</a:t>
          </a:r>
          <a:r>
            <a:rPr lang="en-US" dirty="0"/>
            <a:t> </a:t>
          </a:r>
          <a:r>
            <a:rPr lang="en-US" dirty="0" err="1"/>
            <a:t>violetinė</a:t>
          </a:r>
          <a:r>
            <a:rPr lang="lt-LT" dirty="0"/>
            <a:t>.</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a:t>
          </a:r>
          <a:r>
            <a:rPr lang="en-US" dirty="0" err="1"/>
            <a:t>Raudona</a:t>
          </a:r>
          <a:r>
            <a:rPr lang="en-US" dirty="0"/>
            <a:t>, </a:t>
          </a:r>
          <a:r>
            <a:rPr lang="en-US" dirty="0" err="1"/>
            <a:t>oranžinė</a:t>
          </a:r>
          <a:r>
            <a:rPr lang="en-US" dirty="0"/>
            <a:t>, </a:t>
          </a:r>
          <a:r>
            <a:rPr lang="en-US" dirty="0" err="1"/>
            <a:t>geltona</a:t>
          </a:r>
          <a:r>
            <a:rPr lang="en-US" dirty="0"/>
            <a:t>, </a:t>
          </a:r>
          <a:r>
            <a:rPr lang="en-US" dirty="0" err="1"/>
            <a:t>žydra</a:t>
          </a:r>
          <a:r>
            <a:rPr lang="en-US" dirty="0"/>
            <a:t>, </a:t>
          </a:r>
          <a:r>
            <a:rPr lang="en-US" dirty="0" err="1"/>
            <a:t>žalia</a:t>
          </a:r>
          <a:r>
            <a:rPr lang="en-US" dirty="0"/>
            <a:t>, </a:t>
          </a:r>
          <a:r>
            <a:rPr lang="en-US" dirty="0" err="1"/>
            <a:t>violetinė</a:t>
          </a:r>
          <a:r>
            <a:rPr lang="en-US" dirty="0"/>
            <a:t> </a:t>
          </a:r>
          <a:r>
            <a:rPr lang="en-US" dirty="0" err="1"/>
            <a:t>ir</a:t>
          </a:r>
          <a:r>
            <a:rPr lang="en-US" dirty="0"/>
            <a:t> </a:t>
          </a:r>
          <a:r>
            <a:rPr lang="en-US" dirty="0" err="1"/>
            <a:t>mėlyna</a:t>
          </a:r>
          <a:r>
            <a:rPr lang="lt-LT" dirty="0"/>
            <a:t>.</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r>
            <a:rPr lang="lt-LT" dirty="0"/>
            <a:t>d) </a:t>
          </a:r>
          <a:r>
            <a:rPr lang="en-US" dirty="0" err="1"/>
            <a:t>Raudona</a:t>
          </a:r>
          <a:r>
            <a:rPr lang="en-US" dirty="0"/>
            <a:t>, </a:t>
          </a:r>
          <a:r>
            <a:rPr lang="en-US" dirty="0" err="1"/>
            <a:t>oranžinė</a:t>
          </a:r>
          <a:r>
            <a:rPr lang="en-US" dirty="0"/>
            <a:t>, </a:t>
          </a:r>
          <a:r>
            <a:rPr lang="en-US" dirty="0" err="1"/>
            <a:t>geltona</a:t>
          </a:r>
          <a:r>
            <a:rPr lang="en-US" dirty="0"/>
            <a:t>, </a:t>
          </a:r>
          <a:r>
            <a:rPr lang="en-US" dirty="0" err="1"/>
            <a:t>žydra</a:t>
          </a:r>
          <a:r>
            <a:rPr lang="en-US" dirty="0"/>
            <a:t>, </a:t>
          </a:r>
          <a:r>
            <a:rPr lang="en-US" dirty="0" err="1"/>
            <a:t>žalia</a:t>
          </a:r>
          <a:r>
            <a:rPr lang="en-US" dirty="0"/>
            <a:t>, </a:t>
          </a:r>
          <a:r>
            <a:rPr lang="en-US" dirty="0" err="1"/>
            <a:t>mėlyna</a:t>
          </a:r>
          <a:r>
            <a:rPr lang="en-US" dirty="0"/>
            <a:t> </a:t>
          </a:r>
          <a:r>
            <a:rPr lang="en-US" dirty="0" err="1"/>
            <a:t>ir</a:t>
          </a:r>
          <a:r>
            <a:rPr lang="en-US" dirty="0"/>
            <a:t> </a:t>
          </a:r>
          <a:r>
            <a:rPr lang="en-US" dirty="0" err="1"/>
            <a:t>violetinė</a:t>
          </a:r>
          <a:r>
            <a:rPr lang="lt-LT" dirty="0"/>
            <a:t>.</a:t>
          </a:r>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dgm:spPr/>
      <dgm:t>
        <a:bodyPr/>
        <a:lstStyle/>
        <a:p>
          <a:r>
            <a:rPr lang="lt-LT" b="1" dirty="0"/>
            <a:t>2</a:t>
          </a:r>
          <a:r>
            <a:rPr lang="lt-LT" dirty="0"/>
            <a:t>. </a:t>
          </a:r>
          <a:r>
            <a:rPr lang="lt-LT" b="1" dirty="0"/>
            <a:t>Kodėl žvejys plaukiančią žuvį mato aukščiau, negu ji yra iš tikrųjų?</a:t>
          </a:r>
          <a:endParaRPr lang="en-US"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a:t>a) Dėl šviesos atspindžio.</a:t>
          </a:r>
          <a:endParaRPr lang="en-US"/>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a:t>b) Dėl tiesiaeigio šviesos sklidimo.</a:t>
          </a:r>
          <a:endParaRPr lang="en-US"/>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a:t>c) Dėl šviesos išsklaidymo.</a:t>
          </a:r>
          <a:endParaRPr lang="en-US"/>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r>
            <a:rPr lang="lt-LT"/>
            <a:t>d) Dėl šviesos lūžimo.</a:t>
          </a:r>
          <a:endParaRPr lang="en-US"/>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6_2" csCatId="accent6" phldr="1"/>
      <dgm:spPr/>
      <dgm:t>
        <a:bodyPr/>
        <a:lstStyle/>
        <a:p>
          <a:endParaRPr lang="en-US"/>
        </a:p>
      </dgm:t>
    </dgm:pt>
    <dgm:pt modelId="{FADA2B1B-6E37-40B4-B6B0-8D435EB8BE96}">
      <dgm:prSet custT="1"/>
      <dgm:spPr/>
      <dgm:t>
        <a:bodyPr/>
        <a:lstStyle/>
        <a:p>
          <a:r>
            <a:rPr lang="lt-LT" sz="2800" b="1" dirty="0"/>
            <a:t>3. </a:t>
          </a:r>
          <a:r>
            <a:rPr lang="en-US" sz="2800" b="1" dirty="0"/>
            <a:t>Per </a:t>
          </a:r>
          <a:r>
            <a:rPr lang="en-US" sz="2800" b="1" dirty="0" err="1"/>
            <a:t>kiek</a:t>
          </a:r>
          <a:r>
            <a:rPr lang="en-US" sz="2800" b="1" dirty="0"/>
            <a:t> </a:t>
          </a:r>
          <a:r>
            <a:rPr lang="en-US" sz="2800" b="1" dirty="0" err="1"/>
            <a:t>laiko</a:t>
          </a:r>
          <a:r>
            <a:rPr lang="en-US" sz="2800" b="1" dirty="0"/>
            <a:t> </a:t>
          </a:r>
          <a:r>
            <a:rPr lang="en-US" sz="2800" b="1" dirty="0" err="1"/>
            <a:t>Saulės</a:t>
          </a:r>
          <a:r>
            <a:rPr lang="en-US" sz="2800" b="1" dirty="0"/>
            <a:t> </a:t>
          </a:r>
          <a:r>
            <a:rPr lang="en-US" sz="2800" b="1" dirty="0" err="1"/>
            <a:t>šviesa</a:t>
          </a:r>
          <a:r>
            <a:rPr lang="en-US" sz="2800" b="1" dirty="0"/>
            <a:t> </a:t>
          </a:r>
          <a:r>
            <a:rPr lang="en-US" sz="2800" b="1" dirty="0" err="1"/>
            <a:t>atkeliauja</a:t>
          </a:r>
          <a:r>
            <a:rPr lang="en-US" sz="2800" b="1" dirty="0"/>
            <a:t> į </a:t>
          </a:r>
          <a:r>
            <a:rPr lang="en-US" sz="2800" b="1" dirty="0" err="1"/>
            <a:t>Žemę</a:t>
          </a:r>
          <a:r>
            <a:rPr lang="en-US" sz="2800" b="1" dirty="0"/>
            <a:t>?</a:t>
          </a:r>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a:t>
          </a:r>
          <a:r>
            <a:rPr lang="en-US" dirty="0" err="1"/>
            <a:t>Akimirksniu</a:t>
          </a:r>
          <a:r>
            <a:rPr lang="lt-LT" dirty="0"/>
            <a:t>.</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a:t>
          </a:r>
          <a:r>
            <a:rPr lang="en-US" b="0" dirty="0"/>
            <a:t>Per 8 min 17 s</a:t>
          </a:r>
          <a:r>
            <a:rPr lang="lt-LT" b="0" dirty="0"/>
            <a:t>.</a:t>
          </a:r>
          <a:endParaRPr lang="en-US" b="0"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a:t>
          </a:r>
          <a:r>
            <a:rPr lang="en-US" dirty="0"/>
            <a:t>Per </a:t>
          </a:r>
          <a:r>
            <a:rPr lang="en-US" dirty="0" err="1"/>
            <a:t>parą</a:t>
          </a:r>
          <a:r>
            <a:rPr lang="en-US" dirty="0"/>
            <a:t> </a:t>
          </a:r>
          <a:r>
            <a:rPr lang="en-US" dirty="0" err="1"/>
            <a:t>laiko</a:t>
          </a:r>
          <a:r>
            <a:rPr lang="lt-LT" dirty="0"/>
            <a:t>.</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0DCFCB40-38E6-4348-A777-5A5409661FF2}" type="pres">
      <dgm:prSet presAssocID="{0AA0872E-03C8-4B3F-B8D8-E115513A92A4}" presName="vert0" presStyleCnt="0">
        <dgm:presLayoutVars>
          <dgm:dir/>
          <dgm:animOne val="branch"/>
          <dgm:animLvl val="lvl"/>
        </dgm:presLayoutVars>
      </dgm:prSet>
      <dgm:spPr/>
    </dgm:pt>
    <dgm:pt modelId="{08EA2686-F0F5-4143-8D02-14689A251801}" type="pres">
      <dgm:prSet presAssocID="{FADA2B1B-6E37-40B4-B6B0-8D435EB8BE96}" presName="thickLine" presStyleLbl="alignNode1" presStyleIdx="0" presStyleCnt="5"/>
      <dgm:spPr/>
    </dgm:pt>
    <dgm:pt modelId="{B4CF69FD-899F-4781-9F36-7C2CE8CA41C2}" type="pres">
      <dgm:prSet presAssocID="{FADA2B1B-6E37-40B4-B6B0-8D435EB8BE96}" presName="horz1" presStyleCnt="0"/>
      <dgm:spPr/>
    </dgm:pt>
    <dgm:pt modelId="{CCED8CFA-E775-487C-8E72-F4A9FB3C0AD7}" type="pres">
      <dgm:prSet presAssocID="{FADA2B1B-6E37-40B4-B6B0-8D435EB8BE96}" presName="tx1" presStyleLbl="revTx" presStyleIdx="0" presStyleCnt="5"/>
      <dgm:spPr/>
    </dgm:pt>
    <dgm:pt modelId="{34ED4C93-1EDD-436B-B99B-22943C3A324D}" type="pres">
      <dgm:prSet presAssocID="{FADA2B1B-6E37-40B4-B6B0-8D435EB8BE96}" presName="vert1" presStyleCnt="0"/>
      <dgm:spPr/>
    </dgm:pt>
    <dgm:pt modelId="{FAEC4BC3-8A22-42C5-B01A-1DFADE330922}" type="pres">
      <dgm:prSet presAssocID="{4A13D8D4-D8C5-4416-AB90-900E38F0686D}" presName="thickLine" presStyleLbl="alignNode1" presStyleIdx="1" presStyleCnt="5"/>
      <dgm:spPr/>
    </dgm:pt>
    <dgm:pt modelId="{747DBAFE-7C92-44F3-BDBE-ED1C9D799452}" type="pres">
      <dgm:prSet presAssocID="{4A13D8D4-D8C5-4416-AB90-900E38F0686D}" presName="horz1" presStyleCnt="0"/>
      <dgm:spPr/>
    </dgm:pt>
    <dgm:pt modelId="{BB8A37E0-8B2E-4F77-AD5D-55069F6ADEFA}" type="pres">
      <dgm:prSet presAssocID="{4A13D8D4-D8C5-4416-AB90-900E38F0686D}" presName="tx1" presStyleLbl="revTx" presStyleIdx="1" presStyleCnt="5"/>
      <dgm:spPr/>
    </dgm:pt>
    <dgm:pt modelId="{26A43BE2-B581-4318-8689-4B073243B241}" type="pres">
      <dgm:prSet presAssocID="{4A13D8D4-D8C5-4416-AB90-900E38F0686D}" presName="vert1" presStyleCnt="0"/>
      <dgm:spPr/>
    </dgm:pt>
    <dgm:pt modelId="{B4715C3D-3785-4079-AE78-5FF9A9FBDA97}" type="pres">
      <dgm:prSet presAssocID="{205BD82D-41D8-4534-910C-133F4686C5C6}" presName="thickLine" presStyleLbl="alignNode1" presStyleIdx="2" presStyleCnt="5"/>
      <dgm:spPr/>
    </dgm:pt>
    <dgm:pt modelId="{205914B4-FA99-43FE-B422-2A18AB292DF6}" type="pres">
      <dgm:prSet presAssocID="{205BD82D-41D8-4534-910C-133F4686C5C6}" presName="horz1" presStyleCnt="0"/>
      <dgm:spPr/>
    </dgm:pt>
    <dgm:pt modelId="{F127F1E4-729D-4197-87E8-8D91ABC596A5}" type="pres">
      <dgm:prSet presAssocID="{205BD82D-41D8-4534-910C-133F4686C5C6}" presName="tx1" presStyleLbl="revTx" presStyleIdx="2" presStyleCnt="5"/>
      <dgm:spPr/>
    </dgm:pt>
    <dgm:pt modelId="{7AEAFE95-D59A-41D3-ADC0-486DA6C8A00A}" type="pres">
      <dgm:prSet presAssocID="{205BD82D-41D8-4534-910C-133F4686C5C6}" presName="vert1" presStyleCnt="0"/>
      <dgm:spPr/>
    </dgm:pt>
    <dgm:pt modelId="{D5F129CE-0EC5-4144-BD15-2FD7F82FCFB9}" type="pres">
      <dgm:prSet presAssocID="{C478B9E4-9876-4C36-ADBF-DE89AAF526DC}" presName="thickLine" presStyleLbl="alignNode1" presStyleIdx="3" presStyleCnt="5"/>
      <dgm:spPr/>
    </dgm:pt>
    <dgm:pt modelId="{E921D486-4D2B-42F2-8AF4-D70559F311EB}" type="pres">
      <dgm:prSet presAssocID="{C478B9E4-9876-4C36-ADBF-DE89AAF526DC}" presName="horz1" presStyleCnt="0"/>
      <dgm:spPr/>
    </dgm:pt>
    <dgm:pt modelId="{B88A3FF6-9E73-467F-B5C7-2CDAD9862C41}" type="pres">
      <dgm:prSet presAssocID="{C478B9E4-9876-4C36-ADBF-DE89AAF526DC}" presName="tx1" presStyleLbl="revTx" presStyleIdx="3" presStyleCnt="5"/>
      <dgm:spPr/>
    </dgm:pt>
    <dgm:pt modelId="{CD69437F-C764-404F-9969-C5854EEF5A0C}" type="pres">
      <dgm:prSet presAssocID="{C478B9E4-9876-4C36-ADBF-DE89AAF526DC}" presName="vert1" presStyleCnt="0"/>
      <dgm:spPr/>
    </dgm:pt>
    <dgm:pt modelId="{DFE611FA-3DC6-4BB1-8C2E-67D6F7C3C198}" type="pres">
      <dgm:prSet presAssocID="{27D3E84F-9076-4669-A5DE-70BC9CDA599F}" presName="thickLine" presStyleLbl="alignNode1" presStyleIdx="4" presStyleCnt="5"/>
      <dgm:spPr/>
    </dgm:pt>
    <dgm:pt modelId="{3AB70759-097B-447F-AD9B-0B47A33FC796}" type="pres">
      <dgm:prSet presAssocID="{27D3E84F-9076-4669-A5DE-70BC9CDA599F}" presName="horz1" presStyleCnt="0"/>
      <dgm:spPr/>
    </dgm:pt>
    <dgm:pt modelId="{B334936C-1E9E-4BE1-AFF9-83FF7AD5093C}" type="pres">
      <dgm:prSet presAssocID="{27D3E84F-9076-4669-A5DE-70BC9CDA599F}" presName="tx1" presStyleLbl="revTx" presStyleIdx="4" presStyleCnt="5"/>
      <dgm:spPr/>
    </dgm:pt>
    <dgm:pt modelId="{E52BD407-55F0-43BF-A205-B5C5CF516A55}" type="pres">
      <dgm:prSet presAssocID="{27D3E84F-9076-4669-A5DE-70BC9CDA599F}" presName="vert1" presStyleCnt="0"/>
      <dgm:spPr/>
    </dgm:pt>
  </dgm:ptLst>
  <dgm:cxnLst>
    <dgm:cxn modelId="{E7285F0C-0471-4749-834F-5CE8DA2C6ACA}" type="presOf" srcId="{4A13D8D4-D8C5-4416-AB90-900E38F0686D}" destId="{BB8A37E0-8B2E-4F77-AD5D-55069F6ADEFA}" srcOrd="0" destOrd="0" presId="urn:microsoft.com/office/officeart/2008/layout/LinedList"/>
    <dgm:cxn modelId="{B2ECBF15-927D-4744-B92E-7710A39671E0}" type="presOf" srcId="{FADA2B1B-6E37-40B4-B6B0-8D435EB8BE96}" destId="{CCED8CFA-E775-487C-8E72-F4A9FB3C0AD7}" srcOrd="0" destOrd="0" presId="urn:microsoft.com/office/officeart/2008/layout/LinedList"/>
    <dgm:cxn modelId="{CB63C348-CD4C-4031-9C3A-56D2D5F6D50B}" type="presOf" srcId="{0AA0872E-03C8-4B3F-B8D8-E115513A92A4}" destId="{0DCFCB40-38E6-4348-A777-5A5409661FF2}"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AB1A0E54-FB08-456E-9E92-6E1F72226C1E}" type="presOf" srcId="{205BD82D-41D8-4534-910C-133F4686C5C6}" destId="{F127F1E4-729D-4197-87E8-8D91ABC596A5}" srcOrd="0" destOrd="0" presId="urn:microsoft.com/office/officeart/2008/layout/LinedList"/>
    <dgm:cxn modelId="{511F7B7C-93D7-4125-9215-D9F89E968F86}" type="presOf" srcId="{C478B9E4-9876-4C36-ADBF-DE89AAF526DC}" destId="{B88A3FF6-9E73-467F-B5C7-2CDAD9862C41}" srcOrd="0" destOrd="0" presId="urn:microsoft.com/office/officeart/2008/layout/LinedList"/>
    <dgm:cxn modelId="{BBDD447E-2781-4880-AEF4-ECCF952487A0}" srcId="{0AA0872E-03C8-4B3F-B8D8-E115513A92A4}" destId="{27D3E84F-9076-4669-A5DE-70BC9CDA599F}" srcOrd="4" destOrd="0" parTransId="{E3BB4F28-5077-49B6-8D48-F2AE36AFB489}" sibTransId="{EEC385B1-7A4C-42AF-81C9-0A9C89B1EEC7}"/>
    <dgm:cxn modelId="{6A80DB8E-D6FD-4220-B630-D4A4E8F967F5}" type="presOf" srcId="{27D3E84F-9076-4669-A5DE-70BC9CDA599F}" destId="{B334936C-1E9E-4BE1-AFF9-83FF7AD5093C}"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20AB50C8-8A25-434E-8E59-C321643A488B}" srcId="{0AA0872E-03C8-4B3F-B8D8-E115513A92A4}" destId="{4A13D8D4-D8C5-4416-AB90-900E38F0686D}" srcOrd="1" destOrd="0" parTransId="{641F979D-524F-4036-8AAE-B8D86C28D338}" sibTransId="{F9C41A98-6AF9-41C4-ADFF-1954AA5419D4}"/>
    <dgm:cxn modelId="{3DD770DF-C8D1-4B55-A846-00623DA1CFB5}" srcId="{0AA0872E-03C8-4B3F-B8D8-E115513A92A4}" destId="{FADA2B1B-6E37-40B4-B6B0-8D435EB8BE96}" srcOrd="0" destOrd="0" parTransId="{8EAB2985-FCF3-428F-9AE8-EC6F07D8AFDD}" sibTransId="{5FA4E291-E451-45D7-9EA5-C8635E74B43F}"/>
    <dgm:cxn modelId="{E3A8C9C4-505B-47BF-9BE5-D182F2BF5575}" type="presParOf" srcId="{0DCFCB40-38E6-4348-A777-5A5409661FF2}" destId="{08EA2686-F0F5-4143-8D02-14689A251801}" srcOrd="0" destOrd="0" presId="urn:microsoft.com/office/officeart/2008/layout/LinedList"/>
    <dgm:cxn modelId="{C8F79E24-FF0A-47CE-8E3B-513BE057E3B0}" type="presParOf" srcId="{0DCFCB40-38E6-4348-A777-5A5409661FF2}" destId="{B4CF69FD-899F-4781-9F36-7C2CE8CA41C2}" srcOrd="1" destOrd="0" presId="urn:microsoft.com/office/officeart/2008/layout/LinedList"/>
    <dgm:cxn modelId="{BCE6387B-3780-4A2A-8FD8-585FF8668B9A}" type="presParOf" srcId="{B4CF69FD-899F-4781-9F36-7C2CE8CA41C2}" destId="{CCED8CFA-E775-487C-8E72-F4A9FB3C0AD7}" srcOrd="0" destOrd="0" presId="urn:microsoft.com/office/officeart/2008/layout/LinedList"/>
    <dgm:cxn modelId="{C6710EF4-7940-4CAB-8195-3338F295C919}" type="presParOf" srcId="{B4CF69FD-899F-4781-9F36-7C2CE8CA41C2}" destId="{34ED4C93-1EDD-436B-B99B-22943C3A324D}" srcOrd="1" destOrd="0" presId="urn:microsoft.com/office/officeart/2008/layout/LinedList"/>
    <dgm:cxn modelId="{D22DD198-C7AB-4666-A2AC-29E12A525F21}" type="presParOf" srcId="{0DCFCB40-38E6-4348-A777-5A5409661FF2}" destId="{FAEC4BC3-8A22-42C5-B01A-1DFADE330922}" srcOrd="2" destOrd="0" presId="urn:microsoft.com/office/officeart/2008/layout/LinedList"/>
    <dgm:cxn modelId="{DAC48526-C4B1-4F35-8876-7EDB6E48309C}" type="presParOf" srcId="{0DCFCB40-38E6-4348-A777-5A5409661FF2}" destId="{747DBAFE-7C92-44F3-BDBE-ED1C9D799452}" srcOrd="3" destOrd="0" presId="urn:microsoft.com/office/officeart/2008/layout/LinedList"/>
    <dgm:cxn modelId="{268FEDB7-1977-491E-96FB-A59C6B755392}" type="presParOf" srcId="{747DBAFE-7C92-44F3-BDBE-ED1C9D799452}" destId="{BB8A37E0-8B2E-4F77-AD5D-55069F6ADEFA}" srcOrd="0" destOrd="0" presId="urn:microsoft.com/office/officeart/2008/layout/LinedList"/>
    <dgm:cxn modelId="{398A8282-283D-45DC-9340-E307E95D4BBF}" type="presParOf" srcId="{747DBAFE-7C92-44F3-BDBE-ED1C9D799452}" destId="{26A43BE2-B581-4318-8689-4B073243B241}" srcOrd="1" destOrd="0" presId="urn:microsoft.com/office/officeart/2008/layout/LinedList"/>
    <dgm:cxn modelId="{6443155E-14C5-4C99-8645-DA5CBE733661}" type="presParOf" srcId="{0DCFCB40-38E6-4348-A777-5A5409661FF2}" destId="{B4715C3D-3785-4079-AE78-5FF9A9FBDA97}" srcOrd="4" destOrd="0" presId="urn:microsoft.com/office/officeart/2008/layout/LinedList"/>
    <dgm:cxn modelId="{1D22ED6E-BF52-4439-AE4F-13696D661235}" type="presParOf" srcId="{0DCFCB40-38E6-4348-A777-5A5409661FF2}" destId="{205914B4-FA99-43FE-B422-2A18AB292DF6}" srcOrd="5" destOrd="0" presId="urn:microsoft.com/office/officeart/2008/layout/LinedList"/>
    <dgm:cxn modelId="{3E2AE840-01C9-44B9-A205-A5FF94A7547B}" type="presParOf" srcId="{205914B4-FA99-43FE-B422-2A18AB292DF6}" destId="{F127F1E4-729D-4197-87E8-8D91ABC596A5}" srcOrd="0" destOrd="0" presId="urn:microsoft.com/office/officeart/2008/layout/LinedList"/>
    <dgm:cxn modelId="{F30D9742-2C06-451C-A951-531F7A467142}" type="presParOf" srcId="{205914B4-FA99-43FE-B422-2A18AB292DF6}" destId="{7AEAFE95-D59A-41D3-ADC0-486DA6C8A00A}" srcOrd="1" destOrd="0" presId="urn:microsoft.com/office/officeart/2008/layout/LinedList"/>
    <dgm:cxn modelId="{7A43D7C6-7FE6-4DF8-914D-7F95618F5E38}" type="presParOf" srcId="{0DCFCB40-38E6-4348-A777-5A5409661FF2}" destId="{D5F129CE-0EC5-4144-BD15-2FD7F82FCFB9}" srcOrd="6" destOrd="0" presId="urn:microsoft.com/office/officeart/2008/layout/LinedList"/>
    <dgm:cxn modelId="{F209F0B3-EF1B-4DA3-8DCB-DC9F624755F3}" type="presParOf" srcId="{0DCFCB40-38E6-4348-A777-5A5409661FF2}" destId="{E921D486-4D2B-42F2-8AF4-D70559F311EB}" srcOrd="7" destOrd="0" presId="urn:microsoft.com/office/officeart/2008/layout/LinedList"/>
    <dgm:cxn modelId="{24E5A5E9-0A32-4FD4-AF5E-0271A2AFCA17}" type="presParOf" srcId="{E921D486-4D2B-42F2-8AF4-D70559F311EB}" destId="{B88A3FF6-9E73-467F-B5C7-2CDAD9862C41}" srcOrd="0" destOrd="0" presId="urn:microsoft.com/office/officeart/2008/layout/LinedList"/>
    <dgm:cxn modelId="{4E2F6943-992C-403D-95D8-80A19A6A3B38}" type="presParOf" srcId="{E921D486-4D2B-42F2-8AF4-D70559F311EB}" destId="{CD69437F-C764-404F-9969-C5854EEF5A0C}" srcOrd="1" destOrd="0" presId="urn:microsoft.com/office/officeart/2008/layout/LinedList"/>
    <dgm:cxn modelId="{B78C3613-EE44-403C-BE42-E4590171E7A3}" type="presParOf" srcId="{0DCFCB40-38E6-4348-A777-5A5409661FF2}" destId="{DFE611FA-3DC6-4BB1-8C2E-67D6F7C3C198}" srcOrd="8" destOrd="0" presId="urn:microsoft.com/office/officeart/2008/layout/LinedList"/>
    <dgm:cxn modelId="{BBA50376-0419-4727-8037-74C9D72656F2}" type="presParOf" srcId="{0DCFCB40-38E6-4348-A777-5A5409661FF2}" destId="{3AB70759-097B-447F-AD9B-0B47A33FC796}" srcOrd="9" destOrd="0" presId="urn:microsoft.com/office/officeart/2008/layout/LinedList"/>
    <dgm:cxn modelId="{F8F41A4C-031E-4A8F-A5B3-3BB33475B3CB}" type="presParOf" srcId="{3AB70759-097B-447F-AD9B-0B47A33FC796}" destId="{B334936C-1E9E-4BE1-AFF9-83FF7AD5093C}" srcOrd="0" destOrd="0" presId="urn:microsoft.com/office/officeart/2008/layout/LinedList"/>
    <dgm:cxn modelId="{68BD1F97-0BDD-4380-876C-3D35AC84F0DA}" type="presParOf" srcId="{3AB70759-097B-447F-AD9B-0B47A33FC796}" destId="{E52BD407-55F0-43BF-A205-B5C5CF516A5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dgm:spPr/>
      <dgm:t>
        <a:bodyPr/>
        <a:lstStyle/>
        <a:p>
          <a:r>
            <a:rPr lang="lt-LT" b="1" dirty="0"/>
            <a:t>4. </a:t>
          </a:r>
          <a:r>
            <a:rPr lang="lt-LT" b="1" dirty="0">
              <a:latin typeface="inherit"/>
            </a:rPr>
            <a:t>Kaip giliai vandenyje gali prasiskverbti Saulės šviesa? </a:t>
          </a:r>
          <a:endParaRPr lang="en-US"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a:t>
          </a:r>
          <a:r>
            <a:rPr lang="lt-LT" dirty="0">
              <a:solidFill>
                <a:schemeClr val="tx1"/>
              </a:solidFill>
              <a:latin typeface="inherit"/>
            </a:rPr>
            <a:t>~ 80 m</a:t>
          </a:r>
          <a:r>
            <a:rPr lang="lt-LT" dirty="0"/>
            <a:t>.</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a:t>
          </a:r>
          <a:r>
            <a:rPr lang="lt-LT" dirty="0">
              <a:latin typeface="inherit"/>
            </a:rPr>
            <a:t>~ 200 m</a:t>
          </a:r>
          <a:r>
            <a:rPr lang="lt-LT" dirty="0"/>
            <a:t>.</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a:t>
          </a:r>
          <a:r>
            <a:rPr lang="lt-LT" dirty="0">
              <a:latin typeface="inherit"/>
            </a:rPr>
            <a:t>~ 1 km</a:t>
          </a:r>
          <a:r>
            <a:rPr lang="lt-LT" dirty="0"/>
            <a:t>.</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custT="1"/>
      <dgm:spPr/>
      <dgm:t>
        <a:bodyPr/>
        <a:lstStyle/>
        <a:p>
          <a:r>
            <a:rPr lang="lt-LT" sz="2800" b="1" dirty="0"/>
            <a:t>5. </a:t>
          </a:r>
          <a:r>
            <a:rPr lang="lt-LT" sz="2800" b="1" dirty="0">
              <a:latin typeface="inherit"/>
            </a:rPr>
            <a:t>Kodėl Žemėje dangus – mėlynas, o Mėnulyje – juodas?</a:t>
          </a:r>
          <a:endParaRPr lang="en-US" sz="2800"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a:t>
          </a:r>
          <a:r>
            <a:rPr lang="lt-LT" dirty="0">
              <a:solidFill>
                <a:schemeClr val="tx1"/>
              </a:solidFill>
              <a:latin typeface="inherit"/>
            </a:rPr>
            <a:t>Žemės oro dalelės į visas puses skaido Saulės šviesą (mėlynąją jos dalį), o Mėnulyje oro nėra, todėl ten niekas šviesos neskaido.</a:t>
          </a:r>
          <a:endParaRPr lang="en-US" dirty="0">
            <a:solidFill>
              <a:schemeClr val="tx1"/>
            </a:solidFill>
          </a:endParaRPr>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a:t>
          </a:r>
          <a:r>
            <a:rPr lang="lt-LT" dirty="0">
              <a:latin typeface="inherit"/>
            </a:rPr>
            <a:t>Žemę gaubiantis ozono sluoksnis išskaido Saulės šviesos spektrą. Mėnulis neturi ozono sluoksnio, todėl dangus iš ten atrodo juodas.</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custT="1"/>
      <dgm:spPr/>
      <dgm:t>
        <a:bodyPr/>
        <a:lstStyle/>
        <a:p>
          <a:r>
            <a:rPr lang="lt-LT" sz="2800" b="1" dirty="0">
              <a:latin typeface="inherit"/>
            </a:rPr>
            <a:t>6. Kodėl žvaigždės mirga, kai pažiūri į jas iš Žemės?</a:t>
          </a:r>
          <a:endParaRPr lang="en-US" sz="2800"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a:t>
          </a:r>
          <a:r>
            <a:rPr lang="lt-LT" dirty="0">
              <a:latin typeface="inherit"/>
            </a:rPr>
            <a:t>Nes šviesą sudaro fotonai ir jie osciliuoja kaip banga.</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a:t>
          </a:r>
          <a:r>
            <a:rPr lang="lt-LT" dirty="0">
              <a:latin typeface="inherit"/>
            </a:rPr>
            <a:t>Nes termobranduoliniai procesai vykstantys žvaigždėse yra nepastovūs ir nuolat kintantys.</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a:t>
          </a:r>
          <a:r>
            <a:rPr lang="lt-LT" dirty="0">
              <a:solidFill>
                <a:schemeClr val="tx1"/>
              </a:solidFill>
              <a:latin typeface="inherit"/>
            </a:rPr>
            <a:t>Dėl Žemės atmosferos raibuliavimo.</a:t>
          </a:r>
          <a:endParaRPr lang="en-US" dirty="0">
            <a:solidFill>
              <a:schemeClr val="tx1"/>
            </a:solidFill>
          </a:endParaRPr>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custT="1"/>
      <dgm:spPr/>
      <dgm:t>
        <a:bodyPr/>
        <a:lstStyle/>
        <a:p>
          <a:r>
            <a:rPr lang="lt-LT" sz="2800" b="1" dirty="0">
              <a:latin typeface="ff1"/>
            </a:rPr>
            <a:t>7. Kodėl Saulei </a:t>
          </a:r>
          <a:r>
            <a:rPr lang="lt-LT" sz="2800" b="1" dirty="0">
              <a:latin typeface="inherit"/>
            </a:rPr>
            <a:t>leidžiantis</a:t>
          </a:r>
          <a:r>
            <a:rPr lang="lt-LT" sz="2800" b="1" dirty="0">
              <a:latin typeface="ff1"/>
            </a:rPr>
            <a:t> ties horizontu ji matoma „suplota“? </a:t>
          </a:r>
          <a:endParaRPr lang="en-US" sz="2800"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Dėl šviesos atspindžio.</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Dėl tiesiaeigio šviesos sklidimo.</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custT="1"/>
      <dgm:spPr/>
      <dgm:t>
        <a:bodyPr/>
        <a:lstStyle/>
        <a:p>
          <a:r>
            <a:rPr lang="lt-LT" sz="3000" dirty="0"/>
            <a:t>c) </a:t>
          </a:r>
          <a:r>
            <a:rPr lang="lt-LT" sz="2800" dirty="0"/>
            <a:t>Dėl šviesos išsklaidymo.</a:t>
          </a:r>
          <a:endParaRPr lang="en-US" sz="2800"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custT="1"/>
      <dgm:spPr/>
      <dgm:t>
        <a:bodyPr/>
        <a:lstStyle/>
        <a:p>
          <a:r>
            <a:rPr lang="lt-LT" sz="2800" dirty="0"/>
            <a:t>d) Dėl šviesos lūžimo</a:t>
          </a:r>
          <a:r>
            <a:rPr lang="lt-LT" sz="3000" dirty="0"/>
            <a:t>.</a:t>
          </a:r>
          <a:endParaRPr lang="en-US" sz="3000"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dgm:spPr/>
      <dgm:t>
        <a:bodyPr/>
        <a:lstStyle/>
        <a:p>
          <a:r>
            <a:rPr lang="lt-LT" b="1" dirty="0"/>
            <a:t>8. Kokiu reiškiniu paaiškinamas brangakmenių spindėjimas? </a:t>
          </a:r>
          <a:endParaRPr lang="en-US"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Šviesos atspindžiu .</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Visišku šviesos atspindžiu .</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Šviesos lūžimu .</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r>
            <a:rPr lang="lt-LT" dirty="0"/>
            <a:t>d) Šviesos išsklaidymu.</a:t>
          </a:r>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custT="1"/>
      <dgm:spPr/>
      <dgm:t>
        <a:bodyPr/>
        <a:lstStyle/>
        <a:p>
          <a:r>
            <a:rPr lang="lt-LT" sz="2400" b="1" dirty="0"/>
            <a:t>9. Kurios spalvos šviesos pluoštas pereidamas iš oro į stiklą, lūžta labiausiai? </a:t>
          </a:r>
          <a:endParaRPr lang="en-US" sz="2400"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Raudonas.</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Mėlynas.</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Žalias.</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r>
            <a:rPr lang="lt-LT" dirty="0"/>
            <a:t>d) Violetinis.</a:t>
          </a:r>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AA0872E-03C8-4B3F-B8D8-E115513A92A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FADA2B1B-6E37-40B4-B6B0-8D435EB8BE96}">
      <dgm:prSet custT="1"/>
      <dgm:spPr/>
      <dgm:t>
        <a:bodyPr/>
        <a:lstStyle/>
        <a:p>
          <a:r>
            <a:rPr lang="lt-LT" sz="2400" b="1" dirty="0"/>
            <a:t>10. Žmogus stovi prieš veidrodį 15 cm atstumu. Kokiu atstumu nuo žmogaus bus jo atvaizdas, kai žmogus nutols nuo veidrodžio dar 10 cm?</a:t>
          </a:r>
          <a:endParaRPr lang="en-US" sz="2400" b="1" dirty="0"/>
        </a:p>
      </dgm:t>
    </dgm:pt>
    <dgm:pt modelId="{8EAB2985-FCF3-428F-9AE8-EC6F07D8AFDD}" type="parTrans" cxnId="{3DD770DF-C8D1-4B55-A846-00623DA1CFB5}">
      <dgm:prSet/>
      <dgm:spPr/>
      <dgm:t>
        <a:bodyPr/>
        <a:lstStyle/>
        <a:p>
          <a:endParaRPr lang="en-US"/>
        </a:p>
      </dgm:t>
    </dgm:pt>
    <dgm:pt modelId="{5FA4E291-E451-45D7-9EA5-C8635E74B43F}" type="sibTrans" cxnId="{3DD770DF-C8D1-4B55-A846-00623DA1CFB5}">
      <dgm:prSet/>
      <dgm:spPr/>
      <dgm:t>
        <a:bodyPr/>
        <a:lstStyle/>
        <a:p>
          <a:endParaRPr lang="en-US"/>
        </a:p>
      </dgm:t>
    </dgm:pt>
    <dgm:pt modelId="{4A13D8D4-D8C5-4416-AB90-900E38F0686D}">
      <dgm:prSet/>
      <dgm:spPr/>
      <dgm:t>
        <a:bodyPr/>
        <a:lstStyle/>
        <a:p>
          <a:r>
            <a:rPr lang="lt-LT" dirty="0"/>
            <a:t>a) 25 cm.</a:t>
          </a:r>
          <a:endParaRPr lang="en-US" dirty="0"/>
        </a:p>
      </dgm:t>
    </dgm:pt>
    <dgm:pt modelId="{641F979D-524F-4036-8AAE-B8D86C28D338}" type="parTrans" cxnId="{20AB50C8-8A25-434E-8E59-C321643A488B}">
      <dgm:prSet/>
      <dgm:spPr/>
      <dgm:t>
        <a:bodyPr/>
        <a:lstStyle/>
        <a:p>
          <a:endParaRPr lang="en-US"/>
        </a:p>
      </dgm:t>
    </dgm:pt>
    <dgm:pt modelId="{F9C41A98-6AF9-41C4-ADFF-1954AA5419D4}" type="sibTrans" cxnId="{20AB50C8-8A25-434E-8E59-C321643A488B}">
      <dgm:prSet/>
      <dgm:spPr/>
      <dgm:t>
        <a:bodyPr/>
        <a:lstStyle/>
        <a:p>
          <a:endParaRPr lang="en-US"/>
        </a:p>
      </dgm:t>
    </dgm:pt>
    <dgm:pt modelId="{205BD82D-41D8-4534-910C-133F4686C5C6}">
      <dgm:prSet/>
      <dgm:spPr/>
      <dgm:t>
        <a:bodyPr/>
        <a:lstStyle/>
        <a:p>
          <a:r>
            <a:rPr lang="lt-LT" dirty="0"/>
            <a:t>b) 40 cm.</a:t>
          </a:r>
          <a:endParaRPr lang="en-US" dirty="0"/>
        </a:p>
      </dgm:t>
    </dgm:pt>
    <dgm:pt modelId="{2B8406B1-557C-4707-8A1A-6BFB9DA5588D}" type="parTrans" cxnId="{CA8F49B4-483A-40B9-A7B3-76B3762D54CF}">
      <dgm:prSet/>
      <dgm:spPr/>
      <dgm:t>
        <a:bodyPr/>
        <a:lstStyle/>
        <a:p>
          <a:endParaRPr lang="en-US"/>
        </a:p>
      </dgm:t>
    </dgm:pt>
    <dgm:pt modelId="{9B75B38D-6E60-4971-9DC2-5C29488E5750}" type="sibTrans" cxnId="{CA8F49B4-483A-40B9-A7B3-76B3762D54CF}">
      <dgm:prSet/>
      <dgm:spPr/>
      <dgm:t>
        <a:bodyPr/>
        <a:lstStyle/>
        <a:p>
          <a:endParaRPr lang="en-US"/>
        </a:p>
      </dgm:t>
    </dgm:pt>
    <dgm:pt modelId="{C478B9E4-9876-4C36-ADBF-DE89AAF526DC}">
      <dgm:prSet/>
      <dgm:spPr/>
      <dgm:t>
        <a:bodyPr/>
        <a:lstStyle/>
        <a:p>
          <a:r>
            <a:rPr lang="lt-LT" dirty="0"/>
            <a:t>c) 50 cm.</a:t>
          </a:r>
          <a:endParaRPr lang="en-US" dirty="0"/>
        </a:p>
      </dgm:t>
    </dgm:pt>
    <dgm:pt modelId="{F3CF66B6-EAFE-4B33-9E07-11850D9D281B}" type="parTrans" cxnId="{6BBF3D53-884E-4E10-8D7C-B60AB06E10E2}">
      <dgm:prSet/>
      <dgm:spPr/>
      <dgm:t>
        <a:bodyPr/>
        <a:lstStyle/>
        <a:p>
          <a:endParaRPr lang="en-US"/>
        </a:p>
      </dgm:t>
    </dgm:pt>
    <dgm:pt modelId="{3FC6A87B-4D61-4389-ADDD-09C7E53A106D}" type="sibTrans" cxnId="{6BBF3D53-884E-4E10-8D7C-B60AB06E10E2}">
      <dgm:prSet/>
      <dgm:spPr/>
      <dgm:t>
        <a:bodyPr/>
        <a:lstStyle/>
        <a:p>
          <a:endParaRPr lang="en-US"/>
        </a:p>
      </dgm:t>
    </dgm:pt>
    <dgm:pt modelId="{27D3E84F-9076-4669-A5DE-70BC9CDA599F}">
      <dgm:prSet/>
      <dgm:spPr/>
      <dgm:t>
        <a:bodyPr/>
        <a:lstStyle/>
        <a:p>
          <a:endParaRPr lang="en-US" dirty="0"/>
        </a:p>
      </dgm:t>
    </dgm:pt>
    <dgm:pt modelId="{E3BB4F28-5077-49B6-8D48-F2AE36AFB489}" type="parTrans" cxnId="{BBDD447E-2781-4880-AEF4-ECCF952487A0}">
      <dgm:prSet/>
      <dgm:spPr/>
      <dgm:t>
        <a:bodyPr/>
        <a:lstStyle/>
        <a:p>
          <a:endParaRPr lang="en-US"/>
        </a:p>
      </dgm:t>
    </dgm:pt>
    <dgm:pt modelId="{EEC385B1-7A4C-42AF-81C9-0A9C89B1EEC7}" type="sibTrans" cxnId="{BBDD447E-2781-4880-AEF4-ECCF952487A0}">
      <dgm:prSet/>
      <dgm:spPr/>
      <dgm:t>
        <a:bodyPr/>
        <a:lstStyle/>
        <a:p>
          <a:endParaRPr lang="en-US"/>
        </a:p>
      </dgm:t>
    </dgm:pt>
    <dgm:pt modelId="{5487D25A-8A8B-4AF1-AD81-6E4C2E51D681}" type="pres">
      <dgm:prSet presAssocID="{0AA0872E-03C8-4B3F-B8D8-E115513A92A4}" presName="vert0" presStyleCnt="0">
        <dgm:presLayoutVars>
          <dgm:dir/>
          <dgm:animOne val="branch"/>
          <dgm:animLvl val="lvl"/>
        </dgm:presLayoutVars>
      </dgm:prSet>
      <dgm:spPr/>
    </dgm:pt>
    <dgm:pt modelId="{F07125CF-5025-471E-9315-12F2E74866DF}" type="pres">
      <dgm:prSet presAssocID="{FADA2B1B-6E37-40B4-B6B0-8D435EB8BE96}" presName="thickLine" presStyleLbl="alignNode1" presStyleIdx="0" presStyleCnt="5"/>
      <dgm:spPr/>
    </dgm:pt>
    <dgm:pt modelId="{39D9A211-FC87-46A4-A1A2-ABBC1D472D8C}" type="pres">
      <dgm:prSet presAssocID="{FADA2B1B-6E37-40B4-B6B0-8D435EB8BE96}" presName="horz1" presStyleCnt="0"/>
      <dgm:spPr/>
    </dgm:pt>
    <dgm:pt modelId="{05039CE3-14C6-4CD2-909D-AA1F3884B56D}" type="pres">
      <dgm:prSet presAssocID="{FADA2B1B-6E37-40B4-B6B0-8D435EB8BE96}" presName="tx1" presStyleLbl="revTx" presStyleIdx="0" presStyleCnt="5"/>
      <dgm:spPr/>
    </dgm:pt>
    <dgm:pt modelId="{542A4437-2829-4EC8-AA35-732AA5CAA833}" type="pres">
      <dgm:prSet presAssocID="{FADA2B1B-6E37-40B4-B6B0-8D435EB8BE96}" presName="vert1" presStyleCnt="0"/>
      <dgm:spPr/>
    </dgm:pt>
    <dgm:pt modelId="{A255E818-B908-4112-A2B4-C49630FC6608}" type="pres">
      <dgm:prSet presAssocID="{4A13D8D4-D8C5-4416-AB90-900E38F0686D}" presName="thickLine" presStyleLbl="alignNode1" presStyleIdx="1" presStyleCnt="5"/>
      <dgm:spPr/>
    </dgm:pt>
    <dgm:pt modelId="{FC46A211-34E3-4CCC-A370-DB3315E3A4D7}" type="pres">
      <dgm:prSet presAssocID="{4A13D8D4-D8C5-4416-AB90-900E38F0686D}" presName="horz1" presStyleCnt="0"/>
      <dgm:spPr/>
    </dgm:pt>
    <dgm:pt modelId="{0AA56617-B84D-4F10-AF65-1AD6E2F9406B}" type="pres">
      <dgm:prSet presAssocID="{4A13D8D4-D8C5-4416-AB90-900E38F0686D}" presName="tx1" presStyleLbl="revTx" presStyleIdx="1" presStyleCnt="5"/>
      <dgm:spPr/>
    </dgm:pt>
    <dgm:pt modelId="{8CDC6DB6-A8C6-4A09-9F6A-0D13D3BAF4E2}" type="pres">
      <dgm:prSet presAssocID="{4A13D8D4-D8C5-4416-AB90-900E38F0686D}" presName="vert1" presStyleCnt="0"/>
      <dgm:spPr/>
    </dgm:pt>
    <dgm:pt modelId="{90E39AA3-01A9-4967-9455-0EA9A4EAFF2F}" type="pres">
      <dgm:prSet presAssocID="{205BD82D-41D8-4534-910C-133F4686C5C6}" presName="thickLine" presStyleLbl="alignNode1" presStyleIdx="2" presStyleCnt="5"/>
      <dgm:spPr/>
    </dgm:pt>
    <dgm:pt modelId="{C2411AB8-9F26-4DC1-9B13-370E0D5487B3}" type="pres">
      <dgm:prSet presAssocID="{205BD82D-41D8-4534-910C-133F4686C5C6}" presName="horz1" presStyleCnt="0"/>
      <dgm:spPr/>
    </dgm:pt>
    <dgm:pt modelId="{93EA0F04-A9F7-4859-AE23-6CAB8507D720}" type="pres">
      <dgm:prSet presAssocID="{205BD82D-41D8-4534-910C-133F4686C5C6}" presName="tx1" presStyleLbl="revTx" presStyleIdx="2" presStyleCnt="5"/>
      <dgm:spPr/>
    </dgm:pt>
    <dgm:pt modelId="{2089A67C-4AB1-4EC3-855D-E647DEAD74F9}" type="pres">
      <dgm:prSet presAssocID="{205BD82D-41D8-4534-910C-133F4686C5C6}" presName="vert1" presStyleCnt="0"/>
      <dgm:spPr/>
    </dgm:pt>
    <dgm:pt modelId="{94CF6BB6-0304-4C4A-BBCF-689B50B61159}" type="pres">
      <dgm:prSet presAssocID="{C478B9E4-9876-4C36-ADBF-DE89AAF526DC}" presName="thickLine" presStyleLbl="alignNode1" presStyleIdx="3" presStyleCnt="5"/>
      <dgm:spPr/>
    </dgm:pt>
    <dgm:pt modelId="{8E8215EC-1534-4F6E-AE10-3CD629F64EE5}" type="pres">
      <dgm:prSet presAssocID="{C478B9E4-9876-4C36-ADBF-DE89AAF526DC}" presName="horz1" presStyleCnt="0"/>
      <dgm:spPr/>
    </dgm:pt>
    <dgm:pt modelId="{75B8E4E3-FF17-492F-97C5-F2D51B7FA1F9}" type="pres">
      <dgm:prSet presAssocID="{C478B9E4-9876-4C36-ADBF-DE89AAF526DC}" presName="tx1" presStyleLbl="revTx" presStyleIdx="3" presStyleCnt="5"/>
      <dgm:spPr/>
    </dgm:pt>
    <dgm:pt modelId="{8D105527-0738-448A-A12C-D9BC08E220C1}" type="pres">
      <dgm:prSet presAssocID="{C478B9E4-9876-4C36-ADBF-DE89AAF526DC}" presName="vert1" presStyleCnt="0"/>
      <dgm:spPr/>
    </dgm:pt>
    <dgm:pt modelId="{3525570F-F74A-4FD8-8680-2E7BB764A5DD}" type="pres">
      <dgm:prSet presAssocID="{27D3E84F-9076-4669-A5DE-70BC9CDA599F}" presName="thickLine" presStyleLbl="alignNode1" presStyleIdx="4" presStyleCnt="5"/>
      <dgm:spPr/>
    </dgm:pt>
    <dgm:pt modelId="{2FB6022F-70A7-4050-AC65-A1D003DE75A4}" type="pres">
      <dgm:prSet presAssocID="{27D3E84F-9076-4669-A5DE-70BC9CDA599F}" presName="horz1" presStyleCnt="0"/>
      <dgm:spPr/>
    </dgm:pt>
    <dgm:pt modelId="{93625568-FB51-4EAB-8CC4-57E3742C4320}" type="pres">
      <dgm:prSet presAssocID="{27D3E84F-9076-4669-A5DE-70BC9CDA599F}" presName="tx1" presStyleLbl="revTx" presStyleIdx="4" presStyleCnt="5"/>
      <dgm:spPr/>
    </dgm:pt>
    <dgm:pt modelId="{63472219-8173-4732-87A0-D268A4FF6A6C}" type="pres">
      <dgm:prSet presAssocID="{27D3E84F-9076-4669-A5DE-70BC9CDA599F}" presName="vert1" presStyleCnt="0"/>
      <dgm:spPr/>
    </dgm:pt>
  </dgm:ptLst>
  <dgm:cxnLst>
    <dgm:cxn modelId="{48B3781F-8220-4B29-B6F8-F756F943AD95}" type="presOf" srcId="{0AA0872E-03C8-4B3F-B8D8-E115513A92A4}" destId="{5487D25A-8A8B-4AF1-AD81-6E4C2E51D681}" srcOrd="0" destOrd="0" presId="urn:microsoft.com/office/officeart/2008/layout/LinedList"/>
    <dgm:cxn modelId="{F2851C39-982E-4B91-9B27-2DCD3FE1540D}" type="presOf" srcId="{FADA2B1B-6E37-40B4-B6B0-8D435EB8BE96}" destId="{05039CE3-14C6-4CD2-909D-AA1F3884B56D}" srcOrd="0" destOrd="0" presId="urn:microsoft.com/office/officeart/2008/layout/LinedList"/>
    <dgm:cxn modelId="{CD958F72-AC27-48B3-AAAA-8F638CA0AB3E}" type="presOf" srcId="{205BD82D-41D8-4534-910C-133F4686C5C6}" destId="{93EA0F04-A9F7-4859-AE23-6CAB8507D720}" srcOrd="0" destOrd="0" presId="urn:microsoft.com/office/officeart/2008/layout/LinedList"/>
    <dgm:cxn modelId="{6BBF3D53-884E-4E10-8D7C-B60AB06E10E2}" srcId="{0AA0872E-03C8-4B3F-B8D8-E115513A92A4}" destId="{C478B9E4-9876-4C36-ADBF-DE89AAF526DC}" srcOrd="3" destOrd="0" parTransId="{F3CF66B6-EAFE-4B33-9E07-11850D9D281B}" sibTransId="{3FC6A87B-4D61-4389-ADDD-09C7E53A106D}"/>
    <dgm:cxn modelId="{BBDD447E-2781-4880-AEF4-ECCF952487A0}" srcId="{0AA0872E-03C8-4B3F-B8D8-E115513A92A4}" destId="{27D3E84F-9076-4669-A5DE-70BC9CDA599F}" srcOrd="4" destOrd="0" parTransId="{E3BB4F28-5077-49B6-8D48-F2AE36AFB489}" sibTransId="{EEC385B1-7A4C-42AF-81C9-0A9C89B1EEC7}"/>
    <dgm:cxn modelId="{837C018E-367C-46AC-92CE-4B8357FCC7B5}" type="presOf" srcId="{27D3E84F-9076-4669-A5DE-70BC9CDA599F}" destId="{93625568-FB51-4EAB-8CC4-57E3742C4320}" srcOrd="0" destOrd="0" presId="urn:microsoft.com/office/officeart/2008/layout/LinedList"/>
    <dgm:cxn modelId="{CA8F49B4-483A-40B9-A7B3-76B3762D54CF}" srcId="{0AA0872E-03C8-4B3F-B8D8-E115513A92A4}" destId="{205BD82D-41D8-4534-910C-133F4686C5C6}" srcOrd="2" destOrd="0" parTransId="{2B8406B1-557C-4707-8A1A-6BFB9DA5588D}" sibTransId="{9B75B38D-6E60-4971-9DC2-5C29488E5750}"/>
    <dgm:cxn modelId="{EA0624C4-BBBF-48B4-9618-1B133E4A4B1B}" type="presOf" srcId="{C478B9E4-9876-4C36-ADBF-DE89AAF526DC}" destId="{75B8E4E3-FF17-492F-97C5-F2D51B7FA1F9}" srcOrd="0" destOrd="0" presId="urn:microsoft.com/office/officeart/2008/layout/LinedList"/>
    <dgm:cxn modelId="{20AB50C8-8A25-434E-8E59-C321643A488B}" srcId="{0AA0872E-03C8-4B3F-B8D8-E115513A92A4}" destId="{4A13D8D4-D8C5-4416-AB90-900E38F0686D}" srcOrd="1" destOrd="0" parTransId="{641F979D-524F-4036-8AAE-B8D86C28D338}" sibTransId="{F9C41A98-6AF9-41C4-ADFF-1954AA5419D4}"/>
    <dgm:cxn modelId="{17E434DA-41C8-4975-8663-357CE497612B}" type="presOf" srcId="{4A13D8D4-D8C5-4416-AB90-900E38F0686D}" destId="{0AA56617-B84D-4F10-AF65-1AD6E2F9406B}" srcOrd="0" destOrd="0" presId="urn:microsoft.com/office/officeart/2008/layout/LinedList"/>
    <dgm:cxn modelId="{3DD770DF-C8D1-4B55-A846-00623DA1CFB5}" srcId="{0AA0872E-03C8-4B3F-B8D8-E115513A92A4}" destId="{FADA2B1B-6E37-40B4-B6B0-8D435EB8BE96}" srcOrd="0" destOrd="0" parTransId="{8EAB2985-FCF3-428F-9AE8-EC6F07D8AFDD}" sibTransId="{5FA4E291-E451-45D7-9EA5-C8635E74B43F}"/>
    <dgm:cxn modelId="{183A856C-0A1C-47A3-BCB3-F5EA81B34E19}" type="presParOf" srcId="{5487D25A-8A8B-4AF1-AD81-6E4C2E51D681}" destId="{F07125CF-5025-471E-9315-12F2E74866DF}" srcOrd="0" destOrd="0" presId="urn:microsoft.com/office/officeart/2008/layout/LinedList"/>
    <dgm:cxn modelId="{F0D8A097-612F-46AC-BD1D-E8DD5115E47A}" type="presParOf" srcId="{5487D25A-8A8B-4AF1-AD81-6E4C2E51D681}" destId="{39D9A211-FC87-46A4-A1A2-ABBC1D472D8C}" srcOrd="1" destOrd="0" presId="urn:microsoft.com/office/officeart/2008/layout/LinedList"/>
    <dgm:cxn modelId="{90686E75-290D-41CC-AEB5-EA15AC2E1A6D}" type="presParOf" srcId="{39D9A211-FC87-46A4-A1A2-ABBC1D472D8C}" destId="{05039CE3-14C6-4CD2-909D-AA1F3884B56D}" srcOrd="0" destOrd="0" presId="urn:microsoft.com/office/officeart/2008/layout/LinedList"/>
    <dgm:cxn modelId="{36FE6016-0E65-49E3-9A15-64D1414B25C9}" type="presParOf" srcId="{39D9A211-FC87-46A4-A1A2-ABBC1D472D8C}" destId="{542A4437-2829-4EC8-AA35-732AA5CAA833}" srcOrd="1" destOrd="0" presId="urn:microsoft.com/office/officeart/2008/layout/LinedList"/>
    <dgm:cxn modelId="{ACA5302E-8A41-4557-8972-571D354E65B8}" type="presParOf" srcId="{5487D25A-8A8B-4AF1-AD81-6E4C2E51D681}" destId="{A255E818-B908-4112-A2B4-C49630FC6608}" srcOrd="2" destOrd="0" presId="urn:microsoft.com/office/officeart/2008/layout/LinedList"/>
    <dgm:cxn modelId="{6CE750ED-8A1D-490C-AE12-764E8C3A02C2}" type="presParOf" srcId="{5487D25A-8A8B-4AF1-AD81-6E4C2E51D681}" destId="{FC46A211-34E3-4CCC-A370-DB3315E3A4D7}" srcOrd="3" destOrd="0" presId="urn:microsoft.com/office/officeart/2008/layout/LinedList"/>
    <dgm:cxn modelId="{D0811CAD-2FBF-4B76-971A-F8979E0AEBDB}" type="presParOf" srcId="{FC46A211-34E3-4CCC-A370-DB3315E3A4D7}" destId="{0AA56617-B84D-4F10-AF65-1AD6E2F9406B}" srcOrd="0" destOrd="0" presId="urn:microsoft.com/office/officeart/2008/layout/LinedList"/>
    <dgm:cxn modelId="{4B68565A-B77F-49D5-81FA-10CCF9D2802A}" type="presParOf" srcId="{FC46A211-34E3-4CCC-A370-DB3315E3A4D7}" destId="{8CDC6DB6-A8C6-4A09-9F6A-0D13D3BAF4E2}" srcOrd="1" destOrd="0" presId="urn:microsoft.com/office/officeart/2008/layout/LinedList"/>
    <dgm:cxn modelId="{BD1E5622-1404-46C8-A880-796455817EB7}" type="presParOf" srcId="{5487D25A-8A8B-4AF1-AD81-6E4C2E51D681}" destId="{90E39AA3-01A9-4967-9455-0EA9A4EAFF2F}" srcOrd="4" destOrd="0" presId="urn:microsoft.com/office/officeart/2008/layout/LinedList"/>
    <dgm:cxn modelId="{F729E72B-3896-4513-895A-43A6F370BF04}" type="presParOf" srcId="{5487D25A-8A8B-4AF1-AD81-6E4C2E51D681}" destId="{C2411AB8-9F26-4DC1-9B13-370E0D5487B3}" srcOrd="5" destOrd="0" presId="urn:microsoft.com/office/officeart/2008/layout/LinedList"/>
    <dgm:cxn modelId="{0307C1C0-A017-43B9-80FD-7A128D62D9F1}" type="presParOf" srcId="{C2411AB8-9F26-4DC1-9B13-370E0D5487B3}" destId="{93EA0F04-A9F7-4859-AE23-6CAB8507D720}" srcOrd="0" destOrd="0" presId="urn:microsoft.com/office/officeart/2008/layout/LinedList"/>
    <dgm:cxn modelId="{D060D6F1-F09B-4D72-AD0D-DD295BC85F1E}" type="presParOf" srcId="{C2411AB8-9F26-4DC1-9B13-370E0D5487B3}" destId="{2089A67C-4AB1-4EC3-855D-E647DEAD74F9}" srcOrd="1" destOrd="0" presId="urn:microsoft.com/office/officeart/2008/layout/LinedList"/>
    <dgm:cxn modelId="{79D2F40D-9DFA-41C8-A097-5E51DCBFEA7F}" type="presParOf" srcId="{5487D25A-8A8B-4AF1-AD81-6E4C2E51D681}" destId="{94CF6BB6-0304-4C4A-BBCF-689B50B61159}" srcOrd="6" destOrd="0" presId="urn:microsoft.com/office/officeart/2008/layout/LinedList"/>
    <dgm:cxn modelId="{75691A18-A8C6-4CC7-B6E3-0CB24FE76400}" type="presParOf" srcId="{5487D25A-8A8B-4AF1-AD81-6E4C2E51D681}" destId="{8E8215EC-1534-4F6E-AE10-3CD629F64EE5}" srcOrd="7" destOrd="0" presId="urn:microsoft.com/office/officeart/2008/layout/LinedList"/>
    <dgm:cxn modelId="{97312FFA-23F0-43C6-B8F6-728FD71733C7}" type="presParOf" srcId="{8E8215EC-1534-4F6E-AE10-3CD629F64EE5}" destId="{75B8E4E3-FF17-492F-97C5-F2D51B7FA1F9}" srcOrd="0" destOrd="0" presId="urn:microsoft.com/office/officeart/2008/layout/LinedList"/>
    <dgm:cxn modelId="{05DA09EA-37AA-47CC-BE88-44DA80915926}" type="presParOf" srcId="{8E8215EC-1534-4F6E-AE10-3CD629F64EE5}" destId="{8D105527-0738-448A-A12C-D9BC08E220C1}" srcOrd="1" destOrd="0" presId="urn:microsoft.com/office/officeart/2008/layout/LinedList"/>
    <dgm:cxn modelId="{8AB89F8E-D113-48ED-A018-B77158862492}" type="presParOf" srcId="{5487D25A-8A8B-4AF1-AD81-6E4C2E51D681}" destId="{3525570F-F74A-4FD8-8680-2E7BB764A5DD}" srcOrd="8" destOrd="0" presId="urn:microsoft.com/office/officeart/2008/layout/LinedList"/>
    <dgm:cxn modelId="{54B06D7B-3569-48D1-AAA3-FB7DB81B40DD}" type="presParOf" srcId="{5487D25A-8A8B-4AF1-AD81-6E4C2E51D681}" destId="{2FB6022F-70A7-4050-AC65-A1D003DE75A4}" srcOrd="9" destOrd="0" presId="urn:microsoft.com/office/officeart/2008/layout/LinedList"/>
    <dgm:cxn modelId="{E1F3C58D-6360-4D4F-8365-247B17FDD5D4}" type="presParOf" srcId="{2FB6022F-70A7-4050-AC65-A1D003DE75A4}" destId="{93625568-FB51-4EAB-8CC4-57E3742C4320}" srcOrd="0" destOrd="0" presId="urn:microsoft.com/office/officeart/2008/layout/LinedList"/>
    <dgm:cxn modelId="{62AA3533-E3A3-45C3-A539-04C42956D2F9}" type="presParOf" srcId="{2FB6022F-70A7-4050-AC65-A1D003DE75A4}" destId="{63472219-8173-4732-87A0-D268A4FF6A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ACE9217-C151-45B6-9461-5598AE4AAAD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940927F0-27EF-4010-928E-99D64B11E6EF}">
      <dgm:prSet custT="1"/>
      <dgm:spPr/>
      <dgm:t>
        <a:bodyPr/>
        <a:lstStyle/>
        <a:p>
          <a:r>
            <a:rPr lang="lt-LT" sz="1600" b="1" dirty="0"/>
            <a:t>ATSAKYMAI: </a:t>
          </a:r>
          <a:endParaRPr lang="en-US" sz="1600" b="1" dirty="0"/>
        </a:p>
      </dgm:t>
    </dgm:pt>
    <dgm:pt modelId="{4ED210FA-ACEE-4E40-BE44-77AEF590F493}" type="parTrans" cxnId="{8FEC9473-04C2-4370-A636-BD09A4EC94B2}">
      <dgm:prSet/>
      <dgm:spPr/>
      <dgm:t>
        <a:bodyPr/>
        <a:lstStyle/>
        <a:p>
          <a:endParaRPr lang="en-US"/>
        </a:p>
      </dgm:t>
    </dgm:pt>
    <dgm:pt modelId="{4BE8BA6D-FAE3-4032-8CF0-E8B61C36373E}" type="sibTrans" cxnId="{8FEC9473-04C2-4370-A636-BD09A4EC94B2}">
      <dgm:prSet/>
      <dgm:spPr/>
      <dgm:t>
        <a:bodyPr/>
        <a:lstStyle/>
        <a:p>
          <a:endParaRPr lang="en-US"/>
        </a:p>
      </dgm:t>
    </dgm:pt>
    <dgm:pt modelId="{E6CF1D2D-7446-47FA-8258-6E88C1C75F9E}">
      <dgm:prSet/>
      <dgm:spPr/>
      <dgm:t>
        <a:bodyPr/>
        <a:lstStyle/>
        <a:p>
          <a:r>
            <a:rPr lang="lt-LT" dirty="0"/>
            <a:t>1 - A</a:t>
          </a:r>
          <a:endParaRPr lang="en-US" dirty="0"/>
        </a:p>
      </dgm:t>
    </dgm:pt>
    <dgm:pt modelId="{C6E968E1-660E-4AA5-8525-5C50230FB4A7}" type="parTrans" cxnId="{7D24B93C-D22C-4718-9EF8-EF7663FFBD7B}">
      <dgm:prSet/>
      <dgm:spPr/>
      <dgm:t>
        <a:bodyPr/>
        <a:lstStyle/>
        <a:p>
          <a:endParaRPr lang="en-US"/>
        </a:p>
      </dgm:t>
    </dgm:pt>
    <dgm:pt modelId="{9776E2D1-7018-4DF9-A245-1B3505357077}" type="sibTrans" cxnId="{7D24B93C-D22C-4718-9EF8-EF7663FFBD7B}">
      <dgm:prSet/>
      <dgm:spPr/>
      <dgm:t>
        <a:bodyPr/>
        <a:lstStyle/>
        <a:p>
          <a:endParaRPr lang="en-US"/>
        </a:p>
      </dgm:t>
    </dgm:pt>
    <dgm:pt modelId="{85ED7A82-70E9-4B86-8601-036C94AB96F9}">
      <dgm:prSet/>
      <dgm:spPr/>
      <dgm:t>
        <a:bodyPr/>
        <a:lstStyle/>
        <a:p>
          <a:r>
            <a:rPr lang="lt-LT" dirty="0"/>
            <a:t>2 - B</a:t>
          </a:r>
          <a:endParaRPr lang="en-US" dirty="0"/>
        </a:p>
      </dgm:t>
    </dgm:pt>
    <dgm:pt modelId="{DC30F15A-8426-482C-9940-8CF0D70712CE}" type="parTrans" cxnId="{84A5ADE8-1C5E-4687-A858-AEB8B05F51B0}">
      <dgm:prSet/>
      <dgm:spPr/>
      <dgm:t>
        <a:bodyPr/>
        <a:lstStyle/>
        <a:p>
          <a:endParaRPr lang="en-US"/>
        </a:p>
      </dgm:t>
    </dgm:pt>
    <dgm:pt modelId="{487ECF48-7AC9-46FA-B32F-26DFF8D49450}" type="sibTrans" cxnId="{84A5ADE8-1C5E-4687-A858-AEB8B05F51B0}">
      <dgm:prSet/>
      <dgm:spPr/>
      <dgm:t>
        <a:bodyPr/>
        <a:lstStyle/>
        <a:p>
          <a:endParaRPr lang="en-US"/>
        </a:p>
      </dgm:t>
    </dgm:pt>
    <dgm:pt modelId="{A28F3104-0B61-4C06-AC74-0F0A68B27766}">
      <dgm:prSet/>
      <dgm:spPr/>
      <dgm:t>
        <a:bodyPr/>
        <a:lstStyle/>
        <a:p>
          <a:r>
            <a:rPr lang="lt-LT" dirty="0"/>
            <a:t>3 - B</a:t>
          </a:r>
          <a:endParaRPr lang="en-US" dirty="0"/>
        </a:p>
      </dgm:t>
    </dgm:pt>
    <dgm:pt modelId="{0B0995DE-781E-43A4-A4E3-D34B4997C45B}" type="parTrans" cxnId="{9209CEA9-C648-40C0-8E7D-F862BECC3DB0}">
      <dgm:prSet/>
      <dgm:spPr/>
      <dgm:t>
        <a:bodyPr/>
        <a:lstStyle/>
        <a:p>
          <a:endParaRPr lang="en-US"/>
        </a:p>
      </dgm:t>
    </dgm:pt>
    <dgm:pt modelId="{8F3A8E95-5375-400E-9516-C9AEF3901BA6}" type="sibTrans" cxnId="{9209CEA9-C648-40C0-8E7D-F862BECC3DB0}">
      <dgm:prSet/>
      <dgm:spPr/>
      <dgm:t>
        <a:bodyPr/>
        <a:lstStyle/>
        <a:p>
          <a:endParaRPr lang="en-US"/>
        </a:p>
      </dgm:t>
    </dgm:pt>
    <dgm:pt modelId="{D733D469-0986-46B8-9C9B-63B969DBE12A}">
      <dgm:prSet/>
      <dgm:spPr/>
      <dgm:t>
        <a:bodyPr/>
        <a:lstStyle/>
        <a:p>
          <a:r>
            <a:rPr lang="lt-LT" dirty="0"/>
            <a:t>4 - A</a:t>
          </a:r>
          <a:endParaRPr lang="en-US" dirty="0"/>
        </a:p>
      </dgm:t>
    </dgm:pt>
    <dgm:pt modelId="{5E6C4252-5EED-4797-8F62-996EF4B563AE}" type="parTrans" cxnId="{F77D06A7-5E3F-40BA-817C-82E5EC772C8A}">
      <dgm:prSet/>
      <dgm:spPr/>
      <dgm:t>
        <a:bodyPr/>
        <a:lstStyle/>
        <a:p>
          <a:endParaRPr lang="en-US"/>
        </a:p>
      </dgm:t>
    </dgm:pt>
    <dgm:pt modelId="{E1792792-3E36-4FDF-BC82-7EF6AD946D25}" type="sibTrans" cxnId="{F77D06A7-5E3F-40BA-817C-82E5EC772C8A}">
      <dgm:prSet/>
      <dgm:spPr/>
      <dgm:t>
        <a:bodyPr/>
        <a:lstStyle/>
        <a:p>
          <a:endParaRPr lang="en-US"/>
        </a:p>
      </dgm:t>
    </dgm:pt>
    <dgm:pt modelId="{CF4AAAA1-9C1D-4533-9324-764BCFD35CFF}">
      <dgm:prSet/>
      <dgm:spPr/>
      <dgm:t>
        <a:bodyPr/>
        <a:lstStyle/>
        <a:p>
          <a:r>
            <a:rPr lang="lt-LT" dirty="0"/>
            <a:t>5 - A</a:t>
          </a:r>
          <a:endParaRPr lang="en-US" dirty="0"/>
        </a:p>
      </dgm:t>
    </dgm:pt>
    <dgm:pt modelId="{20D47D01-55AE-44DE-8AF0-54D953F414D5}" type="parTrans" cxnId="{DA0401E0-810B-4995-B442-700484D6E4DC}">
      <dgm:prSet/>
      <dgm:spPr/>
      <dgm:t>
        <a:bodyPr/>
        <a:lstStyle/>
        <a:p>
          <a:endParaRPr lang="en-US"/>
        </a:p>
      </dgm:t>
    </dgm:pt>
    <dgm:pt modelId="{70B41065-6515-4A47-919D-A34EEAD30EAE}" type="sibTrans" cxnId="{DA0401E0-810B-4995-B442-700484D6E4DC}">
      <dgm:prSet/>
      <dgm:spPr/>
      <dgm:t>
        <a:bodyPr/>
        <a:lstStyle/>
        <a:p>
          <a:endParaRPr lang="en-US"/>
        </a:p>
      </dgm:t>
    </dgm:pt>
    <dgm:pt modelId="{2EE44E55-126E-40F0-A9CE-257D79978383}">
      <dgm:prSet/>
      <dgm:spPr/>
      <dgm:t>
        <a:bodyPr/>
        <a:lstStyle/>
        <a:p>
          <a:r>
            <a:rPr lang="lt-LT" dirty="0"/>
            <a:t>6 - C</a:t>
          </a:r>
          <a:endParaRPr lang="en-US" dirty="0"/>
        </a:p>
      </dgm:t>
    </dgm:pt>
    <dgm:pt modelId="{CFF27C24-F2C8-4F5E-9BA8-FEE1B0F08CCA}" type="parTrans" cxnId="{1B2FA4C7-9F46-4A20-A9F0-8D2687BCABBE}">
      <dgm:prSet/>
      <dgm:spPr/>
      <dgm:t>
        <a:bodyPr/>
        <a:lstStyle/>
        <a:p>
          <a:endParaRPr lang="en-US"/>
        </a:p>
      </dgm:t>
    </dgm:pt>
    <dgm:pt modelId="{AB8B2F8B-C030-4B7F-8881-DC8B573118FD}" type="sibTrans" cxnId="{1B2FA4C7-9F46-4A20-A9F0-8D2687BCABBE}">
      <dgm:prSet/>
      <dgm:spPr/>
      <dgm:t>
        <a:bodyPr/>
        <a:lstStyle/>
        <a:p>
          <a:endParaRPr lang="en-US"/>
        </a:p>
      </dgm:t>
    </dgm:pt>
    <dgm:pt modelId="{CDC0E12E-85CA-4FF7-B9E4-BF8D633AFCD2}">
      <dgm:prSet/>
      <dgm:spPr/>
      <dgm:t>
        <a:bodyPr/>
        <a:lstStyle/>
        <a:p>
          <a:r>
            <a:rPr lang="lt-LT" dirty="0"/>
            <a:t>7 - D</a:t>
          </a:r>
          <a:endParaRPr lang="en-US" dirty="0"/>
        </a:p>
      </dgm:t>
    </dgm:pt>
    <dgm:pt modelId="{7E422A74-9214-4960-A07A-ACA9F3F8111D}" type="parTrans" cxnId="{A3301F75-080E-4516-B241-4492BF81B35E}">
      <dgm:prSet/>
      <dgm:spPr/>
      <dgm:t>
        <a:bodyPr/>
        <a:lstStyle/>
        <a:p>
          <a:endParaRPr lang="en-US"/>
        </a:p>
      </dgm:t>
    </dgm:pt>
    <dgm:pt modelId="{961EECD5-7AF6-4DFE-BE91-648253FA778C}" type="sibTrans" cxnId="{A3301F75-080E-4516-B241-4492BF81B35E}">
      <dgm:prSet/>
      <dgm:spPr/>
      <dgm:t>
        <a:bodyPr/>
        <a:lstStyle/>
        <a:p>
          <a:endParaRPr lang="en-US"/>
        </a:p>
      </dgm:t>
    </dgm:pt>
    <dgm:pt modelId="{F61EC4CF-A5E7-43E7-8D7D-EDE916DA0794}">
      <dgm:prSet/>
      <dgm:spPr/>
      <dgm:t>
        <a:bodyPr/>
        <a:lstStyle/>
        <a:p>
          <a:r>
            <a:rPr lang="lt-LT" dirty="0"/>
            <a:t>8 - A</a:t>
          </a:r>
          <a:endParaRPr lang="en-US" dirty="0"/>
        </a:p>
      </dgm:t>
    </dgm:pt>
    <dgm:pt modelId="{DE37DBF2-15D6-492F-BB29-2A15219D6530}" type="parTrans" cxnId="{F2207C1A-8073-4659-9044-25DDB6DDFD3E}">
      <dgm:prSet/>
      <dgm:spPr/>
      <dgm:t>
        <a:bodyPr/>
        <a:lstStyle/>
        <a:p>
          <a:endParaRPr lang="en-US"/>
        </a:p>
      </dgm:t>
    </dgm:pt>
    <dgm:pt modelId="{868F2247-1CCD-4CCB-B294-5E8E04791A52}" type="sibTrans" cxnId="{F2207C1A-8073-4659-9044-25DDB6DDFD3E}">
      <dgm:prSet/>
      <dgm:spPr/>
      <dgm:t>
        <a:bodyPr/>
        <a:lstStyle/>
        <a:p>
          <a:endParaRPr lang="en-US"/>
        </a:p>
      </dgm:t>
    </dgm:pt>
    <dgm:pt modelId="{4E74ACB8-5701-43FA-AC79-E30356E9860A}">
      <dgm:prSet/>
      <dgm:spPr/>
      <dgm:t>
        <a:bodyPr/>
        <a:lstStyle/>
        <a:p>
          <a:r>
            <a:rPr lang="lt-LT" dirty="0"/>
            <a:t>9 - D</a:t>
          </a:r>
          <a:endParaRPr lang="en-US" dirty="0"/>
        </a:p>
      </dgm:t>
    </dgm:pt>
    <dgm:pt modelId="{8B8330CA-223D-4A56-AB15-19994C632145}" type="parTrans" cxnId="{A0FF9138-A688-4BF7-9832-31100281CD4C}">
      <dgm:prSet/>
      <dgm:spPr/>
      <dgm:t>
        <a:bodyPr/>
        <a:lstStyle/>
        <a:p>
          <a:endParaRPr lang="en-US"/>
        </a:p>
      </dgm:t>
    </dgm:pt>
    <dgm:pt modelId="{A12C13CF-D501-4C85-A0DC-A6D33075F70D}" type="sibTrans" cxnId="{A0FF9138-A688-4BF7-9832-31100281CD4C}">
      <dgm:prSet/>
      <dgm:spPr/>
      <dgm:t>
        <a:bodyPr/>
        <a:lstStyle/>
        <a:p>
          <a:endParaRPr lang="en-US"/>
        </a:p>
      </dgm:t>
    </dgm:pt>
    <dgm:pt modelId="{5FC6F993-443D-40CE-A6A0-CB6E043D9F0B}">
      <dgm:prSet/>
      <dgm:spPr/>
      <dgm:t>
        <a:bodyPr/>
        <a:lstStyle/>
        <a:p>
          <a:r>
            <a:rPr lang="lt-LT" dirty="0"/>
            <a:t>10 - C</a:t>
          </a:r>
          <a:endParaRPr lang="en-US" dirty="0"/>
        </a:p>
      </dgm:t>
    </dgm:pt>
    <dgm:pt modelId="{7F127494-C930-458A-A133-B074F403BC5F}" type="parTrans" cxnId="{2F6CB044-4D91-4F68-BCF9-34B17A6E5858}">
      <dgm:prSet/>
      <dgm:spPr/>
      <dgm:t>
        <a:bodyPr/>
        <a:lstStyle/>
        <a:p>
          <a:endParaRPr lang="en-US"/>
        </a:p>
      </dgm:t>
    </dgm:pt>
    <dgm:pt modelId="{898C7CA4-2679-45C6-BEFB-464150232EAF}" type="sibTrans" cxnId="{2F6CB044-4D91-4F68-BCF9-34B17A6E5858}">
      <dgm:prSet/>
      <dgm:spPr/>
      <dgm:t>
        <a:bodyPr/>
        <a:lstStyle/>
        <a:p>
          <a:endParaRPr lang="en-US"/>
        </a:p>
      </dgm:t>
    </dgm:pt>
    <dgm:pt modelId="{835D5208-8C79-40CF-BF59-7AED8C827B0C}" type="pres">
      <dgm:prSet presAssocID="{EACE9217-C151-45B6-9461-5598AE4AAADC}" presName="vert0" presStyleCnt="0">
        <dgm:presLayoutVars>
          <dgm:dir/>
          <dgm:animOne val="branch"/>
          <dgm:animLvl val="lvl"/>
        </dgm:presLayoutVars>
      </dgm:prSet>
      <dgm:spPr/>
    </dgm:pt>
    <dgm:pt modelId="{8D2FB62F-2490-489E-9F33-8262C648C71B}" type="pres">
      <dgm:prSet presAssocID="{940927F0-27EF-4010-928E-99D64B11E6EF}" presName="thickLine" presStyleLbl="alignNode1" presStyleIdx="0" presStyleCnt="1"/>
      <dgm:spPr/>
    </dgm:pt>
    <dgm:pt modelId="{554B3980-491D-433A-95E1-7B929476F7BF}" type="pres">
      <dgm:prSet presAssocID="{940927F0-27EF-4010-928E-99D64B11E6EF}" presName="horz1" presStyleCnt="0"/>
      <dgm:spPr/>
    </dgm:pt>
    <dgm:pt modelId="{7E54E308-942E-43BB-8A9A-68F5A42CACC7}" type="pres">
      <dgm:prSet presAssocID="{940927F0-27EF-4010-928E-99D64B11E6EF}" presName="tx1" presStyleLbl="revTx" presStyleIdx="0" presStyleCnt="11"/>
      <dgm:spPr/>
    </dgm:pt>
    <dgm:pt modelId="{53BD7013-D0BE-4621-A308-D6098E02F0E4}" type="pres">
      <dgm:prSet presAssocID="{940927F0-27EF-4010-928E-99D64B11E6EF}" presName="vert1" presStyleCnt="0"/>
      <dgm:spPr/>
    </dgm:pt>
    <dgm:pt modelId="{CDA976A8-4705-43B6-B3E7-063B69A910AE}" type="pres">
      <dgm:prSet presAssocID="{E6CF1D2D-7446-47FA-8258-6E88C1C75F9E}" presName="vertSpace2a" presStyleCnt="0"/>
      <dgm:spPr/>
    </dgm:pt>
    <dgm:pt modelId="{8AC6C36A-87D2-4655-869F-453B521AB38A}" type="pres">
      <dgm:prSet presAssocID="{E6CF1D2D-7446-47FA-8258-6E88C1C75F9E}" presName="horz2" presStyleCnt="0"/>
      <dgm:spPr/>
    </dgm:pt>
    <dgm:pt modelId="{5F0D6F86-BABC-41CF-B572-E1F23EEC8752}" type="pres">
      <dgm:prSet presAssocID="{E6CF1D2D-7446-47FA-8258-6E88C1C75F9E}" presName="horzSpace2" presStyleCnt="0"/>
      <dgm:spPr/>
    </dgm:pt>
    <dgm:pt modelId="{5B0F2B39-74C0-496E-A5F1-2564E9E4E1EF}" type="pres">
      <dgm:prSet presAssocID="{E6CF1D2D-7446-47FA-8258-6E88C1C75F9E}" presName="tx2" presStyleLbl="revTx" presStyleIdx="1" presStyleCnt="11"/>
      <dgm:spPr/>
    </dgm:pt>
    <dgm:pt modelId="{D1803A7D-1B95-49D9-A7C0-28739E0CFDF4}" type="pres">
      <dgm:prSet presAssocID="{E6CF1D2D-7446-47FA-8258-6E88C1C75F9E}" presName="vert2" presStyleCnt="0"/>
      <dgm:spPr/>
    </dgm:pt>
    <dgm:pt modelId="{99508530-5964-4F4F-9797-55702451E54B}" type="pres">
      <dgm:prSet presAssocID="{E6CF1D2D-7446-47FA-8258-6E88C1C75F9E}" presName="thinLine2b" presStyleLbl="callout" presStyleIdx="0" presStyleCnt="10"/>
      <dgm:spPr/>
    </dgm:pt>
    <dgm:pt modelId="{08B12C31-C78F-4DF9-87EC-0C73C9100B41}" type="pres">
      <dgm:prSet presAssocID="{E6CF1D2D-7446-47FA-8258-6E88C1C75F9E}" presName="vertSpace2b" presStyleCnt="0"/>
      <dgm:spPr/>
    </dgm:pt>
    <dgm:pt modelId="{9498A578-52D6-4E33-A3CF-9A6EAE5C8145}" type="pres">
      <dgm:prSet presAssocID="{85ED7A82-70E9-4B86-8601-036C94AB96F9}" presName="horz2" presStyleCnt="0"/>
      <dgm:spPr/>
    </dgm:pt>
    <dgm:pt modelId="{0DE8DAA4-BA59-48CD-AD60-A23D2814B7CD}" type="pres">
      <dgm:prSet presAssocID="{85ED7A82-70E9-4B86-8601-036C94AB96F9}" presName="horzSpace2" presStyleCnt="0"/>
      <dgm:spPr/>
    </dgm:pt>
    <dgm:pt modelId="{D3C44DA7-05CF-4609-9E57-6DE09BB5002A}" type="pres">
      <dgm:prSet presAssocID="{85ED7A82-70E9-4B86-8601-036C94AB96F9}" presName="tx2" presStyleLbl="revTx" presStyleIdx="2" presStyleCnt="11" custScaleX="95449"/>
      <dgm:spPr/>
    </dgm:pt>
    <dgm:pt modelId="{9C29DA86-D1BC-49B7-B06F-E679CF265C5A}" type="pres">
      <dgm:prSet presAssocID="{85ED7A82-70E9-4B86-8601-036C94AB96F9}" presName="vert2" presStyleCnt="0"/>
      <dgm:spPr/>
    </dgm:pt>
    <dgm:pt modelId="{5576F240-58A4-4C7C-B919-E7BD5E988DB5}" type="pres">
      <dgm:prSet presAssocID="{85ED7A82-70E9-4B86-8601-036C94AB96F9}" presName="thinLine2b" presStyleLbl="callout" presStyleIdx="1" presStyleCnt="10"/>
      <dgm:spPr/>
    </dgm:pt>
    <dgm:pt modelId="{51233EA9-3820-4BF5-891D-B24687055F0E}" type="pres">
      <dgm:prSet presAssocID="{85ED7A82-70E9-4B86-8601-036C94AB96F9}" presName="vertSpace2b" presStyleCnt="0"/>
      <dgm:spPr/>
    </dgm:pt>
    <dgm:pt modelId="{6AF1ADA5-6573-4AA3-AE10-6EA61D7A1CAB}" type="pres">
      <dgm:prSet presAssocID="{A28F3104-0B61-4C06-AC74-0F0A68B27766}" presName="horz2" presStyleCnt="0"/>
      <dgm:spPr/>
    </dgm:pt>
    <dgm:pt modelId="{B1A52ECB-BB64-4F82-BF0D-40BA55A74913}" type="pres">
      <dgm:prSet presAssocID="{A28F3104-0B61-4C06-AC74-0F0A68B27766}" presName="horzSpace2" presStyleCnt="0"/>
      <dgm:spPr/>
    </dgm:pt>
    <dgm:pt modelId="{FB8F3FA6-EEB3-4008-B42F-0D52A83747B8}" type="pres">
      <dgm:prSet presAssocID="{A28F3104-0B61-4C06-AC74-0F0A68B27766}" presName="tx2" presStyleLbl="revTx" presStyleIdx="3" presStyleCnt="11"/>
      <dgm:spPr/>
    </dgm:pt>
    <dgm:pt modelId="{AB82260B-1B4A-4963-B6BA-39717AC9B8F5}" type="pres">
      <dgm:prSet presAssocID="{A28F3104-0B61-4C06-AC74-0F0A68B27766}" presName="vert2" presStyleCnt="0"/>
      <dgm:spPr/>
    </dgm:pt>
    <dgm:pt modelId="{25039462-FE3F-4C87-A389-3410E97EC8F9}" type="pres">
      <dgm:prSet presAssocID="{A28F3104-0B61-4C06-AC74-0F0A68B27766}" presName="thinLine2b" presStyleLbl="callout" presStyleIdx="2" presStyleCnt="10"/>
      <dgm:spPr/>
    </dgm:pt>
    <dgm:pt modelId="{BD06BE19-C71E-4267-A13D-1398C9348407}" type="pres">
      <dgm:prSet presAssocID="{A28F3104-0B61-4C06-AC74-0F0A68B27766}" presName="vertSpace2b" presStyleCnt="0"/>
      <dgm:spPr/>
    </dgm:pt>
    <dgm:pt modelId="{BAF58BF2-2F6A-48E2-968E-D0B6CC6D143C}" type="pres">
      <dgm:prSet presAssocID="{D733D469-0986-46B8-9C9B-63B969DBE12A}" presName="horz2" presStyleCnt="0"/>
      <dgm:spPr/>
    </dgm:pt>
    <dgm:pt modelId="{3403003E-F289-4005-B0AF-0F3F16AC3416}" type="pres">
      <dgm:prSet presAssocID="{D733D469-0986-46B8-9C9B-63B969DBE12A}" presName="horzSpace2" presStyleCnt="0"/>
      <dgm:spPr/>
    </dgm:pt>
    <dgm:pt modelId="{9BCEC695-0673-477A-9571-FC4578FCB882}" type="pres">
      <dgm:prSet presAssocID="{D733D469-0986-46B8-9C9B-63B969DBE12A}" presName="tx2" presStyleLbl="revTx" presStyleIdx="4" presStyleCnt="11"/>
      <dgm:spPr/>
    </dgm:pt>
    <dgm:pt modelId="{7827EB93-E528-4AA5-BB4D-B162F3C0318C}" type="pres">
      <dgm:prSet presAssocID="{D733D469-0986-46B8-9C9B-63B969DBE12A}" presName="vert2" presStyleCnt="0"/>
      <dgm:spPr/>
    </dgm:pt>
    <dgm:pt modelId="{F0A9CE66-3D20-464F-A78A-07DDC987A48B}" type="pres">
      <dgm:prSet presAssocID="{D733D469-0986-46B8-9C9B-63B969DBE12A}" presName="thinLine2b" presStyleLbl="callout" presStyleIdx="3" presStyleCnt="10"/>
      <dgm:spPr/>
    </dgm:pt>
    <dgm:pt modelId="{0589C272-B3D6-4550-A528-59017E01A1B3}" type="pres">
      <dgm:prSet presAssocID="{D733D469-0986-46B8-9C9B-63B969DBE12A}" presName="vertSpace2b" presStyleCnt="0"/>
      <dgm:spPr/>
    </dgm:pt>
    <dgm:pt modelId="{6B31431F-F726-4C1A-B620-2C36387CA4FD}" type="pres">
      <dgm:prSet presAssocID="{CF4AAAA1-9C1D-4533-9324-764BCFD35CFF}" presName="horz2" presStyleCnt="0"/>
      <dgm:spPr/>
    </dgm:pt>
    <dgm:pt modelId="{4223D13D-4453-45A9-B841-53B122A3E632}" type="pres">
      <dgm:prSet presAssocID="{CF4AAAA1-9C1D-4533-9324-764BCFD35CFF}" presName="horzSpace2" presStyleCnt="0"/>
      <dgm:spPr/>
    </dgm:pt>
    <dgm:pt modelId="{1C2D1E16-4A18-47AE-81C0-84420D50388E}" type="pres">
      <dgm:prSet presAssocID="{CF4AAAA1-9C1D-4533-9324-764BCFD35CFF}" presName="tx2" presStyleLbl="revTx" presStyleIdx="5" presStyleCnt="11"/>
      <dgm:spPr/>
    </dgm:pt>
    <dgm:pt modelId="{73C8C47C-21F4-42FB-B75A-635E865679F8}" type="pres">
      <dgm:prSet presAssocID="{CF4AAAA1-9C1D-4533-9324-764BCFD35CFF}" presName="vert2" presStyleCnt="0"/>
      <dgm:spPr/>
    </dgm:pt>
    <dgm:pt modelId="{433135E7-5C0C-4317-BAF0-3CA0BE202C9F}" type="pres">
      <dgm:prSet presAssocID="{CF4AAAA1-9C1D-4533-9324-764BCFD35CFF}" presName="thinLine2b" presStyleLbl="callout" presStyleIdx="4" presStyleCnt="10"/>
      <dgm:spPr/>
    </dgm:pt>
    <dgm:pt modelId="{1626BC38-4F48-4AFD-8ECE-0D4D0B8E2E7C}" type="pres">
      <dgm:prSet presAssocID="{CF4AAAA1-9C1D-4533-9324-764BCFD35CFF}" presName="vertSpace2b" presStyleCnt="0"/>
      <dgm:spPr/>
    </dgm:pt>
    <dgm:pt modelId="{D212E448-5E2C-464B-943D-9A1174EC8D41}" type="pres">
      <dgm:prSet presAssocID="{2EE44E55-126E-40F0-A9CE-257D79978383}" presName="horz2" presStyleCnt="0"/>
      <dgm:spPr/>
    </dgm:pt>
    <dgm:pt modelId="{8DFCF320-86E5-409F-8946-4BB4200A30BD}" type="pres">
      <dgm:prSet presAssocID="{2EE44E55-126E-40F0-A9CE-257D79978383}" presName="horzSpace2" presStyleCnt="0"/>
      <dgm:spPr/>
    </dgm:pt>
    <dgm:pt modelId="{18820D22-6806-4307-BEED-760C6129C31F}" type="pres">
      <dgm:prSet presAssocID="{2EE44E55-126E-40F0-A9CE-257D79978383}" presName="tx2" presStyleLbl="revTx" presStyleIdx="6" presStyleCnt="11"/>
      <dgm:spPr/>
    </dgm:pt>
    <dgm:pt modelId="{C3E741E2-123C-470C-8C0A-DF3A773B12AF}" type="pres">
      <dgm:prSet presAssocID="{2EE44E55-126E-40F0-A9CE-257D79978383}" presName="vert2" presStyleCnt="0"/>
      <dgm:spPr/>
    </dgm:pt>
    <dgm:pt modelId="{AC43B212-CF69-4258-907C-5FDB4764AB26}" type="pres">
      <dgm:prSet presAssocID="{2EE44E55-126E-40F0-A9CE-257D79978383}" presName="thinLine2b" presStyleLbl="callout" presStyleIdx="5" presStyleCnt="10"/>
      <dgm:spPr/>
    </dgm:pt>
    <dgm:pt modelId="{E956717D-E417-4102-85CB-A560DBA0F9CD}" type="pres">
      <dgm:prSet presAssocID="{2EE44E55-126E-40F0-A9CE-257D79978383}" presName="vertSpace2b" presStyleCnt="0"/>
      <dgm:spPr/>
    </dgm:pt>
    <dgm:pt modelId="{6772CAA9-F275-404E-BD89-A036753317E5}" type="pres">
      <dgm:prSet presAssocID="{CDC0E12E-85CA-4FF7-B9E4-BF8D633AFCD2}" presName="horz2" presStyleCnt="0"/>
      <dgm:spPr/>
    </dgm:pt>
    <dgm:pt modelId="{08E52A50-216C-4288-B826-D49F7CF17674}" type="pres">
      <dgm:prSet presAssocID="{CDC0E12E-85CA-4FF7-B9E4-BF8D633AFCD2}" presName="horzSpace2" presStyleCnt="0"/>
      <dgm:spPr/>
    </dgm:pt>
    <dgm:pt modelId="{844589F2-36EA-42CF-9185-A29128B82F04}" type="pres">
      <dgm:prSet presAssocID="{CDC0E12E-85CA-4FF7-B9E4-BF8D633AFCD2}" presName="tx2" presStyleLbl="revTx" presStyleIdx="7" presStyleCnt="11"/>
      <dgm:spPr/>
    </dgm:pt>
    <dgm:pt modelId="{24B89DD0-1895-4104-AE40-1F0EB441CD25}" type="pres">
      <dgm:prSet presAssocID="{CDC0E12E-85CA-4FF7-B9E4-BF8D633AFCD2}" presName="vert2" presStyleCnt="0"/>
      <dgm:spPr/>
    </dgm:pt>
    <dgm:pt modelId="{A7E35465-F2F0-4FF5-8548-88CAD1F88368}" type="pres">
      <dgm:prSet presAssocID="{CDC0E12E-85CA-4FF7-B9E4-BF8D633AFCD2}" presName="thinLine2b" presStyleLbl="callout" presStyleIdx="6" presStyleCnt="10"/>
      <dgm:spPr/>
    </dgm:pt>
    <dgm:pt modelId="{ACDA21CF-FB99-4112-AEBF-102B78FDBB36}" type="pres">
      <dgm:prSet presAssocID="{CDC0E12E-85CA-4FF7-B9E4-BF8D633AFCD2}" presName="vertSpace2b" presStyleCnt="0"/>
      <dgm:spPr/>
    </dgm:pt>
    <dgm:pt modelId="{BA49D095-17E5-45DE-B3C6-A1AF1345947E}" type="pres">
      <dgm:prSet presAssocID="{F61EC4CF-A5E7-43E7-8D7D-EDE916DA0794}" presName="horz2" presStyleCnt="0"/>
      <dgm:spPr/>
    </dgm:pt>
    <dgm:pt modelId="{A4F16244-C455-4569-82A8-3374CED2F73A}" type="pres">
      <dgm:prSet presAssocID="{F61EC4CF-A5E7-43E7-8D7D-EDE916DA0794}" presName="horzSpace2" presStyleCnt="0"/>
      <dgm:spPr/>
    </dgm:pt>
    <dgm:pt modelId="{12CE3165-D16F-48AF-862A-9B6F5A6D32C4}" type="pres">
      <dgm:prSet presAssocID="{F61EC4CF-A5E7-43E7-8D7D-EDE916DA0794}" presName="tx2" presStyleLbl="revTx" presStyleIdx="8" presStyleCnt="11"/>
      <dgm:spPr/>
    </dgm:pt>
    <dgm:pt modelId="{A4904282-AE0B-4F09-87BB-B3DA5B34A23B}" type="pres">
      <dgm:prSet presAssocID="{F61EC4CF-A5E7-43E7-8D7D-EDE916DA0794}" presName="vert2" presStyleCnt="0"/>
      <dgm:spPr/>
    </dgm:pt>
    <dgm:pt modelId="{98DBD7EA-D117-4558-B04B-62C2B3D3778C}" type="pres">
      <dgm:prSet presAssocID="{F61EC4CF-A5E7-43E7-8D7D-EDE916DA0794}" presName="thinLine2b" presStyleLbl="callout" presStyleIdx="7" presStyleCnt="10"/>
      <dgm:spPr/>
    </dgm:pt>
    <dgm:pt modelId="{6EE16442-EFA1-4AF2-8C43-A19AD372AD54}" type="pres">
      <dgm:prSet presAssocID="{F61EC4CF-A5E7-43E7-8D7D-EDE916DA0794}" presName="vertSpace2b" presStyleCnt="0"/>
      <dgm:spPr/>
    </dgm:pt>
    <dgm:pt modelId="{55B4DE51-87FE-49C1-8F65-7CEDBFAF33B5}" type="pres">
      <dgm:prSet presAssocID="{4E74ACB8-5701-43FA-AC79-E30356E9860A}" presName="horz2" presStyleCnt="0"/>
      <dgm:spPr/>
    </dgm:pt>
    <dgm:pt modelId="{253A916B-641A-458A-93DA-A969D94DC6E6}" type="pres">
      <dgm:prSet presAssocID="{4E74ACB8-5701-43FA-AC79-E30356E9860A}" presName="horzSpace2" presStyleCnt="0"/>
      <dgm:spPr/>
    </dgm:pt>
    <dgm:pt modelId="{80DD1B7A-A94B-47AF-92D0-8B3CFB1E7711}" type="pres">
      <dgm:prSet presAssocID="{4E74ACB8-5701-43FA-AC79-E30356E9860A}" presName="tx2" presStyleLbl="revTx" presStyleIdx="9" presStyleCnt="11"/>
      <dgm:spPr/>
    </dgm:pt>
    <dgm:pt modelId="{91BCB09D-477E-4F60-8805-35B9B9C53795}" type="pres">
      <dgm:prSet presAssocID="{4E74ACB8-5701-43FA-AC79-E30356E9860A}" presName="vert2" presStyleCnt="0"/>
      <dgm:spPr/>
    </dgm:pt>
    <dgm:pt modelId="{3CAEE174-80EE-4362-B55B-5712D06E3A99}" type="pres">
      <dgm:prSet presAssocID="{4E74ACB8-5701-43FA-AC79-E30356E9860A}" presName="thinLine2b" presStyleLbl="callout" presStyleIdx="8" presStyleCnt="10"/>
      <dgm:spPr/>
    </dgm:pt>
    <dgm:pt modelId="{09FC7BEE-D2E4-435C-8392-1F1C38071FDB}" type="pres">
      <dgm:prSet presAssocID="{4E74ACB8-5701-43FA-AC79-E30356E9860A}" presName="vertSpace2b" presStyleCnt="0"/>
      <dgm:spPr/>
    </dgm:pt>
    <dgm:pt modelId="{AEEB705B-7669-4223-89C4-EE049A359A98}" type="pres">
      <dgm:prSet presAssocID="{5FC6F993-443D-40CE-A6A0-CB6E043D9F0B}" presName="horz2" presStyleCnt="0"/>
      <dgm:spPr/>
    </dgm:pt>
    <dgm:pt modelId="{B778FD1A-5DF5-49DE-910E-20251548E9AE}" type="pres">
      <dgm:prSet presAssocID="{5FC6F993-443D-40CE-A6A0-CB6E043D9F0B}" presName="horzSpace2" presStyleCnt="0"/>
      <dgm:spPr/>
    </dgm:pt>
    <dgm:pt modelId="{C11CD92E-AEE0-4238-A719-433B9C1BF91D}" type="pres">
      <dgm:prSet presAssocID="{5FC6F993-443D-40CE-A6A0-CB6E043D9F0B}" presName="tx2" presStyleLbl="revTx" presStyleIdx="10" presStyleCnt="11"/>
      <dgm:spPr/>
    </dgm:pt>
    <dgm:pt modelId="{54144C9E-5CBD-4D6D-B4CF-133900827C7E}" type="pres">
      <dgm:prSet presAssocID="{5FC6F993-443D-40CE-A6A0-CB6E043D9F0B}" presName="vert2" presStyleCnt="0"/>
      <dgm:spPr/>
    </dgm:pt>
    <dgm:pt modelId="{2183BA72-B5FB-4466-BBDC-788C8899A6CD}" type="pres">
      <dgm:prSet presAssocID="{5FC6F993-443D-40CE-A6A0-CB6E043D9F0B}" presName="thinLine2b" presStyleLbl="callout" presStyleIdx="9" presStyleCnt="10"/>
      <dgm:spPr/>
    </dgm:pt>
    <dgm:pt modelId="{2E8F2571-1BD1-4B8E-A865-FCA4A32F8E78}" type="pres">
      <dgm:prSet presAssocID="{5FC6F993-443D-40CE-A6A0-CB6E043D9F0B}" presName="vertSpace2b" presStyleCnt="0"/>
      <dgm:spPr/>
    </dgm:pt>
  </dgm:ptLst>
  <dgm:cxnLst>
    <dgm:cxn modelId="{F2207C1A-8073-4659-9044-25DDB6DDFD3E}" srcId="{940927F0-27EF-4010-928E-99D64B11E6EF}" destId="{F61EC4CF-A5E7-43E7-8D7D-EDE916DA0794}" srcOrd="7" destOrd="0" parTransId="{DE37DBF2-15D6-492F-BB29-2A15219D6530}" sibTransId="{868F2247-1CCD-4CCB-B294-5E8E04791A52}"/>
    <dgm:cxn modelId="{12110F1B-918F-4702-BAC5-EFDA23674A2E}" type="presOf" srcId="{CF4AAAA1-9C1D-4533-9324-764BCFD35CFF}" destId="{1C2D1E16-4A18-47AE-81C0-84420D50388E}" srcOrd="0" destOrd="0" presId="urn:microsoft.com/office/officeart/2008/layout/LinedList"/>
    <dgm:cxn modelId="{76AD6620-78BB-4AD8-8885-8F5D8BDCF6A1}" type="presOf" srcId="{85ED7A82-70E9-4B86-8601-036C94AB96F9}" destId="{D3C44DA7-05CF-4609-9E57-6DE09BB5002A}" srcOrd="0" destOrd="0" presId="urn:microsoft.com/office/officeart/2008/layout/LinedList"/>
    <dgm:cxn modelId="{A0FF9138-A688-4BF7-9832-31100281CD4C}" srcId="{940927F0-27EF-4010-928E-99D64B11E6EF}" destId="{4E74ACB8-5701-43FA-AC79-E30356E9860A}" srcOrd="8" destOrd="0" parTransId="{8B8330CA-223D-4A56-AB15-19994C632145}" sibTransId="{A12C13CF-D501-4C85-A0DC-A6D33075F70D}"/>
    <dgm:cxn modelId="{7D24B93C-D22C-4718-9EF8-EF7663FFBD7B}" srcId="{940927F0-27EF-4010-928E-99D64B11E6EF}" destId="{E6CF1D2D-7446-47FA-8258-6E88C1C75F9E}" srcOrd="0" destOrd="0" parTransId="{C6E968E1-660E-4AA5-8525-5C50230FB4A7}" sibTransId="{9776E2D1-7018-4DF9-A245-1B3505357077}"/>
    <dgm:cxn modelId="{2F6CB044-4D91-4F68-BCF9-34B17A6E5858}" srcId="{940927F0-27EF-4010-928E-99D64B11E6EF}" destId="{5FC6F993-443D-40CE-A6A0-CB6E043D9F0B}" srcOrd="9" destOrd="0" parTransId="{7F127494-C930-458A-A133-B074F403BC5F}" sibTransId="{898C7CA4-2679-45C6-BEFB-464150232EAF}"/>
    <dgm:cxn modelId="{22D2B54F-5139-4E4B-A862-38C932BAD997}" type="presOf" srcId="{940927F0-27EF-4010-928E-99D64B11E6EF}" destId="{7E54E308-942E-43BB-8A9A-68F5A42CACC7}" srcOrd="0" destOrd="0" presId="urn:microsoft.com/office/officeart/2008/layout/LinedList"/>
    <dgm:cxn modelId="{93A93750-51B4-4BE7-BBDD-4E52C6AC96E6}" type="presOf" srcId="{4E74ACB8-5701-43FA-AC79-E30356E9860A}" destId="{80DD1B7A-A94B-47AF-92D0-8B3CFB1E7711}" srcOrd="0" destOrd="0" presId="urn:microsoft.com/office/officeart/2008/layout/LinedList"/>
    <dgm:cxn modelId="{8FEC9473-04C2-4370-A636-BD09A4EC94B2}" srcId="{EACE9217-C151-45B6-9461-5598AE4AAADC}" destId="{940927F0-27EF-4010-928E-99D64B11E6EF}" srcOrd="0" destOrd="0" parTransId="{4ED210FA-ACEE-4E40-BE44-77AEF590F493}" sibTransId="{4BE8BA6D-FAE3-4032-8CF0-E8B61C36373E}"/>
    <dgm:cxn modelId="{A3301F75-080E-4516-B241-4492BF81B35E}" srcId="{940927F0-27EF-4010-928E-99D64B11E6EF}" destId="{CDC0E12E-85CA-4FF7-B9E4-BF8D633AFCD2}" srcOrd="6" destOrd="0" parTransId="{7E422A74-9214-4960-A07A-ACA9F3F8111D}" sibTransId="{961EECD5-7AF6-4DFE-BE91-648253FA778C}"/>
    <dgm:cxn modelId="{07E17155-09F9-4870-AB2B-B868EF086AB5}" type="presOf" srcId="{F61EC4CF-A5E7-43E7-8D7D-EDE916DA0794}" destId="{12CE3165-D16F-48AF-862A-9B6F5A6D32C4}" srcOrd="0" destOrd="0" presId="urn:microsoft.com/office/officeart/2008/layout/LinedList"/>
    <dgm:cxn modelId="{D134FF5A-1012-4A96-8ED0-D2C0A0A192F2}" type="presOf" srcId="{EACE9217-C151-45B6-9461-5598AE4AAADC}" destId="{835D5208-8C79-40CF-BF59-7AED8C827B0C}" srcOrd="0" destOrd="0" presId="urn:microsoft.com/office/officeart/2008/layout/LinedList"/>
    <dgm:cxn modelId="{8D00F97E-DEB9-45B0-B9DB-8EBAF08A3498}" type="presOf" srcId="{E6CF1D2D-7446-47FA-8258-6E88C1C75F9E}" destId="{5B0F2B39-74C0-496E-A5F1-2564E9E4E1EF}" srcOrd="0" destOrd="0" presId="urn:microsoft.com/office/officeart/2008/layout/LinedList"/>
    <dgm:cxn modelId="{31F71780-4CCC-4287-AC00-DBB836A8EE29}" type="presOf" srcId="{A28F3104-0B61-4C06-AC74-0F0A68B27766}" destId="{FB8F3FA6-EEB3-4008-B42F-0D52A83747B8}" srcOrd="0" destOrd="0" presId="urn:microsoft.com/office/officeart/2008/layout/LinedList"/>
    <dgm:cxn modelId="{04812281-9AFD-4780-97DC-3B319E0D231E}" type="presOf" srcId="{D733D469-0986-46B8-9C9B-63B969DBE12A}" destId="{9BCEC695-0673-477A-9571-FC4578FCB882}" srcOrd="0" destOrd="0" presId="urn:microsoft.com/office/officeart/2008/layout/LinedList"/>
    <dgm:cxn modelId="{3474B78D-0FE2-4731-A833-105BD12C86AE}" type="presOf" srcId="{5FC6F993-443D-40CE-A6A0-CB6E043D9F0B}" destId="{C11CD92E-AEE0-4238-A719-433B9C1BF91D}" srcOrd="0" destOrd="0" presId="urn:microsoft.com/office/officeart/2008/layout/LinedList"/>
    <dgm:cxn modelId="{F77D06A7-5E3F-40BA-817C-82E5EC772C8A}" srcId="{940927F0-27EF-4010-928E-99D64B11E6EF}" destId="{D733D469-0986-46B8-9C9B-63B969DBE12A}" srcOrd="3" destOrd="0" parTransId="{5E6C4252-5EED-4797-8F62-996EF4B563AE}" sibTransId="{E1792792-3E36-4FDF-BC82-7EF6AD946D25}"/>
    <dgm:cxn modelId="{9209CEA9-C648-40C0-8E7D-F862BECC3DB0}" srcId="{940927F0-27EF-4010-928E-99D64B11E6EF}" destId="{A28F3104-0B61-4C06-AC74-0F0A68B27766}" srcOrd="2" destOrd="0" parTransId="{0B0995DE-781E-43A4-A4E3-D34B4997C45B}" sibTransId="{8F3A8E95-5375-400E-9516-C9AEF3901BA6}"/>
    <dgm:cxn modelId="{765ECDBA-ACF9-44EC-8094-A063975468E5}" type="presOf" srcId="{2EE44E55-126E-40F0-A9CE-257D79978383}" destId="{18820D22-6806-4307-BEED-760C6129C31F}" srcOrd="0" destOrd="0" presId="urn:microsoft.com/office/officeart/2008/layout/LinedList"/>
    <dgm:cxn modelId="{EA5FB8BF-9C3E-43E1-BE45-E68404E68A52}" type="presOf" srcId="{CDC0E12E-85CA-4FF7-B9E4-BF8D633AFCD2}" destId="{844589F2-36EA-42CF-9185-A29128B82F04}" srcOrd="0" destOrd="0" presId="urn:microsoft.com/office/officeart/2008/layout/LinedList"/>
    <dgm:cxn modelId="{1B2FA4C7-9F46-4A20-A9F0-8D2687BCABBE}" srcId="{940927F0-27EF-4010-928E-99D64B11E6EF}" destId="{2EE44E55-126E-40F0-A9CE-257D79978383}" srcOrd="5" destOrd="0" parTransId="{CFF27C24-F2C8-4F5E-9BA8-FEE1B0F08CCA}" sibTransId="{AB8B2F8B-C030-4B7F-8881-DC8B573118FD}"/>
    <dgm:cxn modelId="{DA0401E0-810B-4995-B442-700484D6E4DC}" srcId="{940927F0-27EF-4010-928E-99D64B11E6EF}" destId="{CF4AAAA1-9C1D-4533-9324-764BCFD35CFF}" srcOrd="4" destOrd="0" parTransId="{20D47D01-55AE-44DE-8AF0-54D953F414D5}" sibTransId="{70B41065-6515-4A47-919D-A34EEAD30EAE}"/>
    <dgm:cxn modelId="{84A5ADE8-1C5E-4687-A858-AEB8B05F51B0}" srcId="{940927F0-27EF-4010-928E-99D64B11E6EF}" destId="{85ED7A82-70E9-4B86-8601-036C94AB96F9}" srcOrd="1" destOrd="0" parTransId="{DC30F15A-8426-482C-9940-8CF0D70712CE}" sibTransId="{487ECF48-7AC9-46FA-B32F-26DFF8D49450}"/>
    <dgm:cxn modelId="{24720310-005B-4AC6-8F5D-9154060F0402}" type="presParOf" srcId="{835D5208-8C79-40CF-BF59-7AED8C827B0C}" destId="{8D2FB62F-2490-489E-9F33-8262C648C71B}" srcOrd="0" destOrd="0" presId="urn:microsoft.com/office/officeart/2008/layout/LinedList"/>
    <dgm:cxn modelId="{C517FD9E-B3B8-4969-84C8-B6CF5C132593}" type="presParOf" srcId="{835D5208-8C79-40CF-BF59-7AED8C827B0C}" destId="{554B3980-491D-433A-95E1-7B929476F7BF}" srcOrd="1" destOrd="0" presId="urn:microsoft.com/office/officeart/2008/layout/LinedList"/>
    <dgm:cxn modelId="{0260FD17-994B-40D7-9A19-2EE13E10480D}" type="presParOf" srcId="{554B3980-491D-433A-95E1-7B929476F7BF}" destId="{7E54E308-942E-43BB-8A9A-68F5A42CACC7}" srcOrd="0" destOrd="0" presId="urn:microsoft.com/office/officeart/2008/layout/LinedList"/>
    <dgm:cxn modelId="{DAD5BCC8-E451-4C93-8027-3364E355F960}" type="presParOf" srcId="{554B3980-491D-433A-95E1-7B929476F7BF}" destId="{53BD7013-D0BE-4621-A308-D6098E02F0E4}" srcOrd="1" destOrd="0" presId="urn:microsoft.com/office/officeart/2008/layout/LinedList"/>
    <dgm:cxn modelId="{A9EB9966-5A25-4276-9D52-1AF04104FE88}" type="presParOf" srcId="{53BD7013-D0BE-4621-A308-D6098E02F0E4}" destId="{CDA976A8-4705-43B6-B3E7-063B69A910AE}" srcOrd="0" destOrd="0" presId="urn:microsoft.com/office/officeart/2008/layout/LinedList"/>
    <dgm:cxn modelId="{314A126A-780A-44C4-B0DA-BBD1DD6FB995}" type="presParOf" srcId="{53BD7013-D0BE-4621-A308-D6098E02F0E4}" destId="{8AC6C36A-87D2-4655-869F-453B521AB38A}" srcOrd="1" destOrd="0" presId="urn:microsoft.com/office/officeart/2008/layout/LinedList"/>
    <dgm:cxn modelId="{C20EF998-F336-4257-884B-260C06E5EED1}" type="presParOf" srcId="{8AC6C36A-87D2-4655-869F-453B521AB38A}" destId="{5F0D6F86-BABC-41CF-B572-E1F23EEC8752}" srcOrd="0" destOrd="0" presId="urn:microsoft.com/office/officeart/2008/layout/LinedList"/>
    <dgm:cxn modelId="{A216873C-2A28-4BEA-9673-4A3172B78EAD}" type="presParOf" srcId="{8AC6C36A-87D2-4655-869F-453B521AB38A}" destId="{5B0F2B39-74C0-496E-A5F1-2564E9E4E1EF}" srcOrd="1" destOrd="0" presId="urn:microsoft.com/office/officeart/2008/layout/LinedList"/>
    <dgm:cxn modelId="{C3B734AA-4A8F-412B-9978-B0E5913D5C77}" type="presParOf" srcId="{8AC6C36A-87D2-4655-869F-453B521AB38A}" destId="{D1803A7D-1B95-49D9-A7C0-28739E0CFDF4}" srcOrd="2" destOrd="0" presId="urn:microsoft.com/office/officeart/2008/layout/LinedList"/>
    <dgm:cxn modelId="{F8F7AE51-2E32-4374-AE6C-667807289D8D}" type="presParOf" srcId="{53BD7013-D0BE-4621-A308-D6098E02F0E4}" destId="{99508530-5964-4F4F-9797-55702451E54B}" srcOrd="2" destOrd="0" presId="urn:microsoft.com/office/officeart/2008/layout/LinedList"/>
    <dgm:cxn modelId="{148C01D7-E79B-4CC4-83DC-229885E61111}" type="presParOf" srcId="{53BD7013-D0BE-4621-A308-D6098E02F0E4}" destId="{08B12C31-C78F-4DF9-87EC-0C73C9100B41}" srcOrd="3" destOrd="0" presId="urn:microsoft.com/office/officeart/2008/layout/LinedList"/>
    <dgm:cxn modelId="{1587107A-8FAE-4772-8CF6-415D8FD4BBEF}" type="presParOf" srcId="{53BD7013-D0BE-4621-A308-D6098E02F0E4}" destId="{9498A578-52D6-4E33-A3CF-9A6EAE5C8145}" srcOrd="4" destOrd="0" presId="urn:microsoft.com/office/officeart/2008/layout/LinedList"/>
    <dgm:cxn modelId="{8052801F-FFBA-46BF-A4FD-406FE967B47E}" type="presParOf" srcId="{9498A578-52D6-4E33-A3CF-9A6EAE5C8145}" destId="{0DE8DAA4-BA59-48CD-AD60-A23D2814B7CD}" srcOrd="0" destOrd="0" presId="urn:microsoft.com/office/officeart/2008/layout/LinedList"/>
    <dgm:cxn modelId="{CE73D8BD-CF64-4EDF-BE91-814D5F2F3DB7}" type="presParOf" srcId="{9498A578-52D6-4E33-A3CF-9A6EAE5C8145}" destId="{D3C44DA7-05CF-4609-9E57-6DE09BB5002A}" srcOrd="1" destOrd="0" presId="urn:microsoft.com/office/officeart/2008/layout/LinedList"/>
    <dgm:cxn modelId="{16C9B1F3-0251-4B8A-86C7-F52C104E617E}" type="presParOf" srcId="{9498A578-52D6-4E33-A3CF-9A6EAE5C8145}" destId="{9C29DA86-D1BC-49B7-B06F-E679CF265C5A}" srcOrd="2" destOrd="0" presId="urn:microsoft.com/office/officeart/2008/layout/LinedList"/>
    <dgm:cxn modelId="{D3E41DB7-8777-43B8-9EF0-D7F231FF614C}" type="presParOf" srcId="{53BD7013-D0BE-4621-A308-D6098E02F0E4}" destId="{5576F240-58A4-4C7C-B919-E7BD5E988DB5}" srcOrd="5" destOrd="0" presId="urn:microsoft.com/office/officeart/2008/layout/LinedList"/>
    <dgm:cxn modelId="{D82FB1A0-2FD6-453F-9EA1-164849D09BB1}" type="presParOf" srcId="{53BD7013-D0BE-4621-A308-D6098E02F0E4}" destId="{51233EA9-3820-4BF5-891D-B24687055F0E}" srcOrd="6" destOrd="0" presId="urn:microsoft.com/office/officeart/2008/layout/LinedList"/>
    <dgm:cxn modelId="{6D83584E-853E-4432-AC7A-D48BED5CC246}" type="presParOf" srcId="{53BD7013-D0BE-4621-A308-D6098E02F0E4}" destId="{6AF1ADA5-6573-4AA3-AE10-6EA61D7A1CAB}" srcOrd="7" destOrd="0" presId="urn:microsoft.com/office/officeart/2008/layout/LinedList"/>
    <dgm:cxn modelId="{0C6A555D-A893-4DC6-9109-1A9539F7BBC6}" type="presParOf" srcId="{6AF1ADA5-6573-4AA3-AE10-6EA61D7A1CAB}" destId="{B1A52ECB-BB64-4F82-BF0D-40BA55A74913}" srcOrd="0" destOrd="0" presId="urn:microsoft.com/office/officeart/2008/layout/LinedList"/>
    <dgm:cxn modelId="{1ED07C41-247C-4491-8857-B5D7E507F158}" type="presParOf" srcId="{6AF1ADA5-6573-4AA3-AE10-6EA61D7A1CAB}" destId="{FB8F3FA6-EEB3-4008-B42F-0D52A83747B8}" srcOrd="1" destOrd="0" presId="urn:microsoft.com/office/officeart/2008/layout/LinedList"/>
    <dgm:cxn modelId="{71D163DF-B096-46C7-A85F-C8F6CBACC88F}" type="presParOf" srcId="{6AF1ADA5-6573-4AA3-AE10-6EA61D7A1CAB}" destId="{AB82260B-1B4A-4963-B6BA-39717AC9B8F5}" srcOrd="2" destOrd="0" presId="urn:microsoft.com/office/officeart/2008/layout/LinedList"/>
    <dgm:cxn modelId="{476B5A08-D2DD-424E-9713-45970E59B7B9}" type="presParOf" srcId="{53BD7013-D0BE-4621-A308-D6098E02F0E4}" destId="{25039462-FE3F-4C87-A389-3410E97EC8F9}" srcOrd="8" destOrd="0" presId="urn:microsoft.com/office/officeart/2008/layout/LinedList"/>
    <dgm:cxn modelId="{70693CC3-BB33-4F26-9E17-A0C9B95D98CD}" type="presParOf" srcId="{53BD7013-D0BE-4621-A308-D6098E02F0E4}" destId="{BD06BE19-C71E-4267-A13D-1398C9348407}" srcOrd="9" destOrd="0" presId="urn:microsoft.com/office/officeart/2008/layout/LinedList"/>
    <dgm:cxn modelId="{6487647F-3082-40B8-B3C3-61D2383898A7}" type="presParOf" srcId="{53BD7013-D0BE-4621-A308-D6098E02F0E4}" destId="{BAF58BF2-2F6A-48E2-968E-D0B6CC6D143C}" srcOrd="10" destOrd="0" presId="urn:microsoft.com/office/officeart/2008/layout/LinedList"/>
    <dgm:cxn modelId="{B0FAC290-7F58-4378-8A32-49AA4D5951EB}" type="presParOf" srcId="{BAF58BF2-2F6A-48E2-968E-D0B6CC6D143C}" destId="{3403003E-F289-4005-B0AF-0F3F16AC3416}" srcOrd="0" destOrd="0" presId="urn:microsoft.com/office/officeart/2008/layout/LinedList"/>
    <dgm:cxn modelId="{40868CBF-FF42-44E3-BD4F-0D2A23933218}" type="presParOf" srcId="{BAF58BF2-2F6A-48E2-968E-D0B6CC6D143C}" destId="{9BCEC695-0673-477A-9571-FC4578FCB882}" srcOrd="1" destOrd="0" presId="urn:microsoft.com/office/officeart/2008/layout/LinedList"/>
    <dgm:cxn modelId="{16140DC2-5102-43B0-A983-1CFBD068CBEF}" type="presParOf" srcId="{BAF58BF2-2F6A-48E2-968E-D0B6CC6D143C}" destId="{7827EB93-E528-4AA5-BB4D-B162F3C0318C}" srcOrd="2" destOrd="0" presId="urn:microsoft.com/office/officeart/2008/layout/LinedList"/>
    <dgm:cxn modelId="{E010E39F-5DAB-4F7C-94A1-E4450BF7C511}" type="presParOf" srcId="{53BD7013-D0BE-4621-A308-D6098E02F0E4}" destId="{F0A9CE66-3D20-464F-A78A-07DDC987A48B}" srcOrd="11" destOrd="0" presId="urn:microsoft.com/office/officeart/2008/layout/LinedList"/>
    <dgm:cxn modelId="{644C55BD-B30C-4D47-AB9A-57C83651294B}" type="presParOf" srcId="{53BD7013-D0BE-4621-A308-D6098E02F0E4}" destId="{0589C272-B3D6-4550-A528-59017E01A1B3}" srcOrd="12" destOrd="0" presId="urn:microsoft.com/office/officeart/2008/layout/LinedList"/>
    <dgm:cxn modelId="{F2C88AD4-3E4B-48A5-8A06-DF481B057B41}" type="presParOf" srcId="{53BD7013-D0BE-4621-A308-D6098E02F0E4}" destId="{6B31431F-F726-4C1A-B620-2C36387CA4FD}" srcOrd="13" destOrd="0" presId="urn:microsoft.com/office/officeart/2008/layout/LinedList"/>
    <dgm:cxn modelId="{A1AB16E2-AF4C-42C6-AC3F-9126F25BA3E2}" type="presParOf" srcId="{6B31431F-F726-4C1A-B620-2C36387CA4FD}" destId="{4223D13D-4453-45A9-B841-53B122A3E632}" srcOrd="0" destOrd="0" presId="urn:microsoft.com/office/officeart/2008/layout/LinedList"/>
    <dgm:cxn modelId="{45F053D3-AED1-4180-B911-40693109DE7C}" type="presParOf" srcId="{6B31431F-F726-4C1A-B620-2C36387CA4FD}" destId="{1C2D1E16-4A18-47AE-81C0-84420D50388E}" srcOrd="1" destOrd="0" presId="urn:microsoft.com/office/officeart/2008/layout/LinedList"/>
    <dgm:cxn modelId="{EF368DF9-442D-4098-A5FE-9D8A1087CEA1}" type="presParOf" srcId="{6B31431F-F726-4C1A-B620-2C36387CA4FD}" destId="{73C8C47C-21F4-42FB-B75A-635E865679F8}" srcOrd="2" destOrd="0" presId="urn:microsoft.com/office/officeart/2008/layout/LinedList"/>
    <dgm:cxn modelId="{4A107A1B-D148-4FB0-8391-DCFE44908388}" type="presParOf" srcId="{53BD7013-D0BE-4621-A308-D6098E02F0E4}" destId="{433135E7-5C0C-4317-BAF0-3CA0BE202C9F}" srcOrd="14" destOrd="0" presId="urn:microsoft.com/office/officeart/2008/layout/LinedList"/>
    <dgm:cxn modelId="{8CA6B280-52A6-46BC-8F4B-6A419688ABBB}" type="presParOf" srcId="{53BD7013-D0BE-4621-A308-D6098E02F0E4}" destId="{1626BC38-4F48-4AFD-8ECE-0D4D0B8E2E7C}" srcOrd="15" destOrd="0" presId="urn:microsoft.com/office/officeart/2008/layout/LinedList"/>
    <dgm:cxn modelId="{4008B4DF-8465-4359-913C-AAAE809A0857}" type="presParOf" srcId="{53BD7013-D0BE-4621-A308-D6098E02F0E4}" destId="{D212E448-5E2C-464B-943D-9A1174EC8D41}" srcOrd="16" destOrd="0" presId="urn:microsoft.com/office/officeart/2008/layout/LinedList"/>
    <dgm:cxn modelId="{12588538-8336-47D8-AE88-40F84E807B20}" type="presParOf" srcId="{D212E448-5E2C-464B-943D-9A1174EC8D41}" destId="{8DFCF320-86E5-409F-8946-4BB4200A30BD}" srcOrd="0" destOrd="0" presId="urn:microsoft.com/office/officeart/2008/layout/LinedList"/>
    <dgm:cxn modelId="{5823D9BB-1374-4349-902F-3A936D126C0F}" type="presParOf" srcId="{D212E448-5E2C-464B-943D-9A1174EC8D41}" destId="{18820D22-6806-4307-BEED-760C6129C31F}" srcOrd="1" destOrd="0" presId="urn:microsoft.com/office/officeart/2008/layout/LinedList"/>
    <dgm:cxn modelId="{42D20F88-459C-442D-93CC-5D1C8906EAEB}" type="presParOf" srcId="{D212E448-5E2C-464B-943D-9A1174EC8D41}" destId="{C3E741E2-123C-470C-8C0A-DF3A773B12AF}" srcOrd="2" destOrd="0" presId="urn:microsoft.com/office/officeart/2008/layout/LinedList"/>
    <dgm:cxn modelId="{379DD7B6-A887-4DCB-BBEA-64ECC42B7278}" type="presParOf" srcId="{53BD7013-D0BE-4621-A308-D6098E02F0E4}" destId="{AC43B212-CF69-4258-907C-5FDB4764AB26}" srcOrd="17" destOrd="0" presId="urn:microsoft.com/office/officeart/2008/layout/LinedList"/>
    <dgm:cxn modelId="{87931BC0-92B2-4593-8129-BD59673EEB57}" type="presParOf" srcId="{53BD7013-D0BE-4621-A308-D6098E02F0E4}" destId="{E956717D-E417-4102-85CB-A560DBA0F9CD}" srcOrd="18" destOrd="0" presId="urn:microsoft.com/office/officeart/2008/layout/LinedList"/>
    <dgm:cxn modelId="{7BA23277-7ED2-457F-8E30-E32820658443}" type="presParOf" srcId="{53BD7013-D0BE-4621-A308-D6098E02F0E4}" destId="{6772CAA9-F275-404E-BD89-A036753317E5}" srcOrd="19" destOrd="0" presId="urn:microsoft.com/office/officeart/2008/layout/LinedList"/>
    <dgm:cxn modelId="{1112F78D-3FBE-4AC1-B551-4DF361F0909E}" type="presParOf" srcId="{6772CAA9-F275-404E-BD89-A036753317E5}" destId="{08E52A50-216C-4288-B826-D49F7CF17674}" srcOrd="0" destOrd="0" presId="urn:microsoft.com/office/officeart/2008/layout/LinedList"/>
    <dgm:cxn modelId="{D3643272-EB59-4963-B8D4-15290805D268}" type="presParOf" srcId="{6772CAA9-F275-404E-BD89-A036753317E5}" destId="{844589F2-36EA-42CF-9185-A29128B82F04}" srcOrd="1" destOrd="0" presId="urn:microsoft.com/office/officeart/2008/layout/LinedList"/>
    <dgm:cxn modelId="{2BA3EF74-D3D1-421F-88E4-508F00860275}" type="presParOf" srcId="{6772CAA9-F275-404E-BD89-A036753317E5}" destId="{24B89DD0-1895-4104-AE40-1F0EB441CD25}" srcOrd="2" destOrd="0" presId="urn:microsoft.com/office/officeart/2008/layout/LinedList"/>
    <dgm:cxn modelId="{C0F97006-65F7-4B0F-B65B-6E65D9A6BE45}" type="presParOf" srcId="{53BD7013-D0BE-4621-A308-D6098E02F0E4}" destId="{A7E35465-F2F0-4FF5-8548-88CAD1F88368}" srcOrd="20" destOrd="0" presId="urn:microsoft.com/office/officeart/2008/layout/LinedList"/>
    <dgm:cxn modelId="{685D4D5C-D62F-468E-A612-95E0E959BA33}" type="presParOf" srcId="{53BD7013-D0BE-4621-A308-D6098E02F0E4}" destId="{ACDA21CF-FB99-4112-AEBF-102B78FDBB36}" srcOrd="21" destOrd="0" presId="urn:microsoft.com/office/officeart/2008/layout/LinedList"/>
    <dgm:cxn modelId="{4494F979-8FD5-4BBC-8937-0E80439268F1}" type="presParOf" srcId="{53BD7013-D0BE-4621-A308-D6098E02F0E4}" destId="{BA49D095-17E5-45DE-B3C6-A1AF1345947E}" srcOrd="22" destOrd="0" presId="urn:microsoft.com/office/officeart/2008/layout/LinedList"/>
    <dgm:cxn modelId="{4A523E5B-5203-43CF-B288-0FDC7F3CD10E}" type="presParOf" srcId="{BA49D095-17E5-45DE-B3C6-A1AF1345947E}" destId="{A4F16244-C455-4569-82A8-3374CED2F73A}" srcOrd="0" destOrd="0" presId="urn:microsoft.com/office/officeart/2008/layout/LinedList"/>
    <dgm:cxn modelId="{995AF38E-7976-4D4D-A352-1D0774AA1D93}" type="presParOf" srcId="{BA49D095-17E5-45DE-B3C6-A1AF1345947E}" destId="{12CE3165-D16F-48AF-862A-9B6F5A6D32C4}" srcOrd="1" destOrd="0" presId="urn:microsoft.com/office/officeart/2008/layout/LinedList"/>
    <dgm:cxn modelId="{41904B54-7678-4746-81D9-DCDD840CA734}" type="presParOf" srcId="{BA49D095-17E5-45DE-B3C6-A1AF1345947E}" destId="{A4904282-AE0B-4F09-87BB-B3DA5B34A23B}" srcOrd="2" destOrd="0" presId="urn:microsoft.com/office/officeart/2008/layout/LinedList"/>
    <dgm:cxn modelId="{50773E3C-A1CC-4EAD-9F46-3F0A7E982CAC}" type="presParOf" srcId="{53BD7013-D0BE-4621-A308-D6098E02F0E4}" destId="{98DBD7EA-D117-4558-B04B-62C2B3D3778C}" srcOrd="23" destOrd="0" presId="urn:microsoft.com/office/officeart/2008/layout/LinedList"/>
    <dgm:cxn modelId="{521596D9-EB86-4C52-BF87-232FF517E75A}" type="presParOf" srcId="{53BD7013-D0BE-4621-A308-D6098E02F0E4}" destId="{6EE16442-EFA1-4AF2-8C43-A19AD372AD54}" srcOrd="24" destOrd="0" presId="urn:microsoft.com/office/officeart/2008/layout/LinedList"/>
    <dgm:cxn modelId="{14B87471-B43D-4EB6-B71E-2BDC7C7E8CF1}" type="presParOf" srcId="{53BD7013-D0BE-4621-A308-D6098E02F0E4}" destId="{55B4DE51-87FE-49C1-8F65-7CEDBFAF33B5}" srcOrd="25" destOrd="0" presId="urn:microsoft.com/office/officeart/2008/layout/LinedList"/>
    <dgm:cxn modelId="{D44C092D-5EB9-4B20-8953-09D54D231663}" type="presParOf" srcId="{55B4DE51-87FE-49C1-8F65-7CEDBFAF33B5}" destId="{253A916B-641A-458A-93DA-A969D94DC6E6}" srcOrd="0" destOrd="0" presId="urn:microsoft.com/office/officeart/2008/layout/LinedList"/>
    <dgm:cxn modelId="{A3407D63-2C33-4F80-B31F-D6337185F396}" type="presParOf" srcId="{55B4DE51-87FE-49C1-8F65-7CEDBFAF33B5}" destId="{80DD1B7A-A94B-47AF-92D0-8B3CFB1E7711}" srcOrd="1" destOrd="0" presId="urn:microsoft.com/office/officeart/2008/layout/LinedList"/>
    <dgm:cxn modelId="{74CC9005-D678-4BFF-A864-B78EBC1447B3}" type="presParOf" srcId="{55B4DE51-87FE-49C1-8F65-7CEDBFAF33B5}" destId="{91BCB09D-477E-4F60-8805-35B9B9C53795}" srcOrd="2" destOrd="0" presId="urn:microsoft.com/office/officeart/2008/layout/LinedList"/>
    <dgm:cxn modelId="{E5192A60-E37D-47CA-AF30-8F2A332EA2E4}" type="presParOf" srcId="{53BD7013-D0BE-4621-A308-D6098E02F0E4}" destId="{3CAEE174-80EE-4362-B55B-5712D06E3A99}" srcOrd="26" destOrd="0" presId="urn:microsoft.com/office/officeart/2008/layout/LinedList"/>
    <dgm:cxn modelId="{A63EA24C-2E2A-4BC3-AFA4-12E1B42814BE}" type="presParOf" srcId="{53BD7013-D0BE-4621-A308-D6098E02F0E4}" destId="{09FC7BEE-D2E4-435C-8392-1F1C38071FDB}" srcOrd="27" destOrd="0" presId="urn:microsoft.com/office/officeart/2008/layout/LinedList"/>
    <dgm:cxn modelId="{7C11216E-AFA6-4D3E-A4A9-6C86F43C6E5E}" type="presParOf" srcId="{53BD7013-D0BE-4621-A308-D6098E02F0E4}" destId="{AEEB705B-7669-4223-89C4-EE049A359A98}" srcOrd="28" destOrd="0" presId="urn:microsoft.com/office/officeart/2008/layout/LinedList"/>
    <dgm:cxn modelId="{7E283674-0871-4C1D-9081-20CC736AC49E}" type="presParOf" srcId="{AEEB705B-7669-4223-89C4-EE049A359A98}" destId="{B778FD1A-5DF5-49DE-910E-20251548E9AE}" srcOrd="0" destOrd="0" presId="urn:microsoft.com/office/officeart/2008/layout/LinedList"/>
    <dgm:cxn modelId="{CE5C91B4-05C3-493C-89D6-6AB2895EACD1}" type="presParOf" srcId="{AEEB705B-7669-4223-89C4-EE049A359A98}" destId="{C11CD92E-AEE0-4238-A719-433B9C1BF91D}" srcOrd="1" destOrd="0" presId="urn:microsoft.com/office/officeart/2008/layout/LinedList"/>
    <dgm:cxn modelId="{9239A624-C18F-46DF-82E3-D236C845F6E4}" type="presParOf" srcId="{AEEB705B-7669-4223-89C4-EE049A359A98}" destId="{54144C9E-5CBD-4D6D-B4CF-133900827C7E}" srcOrd="2" destOrd="0" presId="urn:microsoft.com/office/officeart/2008/layout/LinedList"/>
    <dgm:cxn modelId="{2B35E61C-D774-4386-94B9-271C11950474}" type="presParOf" srcId="{53BD7013-D0BE-4621-A308-D6098E02F0E4}" destId="{2183BA72-B5FB-4466-BBDC-788C8899A6CD}" srcOrd="29" destOrd="0" presId="urn:microsoft.com/office/officeart/2008/layout/LinedList"/>
    <dgm:cxn modelId="{C03EA6C6-2D82-4786-8230-07BBDAC1454B}" type="presParOf" srcId="{53BD7013-D0BE-4621-A308-D6098E02F0E4}" destId="{2E8F2571-1BD1-4B8E-A865-FCA4A32F8E78}" srcOrd="30"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47641-63C7-4EFC-A781-B9DB3F6E5509}">
      <dsp:nvSpPr>
        <dsp:cNvPr id="0" name=""/>
        <dsp:cNvSpPr/>
      </dsp:nvSpPr>
      <dsp:spPr>
        <a:xfrm>
          <a:off x="0" y="1365"/>
          <a:ext cx="613733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A1C3D-3CE5-4ED8-BD7B-5FFB1D1267AB}">
      <dsp:nvSpPr>
        <dsp:cNvPr id="0" name=""/>
        <dsp:cNvSpPr/>
      </dsp:nvSpPr>
      <dsp:spPr>
        <a:xfrm>
          <a:off x="0" y="1365"/>
          <a:ext cx="6131342" cy="2025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just" defTabSz="1200150">
            <a:lnSpc>
              <a:spcPct val="90000"/>
            </a:lnSpc>
            <a:spcBef>
              <a:spcPct val="0"/>
            </a:spcBef>
            <a:spcAft>
              <a:spcPct val="35000"/>
            </a:spcAft>
            <a:buNone/>
          </a:pPr>
          <a:r>
            <a:rPr lang="en-US" sz="2700" kern="1200" dirty="0" err="1"/>
            <a:t>Krintantysis</a:t>
          </a:r>
          <a:r>
            <a:rPr lang="lt-LT" sz="2700" kern="1200" dirty="0"/>
            <a:t> spindulys, </a:t>
          </a:r>
          <a:r>
            <a:rPr lang="en-US" sz="2700" kern="1200" dirty="0"/>
            <a:t> </a:t>
          </a:r>
          <a:r>
            <a:rPr lang="en-US" sz="2700" kern="1200" dirty="0" err="1"/>
            <a:t>atsispindėj</a:t>
          </a:r>
          <a:r>
            <a:rPr lang="lt-LT" sz="2700" kern="1200" dirty="0"/>
            <a:t>ę</a:t>
          </a:r>
          <a:r>
            <a:rPr lang="en-US" sz="2700" kern="1200" dirty="0"/>
            <a:t>s </a:t>
          </a:r>
          <a:r>
            <a:rPr lang="en-US" sz="2700" kern="1200" dirty="0" err="1"/>
            <a:t>spindulys</a:t>
          </a:r>
          <a:r>
            <a:rPr lang="en-US" sz="2700" kern="1200" dirty="0"/>
            <a:t> </a:t>
          </a:r>
          <a:r>
            <a:rPr lang="lt-LT" sz="2700" kern="1200" dirty="0"/>
            <a:t>ir</a:t>
          </a:r>
          <a:r>
            <a:rPr lang="en-US" sz="2700" kern="1200" dirty="0"/>
            <a:t> </a:t>
          </a:r>
          <a:r>
            <a:rPr lang="en-US" sz="2700" kern="1200" dirty="0" err="1"/>
            <a:t>statmuo</a:t>
          </a:r>
          <a:r>
            <a:rPr lang="en-US" sz="2700" kern="1200" dirty="0"/>
            <a:t> </a:t>
          </a:r>
          <a:r>
            <a:rPr lang="en-US" sz="2700" kern="1200" dirty="0" err="1"/>
            <a:t>veidrodžio</a:t>
          </a:r>
          <a:r>
            <a:rPr lang="en-US" sz="2700" kern="1200" dirty="0"/>
            <a:t> </a:t>
          </a:r>
          <a:r>
            <a:rPr lang="en-US" sz="2700" kern="1200" dirty="0" err="1"/>
            <a:t>paviršiui</a:t>
          </a:r>
          <a:r>
            <a:rPr lang="en-US" sz="2700" kern="1200" dirty="0"/>
            <a:t> </a:t>
          </a:r>
          <a:r>
            <a:rPr lang="en-US" sz="2700" kern="1200" dirty="0" err="1"/>
            <a:t>spindulio</a:t>
          </a:r>
          <a:r>
            <a:rPr lang="en-US" sz="2700" kern="1200" dirty="0"/>
            <a:t> </a:t>
          </a:r>
          <a:r>
            <a:rPr lang="en-US" sz="2700" kern="1200" dirty="0" err="1"/>
            <a:t>kritimo</a:t>
          </a:r>
          <a:r>
            <a:rPr lang="en-US" sz="2700" kern="1200" dirty="0"/>
            <a:t> </a:t>
          </a:r>
          <a:r>
            <a:rPr lang="en-US" sz="2700" kern="1200" dirty="0" err="1"/>
            <a:t>taške</a:t>
          </a:r>
          <a:r>
            <a:rPr lang="en-US" sz="2700" kern="1200" dirty="0"/>
            <a:t> </a:t>
          </a:r>
          <a:r>
            <a:rPr lang="en-US" sz="2700" kern="1200" dirty="0" err="1"/>
            <a:t>yra</a:t>
          </a:r>
          <a:r>
            <a:rPr lang="en-US" sz="2700" kern="1200" dirty="0"/>
            <a:t> </a:t>
          </a:r>
          <a:r>
            <a:rPr lang="en-US" sz="2700" kern="1200" dirty="0" err="1"/>
            <a:t>vienoje</a:t>
          </a:r>
          <a:r>
            <a:rPr lang="en-US" sz="2700" kern="1200" dirty="0"/>
            <a:t> </a:t>
          </a:r>
          <a:r>
            <a:rPr lang="en-US" sz="2700" kern="1200" dirty="0" err="1"/>
            <a:t>plokštumoje</a:t>
          </a:r>
          <a:r>
            <a:rPr lang="en-US" sz="2700" kern="1200" dirty="0"/>
            <a:t>.</a:t>
          </a:r>
        </a:p>
      </dsp:txBody>
      <dsp:txXfrm>
        <a:off x="0" y="1365"/>
        <a:ext cx="6131342" cy="2025050"/>
      </dsp:txXfrm>
    </dsp:sp>
    <dsp:sp modelId="{2446774A-EED1-4D5F-906A-EF819CF7BA00}">
      <dsp:nvSpPr>
        <dsp:cNvPr id="0" name=""/>
        <dsp:cNvSpPr/>
      </dsp:nvSpPr>
      <dsp:spPr>
        <a:xfrm>
          <a:off x="0" y="2026416"/>
          <a:ext cx="6137336"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66B398-011A-47E8-8410-4129A7FA6373}">
      <dsp:nvSpPr>
        <dsp:cNvPr id="0" name=""/>
        <dsp:cNvSpPr/>
      </dsp:nvSpPr>
      <dsp:spPr>
        <a:xfrm>
          <a:off x="0" y="2026416"/>
          <a:ext cx="6137336" cy="1996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just" defTabSz="1200150">
            <a:lnSpc>
              <a:spcPct val="90000"/>
            </a:lnSpc>
            <a:spcBef>
              <a:spcPct val="0"/>
            </a:spcBef>
            <a:spcAft>
              <a:spcPct val="35000"/>
            </a:spcAft>
            <a:buNone/>
          </a:pPr>
          <a:r>
            <a:rPr lang="en-US" sz="2700" kern="1200" dirty="0" err="1"/>
            <a:t>Atspindžio</a:t>
          </a:r>
          <a:r>
            <a:rPr lang="en-US" sz="2700" kern="1200" dirty="0"/>
            <a:t> </a:t>
          </a:r>
          <a:r>
            <a:rPr lang="en-US" sz="2700" kern="1200" dirty="0" err="1"/>
            <a:t>kampas</a:t>
          </a:r>
          <a:r>
            <a:rPr lang="en-US" sz="2700" kern="1200" dirty="0"/>
            <a:t> β </a:t>
          </a:r>
          <a:r>
            <a:rPr lang="en-US" sz="2700" kern="1200" dirty="0" err="1"/>
            <a:t>yra</a:t>
          </a:r>
          <a:r>
            <a:rPr lang="en-US" sz="2700" kern="1200" dirty="0"/>
            <a:t> lygus </a:t>
          </a:r>
          <a:r>
            <a:rPr lang="en-US" sz="2700" kern="1200" dirty="0" err="1"/>
            <a:t>kritimo</a:t>
          </a:r>
          <a:r>
            <a:rPr lang="en-US" sz="2700" kern="1200" dirty="0"/>
            <a:t> </a:t>
          </a:r>
          <a:r>
            <a:rPr lang="en-US" sz="2700" kern="1200" dirty="0" err="1"/>
            <a:t>kampui</a:t>
          </a:r>
          <a:r>
            <a:rPr lang="en-US" sz="2700" kern="1200" dirty="0"/>
            <a:t> α.</a:t>
          </a:r>
        </a:p>
      </dsp:txBody>
      <dsp:txXfrm>
        <a:off x="0" y="2026416"/>
        <a:ext cx="6137336" cy="1996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A2230-44A0-45C0-928B-74E05231FEDF}">
      <dsp:nvSpPr>
        <dsp:cNvPr id="0" name=""/>
        <dsp:cNvSpPr/>
      </dsp:nvSpPr>
      <dsp:spPr>
        <a:xfrm>
          <a:off x="0" y="0"/>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t-LT" sz="1700" kern="1200" dirty="0"/>
            <a:t>1. Kam lygus kampas tarp krintančiojo spindulio ir paviršiaus?</a:t>
          </a:r>
          <a:endParaRPr lang="en-US" sz="1700" kern="1200" dirty="0"/>
        </a:p>
      </dsp:txBody>
      <dsp:txXfrm>
        <a:off x="35260" y="35260"/>
        <a:ext cx="3806209" cy="1133344"/>
      </dsp:txXfrm>
    </dsp:sp>
    <dsp:sp modelId="{1CAE6E6D-C147-4930-9F2A-A9CD12226B43}">
      <dsp:nvSpPr>
        <dsp:cNvPr id="0" name=""/>
        <dsp:cNvSpPr/>
      </dsp:nvSpPr>
      <dsp:spPr>
        <a:xfrm>
          <a:off x="436086" y="1422749"/>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t-LT" sz="1700" kern="1200" dirty="0"/>
            <a:t>2. Kam lygus kampas tarp atsispindėjusio spindulio ir statmens?</a:t>
          </a:r>
          <a:endParaRPr lang="en-US" sz="1700" kern="1200" dirty="0"/>
        </a:p>
      </dsp:txBody>
      <dsp:txXfrm>
        <a:off x="471346" y="1458009"/>
        <a:ext cx="3917881" cy="1133344"/>
      </dsp:txXfrm>
    </dsp:sp>
    <dsp:sp modelId="{16E977A7-0E90-4FA4-B065-D22C816A3ED7}">
      <dsp:nvSpPr>
        <dsp:cNvPr id="0" name=""/>
        <dsp:cNvSpPr/>
      </dsp:nvSpPr>
      <dsp:spPr>
        <a:xfrm>
          <a:off x="865663" y="2845498"/>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t-LT" sz="1700" kern="1200" dirty="0"/>
            <a:t>3. Kam lygus kampas tarp krintančiojo ir atsispindėjusio spindulio?</a:t>
          </a:r>
          <a:endParaRPr lang="en-US" sz="1700" kern="1200" dirty="0"/>
        </a:p>
      </dsp:txBody>
      <dsp:txXfrm>
        <a:off x="900923" y="2880758"/>
        <a:ext cx="3924390" cy="1133344"/>
      </dsp:txXfrm>
    </dsp:sp>
    <dsp:sp modelId="{B139E846-1F84-499B-94F9-1EAF075B0446}">
      <dsp:nvSpPr>
        <dsp:cNvPr id="0" name=""/>
        <dsp:cNvSpPr/>
      </dsp:nvSpPr>
      <dsp:spPr>
        <a:xfrm>
          <a:off x="1301750" y="4268248"/>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t-LT" sz="1700" kern="1200" dirty="0"/>
            <a:t>4. Kaip pasikeis kampas tarp krintančiojo ir atsispindėjusio spindulio, jei kritimo kampas bus sumažintas </a:t>
          </a:r>
          <a:r>
            <a:rPr lang="en-US" sz="1700" kern="1200" dirty="0"/>
            <a:t>10</a:t>
          </a:r>
          <a:r>
            <a:rPr lang="en-US" sz="1700" kern="1200" baseline="30000" dirty="0"/>
            <a:t>o</a:t>
          </a:r>
          <a:endParaRPr lang="en-US" sz="1700" kern="1200" dirty="0"/>
        </a:p>
      </dsp:txBody>
      <dsp:txXfrm>
        <a:off x="1337010" y="4303508"/>
        <a:ext cx="3917881" cy="1133344"/>
      </dsp:txXfrm>
    </dsp:sp>
    <dsp:sp modelId="{EE29D2EB-C316-4DF3-BC45-3EBF029C5596}">
      <dsp:nvSpPr>
        <dsp:cNvPr id="0" name=""/>
        <dsp:cNvSpPr/>
      </dsp:nvSpPr>
      <dsp:spPr>
        <a:xfrm>
          <a:off x="4424487" y="922051"/>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600552" y="922051"/>
        <a:ext cx="430382" cy="588840"/>
      </dsp:txXfrm>
    </dsp:sp>
    <dsp:sp modelId="{45A30B7A-4912-49E8-8F84-3E2173EB3FD9}">
      <dsp:nvSpPr>
        <dsp:cNvPr id="0" name=""/>
        <dsp:cNvSpPr/>
      </dsp:nvSpPr>
      <dsp:spPr>
        <a:xfrm>
          <a:off x="4860574" y="2344800"/>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036639" y="2344800"/>
        <a:ext cx="430382" cy="588840"/>
      </dsp:txXfrm>
    </dsp:sp>
    <dsp:sp modelId="{1BCBCB14-CBAD-4A26-A1C7-0CC50433DC87}">
      <dsp:nvSpPr>
        <dsp:cNvPr id="0" name=""/>
        <dsp:cNvSpPr/>
      </dsp:nvSpPr>
      <dsp:spPr>
        <a:xfrm>
          <a:off x="5290151" y="3767549"/>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466216" y="3767549"/>
        <a:ext cx="430382" cy="588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A2230-44A0-45C0-928B-74E05231FEDF}">
      <dsp:nvSpPr>
        <dsp:cNvPr id="0" name=""/>
        <dsp:cNvSpPr/>
      </dsp:nvSpPr>
      <dsp:spPr>
        <a:xfrm>
          <a:off x="0" y="0"/>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lt-LT" sz="3900" kern="1200" dirty="0"/>
            <a:t>1. </a:t>
          </a:r>
          <a:r>
            <a:rPr lang="en-US" sz="3900" kern="1200" dirty="0"/>
            <a:t>30</a:t>
          </a:r>
          <a:r>
            <a:rPr lang="en-US" sz="3900" kern="1200" baseline="30000" dirty="0"/>
            <a:t>o</a:t>
          </a:r>
          <a:endParaRPr lang="en-US" sz="3900" kern="1200" dirty="0"/>
        </a:p>
      </dsp:txBody>
      <dsp:txXfrm>
        <a:off x="35260" y="35260"/>
        <a:ext cx="3806209" cy="1133344"/>
      </dsp:txXfrm>
    </dsp:sp>
    <dsp:sp modelId="{1CAE6E6D-C147-4930-9F2A-A9CD12226B43}">
      <dsp:nvSpPr>
        <dsp:cNvPr id="0" name=""/>
        <dsp:cNvSpPr/>
      </dsp:nvSpPr>
      <dsp:spPr>
        <a:xfrm>
          <a:off x="436086" y="1422749"/>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lt-LT" sz="3900" kern="1200" dirty="0"/>
            <a:t>2. </a:t>
          </a:r>
          <a:r>
            <a:rPr lang="en-US" sz="3900" kern="1200" dirty="0"/>
            <a:t>60</a:t>
          </a:r>
          <a:r>
            <a:rPr lang="en-US" sz="3900" kern="1200" baseline="30000" dirty="0"/>
            <a:t>o</a:t>
          </a:r>
          <a:endParaRPr lang="en-US" sz="3900" kern="1200" dirty="0"/>
        </a:p>
      </dsp:txBody>
      <dsp:txXfrm>
        <a:off x="471346" y="1458009"/>
        <a:ext cx="3917881" cy="1133344"/>
      </dsp:txXfrm>
    </dsp:sp>
    <dsp:sp modelId="{16E977A7-0E90-4FA4-B065-D22C816A3ED7}">
      <dsp:nvSpPr>
        <dsp:cNvPr id="0" name=""/>
        <dsp:cNvSpPr/>
      </dsp:nvSpPr>
      <dsp:spPr>
        <a:xfrm>
          <a:off x="865663" y="2845498"/>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lt-LT" sz="3900" kern="1200" dirty="0"/>
            <a:t>3. 120</a:t>
          </a:r>
          <a:r>
            <a:rPr lang="en-US" sz="3900" kern="1200" baseline="30000" dirty="0"/>
            <a:t>o</a:t>
          </a:r>
          <a:endParaRPr lang="en-US" sz="3900" kern="1200" dirty="0"/>
        </a:p>
      </dsp:txBody>
      <dsp:txXfrm>
        <a:off x="900923" y="2880758"/>
        <a:ext cx="3924390" cy="1133344"/>
      </dsp:txXfrm>
    </dsp:sp>
    <dsp:sp modelId="{B139E846-1F84-499B-94F9-1EAF075B0446}">
      <dsp:nvSpPr>
        <dsp:cNvPr id="0" name=""/>
        <dsp:cNvSpPr/>
      </dsp:nvSpPr>
      <dsp:spPr>
        <a:xfrm>
          <a:off x="1301750" y="4268248"/>
          <a:ext cx="5207000" cy="1203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lt-LT" sz="3900" kern="1200" dirty="0"/>
            <a:t>4. Sumažės 2</a:t>
          </a:r>
          <a:r>
            <a:rPr lang="en-US" sz="3900" kern="1200" dirty="0"/>
            <a:t>0</a:t>
          </a:r>
          <a:r>
            <a:rPr lang="en-US" sz="3900" kern="1200" baseline="30000" dirty="0"/>
            <a:t>o</a:t>
          </a:r>
          <a:endParaRPr lang="en-US" sz="3900" kern="1200" dirty="0"/>
        </a:p>
      </dsp:txBody>
      <dsp:txXfrm>
        <a:off x="1337010" y="4303508"/>
        <a:ext cx="3917881" cy="1133344"/>
      </dsp:txXfrm>
    </dsp:sp>
    <dsp:sp modelId="{EE29D2EB-C316-4DF3-BC45-3EBF029C5596}">
      <dsp:nvSpPr>
        <dsp:cNvPr id="0" name=""/>
        <dsp:cNvSpPr/>
      </dsp:nvSpPr>
      <dsp:spPr>
        <a:xfrm>
          <a:off x="4424487" y="922051"/>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600552" y="922051"/>
        <a:ext cx="430382" cy="588840"/>
      </dsp:txXfrm>
    </dsp:sp>
    <dsp:sp modelId="{45A30B7A-4912-49E8-8F84-3E2173EB3FD9}">
      <dsp:nvSpPr>
        <dsp:cNvPr id="0" name=""/>
        <dsp:cNvSpPr/>
      </dsp:nvSpPr>
      <dsp:spPr>
        <a:xfrm>
          <a:off x="4860574" y="2344800"/>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036639" y="2344800"/>
        <a:ext cx="430382" cy="588840"/>
      </dsp:txXfrm>
    </dsp:sp>
    <dsp:sp modelId="{1BCBCB14-CBAD-4A26-A1C7-0CC50433DC87}">
      <dsp:nvSpPr>
        <dsp:cNvPr id="0" name=""/>
        <dsp:cNvSpPr/>
      </dsp:nvSpPr>
      <dsp:spPr>
        <a:xfrm>
          <a:off x="5290151" y="3767549"/>
          <a:ext cx="782512" cy="7825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466216" y="3767549"/>
        <a:ext cx="430382" cy="5888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lt-LT" sz="2700" b="1" kern="1200" dirty="0"/>
            <a:t>1. </a:t>
          </a:r>
          <a:r>
            <a:rPr lang="en-US" sz="2700" b="1" kern="1200" dirty="0" err="1"/>
            <a:t>Kokia</a:t>
          </a:r>
          <a:r>
            <a:rPr lang="en-US" sz="2700" b="1" kern="1200" dirty="0"/>
            <a:t> </a:t>
          </a:r>
          <a:r>
            <a:rPr lang="en-US" sz="2700" b="1" kern="1200" dirty="0" err="1"/>
            <a:t>teisinga</a:t>
          </a:r>
          <a:r>
            <a:rPr lang="en-US" sz="2700" b="1" kern="1200" dirty="0"/>
            <a:t> </a:t>
          </a:r>
          <a:r>
            <a:rPr lang="en-US" sz="2700" b="1" kern="1200" dirty="0" err="1"/>
            <a:t>spalvų</a:t>
          </a:r>
          <a:r>
            <a:rPr lang="en-US" sz="2700" b="1" kern="1200" dirty="0"/>
            <a:t> </a:t>
          </a:r>
          <a:r>
            <a:rPr lang="en-US" sz="2700" b="1" kern="1200" dirty="0" err="1"/>
            <a:t>išsidėstymo</a:t>
          </a:r>
          <a:r>
            <a:rPr lang="en-US" sz="2700" b="1" kern="1200" dirty="0"/>
            <a:t> </a:t>
          </a:r>
          <a:r>
            <a:rPr lang="en-US" sz="2700" b="1" kern="1200" dirty="0" err="1"/>
            <a:t>tvarka</a:t>
          </a:r>
          <a:r>
            <a:rPr lang="en-US" sz="2700" b="1" kern="1200" dirty="0"/>
            <a:t> </a:t>
          </a:r>
          <a:r>
            <a:rPr lang="en-US" sz="2700" b="1" kern="1200" dirty="0" err="1"/>
            <a:t>spektre</a:t>
          </a:r>
          <a:r>
            <a:rPr lang="en-US" sz="2700" b="1" kern="1200" dirty="0"/>
            <a:t>? </a:t>
          </a:r>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lt-LT" sz="2700" kern="1200" dirty="0"/>
            <a:t>a) </a:t>
          </a:r>
          <a:r>
            <a:rPr lang="en-US" sz="2700" kern="1200" dirty="0" err="1"/>
            <a:t>Raudona</a:t>
          </a:r>
          <a:r>
            <a:rPr lang="en-US" sz="2700" kern="1200" dirty="0"/>
            <a:t>, </a:t>
          </a:r>
          <a:r>
            <a:rPr lang="en-US" sz="2700" kern="1200" dirty="0" err="1"/>
            <a:t>oranžinė</a:t>
          </a:r>
          <a:r>
            <a:rPr lang="en-US" sz="2700" kern="1200" dirty="0"/>
            <a:t>, </a:t>
          </a:r>
          <a:r>
            <a:rPr lang="en-US" sz="2700" kern="1200" dirty="0" err="1"/>
            <a:t>geltona</a:t>
          </a:r>
          <a:r>
            <a:rPr lang="en-US" sz="2700" kern="1200" dirty="0"/>
            <a:t>, </a:t>
          </a:r>
          <a:r>
            <a:rPr lang="en-US" sz="2700" kern="1200" dirty="0" err="1"/>
            <a:t>žalia</a:t>
          </a:r>
          <a:r>
            <a:rPr lang="en-US" sz="2700" kern="1200" dirty="0"/>
            <a:t>, </a:t>
          </a:r>
          <a:r>
            <a:rPr lang="en-US" sz="2700" kern="1200" dirty="0" err="1"/>
            <a:t>žydra</a:t>
          </a:r>
          <a:r>
            <a:rPr lang="en-US" sz="2700" kern="1200" dirty="0"/>
            <a:t>, </a:t>
          </a:r>
          <a:r>
            <a:rPr lang="en-US" sz="2700" kern="1200" dirty="0" err="1"/>
            <a:t>mėlyna</a:t>
          </a:r>
          <a:r>
            <a:rPr lang="en-US" sz="2700" kern="1200" dirty="0"/>
            <a:t> </a:t>
          </a:r>
          <a:r>
            <a:rPr lang="en-US" sz="2700" kern="1200" dirty="0" err="1"/>
            <a:t>ir</a:t>
          </a:r>
          <a:r>
            <a:rPr lang="en-US" sz="2700" kern="1200" dirty="0"/>
            <a:t> </a:t>
          </a:r>
          <a:r>
            <a:rPr lang="en-US" sz="2700" kern="1200" dirty="0" err="1"/>
            <a:t>violetinė</a:t>
          </a:r>
          <a:r>
            <a:rPr lang="lt-LT" sz="2700" kern="1200" dirty="0"/>
            <a:t>.</a:t>
          </a:r>
          <a:endParaRPr lang="en-US" sz="2700" kern="1200" dirty="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lt-LT" sz="2700" kern="1200" dirty="0"/>
            <a:t>b) </a:t>
          </a:r>
          <a:r>
            <a:rPr lang="en-US" sz="2700" kern="1200" dirty="0" err="1"/>
            <a:t>Raudona</a:t>
          </a:r>
          <a:r>
            <a:rPr lang="en-US" sz="2700" kern="1200" dirty="0"/>
            <a:t>, </a:t>
          </a:r>
          <a:r>
            <a:rPr lang="en-US" sz="2700" kern="1200" dirty="0" err="1"/>
            <a:t>geltona</a:t>
          </a:r>
          <a:r>
            <a:rPr lang="en-US" sz="2700" kern="1200" dirty="0"/>
            <a:t>, </a:t>
          </a:r>
          <a:r>
            <a:rPr lang="en-US" sz="2700" kern="1200" dirty="0" err="1"/>
            <a:t>oranžinė</a:t>
          </a:r>
          <a:r>
            <a:rPr lang="en-US" sz="2700" kern="1200" dirty="0"/>
            <a:t>, </a:t>
          </a:r>
          <a:r>
            <a:rPr lang="en-US" sz="2700" kern="1200" dirty="0" err="1"/>
            <a:t>žalia</a:t>
          </a:r>
          <a:r>
            <a:rPr lang="en-US" sz="2700" kern="1200" dirty="0"/>
            <a:t>, </a:t>
          </a:r>
          <a:r>
            <a:rPr lang="en-US" sz="2700" kern="1200" dirty="0" err="1"/>
            <a:t>žydra</a:t>
          </a:r>
          <a:r>
            <a:rPr lang="en-US" sz="2700" kern="1200" dirty="0"/>
            <a:t>, </a:t>
          </a:r>
          <a:r>
            <a:rPr lang="en-US" sz="2700" kern="1200" dirty="0" err="1"/>
            <a:t>mėlyna</a:t>
          </a:r>
          <a:r>
            <a:rPr lang="en-US" sz="2700" kern="1200" dirty="0"/>
            <a:t> </a:t>
          </a:r>
          <a:r>
            <a:rPr lang="en-US" sz="2700" kern="1200" dirty="0" err="1"/>
            <a:t>ir</a:t>
          </a:r>
          <a:r>
            <a:rPr lang="en-US" sz="2700" kern="1200" dirty="0"/>
            <a:t> </a:t>
          </a:r>
          <a:r>
            <a:rPr lang="en-US" sz="2700" kern="1200" dirty="0" err="1"/>
            <a:t>violetinė</a:t>
          </a:r>
          <a:r>
            <a:rPr lang="lt-LT" sz="2700" kern="1200" dirty="0"/>
            <a:t>.</a:t>
          </a:r>
          <a:endParaRPr lang="en-US" sz="27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lt-LT" sz="2700" kern="1200" dirty="0"/>
            <a:t>c) </a:t>
          </a:r>
          <a:r>
            <a:rPr lang="en-US" sz="2700" kern="1200" dirty="0" err="1"/>
            <a:t>Raudona</a:t>
          </a:r>
          <a:r>
            <a:rPr lang="en-US" sz="2700" kern="1200" dirty="0"/>
            <a:t>, </a:t>
          </a:r>
          <a:r>
            <a:rPr lang="en-US" sz="2700" kern="1200" dirty="0" err="1"/>
            <a:t>oranžinė</a:t>
          </a:r>
          <a:r>
            <a:rPr lang="en-US" sz="2700" kern="1200" dirty="0"/>
            <a:t>, </a:t>
          </a:r>
          <a:r>
            <a:rPr lang="en-US" sz="2700" kern="1200" dirty="0" err="1"/>
            <a:t>geltona</a:t>
          </a:r>
          <a:r>
            <a:rPr lang="en-US" sz="2700" kern="1200" dirty="0"/>
            <a:t>, </a:t>
          </a:r>
          <a:r>
            <a:rPr lang="en-US" sz="2700" kern="1200" dirty="0" err="1"/>
            <a:t>žydra</a:t>
          </a:r>
          <a:r>
            <a:rPr lang="en-US" sz="2700" kern="1200" dirty="0"/>
            <a:t>, </a:t>
          </a:r>
          <a:r>
            <a:rPr lang="en-US" sz="2700" kern="1200" dirty="0" err="1"/>
            <a:t>žalia</a:t>
          </a:r>
          <a:r>
            <a:rPr lang="en-US" sz="2700" kern="1200" dirty="0"/>
            <a:t>, </a:t>
          </a:r>
          <a:r>
            <a:rPr lang="en-US" sz="2700" kern="1200" dirty="0" err="1"/>
            <a:t>violetinė</a:t>
          </a:r>
          <a:r>
            <a:rPr lang="en-US" sz="2700" kern="1200" dirty="0"/>
            <a:t> </a:t>
          </a:r>
          <a:r>
            <a:rPr lang="en-US" sz="2700" kern="1200" dirty="0" err="1"/>
            <a:t>ir</a:t>
          </a:r>
          <a:r>
            <a:rPr lang="en-US" sz="2700" kern="1200" dirty="0"/>
            <a:t> </a:t>
          </a:r>
          <a:r>
            <a:rPr lang="en-US" sz="2700" kern="1200" dirty="0" err="1"/>
            <a:t>mėlyna</a:t>
          </a:r>
          <a:r>
            <a:rPr lang="lt-LT" sz="2700" kern="1200" dirty="0"/>
            <a:t>.</a:t>
          </a:r>
          <a:endParaRPr lang="en-US" sz="2700" kern="1200" dirty="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lt-LT" sz="2700" kern="1200" dirty="0"/>
            <a:t>d) </a:t>
          </a:r>
          <a:r>
            <a:rPr lang="en-US" sz="2700" kern="1200" dirty="0" err="1"/>
            <a:t>Raudona</a:t>
          </a:r>
          <a:r>
            <a:rPr lang="en-US" sz="2700" kern="1200" dirty="0"/>
            <a:t>, </a:t>
          </a:r>
          <a:r>
            <a:rPr lang="en-US" sz="2700" kern="1200" dirty="0" err="1"/>
            <a:t>oranžinė</a:t>
          </a:r>
          <a:r>
            <a:rPr lang="en-US" sz="2700" kern="1200" dirty="0"/>
            <a:t>, </a:t>
          </a:r>
          <a:r>
            <a:rPr lang="en-US" sz="2700" kern="1200" dirty="0" err="1"/>
            <a:t>geltona</a:t>
          </a:r>
          <a:r>
            <a:rPr lang="en-US" sz="2700" kern="1200" dirty="0"/>
            <a:t>, </a:t>
          </a:r>
          <a:r>
            <a:rPr lang="en-US" sz="2700" kern="1200" dirty="0" err="1"/>
            <a:t>žydra</a:t>
          </a:r>
          <a:r>
            <a:rPr lang="en-US" sz="2700" kern="1200" dirty="0"/>
            <a:t>, </a:t>
          </a:r>
          <a:r>
            <a:rPr lang="en-US" sz="2700" kern="1200" dirty="0" err="1"/>
            <a:t>žalia</a:t>
          </a:r>
          <a:r>
            <a:rPr lang="en-US" sz="2700" kern="1200" dirty="0"/>
            <a:t>, </a:t>
          </a:r>
          <a:r>
            <a:rPr lang="en-US" sz="2700" kern="1200" dirty="0" err="1"/>
            <a:t>mėlyna</a:t>
          </a:r>
          <a:r>
            <a:rPr lang="en-US" sz="2700" kern="1200" dirty="0"/>
            <a:t> </a:t>
          </a:r>
          <a:r>
            <a:rPr lang="en-US" sz="2700" kern="1200" dirty="0" err="1"/>
            <a:t>ir</a:t>
          </a:r>
          <a:r>
            <a:rPr lang="en-US" sz="2700" kern="1200" dirty="0"/>
            <a:t> </a:t>
          </a:r>
          <a:r>
            <a:rPr lang="en-US" sz="2700" kern="1200" dirty="0" err="1"/>
            <a:t>violetinė</a:t>
          </a:r>
          <a:r>
            <a:rPr lang="lt-LT" sz="2700" kern="1200" dirty="0"/>
            <a:t>.</a:t>
          </a:r>
          <a:endParaRPr lang="en-US" sz="2700" kern="1200" dirty="0"/>
        </a:p>
      </dsp:txBody>
      <dsp:txXfrm>
        <a:off x="0" y="2671835"/>
        <a:ext cx="10817582" cy="6678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t-LT" sz="2500" b="1" kern="1200" dirty="0"/>
            <a:t>2</a:t>
          </a:r>
          <a:r>
            <a:rPr lang="lt-LT" sz="2500" kern="1200" dirty="0"/>
            <a:t>. </a:t>
          </a:r>
          <a:r>
            <a:rPr lang="lt-LT" sz="2500" b="1" kern="1200" dirty="0"/>
            <a:t>Kodėl žvejys plaukiančią žuvį mato aukščiau, negu ji yra iš tikrųjų?</a:t>
          </a:r>
          <a:endParaRPr lang="en-US" sz="25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t-LT" sz="2500" kern="1200"/>
            <a:t>a) Dėl šviesos atspindžio.</a:t>
          </a:r>
          <a:endParaRPr lang="en-US" sz="2500" kern="120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t-LT" sz="2500" kern="1200"/>
            <a:t>b) Dėl tiesiaeigio šviesos sklidimo.</a:t>
          </a:r>
          <a:endParaRPr lang="en-US" sz="2500" kern="120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t-LT" sz="2500" kern="1200"/>
            <a:t>c) Dėl šviesos išsklaidymo.</a:t>
          </a:r>
          <a:endParaRPr lang="en-US" sz="2500" kern="120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t-LT" sz="2500" kern="1200"/>
            <a:t>d) Dėl šviesos lūžimo.</a:t>
          </a:r>
          <a:endParaRPr lang="en-US" sz="2500" kern="1200"/>
        </a:p>
      </dsp:txBody>
      <dsp:txXfrm>
        <a:off x="0" y="2671835"/>
        <a:ext cx="10817582" cy="6678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A2686-F0F5-4143-8D02-14689A251801}">
      <dsp:nvSpPr>
        <dsp:cNvPr id="0" name=""/>
        <dsp:cNvSpPr/>
      </dsp:nvSpPr>
      <dsp:spPr>
        <a:xfrm>
          <a:off x="0" y="407"/>
          <a:ext cx="1081758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ED8CFA-E775-487C-8E72-F4A9FB3C0AD7}">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b="1" kern="1200" dirty="0"/>
            <a:t>3. </a:t>
          </a:r>
          <a:r>
            <a:rPr lang="en-US" sz="2800" b="1" kern="1200" dirty="0"/>
            <a:t>Per </a:t>
          </a:r>
          <a:r>
            <a:rPr lang="en-US" sz="2800" b="1" kern="1200" dirty="0" err="1"/>
            <a:t>kiek</a:t>
          </a:r>
          <a:r>
            <a:rPr lang="en-US" sz="2800" b="1" kern="1200" dirty="0"/>
            <a:t> </a:t>
          </a:r>
          <a:r>
            <a:rPr lang="en-US" sz="2800" b="1" kern="1200" dirty="0" err="1"/>
            <a:t>laiko</a:t>
          </a:r>
          <a:r>
            <a:rPr lang="en-US" sz="2800" b="1" kern="1200" dirty="0"/>
            <a:t> </a:t>
          </a:r>
          <a:r>
            <a:rPr lang="en-US" sz="2800" b="1" kern="1200" dirty="0" err="1"/>
            <a:t>Saulės</a:t>
          </a:r>
          <a:r>
            <a:rPr lang="en-US" sz="2800" b="1" kern="1200" dirty="0"/>
            <a:t> </a:t>
          </a:r>
          <a:r>
            <a:rPr lang="en-US" sz="2800" b="1" kern="1200" dirty="0" err="1"/>
            <a:t>šviesa</a:t>
          </a:r>
          <a:r>
            <a:rPr lang="en-US" sz="2800" b="1" kern="1200" dirty="0"/>
            <a:t> </a:t>
          </a:r>
          <a:r>
            <a:rPr lang="en-US" sz="2800" b="1" kern="1200" dirty="0" err="1"/>
            <a:t>atkeliauja</a:t>
          </a:r>
          <a:r>
            <a:rPr lang="en-US" sz="2800" b="1" kern="1200" dirty="0"/>
            <a:t> į </a:t>
          </a:r>
          <a:r>
            <a:rPr lang="en-US" sz="2800" b="1" kern="1200" dirty="0" err="1"/>
            <a:t>Žemę</a:t>
          </a:r>
          <a:r>
            <a:rPr lang="en-US" sz="2800" b="1" kern="1200" dirty="0"/>
            <a:t>?</a:t>
          </a:r>
        </a:p>
      </dsp:txBody>
      <dsp:txXfrm>
        <a:off x="0" y="407"/>
        <a:ext cx="10817582" cy="667856"/>
      </dsp:txXfrm>
    </dsp:sp>
    <dsp:sp modelId="{FAEC4BC3-8A22-42C5-B01A-1DFADE330922}">
      <dsp:nvSpPr>
        <dsp:cNvPr id="0" name=""/>
        <dsp:cNvSpPr/>
      </dsp:nvSpPr>
      <dsp:spPr>
        <a:xfrm>
          <a:off x="0" y="668264"/>
          <a:ext cx="1081758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8A37E0-8B2E-4F77-AD5D-55069F6ADEFA}">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a) </a:t>
          </a:r>
          <a:r>
            <a:rPr lang="en-US" sz="3000" kern="1200" dirty="0" err="1"/>
            <a:t>Akimirksniu</a:t>
          </a:r>
          <a:r>
            <a:rPr lang="lt-LT" sz="3000" kern="1200" dirty="0"/>
            <a:t>.</a:t>
          </a:r>
          <a:endParaRPr lang="en-US" sz="3000" kern="1200" dirty="0"/>
        </a:p>
      </dsp:txBody>
      <dsp:txXfrm>
        <a:off x="0" y="668264"/>
        <a:ext cx="10817582" cy="667856"/>
      </dsp:txXfrm>
    </dsp:sp>
    <dsp:sp modelId="{B4715C3D-3785-4079-AE78-5FF9A9FBDA97}">
      <dsp:nvSpPr>
        <dsp:cNvPr id="0" name=""/>
        <dsp:cNvSpPr/>
      </dsp:nvSpPr>
      <dsp:spPr>
        <a:xfrm>
          <a:off x="0" y="1336121"/>
          <a:ext cx="1081758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27F1E4-729D-4197-87E8-8D91ABC596A5}">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b) </a:t>
          </a:r>
          <a:r>
            <a:rPr lang="en-US" sz="3000" b="0" kern="1200" dirty="0"/>
            <a:t>Per 8 min 17 s</a:t>
          </a:r>
          <a:r>
            <a:rPr lang="lt-LT" sz="3000" b="0" kern="1200" dirty="0"/>
            <a:t>.</a:t>
          </a:r>
          <a:endParaRPr lang="en-US" sz="3000" b="0" kern="1200" dirty="0"/>
        </a:p>
      </dsp:txBody>
      <dsp:txXfrm>
        <a:off x="0" y="1336121"/>
        <a:ext cx="10817582" cy="667856"/>
      </dsp:txXfrm>
    </dsp:sp>
    <dsp:sp modelId="{D5F129CE-0EC5-4144-BD15-2FD7F82FCFB9}">
      <dsp:nvSpPr>
        <dsp:cNvPr id="0" name=""/>
        <dsp:cNvSpPr/>
      </dsp:nvSpPr>
      <dsp:spPr>
        <a:xfrm>
          <a:off x="0" y="2003978"/>
          <a:ext cx="1081758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A3FF6-9E73-467F-B5C7-2CDAD9862C41}">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c) </a:t>
          </a:r>
          <a:r>
            <a:rPr lang="en-US" sz="3000" kern="1200" dirty="0"/>
            <a:t>Per </a:t>
          </a:r>
          <a:r>
            <a:rPr lang="en-US" sz="3000" kern="1200" dirty="0" err="1"/>
            <a:t>parą</a:t>
          </a:r>
          <a:r>
            <a:rPr lang="en-US" sz="3000" kern="1200" dirty="0"/>
            <a:t> </a:t>
          </a:r>
          <a:r>
            <a:rPr lang="en-US" sz="3000" kern="1200" dirty="0" err="1"/>
            <a:t>laiko</a:t>
          </a:r>
          <a:r>
            <a:rPr lang="lt-LT" sz="3000" kern="1200" dirty="0"/>
            <a:t>.</a:t>
          </a:r>
          <a:endParaRPr lang="en-US" sz="3000" kern="1200" dirty="0"/>
        </a:p>
      </dsp:txBody>
      <dsp:txXfrm>
        <a:off x="0" y="2003978"/>
        <a:ext cx="10817582" cy="667856"/>
      </dsp:txXfrm>
    </dsp:sp>
    <dsp:sp modelId="{DFE611FA-3DC6-4BB1-8C2E-67D6F7C3C198}">
      <dsp:nvSpPr>
        <dsp:cNvPr id="0" name=""/>
        <dsp:cNvSpPr/>
      </dsp:nvSpPr>
      <dsp:spPr>
        <a:xfrm>
          <a:off x="0" y="2671835"/>
          <a:ext cx="1081758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34936C-1E9E-4BE1-AFF9-83FF7AD5093C}">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endParaRPr lang="en-US" sz="3000" kern="1200" dirty="0"/>
        </a:p>
      </dsp:txBody>
      <dsp:txXfrm>
        <a:off x="0" y="2671835"/>
        <a:ext cx="10817582" cy="6678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b="1" kern="1200" dirty="0"/>
            <a:t>4. </a:t>
          </a:r>
          <a:r>
            <a:rPr lang="lt-LT" sz="3000" b="1" kern="1200" dirty="0">
              <a:latin typeface="inherit"/>
            </a:rPr>
            <a:t>Kaip giliai vandenyje gali prasiskverbti Saulės šviesa? </a:t>
          </a:r>
          <a:endParaRPr lang="en-US" sz="30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a) </a:t>
          </a:r>
          <a:r>
            <a:rPr lang="lt-LT" sz="3000" kern="1200" dirty="0">
              <a:solidFill>
                <a:schemeClr val="tx1"/>
              </a:solidFill>
              <a:latin typeface="inherit"/>
            </a:rPr>
            <a:t>~ 80 m</a:t>
          </a:r>
          <a:r>
            <a:rPr lang="lt-LT" sz="3000" kern="1200" dirty="0"/>
            <a:t>.</a:t>
          </a:r>
          <a:endParaRPr lang="en-US" sz="3000" kern="1200" dirty="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b) </a:t>
          </a:r>
          <a:r>
            <a:rPr lang="lt-LT" sz="3000" kern="1200" dirty="0">
              <a:latin typeface="inherit"/>
            </a:rPr>
            <a:t>~ 200 m</a:t>
          </a:r>
          <a:r>
            <a:rPr lang="lt-LT" sz="3000" kern="1200" dirty="0"/>
            <a:t>.</a:t>
          </a:r>
          <a:endParaRPr lang="en-US" sz="30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c) </a:t>
          </a:r>
          <a:r>
            <a:rPr lang="lt-LT" sz="3000" kern="1200" dirty="0">
              <a:latin typeface="inherit"/>
            </a:rPr>
            <a:t>~ 1 km</a:t>
          </a:r>
          <a:r>
            <a:rPr lang="lt-LT" sz="3000" kern="1200" dirty="0"/>
            <a:t>.</a:t>
          </a:r>
          <a:endParaRPr lang="en-US" sz="3000" kern="1200" dirty="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endParaRPr lang="en-US" sz="3000" kern="1200" dirty="0"/>
        </a:p>
      </dsp:txBody>
      <dsp:txXfrm>
        <a:off x="0" y="2671835"/>
        <a:ext cx="10817582" cy="6678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b="1" kern="1200" dirty="0"/>
            <a:t>5. </a:t>
          </a:r>
          <a:r>
            <a:rPr lang="lt-LT" sz="2800" b="1" kern="1200" dirty="0">
              <a:latin typeface="inherit"/>
            </a:rPr>
            <a:t>Kodėl Žemėje dangus – mėlynas, o Mėnulyje – juodas?</a:t>
          </a:r>
          <a:endParaRPr lang="en-US" sz="28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lt-LT" sz="1800" kern="1200" dirty="0"/>
            <a:t>a) </a:t>
          </a:r>
          <a:r>
            <a:rPr lang="lt-LT" sz="1800" kern="1200" dirty="0">
              <a:solidFill>
                <a:schemeClr val="tx1"/>
              </a:solidFill>
              <a:latin typeface="inherit"/>
            </a:rPr>
            <a:t>Žemės oro dalelės į visas puses skaido Saulės šviesą (mėlynąją jos dalį), o Mėnulyje oro nėra, todėl ten niekas šviesos neskaido.</a:t>
          </a:r>
          <a:endParaRPr lang="en-US" sz="1800" kern="1200" dirty="0">
            <a:solidFill>
              <a:schemeClr val="tx1"/>
            </a:solidFill>
          </a:endParaRPr>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lt-LT" sz="1800" kern="1200" dirty="0"/>
            <a:t>b) </a:t>
          </a:r>
          <a:r>
            <a:rPr lang="lt-LT" sz="1800" kern="1200" dirty="0">
              <a:latin typeface="inherit"/>
            </a:rPr>
            <a:t>Žemę gaubiantis ozono sluoksnis išskaido Saulės šviesos spektrą. Mėnulis neturi ozono sluoksnio, todėl dangus iš ten atrodo juodas.</a:t>
          </a:r>
          <a:endParaRPr lang="en-US" sz="18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n-US" sz="1800" kern="1200" dirty="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n-US" sz="1800" kern="1200" dirty="0"/>
        </a:p>
      </dsp:txBody>
      <dsp:txXfrm>
        <a:off x="0" y="2671835"/>
        <a:ext cx="10817582" cy="6678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b="1" kern="1200" dirty="0">
              <a:latin typeface="inherit"/>
            </a:rPr>
            <a:t>6. Kodėl žvaigždės mirga, kai pažiūri į jas iš Žemės?</a:t>
          </a:r>
          <a:endParaRPr lang="en-US" sz="28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lt-LT" sz="2200" kern="1200" dirty="0"/>
            <a:t>a) </a:t>
          </a:r>
          <a:r>
            <a:rPr lang="lt-LT" sz="2200" kern="1200" dirty="0">
              <a:latin typeface="inherit"/>
            </a:rPr>
            <a:t>Nes šviesą sudaro fotonai ir jie osciliuoja kaip banga.</a:t>
          </a:r>
          <a:endParaRPr lang="en-US" sz="2200" kern="1200" dirty="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lt-LT" sz="2200" kern="1200" dirty="0"/>
            <a:t>b) </a:t>
          </a:r>
          <a:r>
            <a:rPr lang="lt-LT" sz="2200" kern="1200" dirty="0">
              <a:latin typeface="inherit"/>
            </a:rPr>
            <a:t>Nes termobranduoliniai procesai vykstantys žvaigždėse yra nepastovūs ir nuolat kintantys.</a:t>
          </a:r>
          <a:endParaRPr lang="en-US" sz="22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lt-LT" sz="2200" kern="1200" dirty="0"/>
            <a:t>c) </a:t>
          </a:r>
          <a:r>
            <a:rPr lang="lt-LT" sz="2200" kern="1200" dirty="0">
              <a:solidFill>
                <a:schemeClr val="tx1"/>
              </a:solidFill>
              <a:latin typeface="inherit"/>
            </a:rPr>
            <a:t>Dėl Žemės atmosferos raibuliavimo.</a:t>
          </a:r>
          <a:endParaRPr lang="en-US" sz="2200" kern="1200" dirty="0">
            <a:solidFill>
              <a:schemeClr val="tx1"/>
            </a:solidFill>
          </a:endParaRPr>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2671835"/>
        <a:ext cx="10817582" cy="6678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b="1" kern="1200" dirty="0">
              <a:latin typeface="ff1"/>
            </a:rPr>
            <a:t>7. Kodėl Saulei </a:t>
          </a:r>
          <a:r>
            <a:rPr lang="lt-LT" sz="2800" b="1" kern="1200" dirty="0">
              <a:latin typeface="inherit"/>
            </a:rPr>
            <a:t>leidžiantis</a:t>
          </a:r>
          <a:r>
            <a:rPr lang="lt-LT" sz="2800" b="1" kern="1200" dirty="0">
              <a:latin typeface="ff1"/>
            </a:rPr>
            <a:t> ties horizontu ji matoma „suplota“? </a:t>
          </a:r>
          <a:endParaRPr lang="en-US" sz="28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a) Dėl šviesos atspindžio.</a:t>
          </a:r>
          <a:endParaRPr lang="en-US" sz="3000" kern="1200" dirty="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b) Dėl tiesiaeigio šviesos sklidimo.</a:t>
          </a:r>
          <a:endParaRPr lang="en-US" sz="30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c) </a:t>
          </a:r>
          <a:r>
            <a:rPr lang="lt-LT" sz="2800" kern="1200" dirty="0"/>
            <a:t>Dėl šviesos išsklaidymo.</a:t>
          </a:r>
          <a:endParaRPr lang="en-US" sz="2800" kern="1200" dirty="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kern="1200" dirty="0"/>
            <a:t>d) Dėl šviesos lūžimo</a:t>
          </a:r>
          <a:r>
            <a:rPr lang="lt-LT" sz="3000" kern="1200" dirty="0"/>
            <a:t>.</a:t>
          </a:r>
          <a:endParaRPr lang="en-US" sz="3000" kern="1200" dirty="0"/>
        </a:p>
      </dsp:txBody>
      <dsp:txXfrm>
        <a:off x="0" y="2671835"/>
        <a:ext cx="10817582" cy="6678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b="1" kern="1200" dirty="0"/>
            <a:t>8. Kokiu reiškiniu paaiškinamas brangakmenių spindėjimas? </a:t>
          </a:r>
          <a:endParaRPr lang="en-US" sz="2800" b="1" kern="1200" dirty="0"/>
        </a:p>
      </dsp:txBody>
      <dsp:txXfrm>
        <a:off x="0" y="407"/>
        <a:ext cx="10817582" cy="667856"/>
      </dsp:txXfrm>
    </dsp:sp>
    <dsp:sp modelId="{A255E818-B908-4112-A2B4-C49630FC6608}">
      <dsp:nvSpPr>
        <dsp:cNvPr id="0" name=""/>
        <dsp:cNvSpPr/>
      </dsp:nvSpPr>
      <dsp:spPr>
        <a:xfrm>
          <a:off x="0" y="668264"/>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kern="1200" dirty="0"/>
            <a:t>a) Šviesos atspindžiu .</a:t>
          </a:r>
          <a:endParaRPr lang="en-US" sz="2800" kern="1200" dirty="0"/>
        </a:p>
      </dsp:txBody>
      <dsp:txXfrm>
        <a:off x="0" y="668264"/>
        <a:ext cx="10817582" cy="667856"/>
      </dsp:txXfrm>
    </dsp:sp>
    <dsp:sp modelId="{90E39AA3-01A9-4967-9455-0EA9A4EAFF2F}">
      <dsp:nvSpPr>
        <dsp:cNvPr id="0" name=""/>
        <dsp:cNvSpPr/>
      </dsp:nvSpPr>
      <dsp:spPr>
        <a:xfrm>
          <a:off x="0" y="1336121"/>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kern="1200" dirty="0"/>
            <a:t>b) Visišku šviesos atspindžiu .</a:t>
          </a:r>
          <a:endParaRPr lang="en-US" sz="2800" kern="1200" dirty="0"/>
        </a:p>
      </dsp:txBody>
      <dsp:txXfrm>
        <a:off x="0" y="1336121"/>
        <a:ext cx="10817582" cy="667856"/>
      </dsp:txXfrm>
    </dsp:sp>
    <dsp:sp modelId="{94CF6BB6-0304-4C4A-BBCF-689B50B61159}">
      <dsp:nvSpPr>
        <dsp:cNvPr id="0" name=""/>
        <dsp:cNvSpPr/>
      </dsp:nvSpPr>
      <dsp:spPr>
        <a:xfrm>
          <a:off x="0" y="2003978"/>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kern="1200" dirty="0"/>
            <a:t>c) Šviesos lūžimu .</a:t>
          </a:r>
          <a:endParaRPr lang="en-US" sz="2800" kern="1200" dirty="0"/>
        </a:p>
      </dsp:txBody>
      <dsp:txXfrm>
        <a:off x="0" y="2003978"/>
        <a:ext cx="10817582" cy="667856"/>
      </dsp:txXfrm>
    </dsp:sp>
    <dsp:sp modelId="{3525570F-F74A-4FD8-8680-2E7BB764A5DD}">
      <dsp:nvSpPr>
        <dsp:cNvPr id="0" name=""/>
        <dsp:cNvSpPr/>
      </dsp:nvSpPr>
      <dsp:spPr>
        <a:xfrm>
          <a:off x="0" y="2671835"/>
          <a:ext cx="108175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081758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t-LT" sz="2800" kern="1200" dirty="0"/>
            <a:t>d) Šviesos išsklaidymu.</a:t>
          </a:r>
          <a:endParaRPr lang="en-US" sz="2800" kern="1200" dirty="0"/>
        </a:p>
      </dsp:txBody>
      <dsp:txXfrm>
        <a:off x="0" y="2671835"/>
        <a:ext cx="10817582" cy="6678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07"/>
          <a:ext cx="118093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07"/>
          <a:ext cx="1180931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lt-LT" sz="2400" b="1" kern="1200" dirty="0"/>
            <a:t>9. Kurios spalvos šviesos pluoštas pereidamas iš oro į stiklą, lūžta labiausiai? </a:t>
          </a:r>
          <a:endParaRPr lang="en-US" sz="2400" b="1" kern="1200" dirty="0"/>
        </a:p>
      </dsp:txBody>
      <dsp:txXfrm>
        <a:off x="0" y="407"/>
        <a:ext cx="11809312" cy="667856"/>
      </dsp:txXfrm>
    </dsp:sp>
    <dsp:sp modelId="{A255E818-B908-4112-A2B4-C49630FC6608}">
      <dsp:nvSpPr>
        <dsp:cNvPr id="0" name=""/>
        <dsp:cNvSpPr/>
      </dsp:nvSpPr>
      <dsp:spPr>
        <a:xfrm>
          <a:off x="0" y="668264"/>
          <a:ext cx="118093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668264"/>
          <a:ext cx="1180931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a) Raudonas.</a:t>
          </a:r>
          <a:endParaRPr lang="en-US" sz="3000" kern="1200" dirty="0"/>
        </a:p>
      </dsp:txBody>
      <dsp:txXfrm>
        <a:off x="0" y="668264"/>
        <a:ext cx="11809312" cy="667856"/>
      </dsp:txXfrm>
    </dsp:sp>
    <dsp:sp modelId="{90E39AA3-01A9-4967-9455-0EA9A4EAFF2F}">
      <dsp:nvSpPr>
        <dsp:cNvPr id="0" name=""/>
        <dsp:cNvSpPr/>
      </dsp:nvSpPr>
      <dsp:spPr>
        <a:xfrm>
          <a:off x="0" y="1336121"/>
          <a:ext cx="118093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336121"/>
          <a:ext cx="1180931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b) Mėlynas.</a:t>
          </a:r>
          <a:endParaRPr lang="en-US" sz="3000" kern="1200" dirty="0"/>
        </a:p>
      </dsp:txBody>
      <dsp:txXfrm>
        <a:off x="0" y="1336121"/>
        <a:ext cx="11809312" cy="667856"/>
      </dsp:txXfrm>
    </dsp:sp>
    <dsp:sp modelId="{94CF6BB6-0304-4C4A-BBCF-689B50B61159}">
      <dsp:nvSpPr>
        <dsp:cNvPr id="0" name=""/>
        <dsp:cNvSpPr/>
      </dsp:nvSpPr>
      <dsp:spPr>
        <a:xfrm>
          <a:off x="0" y="2003978"/>
          <a:ext cx="118093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003978"/>
          <a:ext cx="1180931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c) Žalias.</a:t>
          </a:r>
          <a:endParaRPr lang="en-US" sz="3000" kern="1200" dirty="0"/>
        </a:p>
      </dsp:txBody>
      <dsp:txXfrm>
        <a:off x="0" y="2003978"/>
        <a:ext cx="11809312" cy="667856"/>
      </dsp:txXfrm>
    </dsp:sp>
    <dsp:sp modelId="{3525570F-F74A-4FD8-8680-2E7BB764A5DD}">
      <dsp:nvSpPr>
        <dsp:cNvPr id="0" name=""/>
        <dsp:cNvSpPr/>
      </dsp:nvSpPr>
      <dsp:spPr>
        <a:xfrm>
          <a:off x="0" y="2671835"/>
          <a:ext cx="118093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671835"/>
          <a:ext cx="11809312" cy="66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lt-LT" sz="3000" kern="1200" dirty="0"/>
            <a:t>d) Violetinis.</a:t>
          </a:r>
          <a:endParaRPr lang="en-US" sz="3000" kern="1200" dirty="0"/>
        </a:p>
      </dsp:txBody>
      <dsp:txXfrm>
        <a:off x="0" y="2671835"/>
        <a:ext cx="11809312" cy="6678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125CF-5025-471E-9315-12F2E74866DF}">
      <dsp:nvSpPr>
        <dsp:cNvPr id="0" name=""/>
        <dsp:cNvSpPr/>
      </dsp:nvSpPr>
      <dsp:spPr>
        <a:xfrm>
          <a:off x="0" y="445"/>
          <a:ext cx="1102541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039CE3-14C6-4CD2-909D-AA1F3884B56D}">
      <dsp:nvSpPr>
        <dsp:cNvPr id="0" name=""/>
        <dsp:cNvSpPr/>
      </dsp:nvSpPr>
      <dsp:spPr>
        <a:xfrm>
          <a:off x="0" y="445"/>
          <a:ext cx="11025415" cy="729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lt-LT" sz="2400" b="1" kern="1200" dirty="0"/>
            <a:t>10. Žmogus stovi prieš veidrodį 15 cm atstumu. Kokiu atstumu nuo žmogaus bus jo atvaizdas, kai žmogus nutols nuo veidrodžio dar 10 cm?</a:t>
          </a:r>
          <a:endParaRPr lang="en-US" sz="2400" b="1" kern="1200" dirty="0"/>
        </a:p>
      </dsp:txBody>
      <dsp:txXfrm>
        <a:off x="0" y="445"/>
        <a:ext cx="11025415" cy="729263"/>
      </dsp:txXfrm>
    </dsp:sp>
    <dsp:sp modelId="{A255E818-B908-4112-A2B4-C49630FC6608}">
      <dsp:nvSpPr>
        <dsp:cNvPr id="0" name=""/>
        <dsp:cNvSpPr/>
      </dsp:nvSpPr>
      <dsp:spPr>
        <a:xfrm>
          <a:off x="0" y="729708"/>
          <a:ext cx="1102541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6617-B84D-4F10-AF65-1AD6E2F9406B}">
      <dsp:nvSpPr>
        <dsp:cNvPr id="0" name=""/>
        <dsp:cNvSpPr/>
      </dsp:nvSpPr>
      <dsp:spPr>
        <a:xfrm>
          <a:off x="0" y="729708"/>
          <a:ext cx="11025415" cy="729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lt-LT" sz="3300" kern="1200" dirty="0"/>
            <a:t>a) 25 cm.</a:t>
          </a:r>
          <a:endParaRPr lang="en-US" sz="3300" kern="1200" dirty="0"/>
        </a:p>
      </dsp:txBody>
      <dsp:txXfrm>
        <a:off x="0" y="729708"/>
        <a:ext cx="11025415" cy="729263"/>
      </dsp:txXfrm>
    </dsp:sp>
    <dsp:sp modelId="{90E39AA3-01A9-4967-9455-0EA9A4EAFF2F}">
      <dsp:nvSpPr>
        <dsp:cNvPr id="0" name=""/>
        <dsp:cNvSpPr/>
      </dsp:nvSpPr>
      <dsp:spPr>
        <a:xfrm>
          <a:off x="0" y="1458971"/>
          <a:ext cx="1102541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A0F04-A9F7-4859-AE23-6CAB8507D720}">
      <dsp:nvSpPr>
        <dsp:cNvPr id="0" name=""/>
        <dsp:cNvSpPr/>
      </dsp:nvSpPr>
      <dsp:spPr>
        <a:xfrm>
          <a:off x="0" y="1458971"/>
          <a:ext cx="11025415" cy="729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lt-LT" sz="3300" kern="1200" dirty="0"/>
            <a:t>b) 40 cm.</a:t>
          </a:r>
          <a:endParaRPr lang="en-US" sz="3300" kern="1200" dirty="0"/>
        </a:p>
      </dsp:txBody>
      <dsp:txXfrm>
        <a:off x="0" y="1458971"/>
        <a:ext cx="11025415" cy="729263"/>
      </dsp:txXfrm>
    </dsp:sp>
    <dsp:sp modelId="{94CF6BB6-0304-4C4A-BBCF-689B50B61159}">
      <dsp:nvSpPr>
        <dsp:cNvPr id="0" name=""/>
        <dsp:cNvSpPr/>
      </dsp:nvSpPr>
      <dsp:spPr>
        <a:xfrm>
          <a:off x="0" y="2188234"/>
          <a:ext cx="1102541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B8E4E3-FF17-492F-97C5-F2D51B7FA1F9}">
      <dsp:nvSpPr>
        <dsp:cNvPr id="0" name=""/>
        <dsp:cNvSpPr/>
      </dsp:nvSpPr>
      <dsp:spPr>
        <a:xfrm>
          <a:off x="0" y="2188234"/>
          <a:ext cx="11025415" cy="729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lt-LT" sz="3300" kern="1200" dirty="0"/>
            <a:t>c) 50 cm.</a:t>
          </a:r>
          <a:endParaRPr lang="en-US" sz="3300" kern="1200" dirty="0"/>
        </a:p>
      </dsp:txBody>
      <dsp:txXfrm>
        <a:off x="0" y="2188234"/>
        <a:ext cx="11025415" cy="729263"/>
      </dsp:txXfrm>
    </dsp:sp>
    <dsp:sp modelId="{3525570F-F74A-4FD8-8680-2E7BB764A5DD}">
      <dsp:nvSpPr>
        <dsp:cNvPr id="0" name=""/>
        <dsp:cNvSpPr/>
      </dsp:nvSpPr>
      <dsp:spPr>
        <a:xfrm>
          <a:off x="0" y="2917497"/>
          <a:ext cx="1102541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25568-FB51-4EAB-8CC4-57E3742C4320}">
      <dsp:nvSpPr>
        <dsp:cNvPr id="0" name=""/>
        <dsp:cNvSpPr/>
      </dsp:nvSpPr>
      <dsp:spPr>
        <a:xfrm>
          <a:off x="0" y="2917497"/>
          <a:ext cx="11025415" cy="729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endParaRPr lang="en-US" sz="3300" kern="1200" dirty="0"/>
        </a:p>
      </dsp:txBody>
      <dsp:txXfrm>
        <a:off x="0" y="2917497"/>
        <a:ext cx="11025415" cy="7292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FB62F-2490-489E-9F33-8262C648C71B}">
      <dsp:nvSpPr>
        <dsp:cNvPr id="0" name=""/>
        <dsp:cNvSpPr/>
      </dsp:nvSpPr>
      <dsp:spPr>
        <a:xfrm>
          <a:off x="0" y="0"/>
          <a:ext cx="679297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54E308-942E-43BB-8A9A-68F5A42CACC7}">
      <dsp:nvSpPr>
        <dsp:cNvPr id="0" name=""/>
        <dsp:cNvSpPr/>
      </dsp:nvSpPr>
      <dsp:spPr>
        <a:xfrm>
          <a:off x="0" y="0"/>
          <a:ext cx="1358595" cy="5447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lt-LT" sz="1600" b="1" kern="1200" dirty="0"/>
            <a:t>ATSAKYMAI: </a:t>
          </a:r>
          <a:endParaRPr lang="en-US" sz="1600" b="1" kern="1200" dirty="0"/>
        </a:p>
      </dsp:txBody>
      <dsp:txXfrm>
        <a:off x="0" y="0"/>
        <a:ext cx="1358595" cy="5447744"/>
      </dsp:txXfrm>
    </dsp:sp>
    <dsp:sp modelId="{5B0F2B39-74C0-496E-A5F1-2564E9E4E1EF}">
      <dsp:nvSpPr>
        <dsp:cNvPr id="0" name=""/>
        <dsp:cNvSpPr/>
      </dsp:nvSpPr>
      <dsp:spPr>
        <a:xfrm>
          <a:off x="1460490" y="25802"/>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1 - A</a:t>
          </a:r>
          <a:endParaRPr lang="en-US" sz="2300" kern="1200" dirty="0"/>
        </a:p>
      </dsp:txBody>
      <dsp:txXfrm>
        <a:off x="1460490" y="25802"/>
        <a:ext cx="5332488" cy="516046"/>
      </dsp:txXfrm>
    </dsp:sp>
    <dsp:sp modelId="{99508530-5964-4F4F-9797-55702451E54B}">
      <dsp:nvSpPr>
        <dsp:cNvPr id="0" name=""/>
        <dsp:cNvSpPr/>
      </dsp:nvSpPr>
      <dsp:spPr>
        <a:xfrm>
          <a:off x="1358595" y="541848"/>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C44DA7-05CF-4609-9E57-6DE09BB5002A}">
      <dsp:nvSpPr>
        <dsp:cNvPr id="0" name=""/>
        <dsp:cNvSpPr/>
      </dsp:nvSpPr>
      <dsp:spPr>
        <a:xfrm>
          <a:off x="1460490" y="567650"/>
          <a:ext cx="5089806"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2 - B</a:t>
          </a:r>
          <a:endParaRPr lang="en-US" sz="2300" kern="1200" dirty="0"/>
        </a:p>
      </dsp:txBody>
      <dsp:txXfrm>
        <a:off x="1460490" y="567650"/>
        <a:ext cx="5089806" cy="516046"/>
      </dsp:txXfrm>
    </dsp:sp>
    <dsp:sp modelId="{5576F240-58A4-4C7C-B919-E7BD5E988DB5}">
      <dsp:nvSpPr>
        <dsp:cNvPr id="0" name=""/>
        <dsp:cNvSpPr/>
      </dsp:nvSpPr>
      <dsp:spPr>
        <a:xfrm>
          <a:off x="1358595" y="1083696"/>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F3FA6-EEB3-4008-B42F-0D52A83747B8}">
      <dsp:nvSpPr>
        <dsp:cNvPr id="0" name=""/>
        <dsp:cNvSpPr/>
      </dsp:nvSpPr>
      <dsp:spPr>
        <a:xfrm>
          <a:off x="1460490" y="1109499"/>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3 - B</a:t>
          </a:r>
          <a:endParaRPr lang="en-US" sz="2300" kern="1200" dirty="0"/>
        </a:p>
      </dsp:txBody>
      <dsp:txXfrm>
        <a:off x="1460490" y="1109499"/>
        <a:ext cx="5332488" cy="516046"/>
      </dsp:txXfrm>
    </dsp:sp>
    <dsp:sp modelId="{25039462-FE3F-4C87-A389-3410E97EC8F9}">
      <dsp:nvSpPr>
        <dsp:cNvPr id="0" name=""/>
        <dsp:cNvSpPr/>
      </dsp:nvSpPr>
      <dsp:spPr>
        <a:xfrm>
          <a:off x="1358595" y="1625545"/>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EC695-0673-477A-9571-FC4578FCB882}">
      <dsp:nvSpPr>
        <dsp:cNvPr id="0" name=""/>
        <dsp:cNvSpPr/>
      </dsp:nvSpPr>
      <dsp:spPr>
        <a:xfrm>
          <a:off x="1460490" y="1651347"/>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4 - A</a:t>
          </a:r>
          <a:endParaRPr lang="en-US" sz="2300" kern="1200" dirty="0"/>
        </a:p>
      </dsp:txBody>
      <dsp:txXfrm>
        <a:off x="1460490" y="1651347"/>
        <a:ext cx="5332488" cy="516046"/>
      </dsp:txXfrm>
    </dsp:sp>
    <dsp:sp modelId="{F0A9CE66-3D20-464F-A78A-07DDC987A48B}">
      <dsp:nvSpPr>
        <dsp:cNvPr id="0" name=""/>
        <dsp:cNvSpPr/>
      </dsp:nvSpPr>
      <dsp:spPr>
        <a:xfrm>
          <a:off x="1358595" y="2167393"/>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2D1E16-4A18-47AE-81C0-84420D50388E}">
      <dsp:nvSpPr>
        <dsp:cNvPr id="0" name=""/>
        <dsp:cNvSpPr/>
      </dsp:nvSpPr>
      <dsp:spPr>
        <a:xfrm>
          <a:off x="1460490" y="2193196"/>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5 - A</a:t>
          </a:r>
          <a:endParaRPr lang="en-US" sz="2300" kern="1200" dirty="0"/>
        </a:p>
      </dsp:txBody>
      <dsp:txXfrm>
        <a:off x="1460490" y="2193196"/>
        <a:ext cx="5332488" cy="516046"/>
      </dsp:txXfrm>
    </dsp:sp>
    <dsp:sp modelId="{433135E7-5C0C-4317-BAF0-3CA0BE202C9F}">
      <dsp:nvSpPr>
        <dsp:cNvPr id="0" name=""/>
        <dsp:cNvSpPr/>
      </dsp:nvSpPr>
      <dsp:spPr>
        <a:xfrm>
          <a:off x="1358595" y="2709242"/>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820D22-6806-4307-BEED-760C6129C31F}">
      <dsp:nvSpPr>
        <dsp:cNvPr id="0" name=""/>
        <dsp:cNvSpPr/>
      </dsp:nvSpPr>
      <dsp:spPr>
        <a:xfrm>
          <a:off x="1460490" y="2735044"/>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6 - C</a:t>
          </a:r>
          <a:endParaRPr lang="en-US" sz="2300" kern="1200" dirty="0"/>
        </a:p>
      </dsp:txBody>
      <dsp:txXfrm>
        <a:off x="1460490" y="2735044"/>
        <a:ext cx="5332488" cy="516046"/>
      </dsp:txXfrm>
    </dsp:sp>
    <dsp:sp modelId="{AC43B212-CF69-4258-907C-5FDB4764AB26}">
      <dsp:nvSpPr>
        <dsp:cNvPr id="0" name=""/>
        <dsp:cNvSpPr/>
      </dsp:nvSpPr>
      <dsp:spPr>
        <a:xfrm>
          <a:off x="1358595" y="3251090"/>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4589F2-36EA-42CF-9185-A29128B82F04}">
      <dsp:nvSpPr>
        <dsp:cNvPr id="0" name=""/>
        <dsp:cNvSpPr/>
      </dsp:nvSpPr>
      <dsp:spPr>
        <a:xfrm>
          <a:off x="1460490" y="3276893"/>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7 - D</a:t>
          </a:r>
          <a:endParaRPr lang="en-US" sz="2300" kern="1200" dirty="0"/>
        </a:p>
      </dsp:txBody>
      <dsp:txXfrm>
        <a:off x="1460490" y="3276893"/>
        <a:ext cx="5332488" cy="516046"/>
      </dsp:txXfrm>
    </dsp:sp>
    <dsp:sp modelId="{A7E35465-F2F0-4FF5-8548-88CAD1F88368}">
      <dsp:nvSpPr>
        <dsp:cNvPr id="0" name=""/>
        <dsp:cNvSpPr/>
      </dsp:nvSpPr>
      <dsp:spPr>
        <a:xfrm>
          <a:off x="1358595" y="3792939"/>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CE3165-D16F-48AF-862A-9B6F5A6D32C4}">
      <dsp:nvSpPr>
        <dsp:cNvPr id="0" name=""/>
        <dsp:cNvSpPr/>
      </dsp:nvSpPr>
      <dsp:spPr>
        <a:xfrm>
          <a:off x="1460490" y="3818741"/>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8 - A</a:t>
          </a:r>
          <a:endParaRPr lang="en-US" sz="2300" kern="1200" dirty="0"/>
        </a:p>
      </dsp:txBody>
      <dsp:txXfrm>
        <a:off x="1460490" y="3818741"/>
        <a:ext cx="5332488" cy="516046"/>
      </dsp:txXfrm>
    </dsp:sp>
    <dsp:sp modelId="{98DBD7EA-D117-4558-B04B-62C2B3D3778C}">
      <dsp:nvSpPr>
        <dsp:cNvPr id="0" name=""/>
        <dsp:cNvSpPr/>
      </dsp:nvSpPr>
      <dsp:spPr>
        <a:xfrm>
          <a:off x="1358595" y="4334787"/>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DD1B7A-A94B-47AF-92D0-8B3CFB1E7711}">
      <dsp:nvSpPr>
        <dsp:cNvPr id="0" name=""/>
        <dsp:cNvSpPr/>
      </dsp:nvSpPr>
      <dsp:spPr>
        <a:xfrm>
          <a:off x="1460490" y="4360590"/>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9 - D</a:t>
          </a:r>
          <a:endParaRPr lang="en-US" sz="2300" kern="1200" dirty="0"/>
        </a:p>
      </dsp:txBody>
      <dsp:txXfrm>
        <a:off x="1460490" y="4360590"/>
        <a:ext cx="5332488" cy="516046"/>
      </dsp:txXfrm>
    </dsp:sp>
    <dsp:sp modelId="{3CAEE174-80EE-4362-B55B-5712D06E3A99}">
      <dsp:nvSpPr>
        <dsp:cNvPr id="0" name=""/>
        <dsp:cNvSpPr/>
      </dsp:nvSpPr>
      <dsp:spPr>
        <a:xfrm>
          <a:off x="1358595" y="4876636"/>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1CD92E-AEE0-4238-A719-433B9C1BF91D}">
      <dsp:nvSpPr>
        <dsp:cNvPr id="0" name=""/>
        <dsp:cNvSpPr/>
      </dsp:nvSpPr>
      <dsp:spPr>
        <a:xfrm>
          <a:off x="1460490" y="4902438"/>
          <a:ext cx="5332488" cy="51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lt-LT" sz="2300" kern="1200" dirty="0"/>
            <a:t>10 - C</a:t>
          </a:r>
          <a:endParaRPr lang="en-US" sz="2300" kern="1200" dirty="0"/>
        </a:p>
      </dsp:txBody>
      <dsp:txXfrm>
        <a:off x="1460490" y="4902438"/>
        <a:ext cx="5332488" cy="516046"/>
      </dsp:txXfrm>
    </dsp:sp>
    <dsp:sp modelId="{2183BA72-B5FB-4466-BBDC-788C8899A6CD}">
      <dsp:nvSpPr>
        <dsp:cNvPr id="0" name=""/>
        <dsp:cNvSpPr/>
      </dsp:nvSpPr>
      <dsp:spPr>
        <a:xfrm>
          <a:off x="1358595" y="5418484"/>
          <a:ext cx="5434383"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lt-LT"/>
          </a:p>
        </p:txBody>
      </p:sp>
      <p:sp>
        <p:nvSpPr>
          <p:cNvPr id="3" name="2 datos vietos rezervavimo ženklas"/>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3C4746C-11A9-44D7-8FE8-0418F6B4E883}" type="datetime1">
              <a:rPr lang="lt-LT" smtClean="0"/>
              <a:t>2023-05-09</a:t>
            </a:fld>
            <a:endParaRPr lang="lt-LT"/>
          </a:p>
        </p:txBody>
      </p:sp>
      <p:sp>
        <p:nvSpPr>
          <p:cNvPr id="4" name="3 poraštės vietos rezervavimo ženklas"/>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lt-LT"/>
          </a:p>
        </p:txBody>
      </p:sp>
      <p:sp>
        <p:nvSpPr>
          <p:cNvPr id="5" name="4 skaidrės numerio vietos rezervavimo ženklas"/>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A4CBEF8-5CDE-472B-839B-B8BB0C881006}" type="slidenum">
              <a:rPr lang="lt-LT"/>
              <a:t>‹#›</a:t>
            </a:fld>
            <a:endParaRPr lang="lt-LT"/>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lt-LT" noProof="0"/>
          </a:p>
        </p:txBody>
      </p:sp>
      <p:sp>
        <p:nvSpPr>
          <p:cNvPr id="3" name="2 datos vietos rezervavimo ženklas"/>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105D612B-F7F1-47E7-B5C2-03BE1D0AB6AF}" type="datetime1">
              <a:rPr lang="lt-LT" noProof="0" smtClean="0"/>
              <a:t>2023-05-09</a:t>
            </a:fld>
            <a:endParaRPr lang="lt-LT" noProof="0"/>
          </a:p>
        </p:txBody>
      </p:sp>
      <p:sp>
        <p:nvSpPr>
          <p:cNvPr id="4" name="3 skaidrės vaizdo vietos rezervavimo ženklas"/>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lt-LT" noProof="0"/>
          </a:p>
        </p:txBody>
      </p:sp>
      <p:sp>
        <p:nvSpPr>
          <p:cNvPr id="5" name="4 pastabų vietos rezervavimo ženkl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lt-LT" noProof="0"/>
              <a:t>Spustelėkite, jei norite redaguoti ruošinio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6" name="5 poraštės vietos rezervavimo ženklas"/>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lt-LT" noProof="0"/>
          </a:p>
        </p:txBody>
      </p:sp>
      <p:sp>
        <p:nvSpPr>
          <p:cNvPr id="7" name="6 skaidrės numerio vietos rezervavimo ženklas"/>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6BB98AFB-CB0D-4DFE-87B9-B4B0D0DE73CD}" type="slidenum">
              <a:rPr lang="lt-LT" noProof="0"/>
              <a:t>‹#›</a:t>
            </a:fld>
            <a:endParaRPr lang="lt-LT" noProof="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rtl="0"/>
            <a:endParaRPr lang="lt-LT"/>
          </a:p>
        </p:txBody>
      </p:sp>
      <p:sp>
        <p:nvSpPr>
          <p:cNvPr id="4" name="3 skaidrės numerio vietos rezervavimo ženklas"/>
          <p:cNvSpPr>
            <a:spLocks noGrp="1"/>
          </p:cNvSpPr>
          <p:nvPr>
            <p:ph type="sldNum" sz="quarter" idx="10"/>
          </p:nvPr>
        </p:nvSpPr>
        <p:spPr/>
        <p:txBody>
          <a:bodyPr rtlCol="0"/>
          <a:lstStyle/>
          <a:p>
            <a:pPr rtl="0"/>
            <a:fld id="{6BB98AFB-CB0D-4DFE-87B9-B4B0D0DE73CD}" type="slidenum">
              <a:rPr lang="lt-LT" smtClean="0"/>
              <a:t>1</a:t>
            </a:fld>
            <a:endParaRPr lang="lt-LT"/>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pPr rtl="0"/>
            <a:fld id="{6BB98AFB-CB0D-4DFE-87B9-B4B0D0DE73CD}" type="slidenum">
              <a:rPr lang="lt-LT" smtClean="0"/>
              <a:t>2</a:t>
            </a:fld>
            <a:endParaRPr lang="lt-LT"/>
          </a:p>
        </p:txBody>
      </p:sp>
    </p:spTree>
    <p:extLst>
      <p:ext uri="{BB962C8B-B14F-4D97-AF65-F5344CB8AC3E}">
        <p14:creationId xmlns:p14="http://schemas.microsoft.com/office/powerpoint/2010/main" val="1846984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pPr rtl="0"/>
            <a:fld id="{6BB98AFB-CB0D-4DFE-87B9-B4B0D0DE73CD}" type="slidenum">
              <a:rPr lang="lt-LT" smtClean="0"/>
              <a:t>3</a:t>
            </a:fld>
            <a:endParaRPr lang="lt-LT"/>
          </a:p>
        </p:txBody>
      </p:sp>
    </p:spTree>
    <p:extLst>
      <p:ext uri="{BB962C8B-B14F-4D97-AF65-F5344CB8AC3E}">
        <p14:creationId xmlns:p14="http://schemas.microsoft.com/office/powerpoint/2010/main" val="4064249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pPr rtl="0"/>
            <a:fld id="{6BB98AFB-CB0D-4DFE-87B9-B4B0D0DE73CD}" type="slidenum">
              <a:rPr lang="lt-LT" smtClean="0"/>
              <a:t>4</a:t>
            </a:fld>
            <a:endParaRPr lang="lt-LT"/>
          </a:p>
        </p:txBody>
      </p:sp>
    </p:spTree>
    <p:extLst>
      <p:ext uri="{BB962C8B-B14F-4D97-AF65-F5344CB8AC3E}">
        <p14:creationId xmlns:p14="http://schemas.microsoft.com/office/powerpoint/2010/main" val="235952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pPr rtl="0"/>
            <a:fld id="{6BB98AFB-CB0D-4DFE-87B9-B4B0D0DE73CD}" type="slidenum">
              <a:rPr lang="lt-LT" noProof="0" smtClean="0"/>
              <a:t>5</a:t>
            </a:fld>
            <a:endParaRPr lang="lt-LT" noProof="0"/>
          </a:p>
        </p:txBody>
      </p:sp>
    </p:spTree>
    <p:extLst>
      <p:ext uri="{BB962C8B-B14F-4D97-AF65-F5344CB8AC3E}">
        <p14:creationId xmlns:p14="http://schemas.microsoft.com/office/powerpoint/2010/main" val="2172812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pPr rtl="0"/>
            <a:fld id="{6BB98AFB-CB0D-4DFE-87B9-B4B0D0DE73CD}" type="slidenum">
              <a:rPr lang="lt-LT" noProof="0" smtClean="0"/>
              <a:t>6</a:t>
            </a:fld>
            <a:endParaRPr lang="lt-LT" noProof="0"/>
          </a:p>
        </p:txBody>
      </p:sp>
    </p:spTree>
    <p:extLst>
      <p:ext uri="{BB962C8B-B14F-4D97-AF65-F5344CB8AC3E}">
        <p14:creationId xmlns:p14="http://schemas.microsoft.com/office/powerpoint/2010/main" val="2415928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rtl="0"/>
            <a:endParaRPr lang="lt-LT"/>
          </a:p>
        </p:txBody>
      </p:sp>
      <p:sp>
        <p:nvSpPr>
          <p:cNvPr id="4" name="3 skaidrės numerio vietos rezervavimo ženklas"/>
          <p:cNvSpPr>
            <a:spLocks noGrp="1"/>
          </p:cNvSpPr>
          <p:nvPr>
            <p:ph type="sldNum" sz="quarter" idx="5"/>
          </p:nvPr>
        </p:nvSpPr>
        <p:spPr/>
        <p:txBody>
          <a:bodyPr rtlCol="0"/>
          <a:lstStyle/>
          <a:p>
            <a:pPr rtl="0"/>
            <a:fld id="{6BB98AFB-CB0D-4DFE-87B9-B4B0D0DE73CD}" type="slidenum">
              <a:rPr lang="lt-LT" smtClean="0"/>
              <a:t>12</a:t>
            </a:fld>
            <a:endParaRPr lang="lt-LT"/>
          </a:p>
        </p:txBody>
      </p:sp>
    </p:spTree>
    <p:extLst>
      <p:ext uri="{BB962C8B-B14F-4D97-AF65-F5344CB8AC3E}">
        <p14:creationId xmlns:p14="http://schemas.microsoft.com/office/powerpoint/2010/main" val="1361106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Title 1"/>
          <p:cNvSpPr>
            <a:spLocks noGrp="1"/>
          </p:cNvSpPr>
          <p:nvPr>
            <p:ph type="ctrTitle"/>
          </p:nvPr>
        </p:nvSpPr>
        <p:spPr>
          <a:xfrm>
            <a:off x="1371243" y="1803405"/>
            <a:ext cx="9446339" cy="1825096"/>
          </a:xfrm>
        </p:spPr>
        <p:txBody>
          <a:bodyPr anchor="b">
            <a:normAutofit/>
          </a:bodyPr>
          <a:lstStyle>
            <a:lvl1pPr algn="l">
              <a:defRPr sz="5998"/>
            </a:lvl1pPr>
          </a:lstStyle>
          <a:p>
            <a:r>
              <a:rPr lang="lt-LT"/>
              <a:t>Spustelėję redaguokite stilių</a:t>
            </a:r>
            <a:endParaRPr lang="en-US" dirty="0"/>
          </a:p>
        </p:txBody>
      </p:sp>
      <p:sp>
        <p:nvSpPr>
          <p:cNvPr id="3" name="Subtitle 2"/>
          <p:cNvSpPr>
            <a:spLocks noGrp="1"/>
          </p:cNvSpPr>
          <p:nvPr>
            <p:ph type="subTitle" idx="1"/>
          </p:nvPr>
        </p:nvSpPr>
        <p:spPr>
          <a:xfrm>
            <a:off x="1371243" y="3632201"/>
            <a:ext cx="9446339" cy="685800"/>
          </a:xfrm>
        </p:spPr>
        <p:txBody>
          <a:bodyPr>
            <a:normAutofit/>
          </a:bodyPr>
          <a:lstStyle>
            <a:lvl1pPr marL="0" indent="0" algn="l">
              <a:buNone/>
              <a:defRPr sz="19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a:xfrm>
            <a:off x="7907501" y="4314328"/>
            <a:ext cx="2910082" cy="374642"/>
          </a:xfrm>
        </p:spPr>
        <p:txBody>
          <a:bodyPr/>
          <a:lstStyle/>
          <a:p>
            <a:pPr rtl="0"/>
            <a:fld id="{F9890290-33FF-4A25-BA96-1AD4488413EB}" type="datetime1">
              <a:rPr lang="lt-LT" noProof="0" smtClean="0"/>
              <a:t>2023-05-09</a:t>
            </a:fld>
            <a:endParaRPr lang="lt-LT" noProof="0"/>
          </a:p>
        </p:txBody>
      </p:sp>
      <p:sp>
        <p:nvSpPr>
          <p:cNvPr id="5" name="Footer Placeholder 4"/>
          <p:cNvSpPr>
            <a:spLocks noGrp="1"/>
          </p:cNvSpPr>
          <p:nvPr>
            <p:ph type="ftr" sz="quarter" idx="11"/>
          </p:nvPr>
        </p:nvSpPr>
        <p:spPr>
          <a:xfrm>
            <a:off x="1371243" y="4323846"/>
            <a:ext cx="6399133" cy="365125"/>
          </a:xfrm>
        </p:spPr>
        <p:txBody>
          <a:bodyPr/>
          <a:lstStyle/>
          <a:p>
            <a:pPr rtl="0"/>
            <a:r>
              <a:rPr lang="lt-LT" noProof="0"/>
              <a:t>Įtraukti poraštę</a:t>
            </a:r>
          </a:p>
        </p:txBody>
      </p:sp>
      <p:sp>
        <p:nvSpPr>
          <p:cNvPr id="6" name="Slide Number Placeholder 5"/>
          <p:cNvSpPr>
            <a:spLocks noGrp="1"/>
          </p:cNvSpPr>
          <p:nvPr>
            <p:ph type="sldNum" sz="quarter" idx="12"/>
          </p:nvPr>
        </p:nvSpPr>
        <p:spPr>
          <a:xfrm>
            <a:off x="8075096" y="1430867"/>
            <a:ext cx="2742486" cy="365125"/>
          </a:xfrm>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2647624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pPr rtl="0"/>
            <a:fld id="{311CABD8-1EA1-49FE-9276-E5F398244CCA}" type="datetime1">
              <a:rPr lang="lt-LT" noProof="0" smtClean="0"/>
              <a:t>2023-05-09</a:t>
            </a:fld>
            <a:endParaRPr lang="lt-LT" noProof="0"/>
          </a:p>
        </p:txBody>
      </p:sp>
      <p:sp>
        <p:nvSpPr>
          <p:cNvPr id="5" name="Footer Placeholder 4"/>
          <p:cNvSpPr>
            <a:spLocks noGrp="1"/>
          </p:cNvSpPr>
          <p:nvPr>
            <p:ph type="ftr" sz="quarter" idx="11"/>
          </p:nvPr>
        </p:nvSpPr>
        <p:spPr/>
        <p:txBody>
          <a:bodyPr/>
          <a:lstStyle/>
          <a:p>
            <a:pPr rtl="0"/>
            <a:r>
              <a:rPr lang="lt-LT" noProof="0"/>
              <a:t>Įtraukti poraštę</a:t>
            </a:r>
          </a:p>
        </p:txBody>
      </p:sp>
      <p:sp>
        <p:nvSpPr>
          <p:cNvPr id="6" name="Slide Number Placeholder 5"/>
          <p:cNvSpPr>
            <a:spLocks noGrp="1"/>
          </p:cNvSpPr>
          <p:nvPr>
            <p:ph type="sldNum" sz="quarter" idx="12"/>
          </p:nvPr>
        </p:nvSpPr>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217138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Title 1"/>
          <p:cNvSpPr>
            <a:spLocks noGrp="1"/>
          </p:cNvSpPr>
          <p:nvPr>
            <p:ph type="title"/>
          </p:nvPr>
        </p:nvSpPr>
        <p:spPr>
          <a:xfrm>
            <a:off x="685622" y="753534"/>
            <a:ext cx="10817581" cy="2801935"/>
          </a:xfrm>
        </p:spPr>
        <p:txBody>
          <a:bodyPr anchor="b">
            <a:normAutofit/>
          </a:bodyPr>
          <a:lstStyle>
            <a:lvl1pPr algn="r">
              <a:defRPr sz="3999"/>
            </a:lvl1pPr>
          </a:lstStyle>
          <a:p>
            <a:r>
              <a:rPr lang="lt-LT"/>
              <a:t>Spustelėję redaguokite stilių</a:t>
            </a:r>
            <a:endParaRPr lang="en-US" dirty="0"/>
          </a:p>
        </p:txBody>
      </p:sp>
      <p:sp>
        <p:nvSpPr>
          <p:cNvPr id="3" name="Text Placeholder 2"/>
          <p:cNvSpPr>
            <a:spLocks noGrp="1"/>
          </p:cNvSpPr>
          <p:nvPr>
            <p:ph type="body" idx="1"/>
          </p:nvPr>
        </p:nvSpPr>
        <p:spPr>
          <a:xfrm>
            <a:off x="1024200" y="3641726"/>
            <a:ext cx="10487468" cy="955675"/>
          </a:xfrm>
        </p:spPr>
        <p:txBody>
          <a:bodyPr>
            <a:normAutofit/>
          </a:bodyPr>
          <a:lstStyle>
            <a:lvl1pPr marL="0" indent="0" algn="r">
              <a:buNone/>
              <a:defRPr sz="21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a:xfrm>
            <a:off x="7812417" y="381001"/>
            <a:ext cx="2910082" cy="365125"/>
          </a:xfrm>
        </p:spPr>
        <p:txBody>
          <a:bodyPr/>
          <a:lstStyle>
            <a:lvl1pPr algn="r">
              <a:defRPr/>
            </a:lvl1pPr>
          </a:lstStyle>
          <a:p>
            <a:pPr rtl="0"/>
            <a:fld id="{F30C3E02-0489-4299-8696-FD3CD26A4A23}" type="datetime1">
              <a:rPr lang="lt-LT" noProof="0" smtClean="0"/>
              <a:t>2023-05-09</a:t>
            </a:fld>
            <a:endParaRPr lang="lt-LT" noProof="0"/>
          </a:p>
        </p:txBody>
      </p:sp>
      <p:sp>
        <p:nvSpPr>
          <p:cNvPr id="5" name="Footer Placeholder 4"/>
          <p:cNvSpPr>
            <a:spLocks noGrp="1"/>
          </p:cNvSpPr>
          <p:nvPr>
            <p:ph type="ftr" sz="quarter" idx="11"/>
          </p:nvPr>
        </p:nvSpPr>
        <p:spPr>
          <a:xfrm>
            <a:off x="685622" y="381002"/>
            <a:ext cx="6989671" cy="364065"/>
          </a:xfrm>
        </p:spPr>
        <p:txBody>
          <a:bodyPr/>
          <a:lstStyle/>
          <a:p>
            <a:pPr rtl="0"/>
            <a:r>
              <a:rPr lang="lt-LT" noProof="0"/>
              <a:t>Įtraukti poraštę</a:t>
            </a:r>
          </a:p>
        </p:txBody>
      </p:sp>
      <p:sp>
        <p:nvSpPr>
          <p:cNvPr id="6" name="Slide Number Placeholder 5"/>
          <p:cNvSpPr>
            <a:spLocks noGrp="1"/>
          </p:cNvSpPr>
          <p:nvPr>
            <p:ph type="sldNum" sz="quarter" idx="12"/>
          </p:nvPr>
        </p:nvSpPr>
        <p:spPr>
          <a:xfrm>
            <a:off x="10859623" y="381001"/>
            <a:ext cx="643580" cy="365125"/>
          </a:xfrm>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6688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85621" y="2194560"/>
            <a:ext cx="5332611" cy="4024125"/>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170593" y="2194560"/>
            <a:ext cx="5332611" cy="4024125"/>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pPr rtl="0"/>
            <a:fld id="{2CCBF86C-6B24-49A2-B29A-46FF48F09C0C}" type="datetime1">
              <a:rPr lang="lt-LT" noProof="0" smtClean="0"/>
              <a:t>2023-05-09</a:t>
            </a:fld>
            <a:endParaRPr lang="lt-LT" noProof="0"/>
          </a:p>
        </p:txBody>
      </p:sp>
      <p:sp>
        <p:nvSpPr>
          <p:cNvPr id="6" name="Footer Placeholder 5"/>
          <p:cNvSpPr>
            <a:spLocks noGrp="1"/>
          </p:cNvSpPr>
          <p:nvPr>
            <p:ph type="ftr" sz="quarter" idx="11"/>
          </p:nvPr>
        </p:nvSpPr>
        <p:spPr/>
        <p:txBody>
          <a:bodyPr/>
          <a:lstStyle/>
          <a:p>
            <a:pPr rtl="0"/>
            <a:r>
              <a:rPr lang="lt-LT" noProof="0"/>
              <a:t>Įtraukti poraštę</a:t>
            </a:r>
          </a:p>
        </p:txBody>
      </p:sp>
      <p:sp>
        <p:nvSpPr>
          <p:cNvPr id="7" name="Slide Number Placeholder 6"/>
          <p:cNvSpPr>
            <a:spLocks noGrp="1"/>
          </p:cNvSpPr>
          <p:nvPr>
            <p:ph type="sldNum" sz="quarter" idx="12"/>
          </p:nvPr>
        </p:nvSpPr>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188522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2894846" y="762000"/>
            <a:ext cx="8608358" cy="1295400"/>
          </a:xfrm>
        </p:spPr>
        <p:txBody>
          <a:bodyPr/>
          <a:lstStyle/>
          <a:p>
            <a:r>
              <a:rPr lang="lt-LT"/>
              <a:t>Spustelėję redaguokite stilių</a:t>
            </a:r>
            <a:endParaRPr lang="en-US" dirty="0"/>
          </a:p>
        </p:txBody>
      </p:sp>
      <p:sp>
        <p:nvSpPr>
          <p:cNvPr id="3" name="Text Placeholder 2"/>
          <p:cNvSpPr>
            <a:spLocks noGrp="1"/>
          </p:cNvSpPr>
          <p:nvPr>
            <p:ph type="body" idx="1"/>
          </p:nvPr>
        </p:nvSpPr>
        <p:spPr>
          <a:xfrm>
            <a:off x="914171" y="2183802"/>
            <a:ext cx="5078668" cy="823912"/>
          </a:xfrm>
        </p:spPr>
        <p:txBody>
          <a:bodyPr anchor="b">
            <a:norm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685622" y="3132667"/>
            <a:ext cx="5310392" cy="308601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399133" y="2183802"/>
            <a:ext cx="5104070" cy="823912"/>
          </a:xfrm>
        </p:spPr>
        <p:txBody>
          <a:bodyPr anchor="b">
            <a:normAutofit/>
          </a:bodyPr>
          <a:lstStyle>
            <a:lvl1pPr marL="0" indent="0">
              <a:buNone/>
              <a:defRPr sz="27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170593" y="3132667"/>
            <a:ext cx="5332611" cy="308601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8" name="Footer Placeholder 7"/>
          <p:cNvSpPr>
            <a:spLocks noGrp="1"/>
          </p:cNvSpPr>
          <p:nvPr>
            <p:ph type="ftr" sz="quarter" idx="11"/>
          </p:nvPr>
        </p:nvSpPr>
        <p:spPr/>
        <p:txBody>
          <a:bodyPr/>
          <a:lstStyle/>
          <a:p>
            <a:pPr rtl="0"/>
            <a:r>
              <a:rPr lang="lt-LT" noProof="0"/>
              <a:t>Įtraukti poraštę</a:t>
            </a:r>
          </a:p>
        </p:txBody>
      </p:sp>
      <p:sp>
        <p:nvSpPr>
          <p:cNvPr id="9" name="Slide Number Placeholder 8"/>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3500472288"/>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pPr rtl="0"/>
            <a:fld id="{724BDCF7-4BF6-44F6-A03D-9AB2F28FF142}" type="datetime1">
              <a:rPr lang="lt-LT" noProof="0" smtClean="0"/>
              <a:t>2023-05-09</a:t>
            </a:fld>
            <a:endParaRPr lang="lt-LT" noProof="0"/>
          </a:p>
        </p:txBody>
      </p:sp>
      <p:sp>
        <p:nvSpPr>
          <p:cNvPr id="4" name="Footer Placeholder 3"/>
          <p:cNvSpPr>
            <a:spLocks noGrp="1"/>
          </p:cNvSpPr>
          <p:nvPr>
            <p:ph type="ftr" sz="quarter" idx="11"/>
          </p:nvPr>
        </p:nvSpPr>
        <p:spPr/>
        <p:txBody>
          <a:bodyPr/>
          <a:lstStyle/>
          <a:p>
            <a:pPr rtl="0"/>
            <a:r>
              <a:rPr lang="lt-LT" noProof="0"/>
              <a:t>Įtraukti poraštę</a:t>
            </a:r>
          </a:p>
        </p:txBody>
      </p:sp>
      <p:sp>
        <p:nvSpPr>
          <p:cNvPr id="5" name="Slide Number Placeholder 4"/>
          <p:cNvSpPr>
            <a:spLocks noGrp="1"/>
          </p:cNvSpPr>
          <p:nvPr>
            <p:ph type="sldNum" sz="quarter" idx="12"/>
          </p:nvPr>
        </p:nvSpPr>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74373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3" name="Footer Placeholder 2"/>
          <p:cNvSpPr>
            <a:spLocks noGrp="1"/>
          </p:cNvSpPr>
          <p:nvPr>
            <p:ph type="ftr" sz="quarter" idx="11"/>
          </p:nvPr>
        </p:nvSpPr>
        <p:spPr/>
        <p:txBody>
          <a:bodyPr/>
          <a:lstStyle/>
          <a:p>
            <a:pPr rtl="0"/>
            <a:r>
              <a:rPr lang="lt-LT" noProof="0"/>
              <a:t>Įtraukti poraštę</a:t>
            </a:r>
          </a:p>
        </p:txBody>
      </p:sp>
      <p:sp>
        <p:nvSpPr>
          <p:cNvPr id="4" name="Slide Number Placeholder 3"/>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26298770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5622" y="1524000"/>
            <a:ext cx="4113728" cy="1600200"/>
          </a:xfrm>
        </p:spPr>
        <p:txBody>
          <a:bodyPr anchor="b"/>
          <a:lstStyle>
            <a:lvl1pPr algn="l">
              <a:defRPr sz="3199"/>
            </a:lvl1pPr>
          </a:lstStyle>
          <a:p>
            <a:r>
              <a:rPr lang="lt-LT"/>
              <a:t>Spustelėję redaguokite stilių</a:t>
            </a:r>
            <a:endParaRPr lang="en-US" dirty="0"/>
          </a:p>
        </p:txBody>
      </p:sp>
      <p:sp>
        <p:nvSpPr>
          <p:cNvPr id="3" name="Content Placeholder 2"/>
          <p:cNvSpPr>
            <a:spLocks noGrp="1"/>
          </p:cNvSpPr>
          <p:nvPr>
            <p:ph idx="1"/>
          </p:nvPr>
        </p:nvSpPr>
        <p:spPr>
          <a:xfrm>
            <a:off x="4994281" y="746760"/>
            <a:ext cx="6508923" cy="5471925"/>
          </a:xfrm>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85622" y="3124200"/>
            <a:ext cx="4113728" cy="3094485"/>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p:txBody>
          <a:bodyPr/>
          <a:lstStyle/>
          <a:p>
            <a:pPr rtl="0"/>
            <a:r>
              <a:rPr lang="lt-LT" noProof="0"/>
              <a:t>Įtraukti poraštę</a:t>
            </a:r>
          </a:p>
        </p:txBody>
      </p:sp>
      <p:sp>
        <p:nvSpPr>
          <p:cNvPr id="7" name="Slide Number Placeholder 6"/>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472975468"/>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5621" y="1524000"/>
            <a:ext cx="6871450" cy="1600200"/>
          </a:xfrm>
        </p:spPr>
        <p:txBody>
          <a:bodyPr anchor="b"/>
          <a:lstStyle>
            <a:lvl1pPr algn="l">
              <a:defRPr sz="3199"/>
            </a:lvl1pPr>
          </a:lstStyle>
          <a:p>
            <a:r>
              <a:rPr lang="lt-LT"/>
              <a:t>Spustelėję redaguokite stilių</a:t>
            </a:r>
            <a:endParaRPr lang="en-US" dirty="0"/>
          </a:p>
        </p:txBody>
      </p:sp>
      <p:sp>
        <p:nvSpPr>
          <p:cNvPr id="3" name="Picture Placeholder 2"/>
          <p:cNvSpPr>
            <a:spLocks noGrp="1" noChangeAspect="1"/>
          </p:cNvSpPr>
          <p:nvPr>
            <p:ph type="pic" idx="1"/>
          </p:nvPr>
        </p:nvSpPr>
        <p:spPr>
          <a:xfrm>
            <a:off x="7859191" y="751242"/>
            <a:ext cx="3644013" cy="5467443"/>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621" y="3124200"/>
            <a:ext cx="6871450" cy="3094485"/>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p:txBody>
          <a:bodyPr/>
          <a:lstStyle/>
          <a:p>
            <a:pPr rtl="0"/>
            <a:r>
              <a:rPr lang="lt-LT" noProof="0"/>
              <a:t>Įtraukti poraštę</a:t>
            </a:r>
          </a:p>
        </p:txBody>
      </p:sp>
      <p:sp>
        <p:nvSpPr>
          <p:cNvPr id="7" name="Slide Number Placeholder 6"/>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193309599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685598" y="4697361"/>
            <a:ext cx="10819216" cy="819355"/>
          </a:xfrm>
        </p:spPr>
        <p:txBody>
          <a:bodyPr anchor="b"/>
          <a:lstStyle>
            <a:lvl1pPr algn="l">
              <a:defRPr sz="3199"/>
            </a:lvl1pPr>
          </a:lstStyle>
          <a:p>
            <a:r>
              <a:rPr lang="lt-LT"/>
              <a:t>Spustelėję redaguokite stilių</a:t>
            </a:r>
            <a:endParaRPr lang="en-US" dirty="0"/>
          </a:p>
        </p:txBody>
      </p:sp>
      <p:sp>
        <p:nvSpPr>
          <p:cNvPr id="3" name="Picture Placeholder 2"/>
          <p:cNvSpPr>
            <a:spLocks noGrp="1" noChangeAspect="1"/>
          </p:cNvSpPr>
          <p:nvPr>
            <p:ph type="pic" idx="1"/>
          </p:nvPr>
        </p:nvSpPr>
        <p:spPr>
          <a:xfrm>
            <a:off x="681549" y="941440"/>
            <a:ext cx="10819022" cy="3478161"/>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622" y="5516716"/>
            <a:ext cx="10817582" cy="701969"/>
          </a:xfrm>
        </p:spPr>
        <p:txBody>
          <a:bodyPr/>
          <a:lstStyle>
            <a:lvl1pPr marL="0" indent="0" algn="l">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p:txBody>
          <a:bodyPr/>
          <a:lstStyle/>
          <a:p>
            <a:pPr rtl="0"/>
            <a:r>
              <a:rPr lang="lt-LT" noProof="0"/>
              <a:t>Įtraukti poraštę</a:t>
            </a:r>
          </a:p>
        </p:txBody>
      </p:sp>
      <p:sp>
        <p:nvSpPr>
          <p:cNvPr id="7" name="Slide Number Placeholder 6"/>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39289170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Pavadinimas ir antraštė">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Title 1"/>
          <p:cNvSpPr>
            <a:spLocks noGrp="1"/>
          </p:cNvSpPr>
          <p:nvPr>
            <p:ph type="title"/>
          </p:nvPr>
        </p:nvSpPr>
        <p:spPr>
          <a:xfrm>
            <a:off x="685622" y="753533"/>
            <a:ext cx="10817582" cy="2802467"/>
          </a:xfrm>
        </p:spPr>
        <p:txBody>
          <a:bodyPr anchor="ctr"/>
          <a:lstStyle>
            <a:lvl1pPr algn="l">
              <a:defRPr sz="3199"/>
            </a:lvl1pPr>
          </a:lstStyle>
          <a:p>
            <a:r>
              <a:rPr lang="lt-LT"/>
              <a:t>Spustelėję redaguokite stilių</a:t>
            </a:r>
            <a:endParaRPr lang="en-US" dirty="0"/>
          </a:p>
        </p:txBody>
      </p:sp>
      <p:sp>
        <p:nvSpPr>
          <p:cNvPr id="4" name="Text Placeholder 3"/>
          <p:cNvSpPr>
            <a:spLocks noGrp="1"/>
          </p:cNvSpPr>
          <p:nvPr>
            <p:ph type="body" sz="half" idx="2"/>
          </p:nvPr>
        </p:nvSpPr>
        <p:spPr>
          <a:xfrm>
            <a:off x="1024200" y="3649134"/>
            <a:ext cx="10127878" cy="999067"/>
          </a:xfrm>
        </p:spPr>
        <p:txBody>
          <a:bodyPr anchor="ct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7812417" y="381001"/>
            <a:ext cx="2910082" cy="365125"/>
          </a:xfrm>
        </p:spPr>
        <p:txBody>
          <a:bodyPr/>
          <a:lstStyle>
            <a:lvl1pPr algn="r">
              <a:defRPr/>
            </a:lvl1p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a:xfrm>
            <a:off x="685622" y="379942"/>
            <a:ext cx="6989671" cy="365125"/>
          </a:xfrm>
        </p:spPr>
        <p:txBody>
          <a:bodyPr/>
          <a:lstStyle/>
          <a:p>
            <a:pPr rtl="0"/>
            <a:r>
              <a:rPr lang="lt-LT" noProof="0"/>
              <a:t>Įtraukti poraštę</a:t>
            </a:r>
          </a:p>
        </p:txBody>
      </p:sp>
      <p:sp>
        <p:nvSpPr>
          <p:cNvPr id="7" name="Slide Number Placeholder 6"/>
          <p:cNvSpPr>
            <a:spLocks noGrp="1"/>
          </p:cNvSpPr>
          <p:nvPr>
            <p:ph type="sldNum" sz="quarter" idx="12"/>
          </p:nvPr>
        </p:nvSpPr>
        <p:spPr>
          <a:xfrm>
            <a:off x="10859623" y="381001"/>
            <a:ext cx="643580" cy="365125"/>
          </a:xfrm>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9033246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Pasiūlymas su antrašte">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Title 1"/>
          <p:cNvSpPr>
            <a:spLocks noGrp="1"/>
          </p:cNvSpPr>
          <p:nvPr>
            <p:ph type="title"/>
          </p:nvPr>
        </p:nvSpPr>
        <p:spPr>
          <a:xfrm>
            <a:off x="1024201" y="753534"/>
            <a:ext cx="10148889" cy="2604495"/>
          </a:xfrm>
        </p:spPr>
        <p:txBody>
          <a:bodyPr anchor="ctr"/>
          <a:lstStyle>
            <a:lvl1pPr algn="l">
              <a:defRPr sz="3199"/>
            </a:lvl1pPr>
          </a:lstStyle>
          <a:p>
            <a:r>
              <a:rPr lang="lt-LT"/>
              <a:t>Spustelėję redaguokite stilių</a:t>
            </a:r>
            <a:endParaRPr lang="en-US" dirty="0"/>
          </a:p>
        </p:txBody>
      </p:sp>
      <p:sp>
        <p:nvSpPr>
          <p:cNvPr id="12" name="Text Placeholder 3"/>
          <p:cNvSpPr>
            <a:spLocks noGrp="1"/>
          </p:cNvSpPr>
          <p:nvPr>
            <p:ph type="body" sz="half" idx="13"/>
          </p:nvPr>
        </p:nvSpPr>
        <p:spPr>
          <a:xfrm>
            <a:off x="1303525" y="3365557"/>
            <a:ext cx="9590238" cy="444443"/>
          </a:xfrm>
        </p:spPr>
        <p:txBody>
          <a:bodyPr anchor="t">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4" name="Text Placeholder 3"/>
          <p:cNvSpPr>
            <a:spLocks noGrp="1"/>
          </p:cNvSpPr>
          <p:nvPr>
            <p:ph type="body" sz="half" idx="2"/>
          </p:nvPr>
        </p:nvSpPr>
        <p:spPr>
          <a:xfrm>
            <a:off x="1024201" y="3959863"/>
            <a:ext cx="10148889" cy="679871"/>
          </a:xfrm>
        </p:spPr>
        <p:txBody>
          <a:bodyPr anchor="ctr">
            <a:normAutofit/>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7812417" y="381001"/>
            <a:ext cx="2910082" cy="365125"/>
          </a:xfrm>
        </p:spPr>
        <p:txBody>
          <a:bodyPr/>
          <a:lstStyle>
            <a:lvl1pPr algn="r">
              <a:defRPr/>
            </a:lvl1p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a:xfrm>
            <a:off x="685622" y="379942"/>
            <a:ext cx="6989671" cy="365125"/>
          </a:xfrm>
        </p:spPr>
        <p:txBody>
          <a:bodyPr/>
          <a:lstStyle/>
          <a:p>
            <a:pPr rtl="0"/>
            <a:r>
              <a:rPr lang="lt-LT" noProof="0"/>
              <a:t>Įtraukti poraštę</a:t>
            </a:r>
          </a:p>
        </p:txBody>
      </p:sp>
      <p:sp>
        <p:nvSpPr>
          <p:cNvPr id="7" name="Slide Number Placeholder 6"/>
          <p:cNvSpPr>
            <a:spLocks noGrp="1"/>
          </p:cNvSpPr>
          <p:nvPr>
            <p:ph type="sldNum" sz="quarter" idx="12"/>
          </p:nvPr>
        </p:nvSpPr>
        <p:spPr>
          <a:xfrm>
            <a:off x="10859623" y="381001"/>
            <a:ext cx="643580" cy="365125"/>
          </a:xfrm>
        </p:spPr>
        <p:txBody>
          <a:bodyPr/>
          <a:lstStyle/>
          <a:p>
            <a:pPr rtl="0"/>
            <a:fld id="{AAEAE4A8-A6E5-453E-B946-FB774B73F48C}" type="slidenum">
              <a:rPr lang="lt-LT" noProof="0" smtClean="0"/>
              <a:pPr/>
              <a:t>‹#›</a:t>
            </a:fld>
            <a:endParaRPr lang="lt-LT" noProof="0"/>
          </a:p>
        </p:txBody>
      </p:sp>
      <p:sp>
        <p:nvSpPr>
          <p:cNvPr id="9" name="TextBox 8"/>
          <p:cNvSpPr txBox="1"/>
          <p:nvPr/>
        </p:nvSpPr>
        <p:spPr>
          <a:xfrm>
            <a:off x="476126" y="933450"/>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998" dirty="0">
                <a:solidFill>
                  <a:schemeClr val="tx1"/>
                </a:solidFill>
                <a:effectLst/>
              </a:rPr>
              <a:t>“</a:t>
            </a:r>
          </a:p>
        </p:txBody>
      </p:sp>
      <p:sp>
        <p:nvSpPr>
          <p:cNvPr id="10" name="TextBox 9"/>
          <p:cNvSpPr txBox="1"/>
          <p:nvPr/>
        </p:nvSpPr>
        <p:spPr>
          <a:xfrm>
            <a:off x="10981370" y="2701290"/>
            <a:ext cx="609441" cy="584776"/>
          </a:xfrm>
          <a:prstGeom prst="rect">
            <a:avLst/>
          </a:prstGeom>
        </p:spPr>
        <p:txBody>
          <a:bodyPr vert="horz" lIns="91416" tIns="45708" rIns="91416" bIns="4570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998" dirty="0">
                <a:solidFill>
                  <a:schemeClr val="tx1"/>
                </a:solidFill>
                <a:effectLst/>
              </a:rPr>
              <a:t>”</a:t>
            </a:r>
          </a:p>
        </p:txBody>
      </p:sp>
    </p:spTree>
    <p:extLst>
      <p:ext uri="{BB962C8B-B14F-4D97-AF65-F5344CB8AC3E}">
        <p14:creationId xmlns:p14="http://schemas.microsoft.com/office/powerpoint/2010/main" val="319353428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ortelės pavadinimas">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Title 1"/>
          <p:cNvSpPr>
            <a:spLocks noGrp="1"/>
          </p:cNvSpPr>
          <p:nvPr>
            <p:ph type="title"/>
          </p:nvPr>
        </p:nvSpPr>
        <p:spPr>
          <a:xfrm>
            <a:off x="1024228" y="1124702"/>
            <a:ext cx="10143544" cy="2511835"/>
          </a:xfrm>
        </p:spPr>
        <p:txBody>
          <a:bodyPr anchor="b"/>
          <a:lstStyle>
            <a:lvl1pPr algn="l">
              <a:defRPr sz="3199"/>
            </a:lvl1pPr>
          </a:lstStyle>
          <a:p>
            <a:r>
              <a:rPr lang="lt-LT"/>
              <a:t>Spustelėję redaguokite stilių</a:t>
            </a:r>
            <a:endParaRPr lang="en-US" dirty="0"/>
          </a:p>
        </p:txBody>
      </p:sp>
      <p:sp>
        <p:nvSpPr>
          <p:cNvPr id="4" name="Text Placeholder 3"/>
          <p:cNvSpPr>
            <a:spLocks noGrp="1"/>
          </p:cNvSpPr>
          <p:nvPr>
            <p:ph type="body" sz="half" idx="2"/>
          </p:nvPr>
        </p:nvSpPr>
        <p:spPr>
          <a:xfrm>
            <a:off x="1024200" y="3648316"/>
            <a:ext cx="10142012" cy="999885"/>
          </a:xfrm>
        </p:spPr>
        <p:txBody>
          <a:bodyPr anchor="t"/>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7812417" y="378884"/>
            <a:ext cx="2910082" cy="365125"/>
          </a:xfrm>
        </p:spPr>
        <p:txBody>
          <a:bodyPr/>
          <a:lstStyle>
            <a:lvl1pPr algn="r">
              <a:defRPr/>
            </a:lvl1pPr>
          </a:lstStyle>
          <a:p>
            <a:pPr rtl="0"/>
            <a:fld id="{F9890290-33FF-4A25-BA96-1AD4488413EB}" type="datetime1">
              <a:rPr lang="lt-LT" noProof="0" smtClean="0"/>
              <a:t>2023-05-09</a:t>
            </a:fld>
            <a:endParaRPr lang="lt-LT" noProof="0"/>
          </a:p>
        </p:txBody>
      </p:sp>
      <p:sp>
        <p:nvSpPr>
          <p:cNvPr id="6" name="Footer Placeholder 5"/>
          <p:cNvSpPr>
            <a:spLocks noGrp="1"/>
          </p:cNvSpPr>
          <p:nvPr>
            <p:ph type="ftr" sz="quarter" idx="11"/>
          </p:nvPr>
        </p:nvSpPr>
        <p:spPr>
          <a:xfrm>
            <a:off x="685622" y="378884"/>
            <a:ext cx="6989671" cy="365125"/>
          </a:xfrm>
        </p:spPr>
        <p:txBody>
          <a:bodyPr/>
          <a:lstStyle/>
          <a:p>
            <a:pPr rtl="0"/>
            <a:r>
              <a:rPr lang="lt-LT" noProof="0"/>
              <a:t>Įtraukti poraštę</a:t>
            </a:r>
          </a:p>
        </p:txBody>
      </p:sp>
      <p:sp>
        <p:nvSpPr>
          <p:cNvPr id="7" name="Slide Number Placeholder 6"/>
          <p:cNvSpPr>
            <a:spLocks noGrp="1"/>
          </p:cNvSpPr>
          <p:nvPr>
            <p:ph type="sldNum" sz="quarter" idx="12"/>
          </p:nvPr>
        </p:nvSpPr>
        <p:spPr>
          <a:xfrm>
            <a:off x="10859623" y="381001"/>
            <a:ext cx="643580" cy="365125"/>
          </a:xfrm>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289660770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15" name="Title 1"/>
          <p:cNvSpPr>
            <a:spLocks noGrp="1"/>
          </p:cNvSpPr>
          <p:nvPr>
            <p:ph type="title"/>
          </p:nvPr>
        </p:nvSpPr>
        <p:spPr>
          <a:xfrm>
            <a:off x="2894846" y="762000"/>
            <a:ext cx="8608357" cy="1303867"/>
          </a:xfrm>
        </p:spPr>
        <p:txBody>
          <a:bodyPr/>
          <a:lstStyle/>
          <a:p>
            <a:r>
              <a:rPr lang="lt-LT"/>
              <a:t>Spustelėję redaguokite stilių</a:t>
            </a:r>
            <a:endParaRPr lang="en-US" dirty="0"/>
          </a:p>
        </p:txBody>
      </p:sp>
      <p:sp>
        <p:nvSpPr>
          <p:cNvPr id="7" name="Text Placeholder 2"/>
          <p:cNvSpPr>
            <a:spLocks noGrp="1"/>
          </p:cNvSpPr>
          <p:nvPr>
            <p:ph type="body" idx="1"/>
          </p:nvPr>
        </p:nvSpPr>
        <p:spPr>
          <a:xfrm>
            <a:off x="685621" y="2202080"/>
            <a:ext cx="3455532" cy="617320"/>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8" name="Text Placeholder 3"/>
          <p:cNvSpPr>
            <a:spLocks noGrp="1"/>
          </p:cNvSpPr>
          <p:nvPr>
            <p:ph type="body" sz="half" idx="15"/>
          </p:nvPr>
        </p:nvSpPr>
        <p:spPr>
          <a:xfrm>
            <a:off x="685620" y="2904565"/>
            <a:ext cx="3455532" cy="331413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9" name="Text Placeholder 4"/>
          <p:cNvSpPr>
            <a:spLocks noGrp="1"/>
          </p:cNvSpPr>
          <p:nvPr>
            <p:ph type="body" sz="quarter" idx="3"/>
          </p:nvPr>
        </p:nvSpPr>
        <p:spPr>
          <a:xfrm>
            <a:off x="4367662" y="2201333"/>
            <a:ext cx="3455532" cy="626534"/>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10" name="Text Placeholder 3"/>
          <p:cNvSpPr>
            <a:spLocks noGrp="1"/>
          </p:cNvSpPr>
          <p:nvPr>
            <p:ph type="body" sz="half" idx="16"/>
          </p:nvPr>
        </p:nvSpPr>
        <p:spPr>
          <a:xfrm>
            <a:off x="4365721" y="2904067"/>
            <a:ext cx="3455532" cy="3314618"/>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11" name="Text Placeholder 4"/>
          <p:cNvSpPr>
            <a:spLocks noGrp="1"/>
          </p:cNvSpPr>
          <p:nvPr>
            <p:ph type="body" sz="quarter" idx="13"/>
          </p:nvPr>
        </p:nvSpPr>
        <p:spPr>
          <a:xfrm>
            <a:off x="8049703" y="2192866"/>
            <a:ext cx="3455532" cy="626534"/>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12" name="Text Placeholder 3"/>
          <p:cNvSpPr>
            <a:spLocks noGrp="1"/>
          </p:cNvSpPr>
          <p:nvPr>
            <p:ph type="body" sz="half" idx="17"/>
          </p:nvPr>
        </p:nvSpPr>
        <p:spPr>
          <a:xfrm>
            <a:off x="8049704" y="2904565"/>
            <a:ext cx="3455532" cy="331413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4" name="Footer Placeholder 3"/>
          <p:cNvSpPr>
            <a:spLocks noGrp="1"/>
          </p:cNvSpPr>
          <p:nvPr>
            <p:ph type="ftr" sz="quarter" idx="11"/>
          </p:nvPr>
        </p:nvSpPr>
        <p:spPr/>
        <p:txBody>
          <a:bodyPr/>
          <a:lstStyle/>
          <a:p>
            <a:pPr rtl="0"/>
            <a:r>
              <a:rPr lang="lt-LT" noProof="0"/>
              <a:t>Įtraukti poraštę</a:t>
            </a:r>
          </a:p>
        </p:txBody>
      </p:sp>
      <p:sp>
        <p:nvSpPr>
          <p:cNvPr id="5" name="Slide Number Placeholder 4"/>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321399552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30" name="Title 1"/>
          <p:cNvSpPr>
            <a:spLocks noGrp="1"/>
          </p:cNvSpPr>
          <p:nvPr>
            <p:ph type="title"/>
          </p:nvPr>
        </p:nvSpPr>
        <p:spPr>
          <a:xfrm>
            <a:off x="2894846" y="762000"/>
            <a:ext cx="8608357" cy="1295400"/>
          </a:xfrm>
        </p:spPr>
        <p:txBody>
          <a:bodyPr/>
          <a:lstStyle/>
          <a:p>
            <a:r>
              <a:rPr lang="lt-LT"/>
              <a:t>Spustelėję redaguokite stilių</a:t>
            </a:r>
            <a:endParaRPr lang="en-US" dirty="0"/>
          </a:p>
        </p:txBody>
      </p:sp>
      <p:sp>
        <p:nvSpPr>
          <p:cNvPr id="19" name="Text Placeholder 2"/>
          <p:cNvSpPr>
            <a:spLocks noGrp="1"/>
          </p:cNvSpPr>
          <p:nvPr>
            <p:ph type="body" idx="1"/>
          </p:nvPr>
        </p:nvSpPr>
        <p:spPr>
          <a:xfrm>
            <a:off x="688439" y="4191001"/>
            <a:ext cx="3450683" cy="682765"/>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20" name="Picture Placeholder 2"/>
          <p:cNvSpPr>
            <a:spLocks noGrp="1" noChangeAspect="1"/>
          </p:cNvSpPr>
          <p:nvPr>
            <p:ph type="pic" idx="15"/>
          </p:nvPr>
        </p:nvSpPr>
        <p:spPr>
          <a:xfrm>
            <a:off x="688439" y="2362200"/>
            <a:ext cx="345068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lt-LT"/>
              <a:t>Spustelėkite piktogramą norėdami įtraukti paveikslėlį</a:t>
            </a:r>
            <a:endParaRPr lang="en-US" dirty="0"/>
          </a:p>
        </p:txBody>
      </p:sp>
      <p:sp>
        <p:nvSpPr>
          <p:cNvPr id="21" name="Text Placeholder 3"/>
          <p:cNvSpPr>
            <a:spLocks noGrp="1"/>
          </p:cNvSpPr>
          <p:nvPr>
            <p:ph type="body" sz="half" idx="18"/>
          </p:nvPr>
        </p:nvSpPr>
        <p:spPr>
          <a:xfrm>
            <a:off x="688439" y="4873765"/>
            <a:ext cx="3450683" cy="1344921"/>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22" name="Text Placeholder 4"/>
          <p:cNvSpPr>
            <a:spLocks noGrp="1"/>
          </p:cNvSpPr>
          <p:nvPr>
            <p:ph type="body" sz="quarter" idx="3"/>
          </p:nvPr>
        </p:nvSpPr>
        <p:spPr>
          <a:xfrm>
            <a:off x="4373124" y="4191001"/>
            <a:ext cx="3448037" cy="682765"/>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23" name="Picture Placeholder 2"/>
          <p:cNvSpPr>
            <a:spLocks noGrp="1" noChangeAspect="1"/>
          </p:cNvSpPr>
          <p:nvPr>
            <p:ph type="pic" idx="21"/>
          </p:nvPr>
        </p:nvSpPr>
        <p:spPr>
          <a:xfrm>
            <a:off x="4373124" y="2362200"/>
            <a:ext cx="344803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lt-LT"/>
              <a:t>Spustelėkite piktogramą norėdami įtraukti paveikslėlį</a:t>
            </a:r>
            <a:endParaRPr lang="en-US" dirty="0"/>
          </a:p>
        </p:txBody>
      </p:sp>
      <p:sp>
        <p:nvSpPr>
          <p:cNvPr id="24" name="Text Placeholder 3"/>
          <p:cNvSpPr>
            <a:spLocks noGrp="1"/>
          </p:cNvSpPr>
          <p:nvPr>
            <p:ph type="body" sz="half" idx="19"/>
          </p:nvPr>
        </p:nvSpPr>
        <p:spPr>
          <a:xfrm>
            <a:off x="4373125" y="4873764"/>
            <a:ext cx="3448037" cy="1344921"/>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25" name="Text Placeholder 4"/>
          <p:cNvSpPr>
            <a:spLocks noGrp="1"/>
          </p:cNvSpPr>
          <p:nvPr>
            <p:ph type="body" sz="quarter" idx="13"/>
          </p:nvPr>
        </p:nvSpPr>
        <p:spPr>
          <a:xfrm>
            <a:off x="8047635" y="4191001"/>
            <a:ext cx="3455569" cy="682765"/>
          </a:xfrm>
        </p:spPr>
        <p:txBody>
          <a:bodyPr anchor="b">
            <a:noAutofit/>
          </a:bodyPr>
          <a:lstStyle>
            <a:lvl1pPr marL="0" indent="0">
              <a:buNone/>
              <a:defRPr sz="2399" b="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lt-LT"/>
              <a:t>Spustelėkite, kad galėtumėte redaguoti šablono teksto stilius</a:t>
            </a:r>
          </a:p>
        </p:txBody>
      </p:sp>
      <p:sp>
        <p:nvSpPr>
          <p:cNvPr id="26" name="Picture Placeholder 2"/>
          <p:cNvSpPr>
            <a:spLocks noGrp="1" noChangeAspect="1"/>
          </p:cNvSpPr>
          <p:nvPr>
            <p:ph type="pic" idx="22"/>
          </p:nvPr>
        </p:nvSpPr>
        <p:spPr>
          <a:xfrm>
            <a:off x="8047759" y="2362200"/>
            <a:ext cx="344698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lt-LT"/>
              <a:t>Spustelėkite piktogramą norėdami įtraukti paveikslėlį</a:t>
            </a:r>
            <a:endParaRPr lang="en-US" dirty="0"/>
          </a:p>
        </p:txBody>
      </p:sp>
      <p:sp>
        <p:nvSpPr>
          <p:cNvPr id="27" name="Text Placeholder 3"/>
          <p:cNvSpPr>
            <a:spLocks noGrp="1"/>
          </p:cNvSpPr>
          <p:nvPr>
            <p:ph type="body" sz="half" idx="20"/>
          </p:nvPr>
        </p:nvSpPr>
        <p:spPr>
          <a:xfrm>
            <a:off x="8047635" y="4873762"/>
            <a:ext cx="3451546" cy="1344921"/>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pPr rtl="0"/>
            <a:fld id="{F9890290-33FF-4A25-BA96-1AD4488413EB}" type="datetime1">
              <a:rPr lang="lt-LT" noProof="0" smtClean="0"/>
              <a:t>2023-05-09</a:t>
            </a:fld>
            <a:endParaRPr lang="lt-LT" noProof="0"/>
          </a:p>
        </p:txBody>
      </p:sp>
      <p:sp>
        <p:nvSpPr>
          <p:cNvPr id="4" name="Footer Placeholder 3"/>
          <p:cNvSpPr>
            <a:spLocks noGrp="1"/>
          </p:cNvSpPr>
          <p:nvPr>
            <p:ph type="ftr" sz="quarter" idx="11"/>
          </p:nvPr>
        </p:nvSpPr>
        <p:spPr/>
        <p:txBody>
          <a:bodyPr/>
          <a:lstStyle/>
          <a:p>
            <a:pPr rtl="0"/>
            <a:r>
              <a:rPr lang="lt-LT" noProof="0"/>
              <a:t>Įtraukti poraštę</a:t>
            </a:r>
          </a:p>
        </p:txBody>
      </p:sp>
      <p:sp>
        <p:nvSpPr>
          <p:cNvPr id="5" name="Slide Number Placeholder 4"/>
          <p:cNvSpPr>
            <a:spLocks noGrp="1"/>
          </p:cNvSpPr>
          <p:nvPr>
            <p:ph type="sldNum" sz="quarter" idx="12"/>
          </p:nvPr>
        </p:nvSpPr>
        <p:spPr/>
        <p:txBody>
          <a:body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4453002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a:xfrm>
            <a:off x="685622" y="2194560"/>
            <a:ext cx="10817582" cy="4024125"/>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pPr rtl="0"/>
            <a:fld id="{72FB0AF3-F64B-4273-B2A6-1A9093ED1B7F}" type="datetime1">
              <a:rPr lang="lt-LT" noProof="0" smtClean="0"/>
              <a:t>2023-05-09</a:t>
            </a:fld>
            <a:endParaRPr lang="lt-LT" noProof="0"/>
          </a:p>
        </p:txBody>
      </p:sp>
      <p:sp>
        <p:nvSpPr>
          <p:cNvPr id="5" name="Footer Placeholder 4"/>
          <p:cNvSpPr>
            <a:spLocks noGrp="1"/>
          </p:cNvSpPr>
          <p:nvPr>
            <p:ph type="ftr" sz="quarter" idx="11"/>
          </p:nvPr>
        </p:nvSpPr>
        <p:spPr/>
        <p:txBody>
          <a:bodyPr/>
          <a:lstStyle/>
          <a:p>
            <a:pPr rtl="0"/>
            <a:r>
              <a:rPr lang="lt-LT" noProof="0"/>
              <a:t>Įtraukti poraštę</a:t>
            </a:r>
          </a:p>
        </p:txBody>
      </p:sp>
      <p:sp>
        <p:nvSpPr>
          <p:cNvPr id="6" name="Slide Number Placeholder 5"/>
          <p:cNvSpPr>
            <a:spLocks noGrp="1"/>
          </p:cNvSpPr>
          <p:nvPr>
            <p:ph type="sldNum" sz="quarter" idx="12"/>
          </p:nvPr>
        </p:nvSpPr>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197429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Vertical Title 1"/>
          <p:cNvSpPr>
            <a:spLocks noGrp="1"/>
          </p:cNvSpPr>
          <p:nvPr>
            <p:ph type="title" orient="vert"/>
          </p:nvPr>
        </p:nvSpPr>
        <p:spPr>
          <a:xfrm>
            <a:off x="9446339" y="745067"/>
            <a:ext cx="2056864" cy="3903133"/>
          </a:xfrm>
        </p:spPr>
        <p:txBody>
          <a:bodyPr vert="eaVert"/>
          <a:lstStyle>
            <a:lvl1pPr algn="l">
              <a:defRPr/>
            </a:lvl1pPr>
          </a:lstStyle>
          <a:p>
            <a:r>
              <a:rPr lang="lt-LT"/>
              <a:t>Spustelėję redaguokite stilių</a:t>
            </a:r>
            <a:endParaRPr lang="en-US" dirty="0"/>
          </a:p>
        </p:txBody>
      </p:sp>
      <p:sp>
        <p:nvSpPr>
          <p:cNvPr id="3" name="Vertical Text Placeholder 2"/>
          <p:cNvSpPr>
            <a:spLocks noGrp="1"/>
          </p:cNvSpPr>
          <p:nvPr>
            <p:ph type="body" orient="vert" idx="1"/>
          </p:nvPr>
        </p:nvSpPr>
        <p:spPr>
          <a:xfrm>
            <a:off x="1024200" y="745068"/>
            <a:ext cx="8202064" cy="3903133"/>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a:xfrm>
            <a:off x="7812417" y="379942"/>
            <a:ext cx="2910082" cy="365125"/>
          </a:xfrm>
        </p:spPr>
        <p:txBody>
          <a:bodyPr/>
          <a:lstStyle>
            <a:lvl1pPr algn="r">
              <a:defRPr/>
            </a:lvl1pPr>
          </a:lstStyle>
          <a:p>
            <a:pPr rtl="0"/>
            <a:fld id="{07CCD4E9-370E-406A-B005-252780808C0E}" type="datetime1">
              <a:rPr lang="lt-LT" noProof="0" smtClean="0"/>
              <a:t>2023-05-09</a:t>
            </a:fld>
            <a:endParaRPr lang="lt-LT" noProof="0"/>
          </a:p>
        </p:txBody>
      </p:sp>
      <p:sp>
        <p:nvSpPr>
          <p:cNvPr id="5" name="Footer Placeholder 4"/>
          <p:cNvSpPr>
            <a:spLocks noGrp="1"/>
          </p:cNvSpPr>
          <p:nvPr>
            <p:ph type="ftr" sz="quarter" idx="11"/>
          </p:nvPr>
        </p:nvSpPr>
        <p:spPr>
          <a:xfrm>
            <a:off x="685622" y="381001"/>
            <a:ext cx="6989671" cy="365125"/>
          </a:xfrm>
        </p:spPr>
        <p:txBody>
          <a:bodyPr/>
          <a:lstStyle/>
          <a:p>
            <a:pPr rtl="0"/>
            <a:r>
              <a:rPr lang="lt-LT" noProof="0"/>
              <a:t>Įtraukti poraštę</a:t>
            </a:r>
          </a:p>
        </p:txBody>
      </p:sp>
      <p:sp>
        <p:nvSpPr>
          <p:cNvPr id="6" name="Slide Number Placeholder 5"/>
          <p:cNvSpPr>
            <a:spLocks noGrp="1"/>
          </p:cNvSpPr>
          <p:nvPr>
            <p:ph type="sldNum" sz="quarter" idx="12"/>
          </p:nvPr>
        </p:nvSpPr>
        <p:spPr>
          <a:xfrm>
            <a:off x="10859623" y="381001"/>
            <a:ext cx="643580" cy="365125"/>
          </a:xfrm>
        </p:spPr>
        <p:txBody>
          <a:bodyPr/>
          <a:lstStyle/>
          <a:p>
            <a:pPr rtl="0"/>
            <a:fld id="{AAEAE4A8-A6E5-453E-B946-FB774B73F48C}" type="slidenum">
              <a:rPr lang="lt-LT" noProof="0" smtClean="0"/>
              <a:t>‹#›</a:t>
            </a:fld>
            <a:endParaRPr lang="lt-LT" noProof="0"/>
          </a:p>
        </p:txBody>
      </p:sp>
    </p:spTree>
    <p:extLst>
      <p:ext uri="{BB962C8B-B14F-4D97-AF65-F5344CB8AC3E}">
        <p14:creationId xmlns:p14="http://schemas.microsoft.com/office/powerpoint/2010/main" val="237581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2" name="Title Placeholder 1"/>
          <p:cNvSpPr>
            <a:spLocks noGrp="1"/>
          </p:cNvSpPr>
          <p:nvPr>
            <p:ph type="title"/>
          </p:nvPr>
        </p:nvSpPr>
        <p:spPr>
          <a:xfrm>
            <a:off x="2894846" y="764373"/>
            <a:ext cx="8608358" cy="1293028"/>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685622" y="2194561"/>
            <a:ext cx="10817582" cy="4024125"/>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593122" y="6356351"/>
            <a:ext cx="2910082"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F9890290-33FF-4A25-BA96-1AD4488413EB}" type="datetime1">
              <a:rPr lang="lt-LT" noProof="0" smtClean="0"/>
              <a:t>2023-05-09</a:t>
            </a:fld>
            <a:endParaRPr lang="lt-LT" noProof="0"/>
          </a:p>
        </p:txBody>
      </p:sp>
      <p:sp>
        <p:nvSpPr>
          <p:cNvPr id="5" name="Footer Placeholder 4"/>
          <p:cNvSpPr>
            <a:spLocks noGrp="1"/>
          </p:cNvSpPr>
          <p:nvPr>
            <p:ph type="ftr" sz="quarter" idx="3"/>
          </p:nvPr>
        </p:nvSpPr>
        <p:spPr>
          <a:xfrm>
            <a:off x="685621" y="6355846"/>
            <a:ext cx="7770376"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rtl="0"/>
            <a:r>
              <a:rPr lang="lt-LT" noProof="0"/>
              <a:t>Įtraukti poraštę</a:t>
            </a:r>
          </a:p>
        </p:txBody>
      </p:sp>
      <p:sp>
        <p:nvSpPr>
          <p:cNvPr id="6" name="Slide Number Placeholder 5"/>
          <p:cNvSpPr>
            <a:spLocks noGrp="1"/>
          </p:cNvSpPr>
          <p:nvPr>
            <p:ph type="sldNum" sz="quarter" idx="4"/>
          </p:nvPr>
        </p:nvSpPr>
        <p:spPr>
          <a:xfrm>
            <a:off x="8760718" y="381001"/>
            <a:ext cx="2742486"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AAEAE4A8-A6E5-453E-B946-FB774B73F48C}" type="slidenum">
              <a:rPr lang="lt-LT" noProof="0" smtClean="0"/>
              <a:pPr/>
              <a:t>‹#›</a:t>
            </a:fld>
            <a:endParaRPr lang="lt-LT" noProof="0"/>
          </a:p>
        </p:txBody>
      </p:sp>
    </p:spTree>
    <p:extLst>
      <p:ext uri="{BB962C8B-B14F-4D97-AF65-F5344CB8AC3E}">
        <p14:creationId xmlns:p14="http://schemas.microsoft.com/office/powerpoint/2010/main" val="2224758104"/>
      </p:ext>
    </p:extLst>
  </p:cSld>
  <p:clrMap bg1="dk1" tx1="lt1" bg2="dk2" tx2="lt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914126" rtl="0" eaLnBrk="1" latinLnBrk="0" hangingPunct="1">
        <a:lnSpc>
          <a:spcPct val="90000"/>
        </a:lnSpc>
        <a:spcBef>
          <a:spcPct val="0"/>
        </a:spcBef>
        <a:buNone/>
        <a:defRPr sz="3999" kern="1200" cap="all" baseline="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1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lt.wikipedia.org/wiki/Lotyn%C5%B3_kalba"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2.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hyperlink" Target="https://www.keistoteka.lt/skaitytos-knygos/profesine-literatura/fizika-7-vadovelis-arvydas-kanapickas-rigonda-skorulskiene-22579-1" TargetMode="External"/><Relationship Id="rId13" Type="http://schemas.openxmlformats.org/officeDocument/2006/relationships/hyperlink" Target="https://ignitis.lt/detektyvai/images/Ignitis_internetui_high.pdf" TargetMode="External"/><Relationship Id="rId3" Type="http://schemas.openxmlformats.org/officeDocument/2006/relationships/hyperlink" Target="https://gamta5-6.mkp.emokykla.lt/lt/mo/zodyno_straipsnis/sviesos_spektras/3492/" TargetMode="External"/><Relationship Id="rId7" Type="http://schemas.openxmlformats.org/officeDocument/2006/relationships/hyperlink" Target="https://lt.science19.com/easy-high-school-physics-experiments-12676" TargetMode="External"/><Relationship Id="rId12" Type="http://schemas.openxmlformats.org/officeDocument/2006/relationships/hyperlink" Target="https://www.tevu-darzelis.lt/kaip-protingai-taupyti-elektros-energija/" TargetMode="External"/><Relationship Id="rId2" Type="http://schemas.openxmlformats.org/officeDocument/2006/relationships/hyperlink" Target="https://www.americanlaboratory.com/914-Application-Notes/190743-Considerations-for-Diffuse-Reflection-Spectroscopy/" TargetMode="External"/><Relationship Id="rId1" Type="http://schemas.openxmlformats.org/officeDocument/2006/relationships/slideLayout" Target="../slideLayouts/slideLayout6.xml"/><Relationship Id="rId6" Type="http://schemas.openxmlformats.org/officeDocument/2006/relationships/hyperlink" Target="https://lt.eferrit.com/kodel-yra-dangus-melynas-2/" TargetMode="External"/><Relationship Id="rId11" Type="http://schemas.openxmlformats.org/officeDocument/2006/relationships/hyperlink" Target="https://mercurydecor.com/energijos-taupymas/" TargetMode="External"/><Relationship Id="rId5" Type="http://schemas.openxmlformats.org/officeDocument/2006/relationships/hyperlink" Target="https://gamta5-6.mkp.emokykla.lt/lt/mo/zinynas/sviesos_spektras/" TargetMode="External"/><Relationship Id="rId15" Type="http://schemas.openxmlformats.org/officeDocument/2006/relationships/hyperlink" Target="https://www.15min.lt/ar-zinai/naujiena/pasitikrink-zinias/testas-ar-zinote-siuos-kasdienybeje-naudingus-energijos-taupymo-triukus-1168-1214414" TargetMode="External"/><Relationship Id="rId10" Type="http://schemas.openxmlformats.org/officeDocument/2006/relationships/hyperlink" Target="http://www.energetikosabc.lt/lt/elektra/ka-turetumete-zinoti-apie-elektros-tarifa/101" TargetMode="External"/><Relationship Id="rId4" Type="http://schemas.openxmlformats.org/officeDocument/2006/relationships/hyperlink" Target="https://lt.wikipedia.org/wiki/Mira%C5%BEas" TargetMode="External"/><Relationship Id="rId9" Type="http://schemas.openxmlformats.org/officeDocument/2006/relationships/hyperlink" Target="https://smp2014ge.ugdome.lt/mo/9kl_visuomenine_geografija/GE_DE_20/teorine_medziaga_3.html" TargetMode="External"/><Relationship Id="rId14" Type="http://schemas.openxmlformats.org/officeDocument/2006/relationships/hyperlink" Target="https://www.statybunaujienos.lt/naujiena/9-patarimai-kaip-taupyti-energija-daug-laiko-praleidziant-namuose/1466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9">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19" name="Rounded Rectangle 14">
            <a:extLst>
              <a:ext uri="{FF2B5EF4-FFF2-40B4-BE49-F238E27FC236}">
                <a16:creationId xmlns:a16="http://schemas.microsoft.com/office/drawing/2014/main" id="{1FDFF85F-F105-40D5-9793-90419158C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4800" y="0"/>
            <a:ext cx="7554025"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Rectangle 13">
            <a:extLst>
              <a:ext uri="{FF2B5EF4-FFF2-40B4-BE49-F238E27FC236}">
                <a16:creationId xmlns:a16="http://schemas.microsoft.com/office/drawing/2014/main" id="{35AB47A4-BA8C-4250-88BD-D49C68C5F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4800"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6" name="Picture 15">
            <a:extLst>
              <a:ext uri="{FF2B5EF4-FFF2-40B4-BE49-F238E27FC236}">
                <a16:creationId xmlns:a16="http://schemas.microsoft.com/office/drawing/2014/main" id="{66C8958D-EB99-414F-B735-863B67BB14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0"/>
            <a:ext cx="4634800" cy="1441450"/>
          </a:xfrm>
          <a:prstGeom prst="rect">
            <a:avLst/>
          </a:prstGeom>
        </p:spPr>
      </p:pic>
      <p:pic>
        <p:nvPicPr>
          <p:cNvPr id="18" name="Picture 17">
            <a:extLst>
              <a:ext uri="{FF2B5EF4-FFF2-40B4-BE49-F238E27FC236}">
                <a16:creationId xmlns:a16="http://schemas.microsoft.com/office/drawing/2014/main" id="{39E5F3CB-7BDD-4E64-B274-CD900F08C6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0" y="4375150"/>
            <a:ext cx="4634800" cy="2482850"/>
          </a:xfrm>
          <a:prstGeom prst="rect">
            <a:avLst/>
          </a:prstGeom>
        </p:spPr>
      </p:pic>
      <p:sp>
        <p:nvSpPr>
          <p:cNvPr id="3" name="2 turinio vietos rezervavimo ženklas"/>
          <p:cNvSpPr>
            <a:spLocks noGrp="1"/>
          </p:cNvSpPr>
          <p:nvPr>
            <p:ph type="subTitle" idx="1"/>
          </p:nvPr>
        </p:nvSpPr>
        <p:spPr>
          <a:xfrm>
            <a:off x="4510236" y="404664"/>
            <a:ext cx="8053536" cy="1397000"/>
          </a:xfrm>
        </p:spPr>
        <p:txBody>
          <a:bodyPr rtlCol="0">
            <a:normAutofit/>
          </a:bodyPr>
          <a:lstStyle/>
          <a:p>
            <a:pPr algn="ctr"/>
            <a:r>
              <a:rPr lang="lt-LT" b="1" i="0" dirty="0">
                <a:effectLst/>
                <a:latin typeface="times new roman" panose="02020603050405020304" pitchFamily="18" charset="0"/>
              </a:rPr>
              <a:t>Respublikinis mokinių fizikos kūrybinių darbų konkursas</a:t>
            </a:r>
            <a:endParaRPr lang="lt-LT" b="0" i="0" dirty="0">
              <a:effectLst/>
              <a:latin typeface="Arial" panose="020B0604020202020204" pitchFamily="34" charset="0"/>
            </a:endParaRPr>
          </a:p>
          <a:p>
            <a:pPr algn="ctr"/>
            <a:r>
              <a:rPr lang="lt-LT" b="1" i="0" dirty="0">
                <a:effectLst/>
                <a:latin typeface="times new roman" panose="02020603050405020304" pitchFamily="18" charset="0"/>
              </a:rPr>
              <a:t>„Fizikos bandymai aplink mus 2023“</a:t>
            </a:r>
            <a:endParaRPr lang="lt-LT" b="0" i="0" dirty="0">
              <a:effectLst/>
              <a:latin typeface="Arial" panose="020B0604020202020204" pitchFamily="34" charset="0"/>
            </a:endParaRPr>
          </a:p>
          <a:p>
            <a:pPr rtl="0"/>
            <a:endParaRPr lang="lt-LT" dirty="0"/>
          </a:p>
        </p:txBody>
      </p:sp>
      <p:sp>
        <p:nvSpPr>
          <p:cNvPr id="4" name="3 pavadinimas"/>
          <p:cNvSpPr>
            <a:spLocks noGrp="1"/>
          </p:cNvSpPr>
          <p:nvPr>
            <p:ph type="ctrTitle"/>
          </p:nvPr>
        </p:nvSpPr>
        <p:spPr>
          <a:xfrm>
            <a:off x="5518348" y="2204864"/>
            <a:ext cx="6267425" cy="1140083"/>
          </a:xfrm>
        </p:spPr>
        <p:txBody>
          <a:bodyPr rtlCol="0">
            <a:normAutofit/>
          </a:bodyPr>
          <a:lstStyle/>
          <a:p>
            <a:pPr algn="ctr" defTabSz="575899"/>
            <a:r>
              <a:rPr lang="lt-LT" sz="3779" b="1" kern="1200" cap="all" baseline="0" dirty="0">
                <a:solidFill>
                  <a:schemeClr val="tx1"/>
                </a:solidFill>
                <a:latin typeface="Arial" panose="020B0604020202020204" pitchFamily="34" charset="0"/>
                <a:ea typeface="+mj-ea"/>
                <a:cs typeface="+mj-cs"/>
              </a:rPr>
              <a:t>Šviesos reiškiniai aplink mus</a:t>
            </a:r>
            <a:endParaRPr lang="lt-LT" dirty="0"/>
          </a:p>
        </p:txBody>
      </p:sp>
      <p:sp>
        <p:nvSpPr>
          <p:cNvPr id="5" name="TextBox 4">
            <a:extLst>
              <a:ext uri="{FF2B5EF4-FFF2-40B4-BE49-F238E27FC236}">
                <a16:creationId xmlns:a16="http://schemas.microsoft.com/office/drawing/2014/main" id="{2941535E-A638-0FD0-10B1-BC11197B0806}"/>
              </a:ext>
            </a:extLst>
          </p:cNvPr>
          <p:cNvSpPr txBox="1"/>
          <p:nvPr/>
        </p:nvSpPr>
        <p:spPr>
          <a:xfrm>
            <a:off x="6022404" y="4509120"/>
            <a:ext cx="5688632" cy="1954381"/>
          </a:xfrm>
          <a:prstGeom prst="rect">
            <a:avLst/>
          </a:prstGeom>
          <a:noFill/>
          <a:ln>
            <a:solidFill>
              <a:schemeClr val="bg2"/>
            </a:solidFill>
          </a:ln>
        </p:spPr>
        <p:txBody>
          <a:bodyPr wrap="square">
            <a:spAutoFit/>
          </a:bodyPr>
          <a:lstStyle/>
          <a:p>
            <a:pPr defTabSz="288036">
              <a:spcAft>
                <a:spcPts val="600"/>
              </a:spcAft>
            </a:pPr>
            <a:r>
              <a:rPr lang="lt-LT" sz="1600" b="1" kern="1200" dirty="0">
                <a:solidFill>
                  <a:schemeClr val="tx1"/>
                </a:solidFill>
                <a:latin typeface="+mn-lt"/>
                <a:ea typeface="+mn-ea"/>
                <a:cs typeface="+mn-cs"/>
              </a:rPr>
              <a:t>Darbą atliko:</a:t>
            </a:r>
          </a:p>
          <a:p>
            <a:pPr defTabSz="288036">
              <a:spcAft>
                <a:spcPts val="600"/>
              </a:spcAft>
            </a:pPr>
            <a:r>
              <a:rPr lang="lt-LT" sz="1600" b="1" kern="1200" dirty="0">
                <a:solidFill>
                  <a:schemeClr val="tx1"/>
                </a:solidFill>
                <a:latin typeface="+mn-lt"/>
                <a:ea typeface="+mn-ea"/>
                <a:cs typeface="+mn-cs"/>
              </a:rPr>
              <a:t>Vilniaus Pavilnio progimnazijos 7 klasės mokinė</a:t>
            </a:r>
          </a:p>
          <a:p>
            <a:pPr defTabSz="288036">
              <a:spcAft>
                <a:spcPts val="600"/>
              </a:spcAft>
            </a:pPr>
            <a:r>
              <a:rPr lang="lt-LT" sz="1600" b="1" kern="1200" dirty="0">
                <a:solidFill>
                  <a:schemeClr val="tx1"/>
                </a:solidFill>
                <a:latin typeface="+mn-lt"/>
                <a:ea typeface="+mn-ea"/>
                <a:cs typeface="+mn-cs"/>
              </a:rPr>
              <a:t>Laura Markevičiūtė</a:t>
            </a:r>
          </a:p>
          <a:p>
            <a:pPr defTabSz="288036">
              <a:spcAft>
                <a:spcPts val="600"/>
              </a:spcAft>
            </a:pPr>
            <a:endParaRPr lang="lt-LT" sz="1600" b="1" kern="1200" dirty="0">
              <a:solidFill>
                <a:schemeClr val="tx1"/>
              </a:solidFill>
              <a:latin typeface="+mn-lt"/>
              <a:ea typeface="+mn-ea"/>
              <a:cs typeface="+mn-cs"/>
            </a:endParaRPr>
          </a:p>
          <a:p>
            <a:pPr defTabSz="288036">
              <a:spcAft>
                <a:spcPts val="600"/>
              </a:spcAft>
            </a:pPr>
            <a:r>
              <a:rPr lang="lt-LT" sz="1600" b="1" kern="1200" dirty="0">
                <a:solidFill>
                  <a:schemeClr val="tx1"/>
                </a:solidFill>
                <a:latin typeface="+mn-lt"/>
                <a:ea typeface="+mn-ea"/>
                <a:cs typeface="+mn-cs"/>
              </a:rPr>
              <a:t>Darbo vadovė:</a:t>
            </a:r>
          </a:p>
          <a:p>
            <a:pPr defTabSz="288036">
              <a:spcAft>
                <a:spcPts val="600"/>
              </a:spcAft>
            </a:pPr>
            <a:r>
              <a:rPr lang="lt-LT" sz="1600" b="1" kern="1200" dirty="0">
                <a:solidFill>
                  <a:schemeClr val="tx1"/>
                </a:solidFill>
                <a:latin typeface="+mn-lt"/>
                <a:ea typeface="+mn-ea"/>
                <a:cs typeface="+mn-cs"/>
              </a:rPr>
              <a:t>Marta Petrauskienė</a:t>
            </a:r>
            <a:endParaRPr lang="lt-LT" sz="1600" b="1" dirty="0"/>
          </a:p>
        </p:txBody>
      </p:sp>
    </p:spTree>
    <p:extLst>
      <p:ext uri="{BB962C8B-B14F-4D97-AF65-F5344CB8AC3E}">
        <p14:creationId xmlns:p14="http://schemas.microsoft.com/office/powerpoint/2010/main" val="36581281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pic>
        <p:nvPicPr>
          <p:cNvPr id="10" name="Picture 9">
            <a:extLst>
              <a:ext uri="{FF2B5EF4-FFF2-40B4-BE49-F238E27FC236}">
                <a16:creationId xmlns:a16="http://schemas.microsoft.com/office/drawing/2014/main" id="{A995140B-9736-47E4-9A7D-ABB32F3AAA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useBgFill="1">
        <p:nvSpPr>
          <p:cNvPr id="12" name="Rectangle 11">
            <a:extLst>
              <a:ext uri="{FF2B5EF4-FFF2-40B4-BE49-F238E27FC236}">
                <a16:creationId xmlns:a16="http://schemas.microsoft.com/office/drawing/2014/main" id="{E770CA6A-B3B0-4826-A91F-B2B1F8922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C51B9DA-B0CC-480A-8EA5-4D5C3E0515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1 pavadinimas"/>
          <p:cNvSpPr>
            <a:spLocks noGrp="1"/>
          </p:cNvSpPr>
          <p:nvPr>
            <p:ph type="title"/>
          </p:nvPr>
        </p:nvSpPr>
        <p:spPr>
          <a:xfrm>
            <a:off x="621804" y="1124744"/>
            <a:ext cx="4294212" cy="4329641"/>
          </a:xfrm>
        </p:spPr>
        <p:txBody>
          <a:bodyPr vert="horz" lIns="91440" tIns="45720" rIns="91440" bIns="45720" rtlCol="0" anchor="ctr">
            <a:normAutofit/>
          </a:bodyPr>
          <a:lstStyle/>
          <a:p>
            <a:pPr algn="l" defTabSz="914400"/>
            <a:r>
              <a:rPr lang="en-US" sz="3600" b="1" i="0" dirty="0" err="1">
                <a:effectLst/>
              </a:rPr>
              <a:t>Darbo</a:t>
            </a:r>
            <a:r>
              <a:rPr lang="en-US" sz="3600" b="1" i="0" dirty="0">
                <a:effectLst/>
              </a:rPr>
              <a:t> </a:t>
            </a:r>
            <a:r>
              <a:rPr lang="en-US" sz="3600" b="1" i="0" dirty="0" err="1">
                <a:effectLst/>
              </a:rPr>
              <a:t>tikslas</a:t>
            </a:r>
            <a:endParaRPr lang="en-US" sz="3600" dirty="0"/>
          </a:p>
        </p:txBody>
      </p:sp>
      <p:sp>
        <p:nvSpPr>
          <p:cNvPr id="3" name="2 turinio vietos rezervavimo ženklas"/>
          <p:cNvSpPr>
            <a:spLocks noGrp="1"/>
          </p:cNvSpPr>
          <p:nvPr>
            <p:ph type="body" idx="1"/>
          </p:nvPr>
        </p:nvSpPr>
        <p:spPr>
          <a:xfrm>
            <a:off x="4870276" y="908720"/>
            <a:ext cx="7128792" cy="4329641"/>
          </a:xfrm>
        </p:spPr>
        <p:txBody>
          <a:bodyPr vert="horz" lIns="91440" tIns="45720" rIns="91440" bIns="45720" rtlCol="0" anchor="ctr">
            <a:normAutofit/>
          </a:bodyPr>
          <a:lstStyle/>
          <a:p>
            <a:pPr algn="l" defTabSz="914400"/>
            <a:r>
              <a:rPr lang="en-US" sz="2400" b="0" i="0" dirty="0" err="1">
                <a:solidFill>
                  <a:schemeClr val="tx1"/>
                </a:solidFill>
                <a:effectLst/>
              </a:rPr>
              <a:t>Optinių</a:t>
            </a:r>
            <a:r>
              <a:rPr lang="en-US" sz="2400" b="0" i="0" dirty="0">
                <a:solidFill>
                  <a:schemeClr val="tx1"/>
                </a:solidFill>
                <a:effectLst/>
              </a:rPr>
              <a:t> </a:t>
            </a:r>
            <a:r>
              <a:rPr lang="en-US" sz="2400" b="0" i="0" dirty="0" err="1">
                <a:solidFill>
                  <a:schemeClr val="tx1"/>
                </a:solidFill>
                <a:effectLst/>
              </a:rPr>
              <a:t>reiškinių</a:t>
            </a:r>
            <a:r>
              <a:rPr lang="en-US" sz="2400" b="0" i="0" dirty="0">
                <a:solidFill>
                  <a:schemeClr val="tx1"/>
                </a:solidFill>
                <a:effectLst/>
              </a:rPr>
              <a:t> </a:t>
            </a:r>
            <a:r>
              <a:rPr lang="en-US" sz="2400" b="0" i="0" dirty="0" err="1">
                <a:solidFill>
                  <a:schemeClr val="tx1"/>
                </a:solidFill>
                <a:effectLst/>
              </a:rPr>
              <a:t>gamtoje</a:t>
            </a:r>
            <a:r>
              <a:rPr lang="en-US" sz="2400" b="0" i="0" dirty="0">
                <a:solidFill>
                  <a:schemeClr val="tx1"/>
                </a:solidFill>
                <a:effectLst/>
              </a:rPr>
              <a:t> </a:t>
            </a:r>
            <a:r>
              <a:rPr lang="en-US" sz="2400" b="0" i="0" dirty="0" err="1">
                <a:solidFill>
                  <a:schemeClr val="tx1"/>
                </a:solidFill>
                <a:effectLst/>
              </a:rPr>
              <a:t>tyrimas</a:t>
            </a:r>
            <a:r>
              <a:rPr lang="en-US" sz="2400" b="0" i="0" dirty="0">
                <a:solidFill>
                  <a:schemeClr val="tx1"/>
                </a:solidFill>
                <a:effectLst/>
              </a:rPr>
              <a:t>:</a:t>
            </a:r>
            <a:endParaRPr lang="lt-LT" sz="2400" b="0" i="0" dirty="0">
              <a:solidFill>
                <a:schemeClr val="tx1"/>
              </a:solidFill>
              <a:effectLst/>
            </a:endParaRPr>
          </a:p>
          <a:p>
            <a:pPr algn="l" defTabSz="914400"/>
            <a:r>
              <a:rPr lang="en-US" sz="2400" b="0" i="0" dirty="0" err="1">
                <a:solidFill>
                  <a:schemeClr val="tx1"/>
                </a:solidFill>
                <a:effectLst/>
              </a:rPr>
              <a:t>stebėjimas</a:t>
            </a:r>
            <a:r>
              <a:rPr lang="en-US" sz="2400" b="0" i="0" dirty="0">
                <a:solidFill>
                  <a:schemeClr val="tx1"/>
                </a:solidFill>
                <a:effectLst/>
              </a:rPr>
              <a:t> </a:t>
            </a:r>
            <a:r>
              <a:rPr lang="en-US" sz="2400" b="0" i="0" dirty="0" err="1">
                <a:solidFill>
                  <a:schemeClr val="tx1"/>
                </a:solidFill>
                <a:effectLst/>
              </a:rPr>
              <a:t>bei</a:t>
            </a:r>
            <a:r>
              <a:rPr lang="en-US" sz="2400" b="0" i="0" dirty="0">
                <a:solidFill>
                  <a:schemeClr val="tx1"/>
                </a:solidFill>
                <a:effectLst/>
              </a:rPr>
              <a:t> </a:t>
            </a:r>
            <a:r>
              <a:rPr lang="en-US" sz="2400" b="0" i="0" dirty="0" err="1">
                <a:solidFill>
                  <a:schemeClr val="tx1"/>
                </a:solidFill>
                <a:effectLst/>
              </a:rPr>
              <a:t>tiriamų</a:t>
            </a:r>
            <a:r>
              <a:rPr lang="en-US" sz="2400" b="0" i="0" dirty="0">
                <a:solidFill>
                  <a:schemeClr val="tx1"/>
                </a:solidFill>
                <a:effectLst/>
              </a:rPr>
              <a:t> </a:t>
            </a:r>
            <a:r>
              <a:rPr lang="en-US" sz="2400" b="0" i="0" dirty="0" err="1">
                <a:solidFill>
                  <a:schemeClr val="tx1"/>
                </a:solidFill>
                <a:effectLst/>
              </a:rPr>
              <a:t>reiškinių</a:t>
            </a:r>
            <a:r>
              <a:rPr lang="en-US" sz="2400" b="0" i="0" dirty="0">
                <a:solidFill>
                  <a:schemeClr val="tx1"/>
                </a:solidFill>
                <a:effectLst/>
              </a:rPr>
              <a:t> </a:t>
            </a:r>
            <a:r>
              <a:rPr lang="en-US" sz="2400" b="0" i="0" dirty="0" err="1">
                <a:solidFill>
                  <a:schemeClr val="tx1"/>
                </a:solidFill>
                <a:effectLst/>
              </a:rPr>
              <a:t>paaiškinimas</a:t>
            </a:r>
            <a:r>
              <a:rPr lang="en-US" sz="2400" b="0" i="0" dirty="0">
                <a:solidFill>
                  <a:schemeClr val="tx1"/>
                </a:solidFill>
                <a:effectLst/>
              </a:rPr>
              <a:t>, </a:t>
            </a:r>
            <a:r>
              <a:rPr lang="en-US" sz="2400" b="0" i="0" dirty="0" err="1">
                <a:solidFill>
                  <a:schemeClr val="tx1"/>
                </a:solidFill>
                <a:effectLst/>
              </a:rPr>
              <a:t>eksperimentų</a:t>
            </a:r>
            <a:r>
              <a:rPr lang="en-US" sz="2400" b="0" i="0" dirty="0">
                <a:solidFill>
                  <a:schemeClr val="tx1"/>
                </a:solidFill>
                <a:effectLst/>
              </a:rPr>
              <a:t>, </a:t>
            </a:r>
            <a:r>
              <a:rPr lang="en-US" sz="2400" b="0" i="0" dirty="0" err="1">
                <a:solidFill>
                  <a:schemeClr val="tx1"/>
                </a:solidFill>
                <a:effectLst/>
              </a:rPr>
              <a:t>demonstruojančių</a:t>
            </a:r>
            <a:r>
              <a:rPr lang="en-US" sz="2400" b="0" i="0" dirty="0">
                <a:solidFill>
                  <a:schemeClr val="tx1"/>
                </a:solidFill>
                <a:effectLst/>
              </a:rPr>
              <a:t> </a:t>
            </a:r>
            <a:r>
              <a:rPr lang="en-US" sz="2400" b="0" i="0" dirty="0" err="1">
                <a:solidFill>
                  <a:schemeClr val="tx1"/>
                </a:solidFill>
                <a:effectLst/>
              </a:rPr>
              <a:t>stebimus</a:t>
            </a:r>
            <a:r>
              <a:rPr lang="en-US" sz="2400" b="0" i="0" dirty="0">
                <a:solidFill>
                  <a:schemeClr val="tx1"/>
                </a:solidFill>
                <a:effectLst/>
              </a:rPr>
              <a:t> </a:t>
            </a:r>
            <a:r>
              <a:rPr lang="en-US" sz="2400" b="0" i="0" dirty="0" err="1">
                <a:solidFill>
                  <a:schemeClr val="tx1"/>
                </a:solidFill>
                <a:effectLst/>
              </a:rPr>
              <a:t>reiškinius</a:t>
            </a:r>
            <a:r>
              <a:rPr lang="en-US" sz="2400" b="0" i="0" dirty="0">
                <a:solidFill>
                  <a:schemeClr val="tx1"/>
                </a:solidFill>
                <a:effectLst/>
              </a:rPr>
              <a:t>, </a:t>
            </a:r>
            <a:r>
              <a:rPr lang="en-US" sz="2400" b="0" i="0" dirty="0" err="1">
                <a:solidFill>
                  <a:schemeClr val="tx1"/>
                </a:solidFill>
                <a:effectLst/>
              </a:rPr>
              <a:t>atlikimas</a:t>
            </a:r>
            <a:r>
              <a:rPr lang="en-US" sz="2400" b="0" i="0" dirty="0">
                <a:solidFill>
                  <a:schemeClr val="tx1"/>
                </a:solidFill>
                <a:effectLst/>
              </a:rPr>
              <a:t>.</a:t>
            </a:r>
            <a:endParaRPr lang="en-US" sz="2400" dirty="0">
              <a:solidFill>
                <a:schemeClr val="tx1"/>
              </a:solidFill>
            </a:endParaRPr>
          </a:p>
        </p:txBody>
      </p:sp>
      <p:cxnSp>
        <p:nvCxnSpPr>
          <p:cNvPr id="16" name="Straight Connector 15">
            <a:extLst>
              <a:ext uri="{FF2B5EF4-FFF2-40B4-BE49-F238E27FC236}">
                <a16:creationId xmlns:a16="http://schemas.microsoft.com/office/drawing/2014/main" id="{6FE641DB-A503-41DE-ACA6-36B41C6C2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082" y="162126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31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770CA6A-B3B0-4826-A91F-B2B1F8922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C51B9DA-B0CC-480A-8EA5-4D5C3E0515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1 pavadinimas"/>
          <p:cNvSpPr>
            <a:spLocks noGrp="1"/>
          </p:cNvSpPr>
          <p:nvPr>
            <p:ph type="ctrTitle"/>
          </p:nvPr>
        </p:nvSpPr>
        <p:spPr>
          <a:xfrm>
            <a:off x="1413892" y="1772816"/>
            <a:ext cx="3744416" cy="2664296"/>
          </a:xfrm>
        </p:spPr>
        <p:txBody>
          <a:bodyPr vert="horz" lIns="91440" tIns="45720" rIns="91440" bIns="45720" rtlCol="0" anchor="ctr">
            <a:normAutofit/>
          </a:bodyPr>
          <a:lstStyle/>
          <a:p>
            <a:pPr defTabSz="914400"/>
            <a:r>
              <a:rPr lang="en-US" sz="4000" b="1" dirty="0" err="1">
                <a:effectLst/>
              </a:rPr>
              <a:t>Užduotys</a:t>
            </a:r>
            <a:r>
              <a:rPr lang="en-US" sz="4000" dirty="0">
                <a:effectLst/>
              </a:rPr>
              <a:t>:</a:t>
            </a:r>
          </a:p>
        </p:txBody>
      </p:sp>
      <p:sp>
        <p:nvSpPr>
          <p:cNvPr id="3" name="2 turinio vietos rezervavimo ženklas"/>
          <p:cNvSpPr>
            <a:spLocks noGrp="1"/>
          </p:cNvSpPr>
          <p:nvPr>
            <p:ph type="subTitle" idx="1"/>
          </p:nvPr>
        </p:nvSpPr>
        <p:spPr>
          <a:xfrm>
            <a:off x="5158308" y="980728"/>
            <a:ext cx="6840760" cy="4329641"/>
          </a:xfrm>
        </p:spPr>
        <p:txBody>
          <a:bodyPr vert="horz" lIns="91440" tIns="45720" rIns="91440" bIns="45720" rtlCol="0" anchor="ctr">
            <a:normAutofit/>
          </a:bodyPr>
          <a:lstStyle/>
          <a:p>
            <a:pPr indent="-228600" defTabSz="914400">
              <a:buFont typeface="Arial" panose="020B0604020202020204" pitchFamily="34" charset="0"/>
              <a:buChar char="•"/>
            </a:pPr>
            <a:r>
              <a:rPr lang="en-US" sz="2400" b="0" i="0" dirty="0" err="1">
                <a:effectLst/>
              </a:rPr>
              <a:t>Tyrinėti</a:t>
            </a:r>
            <a:r>
              <a:rPr lang="en-US" sz="2400" b="0" i="0" dirty="0">
                <a:effectLst/>
              </a:rPr>
              <a:t> </a:t>
            </a:r>
            <a:r>
              <a:rPr lang="en-US" sz="2400" b="0" i="0" dirty="0" err="1">
                <a:effectLst/>
              </a:rPr>
              <a:t>ir</a:t>
            </a:r>
            <a:r>
              <a:rPr lang="en-US" sz="2400" b="0" i="0" dirty="0">
                <a:effectLst/>
              </a:rPr>
              <a:t> </a:t>
            </a:r>
            <a:r>
              <a:rPr lang="en-US" sz="2400" b="0" i="0" dirty="0" err="1">
                <a:effectLst/>
              </a:rPr>
              <a:t>suprasti</a:t>
            </a:r>
            <a:r>
              <a:rPr lang="en-US" sz="2400" b="0" i="0" dirty="0">
                <a:effectLst/>
              </a:rPr>
              <a:t> </a:t>
            </a:r>
            <a:r>
              <a:rPr lang="en-US" sz="2400" b="0" i="0" dirty="0" err="1">
                <a:effectLst/>
              </a:rPr>
              <a:t>šviesos</a:t>
            </a:r>
            <a:r>
              <a:rPr lang="en-US" sz="2400" b="0" i="0" dirty="0">
                <a:effectLst/>
              </a:rPr>
              <a:t> </a:t>
            </a:r>
            <a:r>
              <a:rPr lang="en-US" sz="2400" b="0" i="0" dirty="0" err="1">
                <a:effectLst/>
              </a:rPr>
              <a:t>reiškinius</a:t>
            </a:r>
            <a:r>
              <a:rPr lang="en-US" sz="2400" b="0" i="0" dirty="0">
                <a:effectLst/>
              </a:rPr>
              <a:t>.</a:t>
            </a:r>
          </a:p>
          <a:p>
            <a:pPr indent="-228600" defTabSz="914400">
              <a:buFont typeface="Arial" panose="020B0604020202020204" pitchFamily="34" charset="0"/>
              <a:buChar char="•"/>
            </a:pPr>
            <a:endParaRPr lang="en-US" sz="2400" b="0" i="0" dirty="0">
              <a:effectLst/>
            </a:endParaRPr>
          </a:p>
          <a:p>
            <a:pPr indent="-228600" defTabSz="914400">
              <a:buFont typeface="Arial" panose="020B0604020202020204" pitchFamily="34" charset="0"/>
              <a:buChar char="•"/>
            </a:pPr>
            <a:r>
              <a:rPr lang="en-US" sz="2400" b="0" i="0" dirty="0" err="1">
                <a:effectLst/>
              </a:rPr>
              <a:t>Ištirti</a:t>
            </a:r>
            <a:r>
              <a:rPr lang="en-US" sz="2400" b="0" i="0" dirty="0">
                <a:effectLst/>
              </a:rPr>
              <a:t> </a:t>
            </a:r>
            <a:r>
              <a:rPr lang="en-US" sz="2400" b="0" i="0" dirty="0" err="1">
                <a:effectLst/>
              </a:rPr>
              <a:t>šių</a:t>
            </a:r>
            <a:r>
              <a:rPr lang="en-US" sz="2400" b="0" i="0" dirty="0">
                <a:effectLst/>
              </a:rPr>
              <a:t> </a:t>
            </a:r>
            <a:r>
              <a:rPr lang="en-US" sz="2400" b="0" i="0" dirty="0" err="1">
                <a:effectLst/>
              </a:rPr>
              <a:t>reiškinių</a:t>
            </a:r>
            <a:r>
              <a:rPr lang="en-US" sz="2400" b="0" i="0" dirty="0">
                <a:effectLst/>
              </a:rPr>
              <a:t> </a:t>
            </a:r>
            <a:r>
              <a:rPr lang="en-US" sz="2400" b="0" i="0" dirty="0" err="1">
                <a:effectLst/>
              </a:rPr>
              <a:t>atsiradimo</a:t>
            </a:r>
            <a:r>
              <a:rPr lang="en-US" sz="2400" b="0" i="0" dirty="0">
                <a:effectLst/>
              </a:rPr>
              <a:t> </a:t>
            </a:r>
            <a:r>
              <a:rPr lang="en-US" sz="2400" b="0" i="0" dirty="0" err="1">
                <a:effectLst/>
              </a:rPr>
              <a:t>sąlygas</a:t>
            </a:r>
            <a:r>
              <a:rPr lang="en-US" sz="2400" b="0" i="0" dirty="0">
                <a:effectLst/>
              </a:rPr>
              <a:t>, </a:t>
            </a:r>
            <a:r>
              <a:rPr lang="en-US" sz="2400" b="0" i="0" dirty="0" err="1">
                <a:effectLst/>
              </a:rPr>
              <a:t>rasti</a:t>
            </a:r>
            <a:r>
              <a:rPr lang="en-US" sz="2400" b="0" i="0" dirty="0">
                <a:effectLst/>
              </a:rPr>
              <a:t> </a:t>
            </a:r>
            <a:r>
              <a:rPr lang="en-US" sz="2400" b="0" i="0" dirty="0" err="1">
                <a:effectLst/>
              </a:rPr>
              <a:t>jų</a:t>
            </a:r>
            <a:r>
              <a:rPr lang="en-US" sz="2400" b="0" i="0" dirty="0">
                <a:effectLst/>
              </a:rPr>
              <a:t> </a:t>
            </a:r>
            <a:r>
              <a:rPr lang="en-US" sz="2400" b="0" i="0" dirty="0" err="1">
                <a:effectLst/>
              </a:rPr>
              <a:t>aprašymą</a:t>
            </a:r>
            <a:r>
              <a:rPr lang="en-US" sz="2400" b="0" i="0" dirty="0">
                <a:effectLst/>
              </a:rPr>
              <a:t> </a:t>
            </a:r>
            <a:r>
              <a:rPr lang="en-US" sz="2400" b="0" i="0" dirty="0" err="1">
                <a:effectLst/>
              </a:rPr>
              <a:t>mokslinėse</a:t>
            </a:r>
            <a:r>
              <a:rPr lang="en-US" sz="2400" b="0" i="0" dirty="0">
                <a:effectLst/>
              </a:rPr>
              <a:t> </a:t>
            </a:r>
            <a:r>
              <a:rPr lang="en-US" sz="2400" b="0" i="0" dirty="0" err="1">
                <a:effectLst/>
              </a:rPr>
              <a:t>literatūroje</a:t>
            </a:r>
            <a:r>
              <a:rPr lang="en-US" sz="2400" b="0" i="0" dirty="0">
                <a:effectLst/>
              </a:rPr>
              <a:t> </a:t>
            </a:r>
            <a:r>
              <a:rPr lang="en-US" sz="2400" b="0" i="0" dirty="0" err="1">
                <a:effectLst/>
              </a:rPr>
              <a:t>bei</a:t>
            </a:r>
            <a:r>
              <a:rPr lang="en-US" sz="2400" b="0" i="0" dirty="0">
                <a:effectLst/>
              </a:rPr>
              <a:t> </a:t>
            </a:r>
            <a:r>
              <a:rPr lang="en-US" sz="2400" b="0" i="0" dirty="0" err="1">
                <a:effectLst/>
              </a:rPr>
              <a:t>teoriškai</a:t>
            </a:r>
            <a:r>
              <a:rPr lang="en-US" sz="2400" b="0" i="0" dirty="0">
                <a:effectLst/>
              </a:rPr>
              <a:t> </a:t>
            </a:r>
            <a:r>
              <a:rPr lang="en-US" sz="2400" b="0" i="0" dirty="0" err="1">
                <a:effectLst/>
              </a:rPr>
              <a:t>paaiškinti</a:t>
            </a:r>
            <a:r>
              <a:rPr lang="en-US" sz="2400" b="0" i="0" dirty="0">
                <a:effectLst/>
              </a:rPr>
              <a:t> </a:t>
            </a:r>
            <a:r>
              <a:rPr lang="en-US" sz="2400" b="0" i="0" dirty="0" err="1">
                <a:effectLst/>
              </a:rPr>
              <a:t>stebimus</a:t>
            </a:r>
            <a:r>
              <a:rPr lang="en-US" sz="2400" b="0" i="0" dirty="0">
                <a:effectLst/>
              </a:rPr>
              <a:t> </a:t>
            </a:r>
            <a:r>
              <a:rPr lang="en-US" sz="2400" b="0" i="0" dirty="0" err="1">
                <a:effectLst/>
              </a:rPr>
              <a:t>optinius</a:t>
            </a:r>
            <a:r>
              <a:rPr lang="en-US" sz="2400" b="0" i="0" dirty="0">
                <a:effectLst/>
              </a:rPr>
              <a:t> </a:t>
            </a:r>
            <a:r>
              <a:rPr lang="en-US" sz="2400" b="0" i="0" dirty="0" err="1">
                <a:effectLst/>
              </a:rPr>
              <a:t>reiškinius</a:t>
            </a:r>
            <a:r>
              <a:rPr lang="en-US" sz="2400" b="0" i="0" dirty="0">
                <a:effectLst/>
              </a:rPr>
              <a:t>. </a:t>
            </a:r>
          </a:p>
          <a:p>
            <a:pPr indent="-228600" defTabSz="914400">
              <a:buFont typeface="Arial" panose="020B0604020202020204" pitchFamily="34" charset="0"/>
              <a:buChar char="•"/>
            </a:pPr>
            <a:endParaRPr lang="en-US" sz="2400" b="0" i="0" dirty="0">
              <a:effectLst/>
            </a:endParaRPr>
          </a:p>
          <a:p>
            <a:pPr indent="-228600" defTabSz="914400">
              <a:buFont typeface="Arial" panose="020B0604020202020204" pitchFamily="34" charset="0"/>
              <a:buChar char="•"/>
            </a:pPr>
            <a:r>
              <a:rPr lang="en-US" sz="2400" b="0" i="0" dirty="0" err="1">
                <a:effectLst/>
              </a:rPr>
              <a:t>Atlikti</a:t>
            </a:r>
            <a:r>
              <a:rPr lang="en-US" sz="2400" b="0" i="0" dirty="0">
                <a:effectLst/>
              </a:rPr>
              <a:t> </a:t>
            </a:r>
            <a:r>
              <a:rPr lang="en-US" sz="2400" b="0" i="0" dirty="0" err="1">
                <a:effectLst/>
              </a:rPr>
              <a:t>eksperimentus</a:t>
            </a:r>
            <a:r>
              <a:rPr lang="en-US" sz="2400" b="0" i="0" dirty="0">
                <a:effectLst/>
              </a:rPr>
              <a:t>, </a:t>
            </a:r>
            <a:r>
              <a:rPr lang="en-US" sz="2400" b="0" i="0" dirty="0" err="1">
                <a:effectLst/>
              </a:rPr>
              <a:t>kurie</a:t>
            </a:r>
            <a:r>
              <a:rPr lang="en-US" sz="2400" b="0" i="0" dirty="0">
                <a:effectLst/>
              </a:rPr>
              <a:t> </a:t>
            </a:r>
            <a:r>
              <a:rPr lang="en-US" sz="2400" b="0" i="0" dirty="0" err="1">
                <a:effectLst/>
              </a:rPr>
              <a:t>demonstruoja</a:t>
            </a:r>
            <a:r>
              <a:rPr lang="en-US" sz="2400" b="0" i="0" dirty="0">
                <a:effectLst/>
              </a:rPr>
              <a:t> </a:t>
            </a:r>
            <a:r>
              <a:rPr lang="en-US" sz="2400" b="0" i="0" dirty="0" err="1">
                <a:effectLst/>
              </a:rPr>
              <a:t>stebimus</a:t>
            </a:r>
            <a:r>
              <a:rPr lang="en-US" sz="2400" b="0" i="0" dirty="0">
                <a:effectLst/>
              </a:rPr>
              <a:t> </a:t>
            </a:r>
            <a:r>
              <a:rPr lang="en-US" sz="2400" b="0" i="0" dirty="0" err="1">
                <a:effectLst/>
              </a:rPr>
              <a:t>reiškinius</a:t>
            </a:r>
            <a:r>
              <a:rPr lang="en-US" sz="2400" b="0" i="0" dirty="0">
                <a:effectLst/>
              </a:rPr>
              <a:t>.</a:t>
            </a:r>
          </a:p>
          <a:p>
            <a:pPr defTabSz="914400"/>
            <a:br>
              <a:rPr lang="en-US" sz="1500" b="0" i="0" dirty="0">
                <a:effectLst/>
              </a:rPr>
            </a:br>
            <a:endParaRPr lang="en-US" sz="1500" dirty="0"/>
          </a:p>
        </p:txBody>
      </p:sp>
      <p:cxnSp>
        <p:nvCxnSpPr>
          <p:cNvPr id="27" name="Straight Connector 26">
            <a:extLst>
              <a:ext uri="{FF2B5EF4-FFF2-40B4-BE49-F238E27FC236}">
                <a16:creationId xmlns:a16="http://schemas.microsoft.com/office/drawing/2014/main" id="{6FE641DB-A503-41DE-ACA6-36B41C6C2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082" y="162126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9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pic>
        <p:nvPicPr>
          <p:cNvPr id="10" name="Picture 9">
            <a:extLst>
              <a:ext uri="{FF2B5EF4-FFF2-40B4-BE49-F238E27FC236}">
                <a16:creationId xmlns:a16="http://schemas.microsoft.com/office/drawing/2014/main" id="{A995140B-9736-47E4-9A7D-ABB32F3AAA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useBgFill="1">
        <p:nvSpPr>
          <p:cNvPr id="12" name="Rectangle 11">
            <a:extLst>
              <a:ext uri="{FF2B5EF4-FFF2-40B4-BE49-F238E27FC236}">
                <a16:creationId xmlns:a16="http://schemas.microsoft.com/office/drawing/2014/main" id="{E770CA6A-B3B0-4826-A91F-B2B1F8922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C51B9DA-B0CC-480A-8EA5-4D5C3E0515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1 pavadinimas"/>
          <p:cNvSpPr>
            <a:spLocks noGrp="1"/>
          </p:cNvSpPr>
          <p:nvPr>
            <p:ph type="title"/>
          </p:nvPr>
        </p:nvSpPr>
        <p:spPr>
          <a:xfrm>
            <a:off x="1125860" y="1052736"/>
            <a:ext cx="6169336" cy="4329641"/>
          </a:xfrm>
        </p:spPr>
        <p:txBody>
          <a:bodyPr vert="horz" lIns="91440" tIns="45720" rIns="91440" bIns="45720" rtlCol="0" anchor="ctr">
            <a:normAutofit/>
          </a:bodyPr>
          <a:lstStyle/>
          <a:p>
            <a:pPr algn="l" defTabSz="914400"/>
            <a:r>
              <a:rPr lang="en-US" sz="4400" dirty="0" err="1"/>
              <a:t>Hipotezė</a:t>
            </a:r>
            <a:endParaRPr lang="en-US" sz="4400" dirty="0"/>
          </a:p>
        </p:txBody>
      </p:sp>
      <p:sp>
        <p:nvSpPr>
          <p:cNvPr id="3" name="2 turinio vietos rezervavimo ženklas"/>
          <p:cNvSpPr>
            <a:spLocks noGrp="1"/>
          </p:cNvSpPr>
          <p:nvPr>
            <p:ph type="body" idx="1"/>
          </p:nvPr>
        </p:nvSpPr>
        <p:spPr>
          <a:xfrm>
            <a:off x="4870276" y="1052736"/>
            <a:ext cx="6912768" cy="4329641"/>
          </a:xfrm>
        </p:spPr>
        <p:txBody>
          <a:bodyPr vert="horz" lIns="91440" tIns="45720" rIns="91440" bIns="45720" rtlCol="0" anchor="ctr">
            <a:normAutofit/>
          </a:bodyPr>
          <a:lstStyle/>
          <a:p>
            <a:pPr algn="l" defTabSz="914400"/>
            <a:r>
              <a:rPr lang="en-US" sz="2400" b="0" i="0" dirty="0" err="1">
                <a:solidFill>
                  <a:schemeClr val="tx1"/>
                </a:solidFill>
                <a:effectLst/>
              </a:rPr>
              <a:t>Daugelį</a:t>
            </a:r>
            <a:r>
              <a:rPr lang="en-US" sz="2400" b="0" i="0" dirty="0">
                <a:solidFill>
                  <a:schemeClr val="tx1"/>
                </a:solidFill>
                <a:effectLst/>
              </a:rPr>
              <a:t> </a:t>
            </a:r>
            <a:r>
              <a:rPr lang="en-US" sz="2400" b="0" i="0" dirty="0" err="1">
                <a:solidFill>
                  <a:schemeClr val="tx1"/>
                </a:solidFill>
                <a:effectLst/>
              </a:rPr>
              <a:t>gražiausių</a:t>
            </a:r>
            <a:r>
              <a:rPr lang="en-US" sz="2400" b="0" i="0" dirty="0">
                <a:solidFill>
                  <a:schemeClr val="tx1"/>
                </a:solidFill>
                <a:effectLst/>
              </a:rPr>
              <a:t> </a:t>
            </a:r>
            <a:r>
              <a:rPr lang="en-US" sz="2400" b="0" i="0" dirty="0" err="1">
                <a:solidFill>
                  <a:schemeClr val="tx1"/>
                </a:solidFill>
                <a:effectLst/>
              </a:rPr>
              <a:t>ir</a:t>
            </a:r>
            <a:r>
              <a:rPr lang="en-US" sz="2400" b="0" i="0" dirty="0">
                <a:solidFill>
                  <a:schemeClr val="tx1"/>
                </a:solidFill>
                <a:effectLst/>
              </a:rPr>
              <a:t> </a:t>
            </a:r>
            <a:r>
              <a:rPr lang="en-US" sz="2400" b="0" i="0" dirty="0" err="1">
                <a:solidFill>
                  <a:schemeClr val="tx1"/>
                </a:solidFill>
                <a:effectLst/>
              </a:rPr>
              <a:t>įdomiausių</a:t>
            </a:r>
            <a:r>
              <a:rPr lang="en-US" sz="2400" b="0" i="0" dirty="0">
                <a:solidFill>
                  <a:schemeClr val="tx1"/>
                </a:solidFill>
                <a:effectLst/>
              </a:rPr>
              <a:t> </a:t>
            </a:r>
            <a:r>
              <a:rPr lang="en-US" sz="2400" b="0" i="0" dirty="0" err="1">
                <a:solidFill>
                  <a:schemeClr val="tx1"/>
                </a:solidFill>
                <a:effectLst/>
              </a:rPr>
              <a:t>atmosferos</a:t>
            </a:r>
            <a:r>
              <a:rPr lang="en-US" sz="2400" b="0" i="0" dirty="0">
                <a:solidFill>
                  <a:schemeClr val="tx1"/>
                </a:solidFill>
                <a:effectLst/>
              </a:rPr>
              <a:t> </a:t>
            </a:r>
            <a:r>
              <a:rPr lang="en-US" sz="2400" b="0" i="0" dirty="0" err="1">
                <a:solidFill>
                  <a:schemeClr val="tx1"/>
                </a:solidFill>
                <a:effectLst/>
              </a:rPr>
              <a:t>optinių</a:t>
            </a:r>
            <a:r>
              <a:rPr lang="en-US" sz="2400" b="0" i="0" dirty="0">
                <a:solidFill>
                  <a:schemeClr val="tx1"/>
                </a:solidFill>
                <a:effectLst/>
              </a:rPr>
              <a:t> </a:t>
            </a:r>
            <a:r>
              <a:rPr lang="en-US" sz="2400" b="0" i="0" dirty="0" err="1">
                <a:solidFill>
                  <a:schemeClr val="tx1"/>
                </a:solidFill>
                <a:effectLst/>
              </a:rPr>
              <a:t>reiškinių</a:t>
            </a:r>
            <a:r>
              <a:rPr lang="en-US" sz="2400" b="0" i="0" dirty="0">
                <a:solidFill>
                  <a:schemeClr val="tx1"/>
                </a:solidFill>
                <a:effectLst/>
              </a:rPr>
              <a:t> </a:t>
            </a:r>
            <a:r>
              <a:rPr lang="en-US" sz="2400" b="0" i="0" dirty="0" err="1">
                <a:solidFill>
                  <a:schemeClr val="tx1"/>
                </a:solidFill>
                <a:effectLst/>
              </a:rPr>
              <a:t>galima</a:t>
            </a:r>
            <a:r>
              <a:rPr lang="en-US" sz="2400" b="0" i="0" dirty="0">
                <a:solidFill>
                  <a:schemeClr val="tx1"/>
                </a:solidFill>
                <a:effectLst/>
              </a:rPr>
              <a:t> </a:t>
            </a:r>
            <a:r>
              <a:rPr lang="en-US" sz="2400" b="0" i="0" dirty="0" err="1">
                <a:solidFill>
                  <a:schemeClr val="tx1"/>
                </a:solidFill>
                <a:effectLst/>
              </a:rPr>
              <a:t>paaiškinti</a:t>
            </a:r>
            <a:r>
              <a:rPr lang="en-US" sz="2400" b="0" i="0" dirty="0">
                <a:solidFill>
                  <a:schemeClr val="tx1"/>
                </a:solidFill>
                <a:effectLst/>
              </a:rPr>
              <a:t> pa</a:t>
            </a:r>
            <a:r>
              <a:rPr lang="lt-LT" sz="2400" b="0" i="0" dirty="0">
                <a:solidFill>
                  <a:schemeClr val="tx1"/>
                </a:solidFill>
                <a:effectLst/>
              </a:rPr>
              <a:t>grindiniais optikos </a:t>
            </a:r>
            <a:r>
              <a:rPr lang="en-US" sz="2400" b="0" i="0" dirty="0" err="1">
                <a:solidFill>
                  <a:schemeClr val="tx1"/>
                </a:solidFill>
                <a:effectLst/>
              </a:rPr>
              <a:t>dėsniais</a:t>
            </a:r>
            <a:r>
              <a:rPr lang="en-US" sz="2400" b="0" i="0" dirty="0">
                <a:solidFill>
                  <a:schemeClr val="tx1"/>
                </a:solidFill>
                <a:effectLst/>
              </a:rPr>
              <a:t>: </a:t>
            </a:r>
            <a:r>
              <a:rPr lang="en-US" sz="2400" b="0" i="0" dirty="0" err="1">
                <a:solidFill>
                  <a:schemeClr val="tx1"/>
                </a:solidFill>
                <a:effectLst/>
              </a:rPr>
              <a:t>tiesiaeigiu</a:t>
            </a:r>
            <a:r>
              <a:rPr lang="en-US" sz="2400" b="0" i="0" dirty="0">
                <a:solidFill>
                  <a:schemeClr val="tx1"/>
                </a:solidFill>
                <a:effectLst/>
              </a:rPr>
              <a:t> </a:t>
            </a:r>
            <a:r>
              <a:rPr lang="en-US" sz="2400" b="0" i="0" dirty="0" err="1">
                <a:solidFill>
                  <a:schemeClr val="tx1"/>
                </a:solidFill>
                <a:effectLst/>
              </a:rPr>
              <a:t>šviesos</a:t>
            </a:r>
            <a:r>
              <a:rPr lang="en-US" sz="2400" b="0" i="0" dirty="0">
                <a:solidFill>
                  <a:schemeClr val="tx1"/>
                </a:solidFill>
                <a:effectLst/>
              </a:rPr>
              <a:t> </a:t>
            </a:r>
            <a:r>
              <a:rPr lang="en-US" sz="2400" b="0" i="0" dirty="0" err="1">
                <a:solidFill>
                  <a:schemeClr val="tx1"/>
                </a:solidFill>
                <a:effectLst/>
              </a:rPr>
              <a:t>sklidimu</a:t>
            </a:r>
            <a:r>
              <a:rPr lang="en-US" sz="2400" b="0" i="0" dirty="0">
                <a:solidFill>
                  <a:schemeClr val="tx1"/>
                </a:solidFill>
                <a:effectLst/>
              </a:rPr>
              <a:t>, </a:t>
            </a:r>
            <a:r>
              <a:rPr lang="en-US" sz="2400" b="0" i="0" dirty="0" err="1">
                <a:solidFill>
                  <a:schemeClr val="tx1"/>
                </a:solidFill>
                <a:effectLst/>
              </a:rPr>
              <a:t>atspindžiu</a:t>
            </a:r>
            <a:r>
              <a:rPr lang="en-US" sz="2400" b="0" i="0" dirty="0">
                <a:solidFill>
                  <a:schemeClr val="tx1"/>
                </a:solidFill>
                <a:effectLst/>
              </a:rPr>
              <a:t> </a:t>
            </a:r>
            <a:r>
              <a:rPr lang="en-US" sz="2400" b="0" i="0" dirty="0" err="1">
                <a:solidFill>
                  <a:schemeClr val="tx1"/>
                </a:solidFill>
                <a:effectLst/>
              </a:rPr>
              <a:t>bei</a:t>
            </a:r>
            <a:r>
              <a:rPr lang="en-US" sz="2400" b="0" i="0" dirty="0">
                <a:solidFill>
                  <a:schemeClr val="tx1"/>
                </a:solidFill>
                <a:effectLst/>
              </a:rPr>
              <a:t> </a:t>
            </a:r>
            <a:r>
              <a:rPr lang="en-US" sz="2400" b="0" i="0" dirty="0" err="1">
                <a:solidFill>
                  <a:schemeClr val="tx1"/>
                </a:solidFill>
                <a:effectLst/>
              </a:rPr>
              <a:t>lūžiu</a:t>
            </a:r>
            <a:r>
              <a:rPr lang="en-US" sz="2400" b="0" i="0" dirty="0">
                <a:solidFill>
                  <a:schemeClr val="tx1"/>
                </a:solidFill>
                <a:effectLst/>
              </a:rPr>
              <a:t>.</a:t>
            </a:r>
            <a:endParaRPr lang="en-US" sz="2400" dirty="0">
              <a:solidFill>
                <a:schemeClr val="tx1"/>
              </a:solidFill>
            </a:endParaRPr>
          </a:p>
        </p:txBody>
      </p:sp>
      <p:cxnSp>
        <p:nvCxnSpPr>
          <p:cNvPr id="16" name="Straight Connector 15">
            <a:extLst>
              <a:ext uri="{FF2B5EF4-FFF2-40B4-BE49-F238E27FC236}">
                <a16:creationId xmlns:a16="http://schemas.microsoft.com/office/drawing/2014/main" id="{6FE641DB-A503-41DE-ACA6-36B41C6C2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082" y="162126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avadinimas"/>
          <p:cNvSpPr>
            <a:spLocks noGrp="1"/>
          </p:cNvSpPr>
          <p:nvPr>
            <p:ph type="title"/>
          </p:nvPr>
        </p:nvSpPr>
        <p:spPr>
          <a:xfrm>
            <a:off x="405780" y="476672"/>
            <a:ext cx="4544696" cy="1224136"/>
          </a:xfrm>
        </p:spPr>
        <p:txBody>
          <a:bodyPr vert="horz" lIns="91440" tIns="45720" rIns="91440" bIns="45720" rtlCol="0" anchor="b">
            <a:normAutofit/>
          </a:bodyPr>
          <a:lstStyle/>
          <a:p>
            <a:pPr algn="ctr" defTabSz="914400"/>
            <a:r>
              <a:rPr lang="en-US" sz="2800" b="1" dirty="0" err="1"/>
              <a:t>Naturalus</a:t>
            </a:r>
            <a:r>
              <a:rPr lang="en-US" sz="2800" b="1" dirty="0"/>
              <a:t> </a:t>
            </a:r>
            <a:r>
              <a:rPr lang="en-US" sz="2800" b="1" dirty="0" err="1"/>
              <a:t>veidrodis</a:t>
            </a:r>
            <a:endParaRPr lang="en-US" sz="2800" b="1" dirty="0"/>
          </a:p>
        </p:txBody>
      </p:sp>
      <p:sp>
        <p:nvSpPr>
          <p:cNvPr id="3" name="2 turinio vietos rezervavimo ženklas"/>
          <p:cNvSpPr>
            <a:spLocks noGrp="1"/>
          </p:cNvSpPr>
          <p:nvPr>
            <p:ph type="body" sz="half" idx="2"/>
          </p:nvPr>
        </p:nvSpPr>
        <p:spPr>
          <a:xfrm>
            <a:off x="405780" y="1844824"/>
            <a:ext cx="4544695" cy="3854112"/>
          </a:xfrm>
        </p:spPr>
        <p:txBody>
          <a:bodyPr vert="horz" lIns="91440" tIns="45720" rIns="91440" bIns="45720" rtlCol="0">
            <a:normAutofit/>
          </a:bodyPr>
          <a:lstStyle/>
          <a:p>
            <a:pPr algn="just" defTabSz="914400"/>
            <a:r>
              <a:rPr lang="lt-LT" dirty="0"/>
              <a:t>	</a:t>
            </a:r>
            <a:r>
              <a:rPr lang="en-US" dirty="0" err="1"/>
              <a:t>Pasivaikščiojimas</a:t>
            </a:r>
            <a:r>
              <a:rPr lang="en-US" dirty="0"/>
              <a:t> </a:t>
            </a:r>
            <a:r>
              <a:rPr lang="en-US" dirty="0" err="1"/>
              <a:t>prie</a:t>
            </a:r>
            <a:r>
              <a:rPr lang="en-US" dirty="0"/>
              <a:t> </a:t>
            </a:r>
            <a:r>
              <a:rPr lang="en-US" dirty="0" err="1"/>
              <a:t>upės</a:t>
            </a:r>
            <a:r>
              <a:rPr lang="en-US" dirty="0"/>
              <a:t> </a:t>
            </a:r>
            <a:r>
              <a:rPr lang="en-US" dirty="0" err="1"/>
              <a:t>dažnai</a:t>
            </a:r>
            <a:r>
              <a:rPr lang="en-US" dirty="0"/>
              <a:t> </a:t>
            </a:r>
            <a:r>
              <a:rPr lang="en-US" dirty="0" err="1"/>
              <a:t>užburia</a:t>
            </a:r>
            <a:r>
              <a:rPr lang="en-US" dirty="0"/>
              <a:t> </a:t>
            </a:r>
            <a:r>
              <a:rPr lang="en-US" dirty="0" err="1"/>
              <a:t>gražiais</a:t>
            </a:r>
            <a:r>
              <a:rPr lang="en-US" dirty="0"/>
              <a:t> </a:t>
            </a:r>
            <a:r>
              <a:rPr lang="en-US" dirty="0" err="1"/>
              <a:t>vaizdiniais</a:t>
            </a:r>
            <a:r>
              <a:rPr lang="en-US" dirty="0"/>
              <a:t>. </a:t>
            </a:r>
            <a:r>
              <a:rPr lang="en-US" dirty="0" err="1"/>
              <a:t>Esant</a:t>
            </a:r>
            <a:r>
              <a:rPr lang="en-US" dirty="0"/>
              <a:t> </a:t>
            </a:r>
            <a:r>
              <a:rPr lang="en-US" dirty="0" err="1"/>
              <a:t>geram</a:t>
            </a:r>
            <a:r>
              <a:rPr lang="en-US" dirty="0"/>
              <a:t> </a:t>
            </a:r>
            <a:r>
              <a:rPr lang="en-US" dirty="0" err="1"/>
              <a:t>orui</a:t>
            </a:r>
            <a:r>
              <a:rPr lang="en-US" dirty="0"/>
              <a:t> </a:t>
            </a:r>
            <a:r>
              <a:rPr lang="en-US" dirty="0" err="1"/>
              <a:t>n</a:t>
            </a:r>
            <a:r>
              <a:rPr lang="en-US" b="0" i="0" dirty="0" err="1">
                <a:effectLst/>
              </a:rPr>
              <a:t>uo</a:t>
            </a:r>
            <a:r>
              <a:rPr lang="en-US" b="0" i="0" dirty="0">
                <a:effectLst/>
              </a:rPr>
              <a:t> </a:t>
            </a:r>
            <a:r>
              <a:rPr lang="en-US" b="0" i="0" dirty="0" err="1">
                <a:effectLst/>
              </a:rPr>
              <a:t>upės</a:t>
            </a:r>
            <a:r>
              <a:rPr lang="en-US" b="0" i="0" dirty="0">
                <a:effectLst/>
              </a:rPr>
              <a:t> </a:t>
            </a:r>
            <a:r>
              <a:rPr lang="en-US" b="0" i="0" dirty="0" err="1">
                <a:effectLst/>
              </a:rPr>
              <a:t>pusės</a:t>
            </a:r>
            <a:r>
              <a:rPr lang="en-US" b="0" i="0" dirty="0">
                <a:effectLst/>
              </a:rPr>
              <a:t> </a:t>
            </a:r>
            <a:r>
              <a:rPr lang="en-US" b="0" i="0" dirty="0" err="1">
                <a:effectLst/>
              </a:rPr>
              <a:t>matome</a:t>
            </a:r>
            <a:r>
              <a:rPr lang="en-US" b="0" i="0" dirty="0">
                <a:effectLst/>
              </a:rPr>
              <a:t> </a:t>
            </a:r>
            <a:r>
              <a:rPr lang="en-US" b="0" i="0" dirty="0" err="1">
                <a:effectLst/>
              </a:rPr>
              <a:t>nuostabų</a:t>
            </a:r>
            <a:r>
              <a:rPr lang="en-US" b="0" i="0" dirty="0">
                <a:effectLst/>
              </a:rPr>
              <a:t> </a:t>
            </a:r>
            <a:r>
              <a:rPr lang="en-US" b="0" i="0" dirty="0" err="1">
                <a:effectLst/>
              </a:rPr>
              <a:t>vaizdą</a:t>
            </a:r>
            <a:r>
              <a:rPr lang="en-US" b="0" i="0" dirty="0">
                <a:effectLst/>
              </a:rPr>
              <a:t> – </a:t>
            </a:r>
            <a:r>
              <a:rPr lang="en-US" b="0" i="0" dirty="0" err="1">
                <a:effectLst/>
              </a:rPr>
              <a:t>viskas</a:t>
            </a:r>
            <a:r>
              <a:rPr lang="en-US" b="0" i="0" dirty="0">
                <a:effectLst/>
              </a:rPr>
              <a:t>, kas </a:t>
            </a:r>
            <a:r>
              <a:rPr lang="en-US" b="0" i="0" dirty="0" err="1">
                <a:effectLst/>
              </a:rPr>
              <a:t>yra</a:t>
            </a:r>
            <a:r>
              <a:rPr lang="en-US" b="0" i="0" dirty="0">
                <a:effectLst/>
              </a:rPr>
              <a:t> ant </a:t>
            </a:r>
            <a:r>
              <a:rPr lang="en-US" b="0" i="0" dirty="0" err="1">
                <a:effectLst/>
              </a:rPr>
              <a:t>kranto</a:t>
            </a:r>
            <a:r>
              <a:rPr lang="en-US" b="0" i="0" dirty="0">
                <a:effectLst/>
              </a:rPr>
              <a:t>, </a:t>
            </a:r>
            <a:r>
              <a:rPr lang="en-US" b="0" i="0" dirty="0" err="1">
                <a:effectLst/>
              </a:rPr>
              <a:t>simetriškai</a:t>
            </a:r>
            <a:r>
              <a:rPr lang="en-US" b="0" i="0" dirty="0">
                <a:effectLst/>
              </a:rPr>
              <a:t> </a:t>
            </a:r>
            <a:r>
              <a:rPr lang="en-US" b="0" i="0" dirty="0" err="1">
                <a:effectLst/>
              </a:rPr>
              <a:t>atsispindi</a:t>
            </a:r>
            <a:r>
              <a:rPr lang="en-US" b="0" i="0" dirty="0">
                <a:effectLst/>
              </a:rPr>
              <a:t> </a:t>
            </a:r>
            <a:r>
              <a:rPr lang="en-US" b="0" i="0" dirty="0" err="1">
                <a:effectLst/>
              </a:rPr>
              <a:t>vandenyje</a:t>
            </a:r>
            <a:r>
              <a:rPr lang="en-US" b="0" i="0" dirty="0">
                <a:effectLst/>
              </a:rPr>
              <a:t>. Be to, </a:t>
            </a:r>
            <a:r>
              <a:rPr lang="en-US" b="0" i="0" dirty="0" err="1">
                <a:effectLst/>
              </a:rPr>
              <a:t>upės</a:t>
            </a:r>
            <a:r>
              <a:rPr lang="en-US" b="0" i="0" dirty="0">
                <a:effectLst/>
              </a:rPr>
              <a:t> </a:t>
            </a:r>
            <a:r>
              <a:rPr lang="en-US" b="0" i="0" dirty="0" err="1">
                <a:effectLst/>
              </a:rPr>
              <a:t>kranto</a:t>
            </a:r>
            <a:r>
              <a:rPr lang="en-US" b="0" i="0" dirty="0">
                <a:effectLst/>
              </a:rPr>
              <a:t>, </a:t>
            </a:r>
            <a:r>
              <a:rPr lang="en-US" b="0" i="0" dirty="0" err="1">
                <a:effectLst/>
              </a:rPr>
              <a:t>medžių</a:t>
            </a:r>
            <a:r>
              <a:rPr lang="en-US" b="0" i="0" dirty="0">
                <a:effectLst/>
              </a:rPr>
              <a:t> </a:t>
            </a:r>
            <a:r>
              <a:rPr lang="en-US" b="0" i="0" dirty="0" err="1">
                <a:effectLst/>
              </a:rPr>
              <a:t>ir</a:t>
            </a:r>
            <a:r>
              <a:rPr lang="en-US" b="0" i="0" dirty="0">
                <a:effectLst/>
              </a:rPr>
              <a:t> </a:t>
            </a:r>
            <a:r>
              <a:rPr lang="en-US" b="0" i="0" dirty="0" err="1">
                <a:effectLst/>
              </a:rPr>
              <a:t>visko</a:t>
            </a:r>
            <a:r>
              <a:rPr lang="en-US" b="0" i="0" dirty="0">
                <a:effectLst/>
              </a:rPr>
              <a:t>, kas </a:t>
            </a:r>
            <a:r>
              <a:rPr lang="en-US" b="0" i="0" dirty="0" err="1">
                <a:effectLst/>
              </a:rPr>
              <a:t>yra</a:t>
            </a:r>
            <a:r>
              <a:rPr lang="en-US" b="0" i="0" dirty="0">
                <a:effectLst/>
              </a:rPr>
              <a:t> </a:t>
            </a:r>
            <a:r>
              <a:rPr lang="en-US" b="0" i="0" dirty="0" err="1">
                <a:effectLst/>
              </a:rPr>
              <a:t>krante</a:t>
            </a:r>
            <a:r>
              <a:rPr lang="en-US" b="0" i="0" dirty="0">
                <a:effectLst/>
              </a:rPr>
              <a:t>, </a:t>
            </a:r>
            <a:r>
              <a:rPr lang="en-US" b="0" i="0" dirty="0" err="1">
                <a:effectLst/>
              </a:rPr>
              <a:t>matmenys</a:t>
            </a:r>
            <a:r>
              <a:rPr lang="en-US" b="0" i="0" dirty="0">
                <a:effectLst/>
              </a:rPr>
              <a:t> </a:t>
            </a:r>
            <a:r>
              <a:rPr lang="en-US" b="0" i="0" dirty="0" err="1">
                <a:effectLst/>
              </a:rPr>
              <a:t>sutampa</a:t>
            </a:r>
            <a:r>
              <a:rPr lang="en-US" b="0" i="0" dirty="0">
                <a:effectLst/>
              </a:rPr>
              <a:t> </a:t>
            </a:r>
            <a:r>
              <a:rPr lang="en-US" b="0" i="0" dirty="0" err="1">
                <a:effectLst/>
              </a:rPr>
              <a:t>su</a:t>
            </a:r>
            <a:r>
              <a:rPr lang="en-US" b="0" i="0" dirty="0">
                <a:effectLst/>
              </a:rPr>
              <a:t> </a:t>
            </a:r>
            <a:r>
              <a:rPr lang="en-US" b="0" i="0" dirty="0" err="1">
                <a:effectLst/>
              </a:rPr>
              <a:t>jų</a:t>
            </a:r>
            <a:r>
              <a:rPr lang="en-US" b="0" i="0" dirty="0">
                <a:effectLst/>
              </a:rPr>
              <a:t> </a:t>
            </a:r>
            <a:r>
              <a:rPr lang="en-US" b="0" i="0" dirty="0" err="1">
                <a:effectLst/>
              </a:rPr>
              <a:t>vaizdų</a:t>
            </a:r>
            <a:r>
              <a:rPr lang="en-US" b="0" i="0" dirty="0">
                <a:effectLst/>
              </a:rPr>
              <a:t> </a:t>
            </a:r>
            <a:r>
              <a:rPr lang="en-US" b="0" i="0" dirty="0" err="1">
                <a:effectLst/>
              </a:rPr>
              <a:t>matmenimis</a:t>
            </a:r>
            <a:r>
              <a:rPr lang="en-US" b="0" i="0" dirty="0">
                <a:effectLst/>
              </a:rPr>
              <a:t>. </a:t>
            </a:r>
            <a:endParaRPr lang="lt-LT" b="0" i="0" dirty="0">
              <a:effectLst/>
            </a:endParaRPr>
          </a:p>
          <a:p>
            <a:pPr algn="just" defTabSz="914400"/>
            <a:endParaRPr lang="en-US" b="0" i="0" dirty="0">
              <a:effectLst/>
            </a:endParaRPr>
          </a:p>
          <a:p>
            <a:pPr algn="just" defTabSz="914400"/>
            <a:r>
              <a:rPr lang="lt-LT" b="0" i="0" dirty="0">
                <a:effectLst/>
              </a:rPr>
              <a:t>	</a:t>
            </a:r>
            <a:r>
              <a:rPr lang="en-US" b="0" i="0" dirty="0" err="1">
                <a:effectLst/>
              </a:rPr>
              <a:t>Čia</a:t>
            </a:r>
            <a:r>
              <a:rPr lang="en-US" b="0" i="0" dirty="0">
                <a:effectLst/>
              </a:rPr>
              <a:t> </a:t>
            </a:r>
            <a:r>
              <a:rPr lang="en-US" b="0" i="0" dirty="0" err="1">
                <a:effectLst/>
              </a:rPr>
              <a:t>stebime</a:t>
            </a:r>
            <a:r>
              <a:rPr lang="en-US" b="0" i="0" dirty="0">
                <a:effectLst/>
              </a:rPr>
              <a:t> </a:t>
            </a:r>
            <a:r>
              <a:rPr lang="en-US" b="0" i="0" dirty="0" err="1">
                <a:effectLst/>
              </a:rPr>
              <a:t>šviesos</a:t>
            </a:r>
            <a:r>
              <a:rPr lang="en-US" b="0" i="0" dirty="0">
                <a:effectLst/>
              </a:rPr>
              <a:t> </a:t>
            </a:r>
            <a:r>
              <a:rPr lang="en-US" b="0" i="0" dirty="0" err="1">
                <a:effectLst/>
              </a:rPr>
              <a:t>atspindžio</a:t>
            </a:r>
            <a:r>
              <a:rPr lang="en-US" b="0" i="0" dirty="0">
                <a:effectLst/>
              </a:rPr>
              <a:t> </a:t>
            </a:r>
            <a:r>
              <a:rPr lang="en-US" b="0" i="0" dirty="0" err="1">
                <a:effectLst/>
              </a:rPr>
              <a:t>nuo</a:t>
            </a:r>
            <a:r>
              <a:rPr lang="en-US" b="0" i="0" dirty="0">
                <a:effectLst/>
              </a:rPr>
              <a:t> </a:t>
            </a:r>
            <a:r>
              <a:rPr lang="en-US" b="0" i="0" dirty="0" err="1">
                <a:effectLst/>
              </a:rPr>
              <a:t>vandens</a:t>
            </a:r>
            <a:r>
              <a:rPr lang="en-US" b="0" i="0" dirty="0">
                <a:effectLst/>
              </a:rPr>
              <a:t> </a:t>
            </a:r>
            <a:r>
              <a:rPr lang="en-US" b="0" i="0" dirty="0" err="1">
                <a:effectLst/>
              </a:rPr>
              <a:t>paviršiaus</a:t>
            </a:r>
            <a:r>
              <a:rPr lang="en-US" b="0" i="0" dirty="0">
                <a:effectLst/>
              </a:rPr>
              <a:t> </a:t>
            </a:r>
            <a:r>
              <a:rPr lang="en-US" b="0" i="0" dirty="0" err="1">
                <a:effectLst/>
              </a:rPr>
              <a:t>reiškinį</a:t>
            </a:r>
            <a:r>
              <a:rPr lang="en-US" b="0" i="0" dirty="0">
                <a:effectLst/>
              </a:rPr>
              <a:t>, </a:t>
            </a:r>
            <a:r>
              <a:rPr lang="en-US" b="0" i="0" dirty="0" err="1">
                <a:effectLst/>
              </a:rPr>
              <a:t>kuomet</a:t>
            </a:r>
            <a:r>
              <a:rPr lang="en-US" b="0" i="0" dirty="0">
                <a:effectLst/>
              </a:rPr>
              <a:t> </a:t>
            </a:r>
            <a:r>
              <a:rPr lang="en-US" b="0" i="0" dirty="0" err="1">
                <a:effectLst/>
              </a:rPr>
              <a:t>spindulių</a:t>
            </a:r>
            <a:r>
              <a:rPr lang="en-US" b="0" i="0" dirty="0">
                <a:effectLst/>
              </a:rPr>
              <a:t> </a:t>
            </a:r>
            <a:r>
              <a:rPr lang="en-US" b="0" i="0" dirty="0" err="1">
                <a:effectLst/>
              </a:rPr>
              <a:t>atspindžio</a:t>
            </a:r>
            <a:r>
              <a:rPr lang="en-US" b="0" i="0" dirty="0">
                <a:effectLst/>
              </a:rPr>
              <a:t> </a:t>
            </a:r>
            <a:r>
              <a:rPr lang="en-US" b="0" i="0" dirty="0" err="1">
                <a:effectLst/>
              </a:rPr>
              <a:t>kampas</a:t>
            </a:r>
            <a:r>
              <a:rPr lang="en-US" b="0" i="0" dirty="0">
                <a:effectLst/>
              </a:rPr>
              <a:t> lygus </a:t>
            </a:r>
            <a:r>
              <a:rPr lang="en-US" b="0" i="0" dirty="0" err="1">
                <a:effectLst/>
              </a:rPr>
              <a:t>spindulių</a:t>
            </a:r>
            <a:r>
              <a:rPr lang="en-US" b="0" i="0" dirty="0">
                <a:effectLst/>
              </a:rPr>
              <a:t> </a:t>
            </a:r>
            <a:r>
              <a:rPr lang="en-US" b="0" i="0" dirty="0" err="1">
                <a:effectLst/>
              </a:rPr>
              <a:t>kritimo</a:t>
            </a:r>
            <a:r>
              <a:rPr lang="en-US" b="0" i="0" dirty="0">
                <a:effectLst/>
              </a:rPr>
              <a:t> </a:t>
            </a:r>
            <a:r>
              <a:rPr lang="en-US" b="0" i="0" dirty="0" err="1">
                <a:effectLst/>
              </a:rPr>
              <a:t>kampui</a:t>
            </a:r>
            <a:r>
              <a:rPr lang="en-US" b="0" i="0" dirty="0">
                <a:effectLst/>
              </a:rPr>
              <a:t>. </a:t>
            </a:r>
            <a:r>
              <a:rPr lang="en-US" b="0" i="0" dirty="0" err="1">
                <a:effectLst/>
              </a:rPr>
              <a:t>Krintantysis</a:t>
            </a:r>
            <a:r>
              <a:rPr lang="en-US" b="0" i="0" dirty="0">
                <a:effectLst/>
              </a:rPr>
              <a:t> </a:t>
            </a:r>
            <a:r>
              <a:rPr lang="en-US" b="0" i="0" dirty="0" err="1">
                <a:effectLst/>
              </a:rPr>
              <a:t>spindulys</a:t>
            </a:r>
            <a:r>
              <a:rPr lang="en-US" b="0" i="0" dirty="0">
                <a:effectLst/>
              </a:rPr>
              <a:t>, </a:t>
            </a:r>
            <a:r>
              <a:rPr lang="en-US" b="0" i="0" dirty="0" err="1">
                <a:effectLst/>
              </a:rPr>
              <a:t>atsispindėjęs</a:t>
            </a:r>
            <a:r>
              <a:rPr lang="en-US" b="0" i="0" dirty="0">
                <a:effectLst/>
              </a:rPr>
              <a:t> </a:t>
            </a:r>
            <a:r>
              <a:rPr lang="en-US" b="0" i="0" dirty="0" err="1">
                <a:effectLst/>
              </a:rPr>
              <a:t>spindulys</a:t>
            </a:r>
            <a:r>
              <a:rPr lang="en-US" b="0" i="0" dirty="0">
                <a:effectLst/>
              </a:rPr>
              <a:t> </a:t>
            </a:r>
            <a:r>
              <a:rPr lang="en-US" b="0" i="0" dirty="0" err="1">
                <a:effectLst/>
              </a:rPr>
              <a:t>ir</a:t>
            </a:r>
            <a:r>
              <a:rPr lang="en-US" b="0" i="0" dirty="0">
                <a:effectLst/>
              </a:rPr>
              <a:t> </a:t>
            </a:r>
            <a:r>
              <a:rPr lang="en-US" b="0" i="0" dirty="0" err="1">
                <a:effectLst/>
              </a:rPr>
              <a:t>statmuo</a:t>
            </a:r>
            <a:r>
              <a:rPr lang="en-US" b="0" i="0" dirty="0">
                <a:effectLst/>
              </a:rPr>
              <a:t> </a:t>
            </a:r>
            <a:r>
              <a:rPr lang="en-US" b="0" i="0" dirty="0" err="1">
                <a:effectLst/>
              </a:rPr>
              <a:t>vaidrodžio</a:t>
            </a:r>
            <a:r>
              <a:rPr lang="en-US" b="0" i="0" dirty="0">
                <a:effectLst/>
              </a:rPr>
              <a:t> </a:t>
            </a:r>
            <a:r>
              <a:rPr lang="en-US" b="0" i="0" dirty="0" err="1">
                <a:effectLst/>
              </a:rPr>
              <a:t>paviršiui</a:t>
            </a:r>
            <a:r>
              <a:rPr lang="en-US" b="0" i="0" dirty="0">
                <a:effectLst/>
              </a:rPr>
              <a:t> </a:t>
            </a:r>
            <a:r>
              <a:rPr lang="en-US" b="0" i="0" dirty="0" err="1">
                <a:effectLst/>
              </a:rPr>
              <a:t>spindulio</a:t>
            </a:r>
            <a:r>
              <a:rPr lang="en-US" b="0" i="0" dirty="0">
                <a:effectLst/>
              </a:rPr>
              <a:t> </a:t>
            </a:r>
            <a:r>
              <a:rPr lang="en-US" b="0" i="0" dirty="0" err="1">
                <a:effectLst/>
              </a:rPr>
              <a:t>kritimo</a:t>
            </a:r>
            <a:r>
              <a:rPr lang="en-US" b="0" i="0" dirty="0">
                <a:effectLst/>
              </a:rPr>
              <a:t> </a:t>
            </a:r>
            <a:r>
              <a:rPr lang="en-US" b="0" i="0" dirty="0" err="1">
                <a:effectLst/>
              </a:rPr>
              <a:t>taške</a:t>
            </a:r>
            <a:r>
              <a:rPr lang="en-US" b="0" i="0" dirty="0">
                <a:effectLst/>
              </a:rPr>
              <a:t> </a:t>
            </a:r>
            <a:r>
              <a:rPr lang="en-US" b="0" i="0" dirty="0" err="1">
                <a:effectLst/>
              </a:rPr>
              <a:t>yra</a:t>
            </a:r>
            <a:r>
              <a:rPr lang="en-US" b="0" i="0" dirty="0">
                <a:effectLst/>
              </a:rPr>
              <a:t> </a:t>
            </a:r>
            <a:r>
              <a:rPr lang="en-US" b="0" i="0" dirty="0" err="1">
                <a:effectLst/>
              </a:rPr>
              <a:t>vienoje</a:t>
            </a:r>
            <a:r>
              <a:rPr lang="en-US" b="0" i="0" dirty="0">
                <a:effectLst/>
              </a:rPr>
              <a:t> </a:t>
            </a:r>
            <a:r>
              <a:rPr lang="en-US" b="0" i="0" dirty="0" err="1">
                <a:effectLst/>
              </a:rPr>
              <a:t>plokštumoje</a:t>
            </a:r>
            <a:r>
              <a:rPr lang="en-US" b="0" i="0" dirty="0">
                <a:effectLst/>
              </a:rPr>
              <a:t>.</a:t>
            </a:r>
            <a:endParaRPr lang="en-US" dirty="0"/>
          </a:p>
        </p:txBody>
      </p:sp>
      <p:pic>
        <p:nvPicPr>
          <p:cNvPr id="1026" name="Picture 2" descr="Paveikslėlis, kuriame yra vanduo, medis, dangus, lauko&#10;&#10;Automatiškai sugeneruotas aprašymas">
            <a:extLst>
              <a:ext uri="{FF2B5EF4-FFF2-40B4-BE49-F238E27FC236}">
                <a16:creationId xmlns:a16="http://schemas.microsoft.com/office/drawing/2014/main" id="{8E500D6C-0F9B-F238-E564-431AEAE31B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86" r="11907"/>
          <a:stretch/>
        </p:blipFill>
        <p:spPr bwMode="auto">
          <a:xfrm>
            <a:off x="5302765" y="10"/>
            <a:ext cx="6886060" cy="6857990"/>
          </a:xfrm>
          <a:prstGeom prst="rect">
            <a:avLst/>
          </a:prstGeom>
          <a:solidFill>
            <a:srgbClr val="FFFFFF"/>
          </a:solidFill>
        </p:spPr>
      </p:pic>
      <p:sp>
        <p:nvSpPr>
          <p:cNvPr id="5" name="TextBox 4">
            <a:extLst>
              <a:ext uri="{FF2B5EF4-FFF2-40B4-BE49-F238E27FC236}">
                <a16:creationId xmlns:a16="http://schemas.microsoft.com/office/drawing/2014/main" id="{07838C7B-A29A-5BED-F087-E9936FFE4E13}"/>
              </a:ext>
            </a:extLst>
          </p:cNvPr>
          <p:cNvSpPr txBox="1"/>
          <p:nvPr/>
        </p:nvSpPr>
        <p:spPr>
          <a:xfrm>
            <a:off x="189756" y="5949280"/>
            <a:ext cx="5112568" cy="723275"/>
          </a:xfrm>
          <a:prstGeom prst="rect">
            <a:avLst/>
          </a:prstGeom>
          <a:noFill/>
          <a:ln>
            <a:solidFill>
              <a:schemeClr val="bg2"/>
            </a:solidFill>
          </a:ln>
        </p:spPr>
        <p:txBody>
          <a:bodyPr wrap="square">
            <a:spAutoFit/>
          </a:bodyPr>
          <a:lstStyle/>
          <a:p>
            <a:pPr>
              <a:spcAft>
                <a:spcPts val="600"/>
              </a:spcAft>
            </a:pPr>
            <a:r>
              <a:rPr lang="lt-LT" sz="1200" dirty="0"/>
              <a:t>Nuotraukos šaltinis: </a:t>
            </a:r>
          </a:p>
          <a:p>
            <a:pPr>
              <a:spcAft>
                <a:spcPts val="600"/>
              </a:spcAft>
            </a:pPr>
            <a:r>
              <a:rPr lang="lt-LT" sz="1200" dirty="0"/>
              <a:t>https://gamta5-6.mkp.emokykla.lt/lt/mo/zodyno_straipsnis/sviesos_atspindys/3469/</a:t>
            </a:r>
          </a:p>
        </p:txBody>
      </p:sp>
    </p:spTree>
    <p:extLst>
      <p:ext uri="{BB962C8B-B14F-4D97-AF65-F5344CB8AC3E}">
        <p14:creationId xmlns:p14="http://schemas.microsoft.com/office/powerpoint/2010/main" val="338813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avadinimas 7">
            <a:extLst>
              <a:ext uri="{FF2B5EF4-FFF2-40B4-BE49-F238E27FC236}">
                <a16:creationId xmlns:a16="http://schemas.microsoft.com/office/drawing/2014/main" id="{7CD63CCE-FBF2-2CDB-2971-D12BCDA7747C}"/>
              </a:ext>
            </a:extLst>
          </p:cNvPr>
          <p:cNvSpPr>
            <a:spLocks noGrp="1"/>
          </p:cNvSpPr>
          <p:nvPr>
            <p:ph type="title"/>
          </p:nvPr>
        </p:nvSpPr>
        <p:spPr>
          <a:xfrm>
            <a:off x="1053852" y="764373"/>
            <a:ext cx="10449351" cy="1293028"/>
          </a:xfrm>
        </p:spPr>
        <p:txBody>
          <a:bodyPr vert="horz" lIns="91440" tIns="45720" rIns="91440" bIns="45720" rtlCol="0" anchor="ctr">
            <a:normAutofit/>
          </a:bodyPr>
          <a:lstStyle/>
          <a:p>
            <a:pPr algn="r" defTabSz="914400"/>
            <a:r>
              <a:rPr lang="en-US" sz="4000" b="1"/>
              <a:t>Šviesos atspindžio dėsnis</a:t>
            </a:r>
            <a:endParaRPr lang="en-US" sz="4000" b="1" dirty="0"/>
          </a:p>
        </p:txBody>
      </p:sp>
      <p:pic>
        <p:nvPicPr>
          <p:cNvPr id="12" name="Paveikslėlis 11" descr="Paveikslėlis, kuriame yra tekstas, diagrama, ekrano kopija, linija&#10;&#10;Automatiškai sugeneruotas aprašymas">
            <a:extLst>
              <a:ext uri="{FF2B5EF4-FFF2-40B4-BE49-F238E27FC236}">
                <a16:creationId xmlns:a16="http://schemas.microsoft.com/office/drawing/2014/main" id="{C3BE40D9-9939-5F81-482E-B8544F473E73}"/>
              </a:ext>
            </a:extLst>
          </p:cNvPr>
          <p:cNvPicPr>
            <a:picLocks noChangeAspect="1"/>
          </p:cNvPicPr>
          <p:nvPr/>
        </p:nvPicPr>
        <p:blipFill rotWithShape="1">
          <a:blip r:embed="rId3"/>
          <a:srcRect t="17606" r="4" b="10518"/>
          <a:stretch/>
        </p:blipFill>
        <p:spPr>
          <a:xfrm>
            <a:off x="6983180" y="2501159"/>
            <a:ext cx="4520023" cy="3410926"/>
          </a:xfrm>
          <a:prstGeom prst="rect">
            <a:avLst/>
          </a:prstGeom>
        </p:spPr>
      </p:pic>
      <p:graphicFrame>
        <p:nvGraphicFramePr>
          <p:cNvPr id="1061" name="TextBox 9">
            <a:extLst>
              <a:ext uri="{FF2B5EF4-FFF2-40B4-BE49-F238E27FC236}">
                <a16:creationId xmlns:a16="http://schemas.microsoft.com/office/drawing/2014/main" id="{B0F52A9E-DD06-8669-9CE7-8577E9691C08}"/>
              </a:ext>
            </a:extLst>
          </p:cNvPr>
          <p:cNvGraphicFramePr/>
          <p:nvPr>
            <p:extLst>
              <p:ext uri="{D42A27DB-BD31-4B8C-83A1-F6EECF244321}">
                <p14:modId xmlns:p14="http://schemas.microsoft.com/office/powerpoint/2010/main" val="2822758478"/>
              </p:ext>
            </p:extLst>
          </p:nvPr>
        </p:nvGraphicFramePr>
        <p:xfrm>
          <a:off x="477788" y="2204864"/>
          <a:ext cx="6137336" cy="4024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900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4C996F-F69A-A6F5-BE84-3D5382FF3625}"/>
              </a:ext>
            </a:extLst>
          </p:cNvPr>
          <p:cNvSpPr>
            <a:spLocks noGrp="1"/>
          </p:cNvSpPr>
          <p:nvPr>
            <p:ph type="title"/>
          </p:nvPr>
        </p:nvSpPr>
        <p:spPr>
          <a:xfrm>
            <a:off x="8542684" y="2420888"/>
            <a:ext cx="3030734" cy="1574165"/>
          </a:xfrm>
          <a:noFill/>
          <a:ln w="19050">
            <a:noFill/>
            <a:prstDash val="dash"/>
          </a:ln>
        </p:spPr>
        <p:txBody>
          <a:bodyPr vert="horz" lIns="91440" tIns="45720" rIns="91440" bIns="45720" rtlCol="0" anchor="b">
            <a:normAutofit fontScale="90000"/>
          </a:bodyPr>
          <a:lstStyle/>
          <a:p>
            <a:pPr algn="ctr" defTabSz="914400"/>
            <a:r>
              <a:rPr lang="en-US" sz="3000"/>
              <a:t>MANO</a:t>
            </a:r>
            <a:r>
              <a:rPr lang="lt-LT" sz="3000"/>
              <a:t> šviesos atspindžio gavimo </a:t>
            </a:r>
            <a:r>
              <a:rPr lang="en-US" sz="3000"/>
              <a:t> EKSPERIMENTAS</a:t>
            </a:r>
            <a:endParaRPr lang="en-US" sz="3000" dirty="0"/>
          </a:p>
        </p:txBody>
      </p:sp>
      <p:pic>
        <p:nvPicPr>
          <p:cNvPr id="3" name="Paveikslėlis 2">
            <a:extLst>
              <a:ext uri="{FF2B5EF4-FFF2-40B4-BE49-F238E27FC236}">
                <a16:creationId xmlns:a16="http://schemas.microsoft.com/office/drawing/2014/main" id="{F63C350F-773D-9C9B-8162-3763660823F7}"/>
              </a:ext>
            </a:extLst>
          </p:cNvPr>
          <p:cNvPicPr>
            <a:picLocks noChangeAspect="1"/>
          </p:cNvPicPr>
          <p:nvPr/>
        </p:nvPicPr>
        <p:blipFill rotWithShape="1">
          <a:blip r:embed="rId2"/>
          <a:srcRect t="7667" b="26325"/>
          <a:stretch/>
        </p:blipFill>
        <p:spPr>
          <a:xfrm>
            <a:off x="2404" y="10"/>
            <a:ext cx="7792215" cy="6857990"/>
          </a:xfrm>
          <a:prstGeom prst="rect">
            <a:avLst/>
          </a:prstGeom>
        </p:spPr>
      </p:pic>
    </p:spTree>
    <p:extLst>
      <p:ext uri="{BB962C8B-B14F-4D97-AF65-F5344CB8AC3E}">
        <p14:creationId xmlns:p14="http://schemas.microsoft.com/office/powerpoint/2010/main" val="93648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4C996F-F69A-A6F5-BE84-3D5382FF3625}"/>
              </a:ext>
            </a:extLst>
          </p:cNvPr>
          <p:cNvSpPr>
            <a:spLocks noGrp="1"/>
          </p:cNvSpPr>
          <p:nvPr>
            <p:ph type="title"/>
          </p:nvPr>
        </p:nvSpPr>
        <p:spPr>
          <a:xfrm>
            <a:off x="5662364" y="404664"/>
            <a:ext cx="3030734" cy="782077"/>
          </a:xfrm>
          <a:noFill/>
          <a:ln w="19050">
            <a:noFill/>
            <a:prstDash val="dash"/>
          </a:ln>
        </p:spPr>
        <p:txBody>
          <a:bodyPr vert="horz" lIns="91440" tIns="45720" rIns="91440" bIns="45720" rtlCol="0" anchor="b">
            <a:normAutofit/>
          </a:bodyPr>
          <a:lstStyle/>
          <a:p>
            <a:pPr algn="l" defTabSz="914400"/>
            <a:r>
              <a:rPr lang="en-US" sz="2400" dirty="0"/>
              <a:t>MANO EKSPERIMENTAS</a:t>
            </a:r>
          </a:p>
        </p:txBody>
      </p:sp>
      <p:pic>
        <p:nvPicPr>
          <p:cNvPr id="6" name="Paveikslėlis 5">
            <a:extLst>
              <a:ext uri="{FF2B5EF4-FFF2-40B4-BE49-F238E27FC236}">
                <a16:creationId xmlns:a16="http://schemas.microsoft.com/office/drawing/2014/main" id="{A07DAE2F-0C14-BDBD-F8E4-EC578235B8E8}"/>
              </a:ext>
            </a:extLst>
          </p:cNvPr>
          <p:cNvPicPr>
            <a:picLocks noChangeAspect="1"/>
          </p:cNvPicPr>
          <p:nvPr/>
        </p:nvPicPr>
        <p:blipFill>
          <a:blip r:embed="rId2"/>
          <a:stretch>
            <a:fillRect/>
          </a:stretch>
        </p:blipFill>
        <p:spPr>
          <a:xfrm>
            <a:off x="405780" y="4797152"/>
            <a:ext cx="3754683" cy="1765785"/>
          </a:xfrm>
          <a:prstGeom prst="rect">
            <a:avLst/>
          </a:prstGeom>
        </p:spPr>
      </p:pic>
      <p:pic>
        <p:nvPicPr>
          <p:cNvPr id="4"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53554" y="2021586"/>
            <a:ext cx="5322076" cy="4104456"/>
          </a:xfrm>
          <a:prstGeom prst="rect">
            <a:avLst/>
          </a:prstGeom>
        </p:spPr>
      </p:pic>
      <p:sp>
        <p:nvSpPr>
          <p:cNvPr id="14" name="TextBox 13">
            <a:extLst>
              <a:ext uri="{FF2B5EF4-FFF2-40B4-BE49-F238E27FC236}">
                <a16:creationId xmlns:a16="http://schemas.microsoft.com/office/drawing/2014/main" id="{049A0EA7-2FD1-CFDA-0B67-AE7E6540B36E}"/>
              </a:ext>
            </a:extLst>
          </p:cNvPr>
          <p:cNvSpPr txBox="1"/>
          <p:nvPr/>
        </p:nvSpPr>
        <p:spPr>
          <a:xfrm>
            <a:off x="1053852" y="-2629"/>
            <a:ext cx="6094520" cy="523220"/>
          </a:xfrm>
          <a:prstGeom prst="rect">
            <a:avLst/>
          </a:prstGeom>
          <a:noFill/>
        </p:spPr>
        <p:txBody>
          <a:bodyPr wrap="square">
            <a:spAutoFit/>
          </a:bodyPr>
          <a:lstStyle/>
          <a:p>
            <a:r>
              <a:rPr lang="lt-LT" sz="2800" b="1" dirty="0"/>
              <a:t>:</a:t>
            </a:r>
          </a:p>
        </p:txBody>
      </p:sp>
      <p:sp>
        <p:nvSpPr>
          <p:cNvPr id="3" name="Pavadinimas 1">
            <a:extLst>
              <a:ext uri="{FF2B5EF4-FFF2-40B4-BE49-F238E27FC236}">
                <a16:creationId xmlns:a16="http://schemas.microsoft.com/office/drawing/2014/main" id="{0F47D75A-998A-9BFD-7530-1F2DFDC7EE1A}"/>
              </a:ext>
            </a:extLst>
          </p:cNvPr>
          <p:cNvSpPr txBox="1">
            <a:spLocks/>
          </p:cNvSpPr>
          <p:nvPr/>
        </p:nvSpPr>
        <p:spPr>
          <a:xfrm>
            <a:off x="405780" y="1556792"/>
            <a:ext cx="4176464" cy="1293028"/>
          </a:xfrm>
          <a:prstGeom prst="rect">
            <a:avLst/>
          </a:prstGeom>
        </p:spPr>
        <p:txBody>
          <a:bodyPr vert="horz" lIns="91440" tIns="45720" rIns="91440" bIns="45720" rtlCol="0" anchor="ctr">
            <a:normAutofit/>
          </a:bodyPr>
          <a:lstStyle>
            <a:lvl1pPr algn="r" defTabSz="914126" rtl="0" eaLnBrk="1" latinLnBrk="0" hangingPunct="1">
              <a:lnSpc>
                <a:spcPct val="90000"/>
              </a:lnSpc>
              <a:spcBef>
                <a:spcPct val="0"/>
              </a:spcBef>
              <a:buNone/>
              <a:defRPr sz="3999" kern="1200" cap="all" baseline="0">
                <a:solidFill>
                  <a:schemeClr val="tx1"/>
                </a:solidFill>
                <a:latin typeface="+mj-lt"/>
                <a:ea typeface="+mj-ea"/>
                <a:cs typeface="+mj-cs"/>
              </a:defRPr>
            </a:lvl1pPr>
          </a:lstStyle>
          <a:p>
            <a:pPr algn="l" defTabSz="914400"/>
            <a:r>
              <a:rPr lang="en-US" sz="3200" b="1" dirty="0"/>
              <a:t>ŠVIESOS ATSPINDŽIO RŪŠYS</a:t>
            </a:r>
            <a:r>
              <a:rPr lang="lt-LT" sz="3200" b="1" dirty="0"/>
              <a:t>:</a:t>
            </a:r>
            <a:endParaRPr lang="en-US" sz="3200" dirty="0"/>
          </a:p>
        </p:txBody>
      </p:sp>
      <p:sp>
        <p:nvSpPr>
          <p:cNvPr id="7" name="Teksto vietos rezervavimo ženklas 2">
            <a:extLst>
              <a:ext uri="{FF2B5EF4-FFF2-40B4-BE49-F238E27FC236}">
                <a16:creationId xmlns:a16="http://schemas.microsoft.com/office/drawing/2014/main" id="{483A17FC-DE01-4054-FA19-2BA096D57232}"/>
              </a:ext>
            </a:extLst>
          </p:cNvPr>
          <p:cNvSpPr txBox="1">
            <a:spLocks/>
          </p:cNvSpPr>
          <p:nvPr/>
        </p:nvSpPr>
        <p:spPr>
          <a:xfrm>
            <a:off x="189756" y="3645024"/>
            <a:ext cx="5078668" cy="823912"/>
          </a:xfrm>
          <a:prstGeom prst="rect">
            <a:avLst/>
          </a:prstGeom>
        </p:spPr>
        <p:txBody>
          <a:bodyPr/>
          <a:lstStyle>
            <a:lvl1pPr marL="228531" indent="-228531" algn="l" defTabSz="914126" rtl="0" eaLnBrk="1" latinLnBrk="0" hangingPunct="1">
              <a:lnSpc>
                <a:spcPct val="90000"/>
              </a:lnSpc>
              <a:spcBef>
                <a:spcPts val="1000"/>
              </a:spcBef>
              <a:buFont typeface="Arial" panose="020B0604020202020204" pitchFamily="34" charset="0"/>
              <a:buChar char="•"/>
              <a:defRPr sz="21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lt-LT" sz="2800" b="1" dirty="0"/>
              <a:t>Veidrodinis atspindys</a:t>
            </a:r>
          </a:p>
        </p:txBody>
      </p:sp>
    </p:spTree>
    <p:extLst>
      <p:ext uri="{BB962C8B-B14F-4D97-AF65-F5344CB8AC3E}">
        <p14:creationId xmlns:p14="http://schemas.microsoft.com/office/powerpoint/2010/main" val="346099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4C996F-F69A-A6F5-BE84-3D5382FF3625}"/>
              </a:ext>
            </a:extLst>
          </p:cNvPr>
          <p:cNvSpPr>
            <a:spLocks noGrp="1"/>
          </p:cNvSpPr>
          <p:nvPr>
            <p:ph type="title"/>
          </p:nvPr>
        </p:nvSpPr>
        <p:spPr>
          <a:xfrm>
            <a:off x="5662364" y="404664"/>
            <a:ext cx="3030734" cy="782077"/>
          </a:xfrm>
          <a:noFill/>
          <a:ln w="19050">
            <a:noFill/>
            <a:prstDash val="dash"/>
          </a:ln>
        </p:spPr>
        <p:txBody>
          <a:bodyPr vert="horz" lIns="91440" tIns="45720" rIns="91440" bIns="45720" rtlCol="0" anchor="b">
            <a:normAutofit/>
          </a:bodyPr>
          <a:lstStyle/>
          <a:p>
            <a:pPr algn="l" defTabSz="914400"/>
            <a:r>
              <a:rPr lang="en-US" sz="2400" dirty="0"/>
              <a:t>MANO EKSPERIMENTAS</a:t>
            </a:r>
          </a:p>
        </p:txBody>
      </p:sp>
      <p:sp>
        <p:nvSpPr>
          <p:cNvPr id="14" name="TextBox 13">
            <a:extLst>
              <a:ext uri="{FF2B5EF4-FFF2-40B4-BE49-F238E27FC236}">
                <a16:creationId xmlns:a16="http://schemas.microsoft.com/office/drawing/2014/main" id="{049A0EA7-2FD1-CFDA-0B67-AE7E6540B36E}"/>
              </a:ext>
            </a:extLst>
          </p:cNvPr>
          <p:cNvSpPr txBox="1"/>
          <p:nvPr/>
        </p:nvSpPr>
        <p:spPr>
          <a:xfrm>
            <a:off x="1053852" y="-2629"/>
            <a:ext cx="6094520" cy="523220"/>
          </a:xfrm>
          <a:prstGeom prst="rect">
            <a:avLst/>
          </a:prstGeom>
          <a:noFill/>
        </p:spPr>
        <p:txBody>
          <a:bodyPr wrap="square">
            <a:spAutoFit/>
          </a:bodyPr>
          <a:lstStyle/>
          <a:p>
            <a:r>
              <a:rPr lang="lt-LT" sz="2800" b="1" dirty="0"/>
              <a:t>:</a:t>
            </a:r>
          </a:p>
        </p:txBody>
      </p:sp>
      <p:sp>
        <p:nvSpPr>
          <p:cNvPr id="3" name="Pavadinimas 1">
            <a:extLst>
              <a:ext uri="{FF2B5EF4-FFF2-40B4-BE49-F238E27FC236}">
                <a16:creationId xmlns:a16="http://schemas.microsoft.com/office/drawing/2014/main" id="{0F47D75A-998A-9BFD-7530-1F2DFDC7EE1A}"/>
              </a:ext>
            </a:extLst>
          </p:cNvPr>
          <p:cNvSpPr txBox="1">
            <a:spLocks/>
          </p:cNvSpPr>
          <p:nvPr/>
        </p:nvSpPr>
        <p:spPr>
          <a:xfrm>
            <a:off x="405780" y="1556792"/>
            <a:ext cx="4176464" cy="1293028"/>
          </a:xfrm>
          <a:prstGeom prst="rect">
            <a:avLst/>
          </a:prstGeom>
        </p:spPr>
        <p:txBody>
          <a:bodyPr vert="horz" lIns="91440" tIns="45720" rIns="91440" bIns="45720" rtlCol="0" anchor="ctr">
            <a:normAutofit/>
          </a:bodyPr>
          <a:lstStyle>
            <a:lvl1pPr algn="r" defTabSz="914126" rtl="0" eaLnBrk="1" latinLnBrk="0" hangingPunct="1">
              <a:lnSpc>
                <a:spcPct val="90000"/>
              </a:lnSpc>
              <a:spcBef>
                <a:spcPct val="0"/>
              </a:spcBef>
              <a:buNone/>
              <a:defRPr sz="3999" kern="1200" cap="all" baseline="0">
                <a:solidFill>
                  <a:schemeClr val="tx1"/>
                </a:solidFill>
                <a:latin typeface="+mj-lt"/>
                <a:ea typeface="+mj-ea"/>
                <a:cs typeface="+mj-cs"/>
              </a:defRPr>
            </a:lvl1pPr>
          </a:lstStyle>
          <a:p>
            <a:pPr algn="l" defTabSz="914400"/>
            <a:r>
              <a:rPr lang="en-US" sz="3200" b="1" dirty="0"/>
              <a:t>ŠVIESOS ATSPINDŽIO RŪŠYS</a:t>
            </a:r>
            <a:r>
              <a:rPr lang="lt-LT" sz="3200" b="1" dirty="0"/>
              <a:t>:</a:t>
            </a:r>
            <a:endParaRPr lang="en-US" sz="3200" dirty="0"/>
          </a:p>
        </p:txBody>
      </p:sp>
      <p:sp>
        <p:nvSpPr>
          <p:cNvPr id="7" name="Teksto vietos rezervavimo ženklas 2">
            <a:extLst>
              <a:ext uri="{FF2B5EF4-FFF2-40B4-BE49-F238E27FC236}">
                <a16:creationId xmlns:a16="http://schemas.microsoft.com/office/drawing/2014/main" id="{483A17FC-DE01-4054-FA19-2BA096D57232}"/>
              </a:ext>
            </a:extLst>
          </p:cNvPr>
          <p:cNvSpPr txBox="1">
            <a:spLocks/>
          </p:cNvSpPr>
          <p:nvPr/>
        </p:nvSpPr>
        <p:spPr>
          <a:xfrm>
            <a:off x="189756" y="3645024"/>
            <a:ext cx="5078668" cy="823912"/>
          </a:xfrm>
          <a:prstGeom prst="rect">
            <a:avLst/>
          </a:prstGeom>
        </p:spPr>
        <p:txBody>
          <a:bodyPr/>
          <a:lstStyle>
            <a:lvl1pPr marL="228531" indent="-228531" algn="l" defTabSz="914126" rtl="0" eaLnBrk="1" latinLnBrk="0" hangingPunct="1">
              <a:lnSpc>
                <a:spcPct val="90000"/>
              </a:lnSpc>
              <a:spcBef>
                <a:spcPts val="1000"/>
              </a:spcBef>
              <a:buFont typeface="Arial" panose="020B0604020202020204" pitchFamily="34" charset="0"/>
              <a:buChar char="•"/>
              <a:defRPr sz="21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lt-LT" sz="2800" b="1" dirty="0"/>
              <a:t>Difuzinis atspindys</a:t>
            </a:r>
          </a:p>
        </p:txBody>
      </p:sp>
      <p:pic>
        <p:nvPicPr>
          <p:cNvPr id="5" name="Paveikslėlis 4">
            <a:extLst>
              <a:ext uri="{FF2B5EF4-FFF2-40B4-BE49-F238E27FC236}">
                <a16:creationId xmlns:a16="http://schemas.microsoft.com/office/drawing/2014/main" id="{4839E237-6747-5D74-C258-89CC3DF27C78}"/>
              </a:ext>
            </a:extLst>
          </p:cNvPr>
          <p:cNvPicPr>
            <a:picLocks noChangeAspect="1"/>
          </p:cNvPicPr>
          <p:nvPr/>
        </p:nvPicPr>
        <p:blipFill>
          <a:blip r:embed="rId2"/>
          <a:stretch>
            <a:fillRect/>
          </a:stretch>
        </p:blipFill>
        <p:spPr>
          <a:xfrm>
            <a:off x="405780" y="4653136"/>
            <a:ext cx="3712277" cy="1944216"/>
          </a:xfrm>
          <a:prstGeom prst="rect">
            <a:avLst/>
          </a:prstGeom>
        </p:spPr>
      </p:pic>
      <p:pic>
        <p:nvPicPr>
          <p:cNvPr id="8" name="Paveikslėlis 7">
            <a:extLst>
              <a:ext uri="{FF2B5EF4-FFF2-40B4-BE49-F238E27FC236}">
                <a16:creationId xmlns:a16="http://schemas.microsoft.com/office/drawing/2014/main" id="{B5B24023-D939-AA13-E36E-76347AD8AF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62298" y="1940835"/>
            <a:ext cx="5376596" cy="4032447"/>
          </a:xfrm>
          <a:prstGeom prst="rect">
            <a:avLst/>
          </a:prstGeom>
        </p:spPr>
      </p:pic>
    </p:spTree>
    <p:extLst>
      <p:ext uri="{BB962C8B-B14F-4D97-AF65-F5344CB8AC3E}">
        <p14:creationId xmlns:p14="http://schemas.microsoft.com/office/powerpoint/2010/main" val="75985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B836880-BF75-4385-9994-9270F8ACF1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26BCFBE2-C65F-42E3-A14A-5D04B9842E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2" name="Pavadinimas 1"/>
          <p:cNvSpPr>
            <a:spLocks noGrp="1"/>
          </p:cNvSpPr>
          <p:nvPr>
            <p:ph type="title"/>
          </p:nvPr>
        </p:nvSpPr>
        <p:spPr>
          <a:xfrm>
            <a:off x="333772" y="1340768"/>
            <a:ext cx="3873756" cy="1293028"/>
          </a:xfrm>
        </p:spPr>
        <p:txBody>
          <a:bodyPr>
            <a:normAutofit/>
          </a:bodyPr>
          <a:lstStyle/>
          <a:p>
            <a:r>
              <a:rPr lang="lt-LT" sz="3200" dirty="0"/>
              <a:t>Šviesos spektras</a:t>
            </a:r>
          </a:p>
        </p:txBody>
      </p:sp>
      <p:sp>
        <p:nvSpPr>
          <p:cNvPr id="3" name="Turinio vietos rezervavimo ženklas 2"/>
          <p:cNvSpPr>
            <a:spLocks noGrp="1"/>
          </p:cNvSpPr>
          <p:nvPr>
            <p:ph idx="1"/>
          </p:nvPr>
        </p:nvSpPr>
        <p:spPr>
          <a:xfrm>
            <a:off x="261764" y="2858781"/>
            <a:ext cx="4097969" cy="4024125"/>
          </a:xfrm>
        </p:spPr>
        <p:txBody>
          <a:bodyPr>
            <a:normAutofit/>
          </a:bodyPr>
          <a:lstStyle/>
          <a:p>
            <a:pPr marL="0" indent="0" algn="just">
              <a:buNone/>
            </a:pPr>
            <a:r>
              <a:rPr lang="lt-LT" sz="2000" dirty="0"/>
              <a:t>Tai balta šviesa, išskaidyta į septynių skirtingų spalvų juostą. </a:t>
            </a:r>
          </a:p>
          <a:p>
            <a:pPr marL="0" indent="0" algn="just">
              <a:buNone/>
            </a:pPr>
            <a:endParaRPr lang="lt-LT" sz="2000" dirty="0"/>
          </a:p>
          <a:p>
            <a:pPr marL="0" indent="0" algn="just">
              <a:buNone/>
            </a:pPr>
            <a:r>
              <a:rPr lang="lt-LT" sz="2000" dirty="0"/>
              <a:t>Saulės šviesos spindulys, praėjęs pro stiklinę prizmę, išskaidomas į spektrą, kurį sudaro septynios spalvos: raudona, oranžinė, geltona, žalia, žydra, mėlyna ir violetinė. </a:t>
            </a:r>
          </a:p>
        </p:txBody>
      </p:sp>
      <p:sp>
        <p:nvSpPr>
          <p:cNvPr id="26" name="Rounded Rectangle 14">
            <a:extLst>
              <a:ext uri="{FF2B5EF4-FFF2-40B4-BE49-F238E27FC236}">
                <a16:creationId xmlns:a16="http://schemas.microsoft.com/office/drawing/2014/main" id="{38D32B90-922C-4411-A898-3F03AA80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4800" y="1066164"/>
            <a:ext cx="6764187" cy="5148371"/>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p:cNvPicPr>
            <a:picLocks noChangeAspect="1"/>
          </p:cNvPicPr>
          <p:nvPr/>
        </p:nvPicPr>
        <p:blipFill rotWithShape="1">
          <a:blip r:embed="rId3">
            <a:extLst>
              <a:ext uri="{28A0092B-C50C-407E-A947-70E740481C1C}">
                <a14:useLocalDpi xmlns:a14="http://schemas.microsoft.com/office/drawing/2010/main" val="0"/>
              </a:ext>
            </a:extLst>
          </a:blip>
          <a:srcRect l="621" r="1"/>
          <a:stretch/>
        </p:blipFill>
        <p:spPr>
          <a:xfrm>
            <a:off x="4954048" y="1336566"/>
            <a:ext cx="6125691" cy="4607567"/>
          </a:xfrm>
          <a:prstGeom prst="rect">
            <a:avLst/>
          </a:prstGeom>
        </p:spPr>
      </p:pic>
      <p:sp>
        <p:nvSpPr>
          <p:cNvPr id="5" name="Stačiakampis 4"/>
          <p:cNvSpPr/>
          <p:nvPr/>
        </p:nvSpPr>
        <p:spPr>
          <a:xfrm>
            <a:off x="189756" y="6237312"/>
            <a:ext cx="7821017" cy="538609"/>
          </a:xfrm>
          <a:prstGeom prst="rect">
            <a:avLst/>
          </a:prstGeom>
        </p:spPr>
        <p:txBody>
          <a:bodyPr wrap="square">
            <a:spAutoFit/>
          </a:bodyPr>
          <a:lstStyle/>
          <a:p>
            <a:pPr>
              <a:spcAft>
                <a:spcPts val="600"/>
              </a:spcAft>
            </a:pPr>
            <a:r>
              <a:rPr lang="lt-LT" sz="1200" dirty="0"/>
              <a:t>Paveiksliuko šaltinis:</a:t>
            </a:r>
          </a:p>
          <a:p>
            <a:pPr>
              <a:spcAft>
                <a:spcPts val="600"/>
              </a:spcAft>
            </a:pPr>
            <a:r>
              <a:rPr lang="lt-LT" sz="1200" dirty="0"/>
              <a:t>https://gamta5-6.mkp.emokykla.lt/lt/mo/zodyno_straipsnis/sviesos_spektras/3492/</a:t>
            </a:r>
          </a:p>
        </p:txBody>
      </p:sp>
    </p:spTree>
    <p:extLst>
      <p:ext uri="{BB962C8B-B14F-4D97-AF65-F5344CB8AC3E}">
        <p14:creationId xmlns:p14="http://schemas.microsoft.com/office/powerpoint/2010/main" val="302895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pic>
        <p:nvPicPr>
          <p:cNvPr id="20" name="Picture 19">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Pavadinimas 1">
            <a:extLst>
              <a:ext uri="{FF2B5EF4-FFF2-40B4-BE49-F238E27FC236}">
                <a16:creationId xmlns:a16="http://schemas.microsoft.com/office/drawing/2014/main" id="{65C3857F-D28D-4565-55F6-A39E997781BD}"/>
              </a:ext>
            </a:extLst>
          </p:cNvPr>
          <p:cNvSpPr>
            <a:spLocks noGrp="1"/>
          </p:cNvSpPr>
          <p:nvPr>
            <p:ph type="title"/>
          </p:nvPr>
        </p:nvSpPr>
        <p:spPr>
          <a:xfrm>
            <a:off x="7054970" y="673241"/>
            <a:ext cx="4509819" cy="811544"/>
          </a:xfrm>
          <a:noFill/>
          <a:ln w="19050">
            <a:noFill/>
            <a:prstDash val="dash"/>
          </a:ln>
        </p:spPr>
        <p:txBody>
          <a:bodyPr vert="horz" lIns="91440" tIns="45720" rIns="91440" bIns="45720" rtlCol="0" anchor="b">
            <a:normAutofit/>
          </a:bodyPr>
          <a:lstStyle/>
          <a:p>
            <a:pPr defTabSz="914400"/>
            <a:r>
              <a:rPr lang="en-US" sz="4800"/>
              <a:t>VIDEO</a:t>
            </a:r>
          </a:p>
        </p:txBody>
      </p:sp>
      <p:sp>
        <p:nvSpPr>
          <p:cNvPr id="8" name="Content Placeholder 7">
            <a:extLst>
              <a:ext uri="{FF2B5EF4-FFF2-40B4-BE49-F238E27FC236}">
                <a16:creationId xmlns:a16="http://schemas.microsoft.com/office/drawing/2014/main" id="{C5F3207E-9F1D-1192-1976-88431626E0B6}"/>
              </a:ext>
            </a:extLst>
          </p:cNvPr>
          <p:cNvSpPr>
            <a:spLocks noGrp="1"/>
          </p:cNvSpPr>
          <p:nvPr>
            <p:ph idx="1"/>
          </p:nvPr>
        </p:nvSpPr>
        <p:spPr>
          <a:xfrm>
            <a:off x="6742484" y="2564904"/>
            <a:ext cx="5328592" cy="2058765"/>
          </a:xfrm>
          <a:noFill/>
          <a:ln w="19050">
            <a:noFill/>
            <a:prstDash val="dash"/>
          </a:ln>
        </p:spPr>
        <p:txBody>
          <a:bodyPr vert="horz" lIns="91440" tIns="45720" rIns="91440" bIns="45720" rtlCol="0">
            <a:normAutofit/>
          </a:bodyPr>
          <a:lstStyle/>
          <a:p>
            <a:pPr marL="0" indent="0" defTabSz="914400">
              <a:buNone/>
            </a:pPr>
            <a:r>
              <a:rPr lang="en-US" sz="2400" dirty="0"/>
              <a:t>MANO ATLIKTAS ŠVIESOS SPEKTRO GAVIMO EKSPERIMENTAS</a:t>
            </a:r>
          </a:p>
        </p:txBody>
      </p:sp>
      <p:sp useBgFill="1">
        <p:nvSpPr>
          <p:cNvPr id="22" name="Rectangle 21">
            <a:extLst>
              <a:ext uri="{FF2B5EF4-FFF2-40B4-BE49-F238E27FC236}">
                <a16:creationId xmlns:a16="http://schemas.microsoft.com/office/drawing/2014/main" id="{A6621E27-B4D3-4EEA-8F4D-BB759FD24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3952" y="-1"/>
            <a:ext cx="5704873" cy="6434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9DCD9119-A5D2-4D09-BCB2-70ABD368D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4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viesos spektras">
            <a:hlinkClick r:id="" action="ppaction://media"/>
            <a:extLst>
              <a:ext uri="{FF2B5EF4-FFF2-40B4-BE49-F238E27FC236}">
                <a16:creationId xmlns:a16="http://schemas.microsoft.com/office/drawing/2014/main" id="{26282CAF-AE2E-2973-D33F-E9FE80E36C5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845940" y="170963"/>
            <a:ext cx="3384376" cy="6016671"/>
          </a:xfrm>
          <a:prstGeom prst="rect">
            <a:avLst/>
          </a:prstGeom>
        </p:spPr>
      </p:pic>
    </p:spTree>
    <p:extLst>
      <p:ext uri="{BB962C8B-B14F-4D97-AF65-F5344CB8AC3E}">
        <p14:creationId xmlns:p14="http://schemas.microsoft.com/office/powerpoint/2010/main" val="255063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pavadinimas"/>
          <p:cNvSpPr>
            <a:spLocks noGrp="1"/>
          </p:cNvSpPr>
          <p:nvPr>
            <p:ph type="title"/>
          </p:nvPr>
        </p:nvSpPr>
        <p:spPr>
          <a:xfrm>
            <a:off x="619597" y="764373"/>
            <a:ext cx="6255662" cy="1293028"/>
          </a:xfrm>
        </p:spPr>
        <p:txBody>
          <a:bodyPr rtlCol="0">
            <a:normAutofit/>
          </a:bodyPr>
          <a:lstStyle/>
          <a:p>
            <a:pPr rtl="0"/>
            <a:r>
              <a:rPr lang="lt-LT" dirty="0"/>
              <a:t>Miražas</a:t>
            </a:r>
          </a:p>
        </p:txBody>
      </p:sp>
      <p:sp>
        <p:nvSpPr>
          <p:cNvPr id="3" name="2 turinio vietos rezervavimo ženklas"/>
          <p:cNvSpPr>
            <a:spLocks noGrp="1"/>
          </p:cNvSpPr>
          <p:nvPr>
            <p:ph idx="1"/>
          </p:nvPr>
        </p:nvSpPr>
        <p:spPr>
          <a:xfrm>
            <a:off x="619598" y="2194560"/>
            <a:ext cx="6255661" cy="4024125"/>
          </a:xfrm>
        </p:spPr>
        <p:txBody>
          <a:bodyPr rtlCol="0">
            <a:normAutofit/>
          </a:bodyPr>
          <a:lstStyle/>
          <a:p>
            <a:pPr marL="45720" indent="0" algn="just">
              <a:buNone/>
            </a:pPr>
            <a:r>
              <a:rPr lang="lt-LT" dirty="0"/>
              <a:t>Seniai girdėjau apie miražus, jie man atrodė kažkas nerealaus, pasakiško. Karštą dieną su šeima važiavome automobiliu ir staiga tolumoje ant kelio pamačiau balas. Oras buvo karštas, kelias sausas. Supratau, kad balos kelyje – miražas.</a:t>
            </a:r>
          </a:p>
          <a:p>
            <a:pPr marL="45720" indent="0">
              <a:buNone/>
            </a:pPr>
            <a:endParaRPr lang="lt-LT" dirty="0"/>
          </a:p>
        </p:txBody>
      </p:sp>
      <p:pic>
        <p:nvPicPr>
          <p:cNvPr id="1032" name="Picture 8" descr="hot road mirage water illusion pavement vapor wet Water on the Road"/>
          <p:cNvPicPr>
            <a:picLocks noChangeAspect="1" noChangeArrowheads="1"/>
          </p:cNvPicPr>
          <p:nvPr/>
        </p:nvPicPr>
        <p:blipFill rotWithShape="1">
          <a:blip r:embed="rId3">
            <a:extLst>
              <a:ext uri="{28A0092B-C50C-407E-A947-70E740481C1C}">
                <a14:useLocalDpi xmlns:a14="http://schemas.microsoft.com/office/drawing/2010/main" val="0"/>
              </a:ext>
            </a:extLst>
          </a:blip>
          <a:srcRect l="15539" r="38994" b="-1"/>
          <a:stretch/>
        </p:blipFill>
        <p:spPr bwMode="auto">
          <a:xfrm>
            <a:off x="7517457" y="10"/>
            <a:ext cx="4671368" cy="685798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Mirage Effec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5" name="AutoShape 4" descr="Mirage Effec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6" name="AutoShape 6" descr="Mirage Effec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Tree>
    <p:extLst>
      <p:ext uri="{BB962C8B-B14F-4D97-AF65-F5344CB8AC3E}">
        <p14:creationId xmlns:p14="http://schemas.microsoft.com/office/powerpoint/2010/main" val="425924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4438228" y="332656"/>
            <a:ext cx="7172945" cy="1200329"/>
          </a:xfrm>
          <a:prstGeom prst="rect">
            <a:avLst/>
          </a:prstGeom>
        </p:spPr>
        <p:txBody>
          <a:bodyPr wrap="square">
            <a:spAutoFit/>
          </a:bodyPr>
          <a:lstStyle/>
          <a:p>
            <a:pPr algn="just"/>
            <a:r>
              <a:rPr lang="lt-LT" b="1" dirty="0">
                <a:latin typeface="Arial" panose="020B0604020202020204" pitchFamily="34" charset="0"/>
              </a:rPr>
              <a:t>Miražas</a:t>
            </a:r>
            <a:r>
              <a:rPr lang="lt-LT" dirty="0">
                <a:latin typeface="Arial" panose="020B0604020202020204" pitchFamily="34" charset="0"/>
              </a:rPr>
              <a:t> – optinis gamtos fenomenas, kai dėl šviesos lūžimo yra matomas vaizdas, iš tiesų esantis kitoje vietoje. Pavadinimas kilęs nuo </a:t>
            </a:r>
            <a:r>
              <a:rPr lang="lt-LT" dirty="0" err="1">
                <a:latin typeface="Arial" panose="020B0604020202020204" pitchFamily="34" charset="0"/>
                <a:hlinkClick r:id="rId2" tooltip="Lotynų kalba"/>
              </a:rPr>
              <a:t>lot</a:t>
            </a:r>
            <a:r>
              <a:rPr lang="lt-LT" dirty="0">
                <a:latin typeface="Arial" panose="020B0604020202020204" pitchFamily="34" charset="0"/>
                <a:hlinkClick r:id="rId2" tooltip="Lotynų kalba"/>
              </a:rPr>
              <a:t>.</a:t>
            </a:r>
            <a:r>
              <a:rPr lang="lt-LT" dirty="0">
                <a:latin typeface="Arial" panose="020B0604020202020204" pitchFamily="34" charset="0"/>
              </a:rPr>
              <a:t> </a:t>
            </a:r>
            <a:r>
              <a:rPr lang="lt-LT" i="1" dirty="0" err="1">
                <a:latin typeface="Arial" panose="020B0604020202020204" pitchFamily="34" charset="0"/>
              </a:rPr>
              <a:t>mirare</a:t>
            </a:r>
            <a:r>
              <a:rPr lang="lt-LT" dirty="0">
                <a:latin typeface="Arial" panose="020B0604020202020204" pitchFamily="34" charset="0"/>
              </a:rPr>
              <a:t> 'pasirodyti, atrodyti'. Šį reiškinį pirmą kartą paaiškino prancūzų mokslininkas </a:t>
            </a:r>
            <a:r>
              <a:rPr lang="lt-LT" dirty="0" err="1">
                <a:latin typeface="Arial" panose="020B0604020202020204" pitchFamily="34" charset="0"/>
              </a:rPr>
              <a:t>Monžas</a:t>
            </a:r>
            <a:r>
              <a:rPr lang="lt-LT" dirty="0">
                <a:latin typeface="Arial" panose="020B0604020202020204" pitchFamily="34" charset="0"/>
              </a:rPr>
              <a:t> (1746–1818).</a:t>
            </a:r>
            <a:endParaRPr lang="lt-LT" b="0" i="0" dirty="0">
              <a:effectLst/>
              <a:latin typeface="Arial" panose="020B0604020202020204" pitchFamily="34" charset="0"/>
            </a:endParaRPr>
          </a:p>
        </p:txBody>
      </p:sp>
      <p:sp>
        <p:nvSpPr>
          <p:cNvPr id="3" name="Stačiakampis 2"/>
          <p:cNvSpPr/>
          <p:nvPr/>
        </p:nvSpPr>
        <p:spPr>
          <a:xfrm>
            <a:off x="117748" y="1786833"/>
            <a:ext cx="6480720" cy="5078313"/>
          </a:xfrm>
          <a:prstGeom prst="rect">
            <a:avLst/>
          </a:prstGeom>
        </p:spPr>
        <p:txBody>
          <a:bodyPr wrap="square">
            <a:spAutoFit/>
          </a:bodyPr>
          <a:lstStyle/>
          <a:p>
            <a:pPr algn="just"/>
            <a:r>
              <a:rPr lang="lt-LT" dirty="0">
                <a:latin typeface="Arial" panose="020B0604020202020204" pitchFamily="34" charset="0"/>
              </a:rPr>
              <a:t>Miražai susidaro dėl skirtingos temperatūros oro sluoksnių susidarymo, nes šaltame ir karštame ore spindulių lūžio rodiklis skiriasi. Dėl skirtingo lūžio rodiklio dažniausiai iš dangaus atėjusiems šviesos spinduliams kirtus staigią ribą tarp šalto ir karšto oro, jie užlinksta link kirstos ribos. Pavyzdžiui, jei prie pat įkaitinto asfalto esantis oras yra smarkiai karštesnis už truputį aukščiau esantį orą, šviesos spinduliai išlinks į viršų, sudarydami apatinį miražą. Jei prie žemės esantis oras yra šaltesnis už aukščiau esantį orą, šviesos spinduliai išlinks į apačią, sudarydami viršutinį miražą.</a:t>
            </a:r>
          </a:p>
          <a:p>
            <a:pPr algn="just"/>
            <a:r>
              <a:rPr lang="lt-LT" dirty="0">
                <a:latin typeface="Arial" panose="020B0604020202020204" pitchFamily="34" charset="0"/>
              </a:rPr>
              <a:t>Kai spindulys pasiekia žiūrėtojo akį, smegenys interpretuoja vaizdą kaip atėjusį tobulai tiesia linija, kaip yra įprasta, nors iš tikro spindulio kelias į akį buvo išlinkęs. Dėl šios priežasties, jei šviesos spindulys ateina iš dangaus, ant žemės matomas dangaus atspindys. Šį vaizdą žiūrėtojas gali neteisingai interpretuoti kaip dangų atspindinčio vandens vaizdą, nes tai yra dažniau pasitaikantis ir smegenims suprantamesnis atvejis.</a:t>
            </a:r>
            <a:endParaRPr lang="lt-LT" b="0" i="0" dirty="0">
              <a:effectLst/>
              <a:latin typeface="Arial" panose="020B0604020202020204" pitchFamily="34" charset="0"/>
            </a:endParaRPr>
          </a:p>
        </p:txBody>
      </p:sp>
      <p:pic>
        <p:nvPicPr>
          <p:cNvPr id="2050" name="Picture 2" descr="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662" y="2780928"/>
            <a:ext cx="5411163" cy="24974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09836" y="7013902"/>
            <a:ext cx="184731" cy="369332"/>
          </a:xfrm>
          <a:prstGeom prst="rect">
            <a:avLst/>
          </a:prstGeom>
          <a:noFill/>
          <a:ln>
            <a:solidFill>
              <a:schemeClr val="bg2"/>
            </a:solidFill>
          </a:ln>
        </p:spPr>
        <p:txBody>
          <a:bodyPr wrap="none" rtlCol="0" anchor="ctr" anchorCtr="1">
            <a:spAutoFit/>
          </a:bodyPr>
          <a:lstStyle/>
          <a:p>
            <a:endParaRPr lang="lt-LT" dirty="0"/>
          </a:p>
        </p:txBody>
      </p:sp>
    </p:spTree>
    <p:extLst>
      <p:ext uri="{BB962C8B-B14F-4D97-AF65-F5344CB8AC3E}">
        <p14:creationId xmlns:p14="http://schemas.microsoft.com/office/powerpoint/2010/main" val="285426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235189" y="476672"/>
            <a:ext cx="8974733" cy="1293028"/>
          </a:xfrm>
        </p:spPr>
        <p:txBody>
          <a:bodyPr>
            <a:normAutofit/>
          </a:bodyPr>
          <a:lstStyle/>
          <a:p>
            <a:pPr algn="ctr"/>
            <a:r>
              <a:rPr lang="lt-LT" sz="2400" dirty="0"/>
              <a:t>Šviesos lūžimo dėsnis paaiškina ir </a:t>
            </a:r>
            <a:r>
              <a:rPr lang="en-US" sz="2400" dirty="0" err="1"/>
              <a:t>Euklido</a:t>
            </a:r>
            <a:r>
              <a:rPr lang="en-US" sz="2400" dirty="0"/>
              <a:t> </a:t>
            </a:r>
            <a:r>
              <a:rPr lang="en-US" sz="2400" dirty="0" err="1"/>
              <a:t>aprašytą</a:t>
            </a:r>
            <a:r>
              <a:rPr lang="en-US" sz="2400" dirty="0"/>
              <a:t> </a:t>
            </a:r>
            <a:r>
              <a:rPr lang="en-US" sz="2400" dirty="0" err="1"/>
              <a:t>eksperimentą</a:t>
            </a:r>
            <a:r>
              <a:rPr lang="lt-LT" sz="2400" dirty="0"/>
              <a:t>. Atlikime jį.</a:t>
            </a:r>
          </a:p>
        </p:txBody>
      </p:sp>
      <p:sp>
        <p:nvSpPr>
          <p:cNvPr id="4" name="Stačiakampis 3"/>
          <p:cNvSpPr/>
          <p:nvPr/>
        </p:nvSpPr>
        <p:spPr>
          <a:xfrm>
            <a:off x="405780" y="1772816"/>
            <a:ext cx="11783045" cy="407035"/>
          </a:xfrm>
          <a:prstGeom prst="rect">
            <a:avLst/>
          </a:prstGeom>
        </p:spPr>
        <p:txBody>
          <a:bodyPr wrap="square">
            <a:spAutoFit/>
          </a:bodyPr>
          <a:lstStyle/>
          <a:p>
            <a:pPr>
              <a:lnSpc>
                <a:spcPct val="107000"/>
              </a:lnSpc>
              <a:spcAft>
                <a:spcPts val="800"/>
              </a:spcAft>
            </a:pPr>
            <a:r>
              <a:rPr lang="en-US" sz="2000" kern="100" dirty="0" err="1">
                <a:latin typeface="Calibri" panose="020F0502020204030204" pitchFamily="34" charset="0"/>
                <a:ea typeface="Calibri" panose="020F0502020204030204" pitchFamily="34" charset="0"/>
                <a:cs typeface="Times New Roman" panose="02020603050405020304" pitchFamily="18" charset="0"/>
              </a:rPr>
              <a:t>Priemonės</a:t>
            </a:r>
            <a:r>
              <a:rPr lang="en-US" sz="2000" kern="100" dirty="0">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latin typeface="Calibri" panose="020F0502020204030204" pitchFamily="34" charset="0"/>
                <a:ea typeface="Calibri" panose="020F0502020204030204" pitchFamily="34" charset="0"/>
                <a:cs typeface="Times New Roman" panose="02020603050405020304" pitchFamily="18" charset="0"/>
              </a:rPr>
              <a:t>ir</a:t>
            </a:r>
            <a:r>
              <a:rPr lang="en-US" sz="2000" kern="100" dirty="0">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latin typeface="Calibri" panose="020F0502020204030204" pitchFamily="34" charset="0"/>
                <a:ea typeface="Calibri" panose="020F0502020204030204" pitchFamily="34" charset="0"/>
                <a:cs typeface="Times New Roman" panose="02020603050405020304" pitchFamily="18" charset="0"/>
              </a:rPr>
              <a:t>medžiagos</a:t>
            </a:r>
            <a:r>
              <a:rPr lang="en-US" sz="2000" kern="100" dirty="0">
                <a:latin typeface="Calibri" panose="020F0502020204030204" pitchFamily="34" charset="0"/>
                <a:ea typeface="Calibri" panose="020F0502020204030204" pitchFamily="34" charset="0"/>
                <a:cs typeface="Times New Roman" panose="02020603050405020304" pitchFamily="18" charset="0"/>
              </a:rPr>
              <a:t>:</a:t>
            </a:r>
            <a:r>
              <a:rPr lang="lt-LT" sz="2000" kern="100" dirty="0">
                <a:latin typeface="Calibri" panose="020F0502020204030204" pitchFamily="34" charset="0"/>
                <a:ea typeface="Calibri" panose="020F0502020204030204" pitchFamily="34" charset="0"/>
                <a:cs typeface="Times New Roman" panose="02020603050405020304" pitchFamily="18" charset="0"/>
              </a:rPr>
              <a:t> i</a:t>
            </a:r>
            <a:r>
              <a:rPr lang="en-US" sz="2000" kern="100" dirty="0" err="1">
                <a:latin typeface="Calibri" panose="020F0502020204030204" pitchFamily="34" charset="0"/>
                <a:ea typeface="Calibri" panose="020F0502020204030204" pitchFamily="34" charset="0"/>
                <a:cs typeface="Times New Roman" panose="02020603050405020304" pitchFamily="18" charset="0"/>
              </a:rPr>
              <a:t>ndas</a:t>
            </a:r>
            <a:r>
              <a:rPr lang="en-US" sz="2000" kern="100" dirty="0">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latin typeface="Calibri" panose="020F0502020204030204" pitchFamily="34" charset="0"/>
                <a:ea typeface="Calibri" panose="020F0502020204030204" pitchFamily="34" charset="0"/>
                <a:cs typeface="Times New Roman" panose="02020603050405020304" pitchFamily="18" charset="0"/>
              </a:rPr>
              <a:t>vanduo</a:t>
            </a:r>
            <a:r>
              <a:rPr lang="en-US" sz="2000" kern="100" dirty="0">
                <a:latin typeface="Calibri" panose="020F0502020204030204" pitchFamily="34" charset="0"/>
                <a:ea typeface="Calibri" panose="020F0502020204030204" pitchFamily="34" charset="0"/>
                <a:cs typeface="Times New Roman" panose="02020603050405020304" pitchFamily="18" charset="0"/>
              </a:rPr>
              <a:t>, </a:t>
            </a:r>
            <a:r>
              <a:rPr lang="en-US" sz="2000" kern="100" dirty="0" err="1">
                <a:latin typeface="Calibri" panose="020F0502020204030204" pitchFamily="34" charset="0"/>
                <a:ea typeface="Calibri" panose="020F0502020204030204" pitchFamily="34" charset="0"/>
                <a:cs typeface="Times New Roman" panose="02020603050405020304" pitchFamily="18" charset="0"/>
              </a:rPr>
              <a:t>moneta</a:t>
            </a:r>
            <a:r>
              <a:rPr lang="en-US" sz="2000" kern="100" dirty="0">
                <a:latin typeface="Calibri" panose="020F0502020204030204" pitchFamily="34" charset="0"/>
                <a:ea typeface="Calibri" panose="020F0502020204030204" pitchFamily="34" charset="0"/>
                <a:cs typeface="Times New Roman" panose="02020603050405020304" pitchFamily="18" charset="0"/>
              </a:rPr>
              <a:t>.</a:t>
            </a:r>
            <a:endParaRPr lang="lt-LT"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796" y="3501008"/>
            <a:ext cx="5000760" cy="3356992"/>
          </a:xfrm>
          <a:prstGeom prst="rect">
            <a:avLst/>
          </a:prstGeom>
        </p:spPr>
      </p:pic>
      <p:pic>
        <p:nvPicPr>
          <p:cNvPr id="6" name="Paveikslėli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4532" y="3544232"/>
            <a:ext cx="4392488" cy="3313768"/>
          </a:xfrm>
          <a:prstGeom prst="rect">
            <a:avLst/>
          </a:prstGeom>
        </p:spPr>
      </p:pic>
      <p:sp>
        <p:nvSpPr>
          <p:cNvPr id="7" name="Stačiakampis 6"/>
          <p:cNvSpPr/>
          <p:nvPr/>
        </p:nvSpPr>
        <p:spPr>
          <a:xfrm>
            <a:off x="6096000" y="2492896"/>
            <a:ext cx="6092825" cy="981423"/>
          </a:xfrm>
          <a:prstGeom prst="rect">
            <a:avLst/>
          </a:prstGeom>
        </p:spPr>
        <p:txBody>
          <a:bodyPr>
            <a:spAutoFit/>
          </a:bodyPr>
          <a:lstStyle/>
          <a:p>
            <a:pPr marL="285750" indent="-285750" algn="just">
              <a:lnSpc>
                <a:spcPct val="107000"/>
              </a:lnSpc>
              <a:spcAft>
                <a:spcPts val="800"/>
              </a:spcAft>
              <a:buFont typeface="Arial" panose="020B0604020202020204" pitchFamily="34" charset="0"/>
              <a:buChar char="•"/>
            </a:pPr>
            <a:r>
              <a:rPr lang="en-US" kern="100" dirty="0" err="1">
                <a:latin typeface="Calibri" panose="020F0502020204030204" pitchFamily="34" charset="0"/>
                <a:ea typeface="Calibri" panose="020F0502020204030204" pitchFamily="34" charset="0"/>
                <a:cs typeface="Times New Roman" panose="02020603050405020304" pitchFamily="18" charset="0"/>
              </a:rPr>
              <a:t>Traukime</a:t>
            </a:r>
            <a:r>
              <a:rPr lang="en-US" kern="100" dirty="0">
                <a:latin typeface="Calibri" panose="020F0502020204030204" pitchFamily="34" charset="0"/>
                <a:ea typeface="Calibri" panose="020F0502020204030204" pitchFamily="34" charset="0"/>
                <a:cs typeface="Times New Roman" panose="02020603050405020304" pitchFamily="18" charset="0"/>
              </a:rPr>
              <a:t> į </a:t>
            </a:r>
            <a:r>
              <a:rPr lang="en-US" kern="100" dirty="0" err="1">
                <a:latin typeface="Calibri" panose="020F0502020204030204" pitchFamily="34" charset="0"/>
                <a:ea typeface="Calibri" panose="020F0502020204030204" pitchFamily="34" charset="0"/>
                <a:cs typeface="Times New Roman" panose="02020603050405020304" pitchFamily="18" charset="0"/>
              </a:rPr>
              <a:t>šalį</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indą</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nuo</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mūsų</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tol</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kol</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nebepamatysime</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monetos</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Nekeičiant</a:t>
            </a:r>
            <a:r>
              <a:rPr lang="en-US" kern="100" dirty="0">
                <a:latin typeface="Calibri" panose="020F0502020204030204" pitchFamily="34" charset="0"/>
                <a:ea typeface="Calibri" panose="020F0502020204030204" pitchFamily="34" charset="0"/>
                <a:cs typeface="Times New Roman" panose="02020603050405020304" pitchFamily="18" charset="0"/>
              </a:rPr>
              <a:t> galvos </a:t>
            </a:r>
            <a:r>
              <a:rPr lang="en-US" kern="100" dirty="0" err="1">
                <a:latin typeface="Calibri" panose="020F0502020204030204" pitchFamily="34" charset="0"/>
                <a:ea typeface="Calibri" panose="020F0502020204030204" pitchFamily="34" charset="0"/>
                <a:cs typeface="Times New Roman" panose="02020603050405020304" pitchFamily="18" charset="0"/>
              </a:rPr>
              <a:t>padėties</a:t>
            </a:r>
            <a:r>
              <a:rPr lang="lt-LT" kern="100" dirty="0">
                <a:latin typeface="Calibri" panose="020F0502020204030204" pitchFamily="34" charset="0"/>
                <a:ea typeface="Calibri" panose="020F0502020204030204" pitchFamily="34" charset="0"/>
                <a:cs typeface="Times New Roman" panose="02020603050405020304" pitchFamily="18" charset="0"/>
              </a:rPr>
              <a:t>,</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lėtai</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pilki</a:t>
            </a:r>
            <a:r>
              <a:rPr lang="lt-LT" kern="100" dirty="0">
                <a:latin typeface="Calibri" panose="020F0502020204030204" pitchFamily="34" charset="0"/>
                <a:ea typeface="Calibri" panose="020F0502020204030204" pitchFamily="34" charset="0"/>
                <a:cs typeface="Times New Roman" panose="02020603050405020304" pitchFamily="18" charset="0"/>
              </a:rPr>
              <a:t>me</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vanden</a:t>
            </a:r>
            <a:r>
              <a:rPr lang="lt-LT" kern="100" dirty="0">
                <a:latin typeface="Calibri" panose="020F0502020204030204" pitchFamily="34" charset="0"/>
                <a:ea typeface="Calibri" panose="020F0502020204030204" pitchFamily="34" charset="0"/>
                <a:cs typeface="Times New Roman" panose="02020603050405020304" pitchFamily="18" charset="0"/>
              </a:rPr>
              <a:t>į</a:t>
            </a:r>
            <a:r>
              <a:rPr lang="en-US" kern="100" dirty="0">
                <a:latin typeface="Calibri" panose="020F0502020204030204" pitchFamily="34" charset="0"/>
                <a:ea typeface="Calibri" panose="020F0502020204030204" pitchFamily="34" charset="0"/>
                <a:cs typeface="Times New Roman" panose="02020603050405020304" pitchFamily="18" charset="0"/>
              </a:rPr>
              <a:t> į </a:t>
            </a:r>
            <a:r>
              <a:rPr lang="en-US" kern="100" dirty="0" err="1">
                <a:latin typeface="Calibri" panose="020F0502020204030204" pitchFamily="34" charset="0"/>
                <a:ea typeface="Calibri" panose="020F0502020204030204" pitchFamily="34" charset="0"/>
                <a:cs typeface="Times New Roman" panose="02020603050405020304" pitchFamily="18" charset="0"/>
              </a:rPr>
              <a:t>indą</a:t>
            </a:r>
            <a:r>
              <a:rPr lang="lt-LT" kern="100" dirty="0">
                <a:latin typeface="Calibri" panose="020F0502020204030204" pitchFamily="34" charset="0"/>
                <a:ea typeface="Calibri" panose="020F0502020204030204" pitchFamily="34" charset="0"/>
                <a:cs typeface="Times New Roman" panose="02020603050405020304" pitchFamily="18" charset="0"/>
              </a:rPr>
              <a:t>. Netrūkus </a:t>
            </a:r>
            <a:r>
              <a:rPr lang="en-US" kern="100" dirty="0" err="1">
                <a:latin typeface="Calibri" panose="020F0502020204030204" pitchFamily="34" charset="0"/>
                <a:ea typeface="Calibri" panose="020F0502020204030204" pitchFamily="34" charset="0"/>
                <a:cs typeface="Times New Roman" panose="02020603050405020304" pitchFamily="18" charset="0"/>
              </a:rPr>
              <a:t>moneta</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vėl</a:t>
            </a:r>
            <a:r>
              <a:rPr lang="en-US" kern="100" dirty="0">
                <a:latin typeface="Calibri" panose="020F0502020204030204" pitchFamily="34" charset="0"/>
                <a:ea typeface="Calibri" panose="020F0502020204030204" pitchFamily="34" charset="0"/>
                <a:cs typeface="Times New Roman" panose="02020603050405020304" pitchFamily="18" charset="0"/>
              </a:rPr>
              <a:t> bus </a:t>
            </a:r>
            <a:r>
              <a:rPr lang="en-US" kern="100" dirty="0" err="1">
                <a:latin typeface="Calibri" panose="020F0502020204030204" pitchFamily="34" charset="0"/>
                <a:ea typeface="Calibri" panose="020F0502020204030204" pitchFamily="34" charset="0"/>
                <a:cs typeface="Times New Roman" panose="02020603050405020304" pitchFamily="18" charset="0"/>
              </a:rPr>
              <a:t>matoma</a:t>
            </a:r>
            <a:r>
              <a:rPr lang="en-US" kern="100" dirty="0">
                <a:latin typeface="Calibri" panose="020F0502020204030204" pitchFamily="34" charset="0"/>
                <a:ea typeface="Calibri" panose="020F0502020204030204" pitchFamily="34" charset="0"/>
                <a:cs typeface="Times New Roman" panose="02020603050405020304" pitchFamily="18" charset="0"/>
              </a:rPr>
              <a:t>.</a:t>
            </a:r>
            <a:endParaRPr lang="lt-LT"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Stačiakampis 7"/>
          <p:cNvSpPr/>
          <p:nvPr/>
        </p:nvSpPr>
        <p:spPr>
          <a:xfrm>
            <a:off x="261764" y="2564904"/>
            <a:ext cx="6092825" cy="685059"/>
          </a:xfrm>
          <a:prstGeom prst="rect">
            <a:avLst/>
          </a:prstGeom>
        </p:spPr>
        <p:txBody>
          <a:bodyPr>
            <a:spAutoFit/>
          </a:bodyPr>
          <a:lstStyle/>
          <a:p>
            <a:pPr marL="285750" indent="-285750">
              <a:lnSpc>
                <a:spcPct val="107000"/>
              </a:lnSpc>
              <a:spcAft>
                <a:spcPts val="800"/>
              </a:spcAft>
              <a:buFont typeface="Arial" panose="020B0604020202020204" pitchFamily="34" charset="0"/>
              <a:buChar char="•"/>
            </a:pPr>
            <a:r>
              <a:rPr lang="en-US" kern="100" dirty="0">
                <a:latin typeface="Calibri" panose="020F0502020204030204" pitchFamily="34" charset="0"/>
                <a:ea typeface="Calibri" panose="020F0502020204030204" pitchFamily="34" charset="0"/>
                <a:cs typeface="Times New Roman" panose="02020603050405020304" pitchFamily="18" charset="0"/>
              </a:rPr>
              <a:t>Į </a:t>
            </a:r>
            <a:r>
              <a:rPr lang="en-US" kern="100" dirty="0" err="1">
                <a:latin typeface="Calibri" panose="020F0502020204030204" pitchFamily="34" charset="0"/>
                <a:ea typeface="Calibri" panose="020F0502020204030204" pitchFamily="34" charset="0"/>
                <a:cs typeface="Times New Roman" panose="02020603050405020304" pitchFamily="18" charset="0"/>
              </a:rPr>
              <a:t>indą</a:t>
            </a:r>
            <a:r>
              <a:rPr lang="en-US" kern="100" dirty="0">
                <a:latin typeface="Calibri" panose="020F0502020204030204" pitchFamily="34" charset="0"/>
                <a:ea typeface="Calibri" panose="020F0502020204030204" pitchFamily="34" charset="0"/>
                <a:cs typeface="Times New Roman" panose="02020603050405020304" pitchFamily="18" charset="0"/>
              </a:rPr>
              <a:t> be </a:t>
            </a:r>
            <a:r>
              <a:rPr lang="en-US" kern="100" dirty="0" err="1">
                <a:latin typeface="Calibri" panose="020F0502020204030204" pitchFamily="34" charset="0"/>
                <a:ea typeface="Calibri" panose="020F0502020204030204" pitchFamily="34" charset="0"/>
                <a:cs typeface="Times New Roman" panose="02020603050405020304" pitchFamily="18" charset="0"/>
              </a:rPr>
              <a:t>vandens</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įdėkime</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monetą</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Žiūr</a:t>
            </a:r>
            <a:r>
              <a:rPr lang="lt-LT" kern="100" dirty="0" err="1">
                <a:latin typeface="Calibri" panose="020F0502020204030204" pitchFamily="34" charset="0"/>
                <a:ea typeface="Calibri" panose="020F0502020204030204" pitchFamily="34" charset="0"/>
                <a:cs typeface="Times New Roman" panose="02020603050405020304" pitchFamily="18" charset="0"/>
              </a:rPr>
              <a:t>ėkime</a:t>
            </a:r>
            <a:r>
              <a:rPr lang="en-US" kern="100" dirty="0">
                <a:latin typeface="Calibri" panose="020F0502020204030204" pitchFamily="34" charset="0"/>
                <a:ea typeface="Calibri" panose="020F0502020204030204" pitchFamily="34" charset="0"/>
                <a:cs typeface="Times New Roman" panose="02020603050405020304" pitchFamily="18" charset="0"/>
              </a:rPr>
              <a:t> į </a:t>
            </a:r>
            <a:r>
              <a:rPr lang="en-US" kern="100" dirty="0" err="1">
                <a:latin typeface="Calibri" panose="020F0502020204030204" pitchFamily="34" charset="0"/>
                <a:ea typeface="Calibri" panose="020F0502020204030204" pitchFamily="34" charset="0"/>
                <a:cs typeface="Times New Roman" panose="02020603050405020304" pitchFamily="18" charset="0"/>
              </a:rPr>
              <a:t>monetą</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iš</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viršaus</a:t>
            </a:r>
            <a:r>
              <a:rPr lang="en-US" kern="100" dirty="0">
                <a:latin typeface="Calibri" panose="020F0502020204030204" pitchFamily="34" charset="0"/>
                <a:ea typeface="Calibri" panose="020F0502020204030204" pitchFamily="34" charset="0"/>
                <a:cs typeface="Times New Roman" panose="02020603050405020304" pitchFamily="18" charset="0"/>
              </a:rPr>
              <a:t>, ji </a:t>
            </a:r>
            <a:r>
              <a:rPr lang="en-US" kern="100" dirty="0" err="1">
                <a:latin typeface="Calibri" panose="020F0502020204030204" pitchFamily="34" charset="0"/>
                <a:ea typeface="Calibri" panose="020F0502020204030204" pitchFamily="34" charset="0"/>
                <a:cs typeface="Times New Roman" panose="02020603050405020304" pitchFamily="18" charset="0"/>
              </a:rPr>
              <a:t>matoma</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lt-LT" kern="100" dirty="0">
                <a:latin typeface="Calibri" panose="020F0502020204030204" pitchFamily="34" charset="0"/>
                <a:ea typeface="Calibri" panose="020F0502020204030204" pitchFamily="34" charset="0"/>
                <a:cs typeface="Times New Roman" panose="02020603050405020304" pitchFamily="18" charset="0"/>
              </a:rPr>
              <a:t>indo</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err="1">
                <a:latin typeface="Calibri" panose="020F0502020204030204" pitchFamily="34" charset="0"/>
                <a:ea typeface="Calibri" panose="020F0502020204030204" pitchFamily="34" charset="0"/>
                <a:cs typeface="Times New Roman" panose="02020603050405020304" pitchFamily="18" charset="0"/>
              </a:rPr>
              <a:t>apačioje</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lt-LT"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95839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DF1B2F-1353-E6AB-EBDA-AB0BAB064207}"/>
              </a:ext>
            </a:extLst>
          </p:cNvPr>
          <p:cNvSpPr txBox="1"/>
          <p:nvPr/>
        </p:nvSpPr>
        <p:spPr>
          <a:xfrm>
            <a:off x="2710036" y="1124744"/>
            <a:ext cx="10513168" cy="369332"/>
          </a:xfrm>
          <a:prstGeom prst="rect">
            <a:avLst/>
          </a:prstGeom>
          <a:noFill/>
        </p:spPr>
        <p:txBody>
          <a:bodyPr wrap="square">
            <a:spAutoFit/>
          </a:bodyPr>
          <a:lstStyle/>
          <a:p>
            <a:r>
              <a:rPr lang="lt-LT" b="0" i="0" dirty="0">
                <a:effectLst/>
                <a:latin typeface="-apple-system"/>
              </a:rPr>
              <a:t>Nėra nieko gražiau, kaip pradėti dieną visiškai giedru, gražios mėlynos spalvos dangumi</a:t>
            </a:r>
            <a:r>
              <a:rPr lang="en-US" b="0" i="0" dirty="0">
                <a:effectLst/>
                <a:latin typeface="-apple-system"/>
              </a:rPr>
              <a:t>. </a:t>
            </a:r>
            <a:endParaRPr lang="lt-LT" dirty="0"/>
          </a:p>
        </p:txBody>
      </p:sp>
      <p:sp>
        <p:nvSpPr>
          <p:cNvPr id="10" name="TextBox 9">
            <a:extLst>
              <a:ext uri="{FF2B5EF4-FFF2-40B4-BE49-F238E27FC236}">
                <a16:creationId xmlns:a16="http://schemas.microsoft.com/office/drawing/2014/main" id="{D04BEA63-0C8E-C2B0-3469-0FE8CA6F68A2}"/>
              </a:ext>
            </a:extLst>
          </p:cNvPr>
          <p:cNvSpPr txBox="1"/>
          <p:nvPr/>
        </p:nvSpPr>
        <p:spPr>
          <a:xfrm>
            <a:off x="2133972" y="6309320"/>
            <a:ext cx="6094520" cy="646331"/>
          </a:xfrm>
          <a:prstGeom prst="rect">
            <a:avLst/>
          </a:prstGeom>
          <a:noFill/>
        </p:spPr>
        <p:txBody>
          <a:bodyPr wrap="square">
            <a:spAutoFit/>
          </a:bodyPr>
          <a:lstStyle/>
          <a:p>
            <a:r>
              <a:rPr lang="lt-LT" b="0" i="0" dirty="0">
                <a:solidFill>
                  <a:srgbClr val="000000"/>
                </a:solidFill>
                <a:effectLst/>
                <a:latin typeface="-apple-system"/>
              </a:rPr>
              <a:t>Kai jie pasiekia mūsų akis, mes jaučiame, kad jie užima visą dangų</a:t>
            </a:r>
            <a:endParaRPr lang="lt-LT" dirty="0"/>
          </a:p>
        </p:txBody>
      </p:sp>
      <p:sp>
        <p:nvSpPr>
          <p:cNvPr id="17" name="Pavadinimas 16">
            <a:extLst>
              <a:ext uri="{FF2B5EF4-FFF2-40B4-BE49-F238E27FC236}">
                <a16:creationId xmlns:a16="http://schemas.microsoft.com/office/drawing/2014/main" id="{94100743-2413-47E0-FB50-4220EE4C967B}"/>
              </a:ext>
            </a:extLst>
          </p:cNvPr>
          <p:cNvSpPr>
            <a:spLocks noGrp="1"/>
          </p:cNvSpPr>
          <p:nvPr>
            <p:ph type="title"/>
          </p:nvPr>
        </p:nvSpPr>
        <p:spPr>
          <a:xfrm>
            <a:off x="5662364" y="28844"/>
            <a:ext cx="5994680" cy="819355"/>
          </a:xfrm>
        </p:spPr>
        <p:txBody>
          <a:bodyPr>
            <a:normAutofit/>
          </a:bodyPr>
          <a:lstStyle/>
          <a:p>
            <a:r>
              <a:rPr lang="lt-LT" b="0" i="0" dirty="0">
                <a:effectLst/>
                <a:latin typeface="-apple-system"/>
              </a:rPr>
              <a:t>Kodėl dangus mėlynas</a:t>
            </a:r>
            <a:r>
              <a:rPr lang="en-US" b="0" i="0" dirty="0">
                <a:effectLst/>
                <a:latin typeface="-apple-system"/>
              </a:rPr>
              <a:t>?</a:t>
            </a:r>
            <a:endParaRPr lang="lt-LT" dirty="0"/>
          </a:p>
        </p:txBody>
      </p:sp>
      <p:pic>
        <p:nvPicPr>
          <p:cNvPr id="29" name="Paveikslėlio vietos rezervavimo ženklas 28" descr="Paveikslėlis, kuriame yra lauko, saulės šviesa, dienos metas, saulė&#10;&#10;Automatiškai sugeneruotas aprašymas">
            <a:extLst>
              <a:ext uri="{FF2B5EF4-FFF2-40B4-BE49-F238E27FC236}">
                <a16:creationId xmlns:a16="http://schemas.microsoft.com/office/drawing/2014/main" id="{2D36F547-F90A-6237-C29C-BEBC2C37D21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8588" b="28588"/>
          <a:stretch>
            <a:fillRect/>
          </a:stretch>
        </p:blipFill>
        <p:spPr>
          <a:xfrm>
            <a:off x="765820" y="1628800"/>
            <a:ext cx="10819022" cy="3478161"/>
          </a:xfrm>
        </p:spPr>
      </p:pic>
      <p:sp>
        <p:nvSpPr>
          <p:cNvPr id="25" name="Teksto vietos rezervavimo ženklas 24">
            <a:extLst>
              <a:ext uri="{FF2B5EF4-FFF2-40B4-BE49-F238E27FC236}">
                <a16:creationId xmlns:a16="http://schemas.microsoft.com/office/drawing/2014/main" id="{10A10932-F537-C1F4-2338-8C80D033911C}"/>
              </a:ext>
            </a:extLst>
          </p:cNvPr>
          <p:cNvSpPr>
            <a:spLocks noGrp="1"/>
          </p:cNvSpPr>
          <p:nvPr>
            <p:ph type="body" sz="half" idx="2"/>
          </p:nvPr>
        </p:nvSpPr>
        <p:spPr>
          <a:xfrm>
            <a:off x="685622" y="5157192"/>
            <a:ext cx="10817582" cy="1440160"/>
          </a:xfrm>
        </p:spPr>
        <p:txBody>
          <a:bodyPr>
            <a:normAutofit fontScale="85000" lnSpcReduction="20000"/>
          </a:bodyPr>
          <a:lstStyle/>
          <a:p>
            <a:pPr algn="just"/>
            <a:r>
              <a:rPr lang="lt-LT" sz="2800" b="1" i="0" dirty="0">
                <a:effectLst/>
                <a:latin typeface="-apple-system"/>
              </a:rPr>
              <a:t>Kodėl dangus mėlynas</a:t>
            </a:r>
            <a:r>
              <a:rPr lang="en-US" sz="2800" b="1" i="0" dirty="0">
                <a:effectLst/>
                <a:latin typeface="-apple-system"/>
              </a:rPr>
              <a:t>? </a:t>
            </a:r>
          </a:p>
          <a:p>
            <a:pPr algn="just"/>
            <a:r>
              <a:rPr lang="lt-LT" sz="2400" b="0" i="0" dirty="0">
                <a:effectLst/>
                <a:latin typeface="-apple-system"/>
              </a:rPr>
              <a:t>Kai balta saulės šviesa „praeina“ per atmosferą, ji išsisklaido visomis spalvomis: trumpabangė (mėlyna ir violetinė) ir </a:t>
            </a:r>
            <a:r>
              <a:rPr lang="lt-LT" sz="2400" b="0" i="0" dirty="0" err="1">
                <a:effectLst/>
                <a:latin typeface="-apple-system"/>
              </a:rPr>
              <a:t>ilgabangė</a:t>
            </a:r>
            <a:r>
              <a:rPr lang="lt-LT" sz="2400" b="0" i="0" dirty="0">
                <a:effectLst/>
                <a:latin typeface="-apple-system"/>
              </a:rPr>
              <a:t> (raudona ir geltona). Kadangi mėlynos ir violetinės spalvos spinduliai turi didžiausią nuokrypį, </a:t>
            </a:r>
            <a:r>
              <a:rPr lang="lt-LT" sz="2400" b="1" i="0" dirty="0">
                <a:effectLst/>
                <a:latin typeface="-apple-system"/>
              </a:rPr>
              <a:t>jie vis labiau išsisklaido, kol pasiekia žemę</a:t>
            </a:r>
            <a:r>
              <a:rPr lang="en-US" sz="2400" b="1" dirty="0">
                <a:latin typeface="-apple-system"/>
              </a:rPr>
              <a:t>. </a:t>
            </a:r>
            <a:r>
              <a:rPr lang="lt-LT" sz="2400" b="0" i="0" dirty="0">
                <a:effectLst/>
                <a:latin typeface="-apple-system"/>
              </a:rPr>
              <a:t>Kai jie pasiekia mūsų akis, mes jaučiame, kad jie užima visą dangų</a:t>
            </a:r>
            <a:r>
              <a:rPr lang="en-US" sz="2400" b="0" i="0" dirty="0">
                <a:effectLst/>
                <a:latin typeface="-apple-system"/>
              </a:rPr>
              <a:t>.</a:t>
            </a:r>
            <a:endParaRPr lang="lt-LT" sz="2400" dirty="0"/>
          </a:p>
          <a:p>
            <a:endParaRPr lang="lt-LT" dirty="0"/>
          </a:p>
        </p:txBody>
      </p:sp>
    </p:spTree>
    <p:extLst>
      <p:ext uri="{BB962C8B-B14F-4D97-AF65-F5344CB8AC3E}">
        <p14:creationId xmlns:p14="http://schemas.microsoft.com/office/powerpoint/2010/main" val="3580038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descr="Paveikslėlis, kuriame yra Skaidrumas, plastikas, vidaus&#10;&#10;Automatiškai sugeneruotas aprašymas">
            <a:extLst>
              <a:ext uri="{FF2B5EF4-FFF2-40B4-BE49-F238E27FC236}">
                <a16:creationId xmlns:a16="http://schemas.microsoft.com/office/drawing/2014/main" id="{5058B0B1-89C0-4B76-8A42-AD3C33E11D0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58508" y="219516"/>
            <a:ext cx="3744416" cy="6656740"/>
          </a:xfrm>
        </p:spPr>
      </p:pic>
      <p:sp>
        <p:nvSpPr>
          <p:cNvPr id="4" name="Pavadinimas 1">
            <a:extLst>
              <a:ext uri="{FF2B5EF4-FFF2-40B4-BE49-F238E27FC236}">
                <a16:creationId xmlns:a16="http://schemas.microsoft.com/office/drawing/2014/main" id="{9FC1ED50-BDFB-7106-1C8B-C0B917F6593E}"/>
              </a:ext>
            </a:extLst>
          </p:cNvPr>
          <p:cNvSpPr>
            <a:spLocks noGrp="1"/>
          </p:cNvSpPr>
          <p:nvPr>
            <p:ph type="title"/>
          </p:nvPr>
        </p:nvSpPr>
        <p:spPr>
          <a:xfrm>
            <a:off x="549796" y="2132856"/>
            <a:ext cx="5518349" cy="1293812"/>
          </a:xfrm>
        </p:spPr>
        <p:txBody>
          <a:bodyPr vert="horz" lIns="91440" tIns="45720" rIns="91440" bIns="45720" rtlCol="0">
            <a:normAutofit fontScale="90000"/>
          </a:bodyPr>
          <a:lstStyle/>
          <a:p>
            <a:pPr algn="ctr" defTabSz="914400"/>
            <a:r>
              <a:rPr lang="lt-LT" sz="2800" dirty="0"/>
              <a:t> </a:t>
            </a:r>
            <a:r>
              <a:rPr lang="lt-LT" sz="2400" dirty="0"/>
              <a:t>eksperimentas</a:t>
            </a:r>
            <a:br>
              <a:rPr lang="lt-LT" sz="2400" dirty="0"/>
            </a:br>
            <a:br>
              <a:rPr lang="lt-LT" sz="2800" dirty="0"/>
            </a:br>
            <a:r>
              <a:rPr lang="en-US" sz="3600" dirty="0"/>
              <a:t>“MĖLYNAS DANGUS MŪSŲ NAMUOSE“</a:t>
            </a:r>
            <a:br>
              <a:rPr lang="lt-LT" sz="3600" dirty="0"/>
            </a:br>
            <a:br>
              <a:rPr lang="lt-LT" sz="3600" dirty="0"/>
            </a:br>
            <a:endParaRPr lang="en-US" sz="3600" dirty="0"/>
          </a:p>
        </p:txBody>
      </p:sp>
      <p:sp>
        <p:nvSpPr>
          <p:cNvPr id="7" name="TextBox 6">
            <a:extLst>
              <a:ext uri="{FF2B5EF4-FFF2-40B4-BE49-F238E27FC236}">
                <a16:creationId xmlns:a16="http://schemas.microsoft.com/office/drawing/2014/main" id="{4805260B-4400-E337-8E14-031E2FC1381C}"/>
              </a:ext>
            </a:extLst>
          </p:cNvPr>
          <p:cNvSpPr txBox="1"/>
          <p:nvPr/>
        </p:nvSpPr>
        <p:spPr>
          <a:xfrm>
            <a:off x="2422004" y="4077072"/>
            <a:ext cx="2254143" cy="1477328"/>
          </a:xfrm>
          <a:prstGeom prst="rect">
            <a:avLst/>
          </a:prstGeom>
          <a:noFill/>
        </p:spPr>
        <p:txBody>
          <a:bodyPr wrap="none" rtlCol="0">
            <a:spAutoFit/>
          </a:bodyPr>
          <a:lstStyle/>
          <a:p>
            <a:r>
              <a:rPr lang="lt-LT" dirty="0"/>
              <a:t>Priemonės:</a:t>
            </a:r>
          </a:p>
          <a:p>
            <a:endParaRPr lang="lt-LT" dirty="0"/>
          </a:p>
          <a:p>
            <a:r>
              <a:rPr lang="lt-LT" dirty="0"/>
              <a:t>Indas su </a:t>
            </a:r>
            <a:r>
              <a:rPr lang="lt-LT" dirty="0" err="1"/>
              <a:t>vandieniu</a:t>
            </a:r>
            <a:endParaRPr lang="lt-LT" dirty="0"/>
          </a:p>
          <a:p>
            <a:r>
              <a:rPr lang="lt-LT" dirty="0"/>
              <a:t>Pienas</a:t>
            </a:r>
          </a:p>
          <a:p>
            <a:r>
              <a:rPr lang="lt-LT" dirty="0"/>
              <a:t>Žibintuvėlis.</a:t>
            </a:r>
          </a:p>
        </p:txBody>
      </p:sp>
    </p:spTree>
    <p:extLst>
      <p:ext uri="{BB962C8B-B14F-4D97-AF65-F5344CB8AC3E}">
        <p14:creationId xmlns:p14="http://schemas.microsoft.com/office/powerpoint/2010/main" val="578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F84A72-3A42-2ECF-3D12-85D1FE4A0E7E}"/>
              </a:ext>
            </a:extLst>
          </p:cNvPr>
          <p:cNvSpPr>
            <a:spLocks noGrp="1"/>
          </p:cNvSpPr>
          <p:nvPr>
            <p:ph type="ctrTitle"/>
          </p:nvPr>
        </p:nvSpPr>
        <p:spPr>
          <a:xfrm>
            <a:off x="1485900" y="3717032"/>
            <a:ext cx="9446339" cy="672968"/>
          </a:xfrm>
        </p:spPr>
        <p:txBody>
          <a:bodyPr>
            <a:normAutofit/>
          </a:bodyPr>
          <a:lstStyle/>
          <a:p>
            <a:pPr algn="ctr"/>
            <a:r>
              <a:rPr lang="lt-LT" sz="3600" dirty="0"/>
              <a:t>Iškelta hipotezė pasitvirtino</a:t>
            </a:r>
          </a:p>
        </p:txBody>
      </p:sp>
      <p:sp>
        <p:nvSpPr>
          <p:cNvPr id="3" name="Antrinis pavadinimas 2">
            <a:extLst>
              <a:ext uri="{FF2B5EF4-FFF2-40B4-BE49-F238E27FC236}">
                <a16:creationId xmlns:a16="http://schemas.microsoft.com/office/drawing/2014/main" id="{A9806F5C-EFC8-71EB-5078-DF9970DF01EB}"/>
              </a:ext>
            </a:extLst>
          </p:cNvPr>
          <p:cNvSpPr>
            <a:spLocks noGrp="1"/>
          </p:cNvSpPr>
          <p:nvPr>
            <p:ph type="subTitle" idx="1"/>
          </p:nvPr>
        </p:nvSpPr>
        <p:spPr>
          <a:xfrm>
            <a:off x="1413892" y="1268760"/>
            <a:ext cx="9001000" cy="1296144"/>
          </a:xfrm>
        </p:spPr>
        <p:txBody>
          <a:bodyPr>
            <a:noAutofit/>
          </a:bodyPr>
          <a:lstStyle/>
          <a:p>
            <a:pPr algn="just"/>
            <a:r>
              <a:rPr lang="lt-LT" sz="3200" b="1" i="0" dirty="0">
                <a:solidFill>
                  <a:schemeClr val="tx1"/>
                </a:solidFill>
                <a:effectLst/>
              </a:rPr>
              <a:t>Išvada:</a:t>
            </a:r>
          </a:p>
          <a:p>
            <a:pPr algn="just" defTabSz="914400"/>
            <a:r>
              <a:rPr lang="lt-LT" sz="2800" b="0" i="0" dirty="0">
                <a:solidFill>
                  <a:schemeClr val="tx1"/>
                </a:solidFill>
                <a:effectLst/>
              </a:rPr>
              <a:t>O</a:t>
            </a:r>
            <a:r>
              <a:rPr lang="en-US" sz="2800" b="0" i="0" dirty="0" err="1">
                <a:solidFill>
                  <a:schemeClr val="tx1"/>
                </a:solidFill>
                <a:effectLst/>
              </a:rPr>
              <a:t>ptinių</a:t>
            </a:r>
            <a:r>
              <a:rPr lang="en-US" sz="2800" b="0" i="0" dirty="0">
                <a:solidFill>
                  <a:schemeClr val="tx1"/>
                </a:solidFill>
                <a:effectLst/>
              </a:rPr>
              <a:t> </a:t>
            </a:r>
            <a:r>
              <a:rPr lang="en-US" sz="2800" b="0" i="0" dirty="0" err="1">
                <a:solidFill>
                  <a:schemeClr val="tx1"/>
                </a:solidFill>
                <a:effectLst/>
              </a:rPr>
              <a:t>reiškinių</a:t>
            </a:r>
            <a:r>
              <a:rPr lang="en-US" sz="2800" b="0" i="0" dirty="0">
                <a:solidFill>
                  <a:schemeClr val="tx1"/>
                </a:solidFill>
                <a:effectLst/>
              </a:rPr>
              <a:t> </a:t>
            </a:r>
            <a:r>
              <a:rPr lang="en-US" sz="2800" b="0" i="0" dirty="0" err="1">
                <a:solidFill>
                  <a:schemeClr val="tx1"/>
                </a:solidFill>
                <a:effectLst/>
              </a:rPr>
              <a:t>gamtoje</a:t>
            </a:r>
            <a:r>
              <a:rPr lang="en-US" sz="2800" b="0" i="0" dirty="0">
                <a:solidFill>
                  <a:schemeClr val="tx1"/>
                </a:solidFill>
                <a:effectLst/>
              </a:rPr>
              <a:t> </a:t>
            </a:r>
            <a:r>
              <a:rPr lang="en-US" sz="2800" b="0" i="0" dirty="0" err="1">
                <a:solidFill>
                  <a:schemeClr val="tx1"/>
                </a:solidFill>
                <a:effectLst/>
              </a:rPr>
              <a:t>tyrimas</a:t>
            </a:r>
            <a:r>
              <a:rPr lang="lt-LT" sz="2800" dirty="0"/>
              <a:t> buvo sėkmingas. Pavyko atlikti </a:t>
            </a:r>
            <a:r>
              <a:rPr lang="lt-LT" sz="2800" dirty="0" err="1"/>
              <a:t>istirti</a:t>
            </a:r>
            <a:r>
              <a:rPr lang="lt-LT" sz="2800" dirty="0"/>
              <a:t> ir atlikti eksperimentus, kurie demonstruoja gamtoje stebimus šviesos reiškinius.</a:t>
            </a:r>
            <a:endParaRPr lang="lt-LT" sz="2800" b="0" i="0" dirty="0">
              <a:solidFill>
                <a:schemeClr val="tx1"/>
              </a:solidFill>
              <a:effectLst/>
            </a:endParaRPr>
          </a:p>
          <a:p>
            <a:pPr algn="just"/>
            <a:endParaRPr lang="lt-LT" sz="3200" b="1" i="0" dirty="0">
              <a:solidFill>
                <a:schemeClr val="tx1"/>
              </a:solidFill>
              <a:effectLst/>
            </a:endParaRPr>
          </a:p>
          <a:p>
            <a:pPr algn="just"/>
            <a:r>
              <a:rPr lang="lt-LT" sz="2400" b="0" i="0" dirty="0">
                <a:solidFill>
                  <a:schemeClr val="tx1"/>
                </a:solidFill>
                <a:effectLst/>
              </a:rPr>
              <a:t>.</a:t>
            </a:r>
            <a:endParaRPr lang="lt-LT" sz="2400" dirty="0"/>
          </a:p>
        </p:txBody>
      </p:sp>
    </p:spTree>
    <p:extLst>
      <p:ext uri="{BB962C8B-B14F-4D97-AF65-F5344CB8AC3E}">
        <p14:creationId xmlns:p14="http://schemas.microsoft.com/office/powerpoint/2010/main" val="3213798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93812" y="980728"/>
            <a:ext cx="4113728" cy="1600200"/>
          </a:xfrm>
        </p:spPr>
        <p:txBody>
          <a:bodyPr/>
          <a:lstStyle/>
          <a:p>
            <a:r>
              <a:rPr lang="lt-LT" dirty="0"/>
              <a:t>Uždavinys Nr. 1</a:t>
            </a:r>
          </a:p>
        </p:txBody>
      </p:sp>
      <p:graphicFrame>
        <p:nvGraphicFramePr>
          <p:cNvPr id="6" name="Turinio vietos rezervavimo ženklas 2">
            <a:extLst>
              <a:ext uri="{FF2B5EF4-FFF2-40B4-BE49-F238E27FC236}">
                <a16:creationId xmlns:a16="http://schemas.microsoft.com/office/drawing/2014/main" id="{B7CD250F-FBB1-7234-CBF0-8CC1986F01F1}"/>
              </a:ext>
            </a:extLst>
          </p:cNvPr>
          <p:cNvGraphicFramePr>
            <a:graphicFrameLocks noGrp="1"/>
          </p:cNvGraphicFramePr>
          <p:nvPr>
            <p:ph idx="1"/>
            <p:extLst>
              <p:ext uri="{D42A27DB-BD31-4B8C-83A1-F6EECF244321}">
                <p14:modId xmlns:p14="http://schemas.microsoft.com/office/powerpoint/2010/main" val="2586173064"/>
              </p:ext>
            </p:extLst>
          </p:nvPr>
        </p:nvGraphicFramePr>
        <p:xfrm>
          <a:off x="4994275" y="746125"/>
          <a:ext cx="6508750" cy="5472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ksto vietos rezervavimo ženklas 3"/>
          <p:cNvSpPr>
            <a:spLocks noGrp="1"/>
          </p:cNvSpPr>
          <p:nvPr>
            <p:ph type="body" sz="half" idx="2"/>
          </p:nvPr>
        </p:nvSpPr>
        <p:spPr>
          <a:xfrm>
            <a:off x="477788" y="3124200"/>
            <a:ext cx="4321562" cy="3094485"/>
          </a:xfrm>
        </p:spPr>
        <p:txBody>
          <a:bodyPr>
            <a:normAutofit/>
          </a:bodyPr>
          <a:lstStyle/>
          <a:p>
            <a:pPr algn="just"/>
            <a:r>
              <a:rPr lang="lt-LT" sz="2400" b="1" dirty="0"/>
              <a:t>Šviesos spindulio kritimo kampas į šviesą atspindintį paviršių lygus 60°.</a:t>
            </a:r>
          </a:p>
        </p:txBody>
      </p:sp>
    </p:spTree>
    <p:extLst>
      <p:ext uri="{BB962C8B-B14F-4D97-AF65-F5344CB8AC3E}">
        <p14:creationId xmlns:p14="http://schemas.microsoft.com/office/powerpoint/2010/main" val="340001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7828" y="980728"/>
            <a:ext cx="4113728" cy="1600200"/>
          </a:xfrm>
        </p:spPr>
        <p:txBody>
          <a:bodyPr/>
          <a:lstStyle/>
          <a:p>
            <a:r>
              <a:rPr lang="lt-LT" dirty="0"/>
              <a:t>Uždavinys Nr. 1</a:t>
            </a:r>
          </a:p>
        </p:txBody>
      </p:sp>
      <p:graphicFrame>
        <p:nvGraphicFramePr>
          <p:cNvPr id="6" name="Turinio vietos rezervavimo ženklas 2">
            <a:extLst>
              <a:ext uri="{FF2B5EF4-FFF2-40B4-BE49-F238E27FC236}">
                <a16:creationId xmlns:a16="http://schemas.microsoft.com/office/drawing/2014/main" id="{B7CD250F-FBB1-7234-CBF0-8CC1986F01F1}"/>
              </a:ext>
            </a:extLst>
          </p:cNvPr>
          <p:cNvGraphicFramePr>
            <a:graphicFrameLocks noGrp="1"/>
          </p:cNvGraphicFramePr>
          <p:nvPr>
            <p:ph idx="1"/>
            <p:extLst>
              <p:ext uri="{D42A27DB-BD31-4B8C-83A1-F6EECF244321}">
                <p14:modId xmlns:p14="http://schemas.microsoft.com/office/powerpoint/2010/main" val="4095034661"/>
              </p:ext>
            </p:extLst>
          </p:nvPr>
        </p:nvGraphicFramePr>
        <p:xfrm>
          <a:off x="4994275" y="746125"/>
          <a:ext cx="6508750" cy="5472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ksto vietos rezervavimo ženklas 3"/>
          <p:cNvSpPr>
            <a:spLocks noGrp="1"/>
          </p:cNvSpPr>
          <p:nvPr>
            <p:ph type="body" sz="half" idx="2"/>
          </p:nvPr>
        </p:nvSpPr>
        <p:spPr>
          <a:xfrm>
            <a:off x="189756" y="3140968"/>
            <a:ext cx="4321562" cy="3094485"/>
          </a:xfrm>
        </p:spPr>
        <p:txBody>
          <a:bodyPr>
            <a:normAutofit/>
          </a:bodyPr>
          <a:lstStyle/>
          <a:p>
            <a:pPr algn="ctr"/>
            <a:r>
              <a:rPr lang="lt-LT" sz="4000" b="1" dirty="0"/>
              <a:t>Atsakymai</a:t>
            </a:r>
          </a:p>
        </p:txBody>
      </p:sp>
    </p:spTree>
    <p:extLst>
      <p:ext uri="{BB962C8B-B14F-4D97-AF65-F5344CB8AC3E}">
        <p14:creationId xmlns:p14="http://schemas.microsoft.com/office/powerpoint/2010/main" val="1754943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pic>
        <p:nvPicPr>
          <p:cNvPr id="15" name="Picture 14">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17" name="Rectangle 16">
            <a:extLst>
              <a:ext uri="{FF2B5EF4-FFF2-40B4-BE49-F238E27FC236}">
                <a16:creationId xmlns:a16="http://schemas.microsoft.com/office/drawing/2014/main" id="{C8EB467E-92F8-4C37-AB39-1F709B6E3D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4346" y="0"/>
            <a:ext cx="544447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p:cNvSpPr>
            <a:spLocks noGrp="1"/>
          </p:cNvSpPr>
          <p:nvPr>
            <p:ph type="title"/>
          </p:nvPr>
        </p:nvSpPr>
        <p:spPr>
          <a:xfrm>
            <a:off x="7102524" y="692696"/>
            <a:ext cx="4872090" cy="955560"/>
          </a:xfrm>
          <a:noFill/>
          <a:ln w="19050">
            <a:noFill/>
            <a:prstDash val="dash"/>
          </a:ln>
        </p:spPr>
        <p:txBody>
          <a:bodyPr vert="horz" lIns="91440" tIns="45720" rIns="91440" bIns="45720" rtlCol="0" anchor="b">
            <a:normAutofit/>
          </a:bodyPr>
          <a:lstStyle/>
          <a:p>
            <a:pPr defTabSz="914400"/>
            <a:r>
              <a:rPr lang="en-US" sz="3200" dirty="0" err="1">
                <a:solidFill>
                  <a:schemeClr val="bg1"/>
                </a:solidFill>
              </a:rPr>
              <a:t>Uždavinys</a:t>
            </a:r>
            <a:r>
              <a:rPr lang="en-US" sz="3200" dirty="0">
                <a:solidFill>
                  <a:schemeClr val="bg1"/>
                </a:solidFill>
              </a:rPr>
              <a:t> Nr. 2</a:t>
            </a:r>
          </a:p>
        </p:txBody>
      </p:sp>
      <p:pic>
        <p:nvPicPr>
          <p:cNvPr id="19" name="Picture 18">
            <a:extLst>
              <a:ext uri="{FF2B5EF4-FFF2-40B4-BE49-F238E27FC236}">
                <a16:creationId xmlns:a16="http://schemas.microsoft.com/office/drawing/2014/main" id="{5FBC1FC1-1A8E-4E2F-8767-4A27F827F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4" name="Teksto vietos rezervavimo ženklas 3"/>
          <p:cNvSpPr>
            <a:spLocks noGrp="1"/>
          </p:cNvSpPr>
          <p:nvPr>
            <p:ph type="body" sz="half" idx="2"/>
          </p:nvPr>
        </p:nvSpPr>
        <p:spPr>
          <a:xfrm>
            <a:off x="7150219" y="2119363"/>
            <a:ext cx="4509818" cy="2058765"/>
          </a:xfrm>
          <a:noFill/>
          <a:ln w="19050">
            <a:noFill/>
            <a:prstDash val="dash"/>
          </a:ln>
        </p:spPr>
        <p:txBody>
          <a:bodyPr vert="horz" lIns="91440" tIns="45720" rIns="91440" bIns="45720" rtlCol="0">
            <a:normAutofit/>
          </a:bodyPr>
          <a:lstStyle/>
          <a:p>
            <a:pPr algn="just" defTabSz="914400"/>
            <a:r>
              <a:rPr lang="en-US" sz="3200" dirty="0">
                <a:solidFill>
                  <a:schemeClr val="bg1"/>
                </a:solidFill>
              </a:rPr>
              <a:t>Į </a:t>
            </a:r>
            <a:r>
              <a:rPr lang="en-US" sz="3200" dirty="0" err="1">
                <a:solidFill>
                  <a:schemeClr val="bg1"/>
                </a:solidFill>
              </a:rPr>
              <a:t>kurį</a:t>
            </a:r>
            <a:r>
              <a:rPr lang="en-US" sz="3200" dirty="0">
                <a:solidFill>
                  <a:schemeClr val="bg1"/>
                </a:solidFill>
              </a:rPr>
              <a:t> </a:t>
            </a:r>
            <a:r>
              <a:rPr lang="en-US" sz="3200" dirty="0" err="1">
                <a:solidFill>
                  <a:schemeClr val="bg1"/>
                </a:solidFill>
              </a:rPr>
              <a:t>tašką</a:t>
            </a:r>
            <a:r>
              <a:rPr lang="en-US" sz="3200" dirty="0">
                <a:solidFill>
                  <a:schemeClr val="bg1"/>
                </a:solidFill>
              </a:rPr>
              <a:t> </a:t>
            </a:r>
            <a:r>
              <a:rPr lang="en-US" sz="3200" dirty="0" err="1">
                <a:solidFill>
                  <a:schemeClr val="bg1"/>
                </a:solidFill>
              </a:rPr>
              <a:t>pateks</a:t>
            </a:r>
            <a:r>
              <a:rPr lang="en-US" sz="3200" dirty="0">
                <a:solidFill>
                  <a:schemeClr val="bg1"/>
                </a:solidFill>
              </a:rPr>
              <a:t> </a:t>
            </a:r>
            <a:r>
              <a:rPr lang="en-US" sz="3200" dirty="0" err="1">
                <a:solidFill>
                  <a:schemeClr val="bg1"/>
                </a:solidFill>
              </a:rPr>
              <a:t>nuo</a:t>
            </a:r>
            <a:r>
              <a:rPr lang="en-US" sz="3200" dirty="0">
                <a:solidFill>
                  <a:schemeClr val="bg1"/>
                </a:solidFill>
              </a:rPr>
              <a:t> </a:t>
            </a:r>
            <a:r>
              <a:rPr lang="en-US" sz="3200" dirty="0" err="1">
                <a:solidFill>
                  <a:schemeClr val="bg1"/>
                </a:solidFill>
              </a:rPr>
              <a:t>dviejų</a:t>
            </a:r>
            <a:r>
              <a:rPr lang="en-US" sz="3200" dirty="0">
                <a:solidFill>
                  <a:schemeClr val="bg1"/>
                </a:solidFill>
              </a:rPr>
              <a:t> </a:t>
            </a:r>
            <a:r>
              <a:rPr lang="en-US" sz="3200" dirty="0" err="1">
                <a:solidFill>
                  <a:schemeClr val="bg1"/>
                </a:solidFill>
              </a:rPr>
              <a:t>veidrodžių</a:t>
            </a:r>
            <a:r>
              <a:rPr lang="en-US" sz="3200" dirty="0">
                <a:solidFill>
                  <a:schemeClr val="bg1"/>
                </a:solidFill>
              </a:rPr>
              <a:t> </a:t>
            </a:r>
            <a:r>
              <a:rPr lang="en-US" sz="3200" dirty="0" err="1">
                <a:solidFill>
                  <a:schemeClr val="bg1"/>
                </a:solidFill>
              </a:rPr>
              <a:t>atsispindėjęs</a:t>
            </a:r>
            <a:r>
              <a:rPr lang="en-US" sz="3200" dirty="0">
                <a:solidFill>
                  <a:schemeClr val="bg1"/>
                </a:solidFill>
              </a:rPr>
              <a:t> </a:t>
            </a:r>
            <a:r>
              <a:rPr lang="en-US" sz="3200" dirty="0" err="1">
                <a:solidFill>
                  <a:schemeClr val="bg1"/>
                </a:solidFill>
              </a:rPr>
              <a:t>šviesos</a:t>
            </a:r>
            <a:r>
              <a:rPr lang="en-US" sz="3200" dirty="0">
                <a:solidFill>
                  <a:schemeClr val="bg1"/>
                </a:solidFill>
              </a:rPr>
              <a:t> </a:t>
            </a:r>
            <a:r>
              <a:rPr lang="en-US" sz="3200" dirty="0" err="1">
                <a:solidFill>
                  <a:schemeClr val="bg1"/>
                </a:solidFill>
              </a:rPr>
              <a:t>spindulys</a:t>
            </a:r>
            <a:r>
              <a:rPr lang="en-US" sz="3200" dirty="0">
                <a:solidFill>
                  <a:schemeClr val="bg1"/>
                </a:solidFill>
              </a:rPr>
              <a:t>?</a:t>
            </a:r>
          </a:p>
        </p:txBody>
      </p:sp>
      <p:sp>
        <p:nvSpPr>
          <p:cNvPr id="21" name="Rectangle 20">
            <a:extLst>
              <a:ext uri="{FF2B5EF4-FFF2-40B4-BE49-F238E27FC236}">
                <a16:creationId xmlns:a16="http://schemas.microsoft.com/office/drawing/2014/main" id="{898EC202-A8D7-48E5-B77E-9F1371E45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44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ounded Rectangle 11">
            <a:extLst>
              <a:ext uri="{FF2B5EF4-FFF2-40B4-BE49-F238E27FC236}">
                <a16:creationId xmlns:a16="http://schemas.microsoft.com/office/drawing/2014/main" id="{1390C025-A9B7-459A-A7D1-D5DD690F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9" y="643464"/>
            <a:ext cx="5458007" cy="5571072"/>
          </a:xfrm>
          <a:prstGeom prst="roundRect">
            <a:avLst>
              <a:gd name="adj" fmla="val 2403"/>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aveikslėlis 7">
            <a:extLst>
              <a:ext uri="{FF2B5EF4-FFF2-40B4-BE49-F238E27FC236}">
                <a16:creationId xmlns:a16="http://schemas.microsoft.com/office/drawing/2014/main" id="{260F5151-B2A7-8379-2139-75BBFE88FD58}"/>
              </a:ext>
            </a:extLst>
          </p:cNvPr>
          <p:cNvPicPr>
            <a:picLocks noChangeAspect="1"/>
          </p:cNvPicPr>
          <p:nvPr/>
        </p:nvPicPr>
        <p:blipFill>
          <a:blip r:embed="rId4"/>
          <a:stretch>
            <a:fillRect/>
          </a:stretch>
        </p:blipFill>
        <p:spPr>
          <a:xfrm>
            <a:off x="1292663" y="2325219"/>
            <a:ext cx="4165215" cy="2207563"/>
          </a:xfrm>
          <a:prstGeom prst="rect">
            <a:avLst/>
          </a:prstGeom>
        </p:spPr>
      </p:pic>
    </p:spTree>
    <p:extLst>
      <p:ext uri="{BB962C8B-B14F-4D97-AF65-F5344CB8AC3E}">
        <p14:creationId xmlns:p14="http://schemas.microsoft.com/office/powerpoint/2010/main" val="2072166132"/>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C413590B-CB36-47BC-B705-69813F7B5F6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pic>
        <p:nvPicPr>
          <p:cNvPr id="36" name="Picture 35">
            <a:extLst>
              <a:ext uri="{FF2B5EF4-FFF2-40B4-BE49-F238E27FC236}">
                <a16:creationId xmlns:a16="http://schemas.microsoft.com/office/drawing/2014/main" id="{D676F4B9-1E76-49E4-8A47-FBDCE00D43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88825" cy="2482850"/>
          </a:xfrm>
          <a:prstGeom prst="rect">
            <a:avLst/>
          </a:prstGeom>
        </p:spPr>
      </p:pic>
      <p:sp>
        <p:nvSpPr>
          <p:cNvPr id="2" name="Pavadinimas 1"/>
          <p:cNvSpPr>
            <a:spLocks noGrp="1"/>
          </p:cNvSpPr>
          <p:nvPr>
            <p:ph type="title"/>
          </p:nvPr>
        </p:nvSpPr>
        <p:spPr>
          <a:xfrm>
            <a:off x="7871644" y="-531439"/>
            <a:ext cx="4320479" cy="2376264"/>
          </a:xfrm>
          <a:noFill/>
          <a:ln w="19050">
            <a:noFill/>
            <a:prstDash val="dash"/>
          </a:ln>
        </p:spPr>
        <p:txBody>
          <a:bodyPr vert="horz" lIns="91440" tIns="45720" rIns="91440" bIns="45720" rtlCol="0" anchor="b">
            <a:normAutofit/>
          </a:bodyPr>
          <a:lstStyle/>
          <a:p>
            <a:pPr defTabSz="914400"/>
            <a:r>
              <a:rPr lang="en-US" sz="3200" b="1" dirty="0" err="1"/>
              <a:t>Uždavinys</a:t>
            </a:r>
            <a:r>
              <a:rPr lang="en-US" sz="3200" b="1" dirty="0"/>
              <a:t> Nr. 2</a:t>
            </a:r>
          </a:p>
        </p:txBody>
      </p:sp>
      <p:sp>
        <p:nvSpPr>
          <p:cNvPr id="4" name="Teksto vietos rezervavimo ženklas 3"/>
          <p:cNvSpPr>
            <a:spLocks noGrp="1"/>
          </p:cNvSpPr>
          <p:nvPr>
            <p:ph type="body" sz="half" idx="2"/>
          </p:nvPr>
        </p:nvSpPr>
        <p:spPr>
          <a:xfrm>
            <a:off x="8038628" y="2204864"/>
            <a:ext cx="3147640" cy="2058765"/>
          </a:xfrm>
          <a:noFill/>
          <a:ln w="19050">
            <a:noFill/>
            <a:prstDash val="dash"/>
          </a:ln>
        </p:spPr>
        <p:txBody>
          <a:bodyPr vert="horz" lIns="91440" tIns="45720" rIns="91440" bIns="45720" rtlCol="0">
            <a:noAutofit/>
          </a:bodyPr>
          <a:lstStyle/>
          <a:p>
            <a:pPr defTabSz="914400"/>
            <a:r>
              <a:rPr lang="lt-LT" sz="2800" dirty="0"/>
              <a:t>Atsakymas</a:t>
            </a:r>
            <a:endParaRPr lang="en-US" sz="2800" dirty="0"/>
          </a:p>
        </p:txBody>
      </p:sp>
      <p:sp>
        <p:nvSpPr>
          <p:cNvPr id="38" name="Rectangle 37">
            <a:extLst>
              <a:ext uri="{FF2B5EF4-FFF2-40B4-BE49-F238E27FC236}">
                <a16:creationId xmlns:a16="http://schemas.microsoft.com/office/drawing/2014/main" id="{FF8A0554-081B-4FCD-B8AC-1F826E38F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4712" y="-1"/>
            <a:ext cx="4244113"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06FFEE2-58A0-44A3-9892-24602A688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95916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9CA411D-D82A-4BF1-878C-4C25F8C77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7" y="488844"/>
            <a:ext cx="3730923" cy="35260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aveikslėlis 7">
            <a:extLst>
              <a:ext uri="{FF2B5EF4-FFF2-40B4-BE49-F238E27FC236}">
                <a16:creationId xmlns:a16="http://schemas.microsoft.com/office/drawing/2014/main" id="{260F5151-B2A7-8379-2139-75BBFE88FD58}"/>
              </a:ext>
            </a:extLst>
          </p:cNvPr>
          <p:cNvPicPr>
            <a:picLocks noChangeAspect="1"/>
          </p:cNvPicPr>
          <p:nvPr/>
        </p:nvPicPr>
        <p:blipFill>
          <a:blip r:embed="rId4"/>
          <a:stretch>
            <a:fillRect/>
          </a:stretch>
        </p:blipFill>
        <p:spPr>
          <a:xfrm>
            <a:off x="618802" y="1349260"/>
            <a:ext cx="3403519" cy="1803865"/>
          </a:xfrm>
          <a:prstGeom prst="rect">
            <a:avLst/>
          </a:prstGeom>
        </p:spPr>
      </p:pic>
      <p:sp>
        <p:nvSpPr>
          <p:cNvPr id="44" name="Round Single Corner Rectangle 15">
            <a:extLst>
              <a:ext uri="{FF2B5EF4-FFF2-40B4-BE49-F238E27FC236}">
                <a16:creationId xmlns:a16="http://schemas.microsoft.com/office/drawing/2014/main" id="{C9BB7D94-2C4A-4F0F-8933-E3276A8993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7520" y="604977"/>
            <a:ext cx="1997838" cy="2223847"/>
          </a:xfrm>
          <a:prstGeom prst="round1Rect">
            <a:avLst>
              <a:gd name="adj" fmla="val 11295"/>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ingle Corner Rectangle 14">
            <a:extLst>
              <a:ext uri="{FF2B5EF4-FFF2-40B4-BE49-F238E27FC236}">
                <a16:creationId xmlns:a16="http://schemas.microsoft.com/office/drawing/2014/main" id="{2C166329-A912-4CA1-A632-89563D660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769212" y="4118455"/>
            <a:ext cx="2416623" cy="1840846"/>
          </a:xfrm>
          <a:prstGeom prst="round1Rect">
            <a:avLst>
              <a:gd name="adj" fmla="val 11295"/>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FB54679-12EF-4E3F-B1F8-3750B8BD1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662" y="2989690"/>
            <a:ext cx="3023166" cy="33889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11D7BD44-767C-8237-CC93-85FA84B14D84}"/>
              </a:ext>
            </a:extLst>
          </p:cNvPr>
          <p:cNvPicPr>
            <a:picLocks noChangeAspect="1"/>
          </p:cNvPicPr>
          <p:nvPr/>
        </p:nvPicPr>
        <p:blipFill>
          <a:blip r:embed="rId5"/>
          <a:stretch>
            <a:fillRect/>
          </a:stretch>
        </p:blipFill>
        <p:spPr>
          <a:xfrm>
            <a:off x="4504796" y="3726415"/>
            <a:ext cx="2704205" cy="1915478"/>
          </a:xfrm>
          <a:prstGeom prst="rect">
            <a:avLst/>
          </a:prstGeom>
        </p:spPr>
      </p:pic>
    </p:spTree>
    <p:extLst>
      <p:ext uri="{BB962C8B-B14F-4D97-AF65-F5344CB8AC3E}">
        <p14:creationId xmlns:p14="http://schemas.microsoft.com/office/powerpoint/2010/main" val="1183950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3299218302"/>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406066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4215546900"/>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8607549"/>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4" name="Picture 83">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86" name="Rectangle 85">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89">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1037449286"/>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420784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3987875659"/>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7785951"/>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158040362"/>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035458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849419844"/>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144690"/>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2907711928"/>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611543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3741124662"/>
              </p:ext>
            </p:extLst>
          </p:nvPr>
        </p:nvGraphicFramePr>
        <p:xfrm>
          <a:off x="685621" y="2878138"/>
          <a:ext cx="1081758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7783632"/>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4179230831"/>
              </p:ext>
            </p:extLst>
          </p:nvPr>
        </p:nvGraphicFramePr>
        <p:xfrm>
          <a:off x="261764" y="2852936"/>
          <a:ext cx="11809312" cy="334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663804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75" name="Rectangle 74">
            <a:extLst>
              <a:ext uri="{FF2B5EF4-FFF2-40B4-BE49-F238E27FC236}">
                <a16:creationId xmlns:a16="http://schemas.microsoft.com/office/drawing/2014/main" id="{86CD3965-7576-4EBB-9FEA-0E73E2DB4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88825"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FA4B15F5-9B02-4280-9F50-172515BF4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E3A5BBF0-37C3-4339-BD51-F7A980A93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2894845" y="764373"/>
            <a:ext cx="860835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cap="all">
                <a:solidFill>
                  <a:schemeClr val="bg1"/>
                </a:solidFill>
                <a:effectLst/>
                <a:latin typeface="+mj-lt"/>
                <a:ea typeface="+mj-ea"/>
                <a:cs typeface="+mj-cs"/>
              </a:rPr>
              <a:t>Spręsk testą ir sužinok</a:t>
            </a:r>
            <a:endParaRPr lang="en-US" sz="4000" cap="all">
              <a:solidFill>
                <a:schemeClr val="bg1"/>
              </a:solidFill>
              <a:latin typeface="+mj-lt"/>
              <a:ea typeface="+mj-ea"/>
              <a:cs typeface="+mj-cs"/>
            </a:endParaRPr>
          </a:p>
        </p:txBody>
      </p:sp>
      <p:graphicFrame>
        <p:nvGraphicFramePr>
          <p:cNvPr id="35" name="TextBox 6">
            <a:extLst>
              <a:ext uri="{FF2B5EF4-FFF2-40B4-BE49-F238E27FC236}">
                <a16:creationId xmlns:a16="http://schemas.microsoft.com/office/drawing/2014/main" id="{5A2EAAB4-797F-B82F-D405-66B5D5C1DE05}"/>
              </a:ext>
            </a:extLst>
          </p:cNvPr>
          <p:cNvGraphicFramePr/>
          <p:nvPr>
            <p:extLst>
              <p:ext uri="{D42A27DB-BD31-4B8C-83A1-F6EECF244321}">
                <p14:modId xmlns:p14="http://schemas.microsoft.com/office/powerpoint/2010/main" val="131528806"/>
              </p:ext>
            </p:extLst>
          </p:nvPr>
        </p:nvGraphicFramePr>
        <p:xfrm>
          <a:off x="685620" y="2878138"/>
          <a:ext cx="11025415" cy="3647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0782424"/>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5" name="Picture 84">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1441450"/>
          </a:xfrm>
          <a:prstGeom prst="rect">
            <a:avLst/>
          </a:prstGeom>
        </p:spPr>
      </p:pic>
      <p:sp useBgFill="1">
        <p:nvSpPr>
          <p:cNvPr id="87"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4800" y="0"/>
            <a:ext cx="7554025"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4800"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90">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4634800" cy="1441450"/>
          </a:xfrm>
          <a:prstGeom prst="rect">
            <a:avLst/>
          </a:prstGeom>
        </p:spPr>
      </p:pic>
      <p:pic>
        <p:nvPicPr>
          <p:cNvPr id="93" name="Picture 92">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4634800" cy="2482850"/>
          </a:xfrm>
          <a:prstGeom prst="rect">
            <a:avLst/>
          </a:prstGeom>
        </p:spPr>
      </p:pic>
      <p:sp>
        <p:nvSpPr>
          <p:cNvPr id="3" name="TextBox 2">
            <a:extLst>
              <a:ext uri="{FF2B5EF4-FFF2-40B4-BE49-F238E27FC236}">
                <a16:creationId xmlns:a16="http://schemas.microsoft.com/office/drawing/2014/main" id="{E1EE731B-96FB-1816-CB1C-DE30DDF711C7}"/>
              </a:ext>
            </a:extLst>
          </p:cNvPr>
          <p:cNvSpPr txBox="1"/>
          <p:nvPr/>
        </p:nvSpPr>
        <p:spPr>
          <a:xfrm>
            <a:off x="-170284" y="1066163"/>
            <a:ext cx="4824535" cy="5148371"/>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2800" cap="all" dirty="0" err="1">
                <a:solidFill>
                  <a:schemeClr val="bg1"/>
                </a:solidFill>
                <a:effectLst/>
                <a:latin typeface="+mj-lt"/>
                <a:ea typeface="+mj-ea"/>
                <a:cs typeface="+mj-cs"/>
              </a:rPr>
              <a:t>Spręsk</a:t>
            </a:r>
            <a:r>
              <a:rPr lang="en-US" sz="2800" cap="all" dirty="0">
                <a:solidFill>
                  <a:schemeClr val="bg1"/>
                </a:solidFill>
                <a:effectLst/>
                <a:latin typeface="+mj-lt"/>
                <a:ea typeface="+mj-ea"/>
                <a:cs typeface="+mj-cs"/>
              </a:rPr>
              <a:t> </a:t>
            </a:r>
            <a:r>
              <a:rPr lang="en-US" sz="2800" cap="all" dirty="0" err="1">
                <a:solidFill>
                  <a:schemeClr val="bg1"/>
                </a:solidFill>
                <a:effectLst/>
                <a:latin typeface="+mj-lt"/>
                <a:ea typeface="+mj-ea"/>
                <a:cs typeface="+mj-cs"/>
              </a:rPr>
              <a:t>testą</a:t>
            </a:r>
            <a:r>
              <a:rPr lang="en-US" sz="2800" cap="all" dirty="0">
                <a:solidFill>
                  <a:schemeClr val="bg1"/>
                </a:solidFill>
                <a:effectLst/>
                <a:latin typeface="+mj-lt"/>
                <a:ea typeface="+mj-ea"/>
                <a:cs typeface="+mj-cs"/>
              </a:rPr>
              <a:t> </a:t>
            </a:r>
            <a:r>
              <a:rPr lang="en-US" sz="2800" cap="all" dirty="0" err="1">
                <a:solidFill>
                  <a:schemeClr val="bg1"/>
                </a:solidFill>
                <a:effectLst/>
                <a:latin typeface="+mj-lt"/>
                <a:ea typeface="+mj-ea"/>
                <a:cs typeface="+mj-cs"/>
              </a:rPr>
              <a:t>ir</a:t>
            </a:r>
            <a:r>
              <a:rPr lang="en-US" sz="2800" cap="all" dirty="0">
                <a:solidFill>
                  <a:schemeClr val="bg1"/>
                </a:solidFill>
                <a:effectLst/>
                <a:latin typeface="+mj-lt"/>
                <a:ea typeface="+mj-ea"/>
                <a:cs typeface="+mj-cs"/>
              </a:rPr>
              <a:t> </a:t>
            </a:r>
            <a:r>
              <a:rPr lang="en-US" sz="2800" cap="all" dirty="0" err="1">
                <a:solidFill>
                  <a:schemeClr val="bg1"/>
                </a:solidFill>
                <a:effectLst/>
                <a:latin typeface="+mj-lt"/>
                <a:ea typeface="+mj-ea"/>
                <a:cs typeface="+mj-cs"/>
              </a:rPr>
              <a:t>sužinok</a:t>
            </a:r>
            <a:endParaRPr lang="en-US" sz="2800" cap="all" dirty="0">
              <a:solidFill>
                <a:schemeClr val="bg1"/>
              </a:solidFill>
              <a:latin typeface="+mj-lt"/>
              <a:ea typeface="+mj-ea"/>
              <a:cs typeface="+mj-cs"/>
            </a:endParaRPr>
          </a:p>
        </p:txBody>
      </p:sp>
      <p:graphicFrame>
        <p:nvGraphicFramePr>
          <p:cNvPr id="81" name="TextBox 3">
            <a:extLst>
              <a:ext uri="{FF2B5EF4-FFF2-40B4-BE49-F238E27FC236}">
                <a16:creationId xmlns:a16="http://schemas.microsoft.com/office/drawing/2014/main" id="{74AFABA4-724F-82F6-6591-A76B7EA40AA4}"/>
              </a:ext>
            </a:extLst>
          </p:cNvPr>
          <p:cNvGraphicFramePr/>
          <p:nvPr>
            <p:extLst>
              <p:ext uri="{D42A27DB-BD31-4B8C-83A1-F6EECF244321}">
                <p14:modId xmlns:p14="http://schemas.microsoft.com/office/powerpoint/2010/main" val="2375099244"/>
              </p:ext>
            </p:extLst>
          </p:nvPr>
        </p:nvGraphicFramePr>
        <p:xfrm>
          <a:off x="5278096" y="746125"/>
          <a:ext cx="6792979"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0426158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14A119-BEBA-741D-F90E-83D633247D72}"/>
              </a:ext>
            </a:extLst>
          </p:cNvPr>
          <p:cNvSpPr>
            <a:spLocks noGrp="1"/>
          </p:cNvSpPr>
          <p:nvPr>
            <p:ph type="ctrTitle"/>
          </p:nvPr>
        </p:nvSpPr>
        <p:spPr/>
        <p:txBody>
          <a:bodyPr/>
          <a:lstStyle/>
          <a:p>
            <a:pPr algn="ctr"/>
            <a:r>
              <a:rPr lang="lt-LT" dirty="0"/>
              <a:t>Ačiū už dėmesį</a:t>
            </a:r>
          </a:p>
        </p:txBody>
      </p:sp>
    </p:spTree>
    <p:extLst>
      <p:ext uri="{BB962C8B-B14F-4D97-AF65-F5344CB8AC3E}">
        <p14:creationId xmlns:p14="http://schemas.microsoft.com/office/powerpoint/2010/main" val="4115440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p:cNvSpPr>
            <a:spLocks noGrp="1"/>
          </p:cNvSpPr>
          <p:nvPr>
            <p:ph type="title"/>
          </p:nvPr>
        </p:nvSpPr>
        <p:spPr/>
        <p:txBody>
          <a:bodyPr/>
          <a:lstStyle/>
          <a:p>
            <a:pPr algn="l"/>
            <a:r>
              <a:rPr lang="lt-LT" dirty="0"/>
              <a:t>Šaltiniai:</a:t>
            </a:r>
          </a:p>
        </p:txBody>
      </p:sp>
      <p:sp>
        <p:nvSpPr>
          <p:cNvPr id="3" name="Turinio vietos rezervavimo ženklas 2"/>
          <p:cNvSpPr>
            <a:spLocks noGrp="1"/>
          </p:cNvSpPr>
          <p:nvPr>
            <p:ph idx="4294967295"/>
          </p:nvPr>
        </p:nvSpPr>
        <p:spPr>
          <a:xfrm>
            <a:off x="0" y="2193925"/>
            <a:ext cx="10817225" cy="4024313"/>
          </a:xfrm>
        </p:spPr>
        <p:txBody>
          <a:bodyPr>
            <a:normAutofit fontScale="25000" lnSpcReduction="20000"/>
          </a:bodyPr>
          <a:lstStyle/>
          <a:p>
            <a:r>
              <a:rPr lang="lt-LT" sz="4400" dirty="0">
                <a:hlinkClick r:id="rId2"/>
              </a:rPr>
              <a:t>https://www.americanlaboratory.com/914-Application-Notes/190743-Considerations-for-Diffuse-Reflection-Spectroscopy/</a:t>
            </a:r>
            <a:endParaRPr lang="lt-LT" sz="4400" dirty="0"/>
          </a:p>
          <a:p>
            <a:r>
              <a:rPr lang="lt-LT" sz="4400" dirty="0">
                <a:hlinkClick r:id="rId3"/>
              </a:rPr>
              <a:t>https://gamta5-6.mkp.emokykla.lt/lt/mo/zodyno_straipsnis/sviesos_spektras/3492/</a:t>
            </a:r>
            <a:endParaRPr lang="lt-LT" sz="4400" dirty="0"/>
          </a:p>
          <a:p>
            <a:r>
              <a:rPr lang="lt-LT" sz="4400" dirty="0"/>
              <a:t>https://lt.wikipedia.org/wiki/Mira%C5%BEas#/media/Vaizdas:Mira%C5%BEas.png</a:t>
            </a:r>
          </a:p>
          <a:p>
            <a:r>
              <a:rPr lang="lt-LT" sz="4400" dirty="0">
                <a:hlinkClick r:id="rId4"/>
              </a:rPr>
              <a:t>https://lt.wikipedia.org/wiki/Mira%C5%BEas</a:t>
            </a:r>
            <a:endParaRPr lang="lt-LT" sz="4400" dirty="0"/>
          </a:p>
          <a:p>
            <a:r>
              <a:rPr lang="lt-LT" sz="4400" dirty="0">
                <a:hlinkClick r:id="rId5"/>
              </a:rPr>
              <a:t>https://gamta5-6.mkp.emokykla.lt/lt/mo/zinynas/sviesos_spektras/</a:t>
            </a:r>
            <a:endParaRPr lang="lt-LT" sz="4400" dirty="0"/>
          </a:p>
          <a:p>
            <a:r>
              <a:rPr lang="lt-LT" sz="4400" dirty="0">
                <a:hlinkClick r:id="rId6"/>
              </a:rPr>
              <a:t>Pažiūrėkite, kodėl dangus yra mėlynas, o saulėlydis yra raudonas - lengvas eksperimentas (eferrit.com)</a:t>
            </a:r>
            <a:endParaRPr lang="lt-LT" sz="4400" dirty="0"/>
          </a:p>
          <a:p>
            <a:r>
              <a:rPr lang="lt-LT" sz="4400" dirty="0">
                <a:hlinkClick r:id="rId7"/>
              </a:rPr>
              <a:t>Lengvi vidurinės mokyklos fizikos eksperimentai 💫 Mokslinė Ir Populiarus Multimedijos Versija. 2023 (science19.com)</a:t>
            </a:r>
            <a:endParaRPr lang="lt-LT" sz="4400" dirty="0"/>
          </a:p>
          <a:p>
            <a:r>
              <a:rPr lang="lt-LT" sz="4400" dirty="0">
                <a:hlinkClick r:id="rId8"/>
              </a:rPr>
              <a:t>Fizika 7. Vadovėlis - Arvydas Kanapickas, </a:t>
            </a:r>
            <a:r>
              <a:rPr lang="lt-LT" sz="4400" dirty="0" err="1">
                <a:hlinkClick r:id="rId8"/>
              </a:rPr>
              <a:t>Rigonda</a:t>
            </a:r>
            <a:r>
              <a:rPr lang="lt-LT" sz="4400" dirty="0">
                <a:hlinkClick r:id="rId8"/>
              </a:rPr>
              <a:t> </a:t>
            </a:r>
            <a:r>
              <a:rPr lang="lt-LT" sz="4400" dirty="0" err="1">
                <a:hlinkClick r:id="rId8"/>
              </a:rPr>
              <a:t>Skorulskienė</a:t>
            </a:r>
            <a:endParaRPr lang="lt-LT" sz="4400" dirty="0"/>
          </a:p>
          <a:p>
            <a:r>
              <a:rPr lang="lt-LT" sz="4400" u="sng" dirty="0">
                <a:solidFill>
                  <a:schemeClr val="hlink"/>
                </a:solidFill>
                <a:hlinkClick r:id="rId9"/>
              </a:rPr>
              <a:t>https://smp2014ge.ugdome.lt/mo/9kl_visuomenine_geografija/GE_DE_20/teorine_medziaga_3.html</a:t>
            </a:r>
            <a:endParaRPr lang="lt-LT" sz="4400" u="sng" dirty="0">
              <a:solidFill>
                <a:schemeClr val="hlink"/>
              </a:solidFill>
            </a:endParaRPr>
          </a:p>
          <a:p>
            <a:pPr>
              <a:buSzPts val="1500"/>
            </a:pPr>
            <a:r>
              <a:rPr lang="lt-LT" sz="4400" dirty="0">
                <a:hlinkClick r:id="rId10"/>
              </a:rPr>
              <a:t>http://www.energetikosabc.lt/lt/elektra/ka-turetumete-zinoti-apie-elektros-tarifa/101</a:t>
            </a:r>
            <a:endParaRPr lang="lt-LT" sz="4400" dirty="0"/>
          </a:p>
          <a:p>
            <a:pPr>
              <a:buSzPts val="1500"/>
            </a:pPr>
            <a:r>
              <a:rPr lang="lt-LT" sz="4400" dirty="0">
                <a:hlinkClick r:id="rId11"/>
              </a:rPr>
              <a:t>https://mercurydecor.com/energijos-taupymas/</a:t>
            </a:r>
            <a:endParaRPr lang="lt-LT" sz="4400" dirty="0"/>
          </a:p>
          <a:p>
            <a:pPr>
              <a:buSzPts val="1500"/>
            </a:pPr>
            <a:r>
              <a:rPr lang="lt-LT" sz="4400" dirty="0">
                <a:hlinkClick r:id="rId12"/>
              </a:rPr>
              <a:t>https://www.tevu-darzelis.lt/kaip-protingai-taupyti-elektros-energija/</a:t>
            </a:r>
            <a:endParaRPr lang="lt-LT" sz="4400" dirty="0"/>
          </a:p>
          <a:p>
            <a:pPr>
              <a:buSzPts val="1500"/>
            </a:pPr>
            <a:r>
              <a:rPr lang="lt-LT" sz="4400" dirty="0">
                <a:hlinkClick r:id="rId13"/>
              </a:rPr>
              <a:t>https://ignitis.lt/detektyvai/images/Ignitis_internetui_high.pdf</a:t>
            </a:r>
            <a:endParaRPr lang="lt-LT" sz="4400" dirty="0"/>
          </a:p>
          <a:p>
            <a:pPr>
              <a:buSzPts val="1500"/>
            </a:pPr>
            <a:r>
              <a:rPr lang="lt-LT" sz="4400" dirty="0">
                <a:hlinkClick r:id="rId14"/>
              </a:rPr>
              <a:t>https://www.statybunaujienos.lt/naujiena/9-patarimai-kaip-taupyti-energija-daug-laiko-praleidziant-namuose/14661</a:t>
            </a:r>
            <a:endParaRPr lang="lt-LT" sz="4400" dirty="0"/>
          </a:p>
          <a:p>
            <a:pPr>
              <a:buSzPts val="1500"/>
            </a:pPr>
            <a:r>
              <a:rPr lang="lt-LT" sz="4400" dirty="0">
                <a:hlinkClick r:id="rId15"/>
              </a:rPr>
              <a:t>https://www.15min.lt/ar-zinai/naujiena/pasitikrink-zinias/testas-ar-zinote-siuos-kasdienybeje-naudingus-energijos-taupymo-triukus-1168-1214414</a:t>
            </a:r>
            <a:endParaRPr lang="lt-LT" sz="4400" dirty="0"/>
          </a:p>
          <a:p>
            <a:pPr>
              <a:buSzPts val="1500"/>
            </a:pPr>
            <a:r>
              <a:rPr lang="lt-LT" sz="4400" dirty="0"/>
              <a:t>FIZIKA. Uždavinynas VII klasei (ŠOK) - Larisa Gražienė, </a:t>
            </a:r>
            <a:r>
              <a:rPr lang="lt-LT" sz="4400" dirty="0" err="1"/>
              <a:t>Rigonda</a:t>
            </a:r>
            <a:r>
              <a:rPr lang="lt-LT" sz="4400" dirty="0"/>
              <a:t> </a:t>
            </a:r>
            <a:r>
              <a:rPr lang="lt-LT" sz="4400" dirty="0" err="1"/>
              <a:t>Skorulskienė</a:t>
            </a:r>
            <a:r>
              <a:rPr lang="lt-LT" sz="4400" dirty="0"/>
              <a:t> </a:t>
            </a:r>
            <a:endParaRPr lang="en-US" sz="4400" dirty="0"/>
          </a:p>
          <a:p>
            <a:pPr>
              <a:buSzPts val="1500"/>
            </a:pPr>
            <a:r>
              <a:rPr lang="lt-LT" sz="4400" dirty="0"/>
              <a:t>https://www.meteorologiaenred.com/lt/por-que-el-cielo-es-azul.html</a:t>
            </a:r>
          </a:p>
          <a:p>
            <a:pPr>
              <a:buSzPts val="1500"/>
            </a:pPr>
            <a:r>
              <a:rPr lang="lt-LT" sz="4400" dirty="0"/>
              <a:t>https://www.google.com/</a:t>
            </a:r>
          </a:p>
          <a:p>
            <a:endParaRPr lang="lt-LT" dirty="0"/>
          </a:p>
        </p:txBody>
      </p:sp>
    </p:spTree>
    <p:extLst>
      <p:ext uri="{BB962C8B-B14F-4D97-AF65-F5344CB8AC3E}">
        <p14:creationId xmlns:p14="http://schemas.microsoft.com/office/powerpoint/2010/main" val="323491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arų pėdsakas">
  <a:themeElements>
    <a:clrScheme name="Garų pėdsakas">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Garų pėdsakas">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rų pėdsakas">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ema">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Garų pėdsakas</Template>
  <TotalTime>938</TotalTime>
  <Words>1721</Words>
  <Application>Microsoft Office PowerPoint</Application>
  <PresentationFormat>Pasirinktinai</PresentationFormat>
  <Paragraphs>181</Paragraphs>
  <Slides>34</Slides>
  <Notes>7</Notes>
  <HiddenSlides>0</HiddenSlides>
  <MMClips>1</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34</vt:i4>
      </vt:variant>
    </vt:vector>
  </HeadingPairs>
  <TitlesOfParts>
    <vt:vector size="43" baseType="lpstr">
      <vt:lpstr>-apple-system</vt:lpstr>
      <vt:lpstr>Arial</vt:lpstr>
      <vt:lpstr>Calibri</vt:lpstr>
      <vt:lpstr>Century Gothic</vt:lpstr>
      <vt:lpstr>ff1</vt:lpstr>
      <vt:lpstr>inherit</vt:lpstr>
      <vt:lpstr>Palatino Linotype</vt:lpstr>
      <vt:lpstr>times new roman</vt:lpstr>
      <vt:lpstr>Garų pėdsakas</vt:lpstr>
      <vt:lpstr>Šviesos reiškiniai aplink mus</vt:lpstr>
      <vt:lpstr>Darbo tikslas</vt:lpstr>
      <vt:lpstr>Užduotys:</vt:lpstr>
      <vt:lpstr>Hipotezė</vt:lpstr>
      <vt:lpstr>Naturalus veidrodis</vt:lpstr>
      <vt:lpstr>Šviesos atspindžio dėsnis</vt:lpstr>
      <vt:lpstr>MANO šviesos atspindžio gavimo  EKSPERIMENTAS</vt:lpstr>
      <vt:lpstr>MANO EKSPERIMENTAS</vt:lpstr>
      <vt:lpstr>MANO EKSPERIMENTAS</vt:lpstr>
      <vt:lpstr>Šviesos spektras</vt:lpstr>
      <vt:lpstr>VIDEO</vt:lpstr>
      <vt:lpstr>Miražas</vt:lpstr>
      <vt:lpstr>„PowerPoint“ pateiktis</vt:lpstr>
      <vt:lpstr>Šviesos lūžimo dėsnis paaiškina ir Euklido aprašytą eksperimentą. Atlikime jį.</vt:lpstr>
      <vt:lpstr>Kodėl dangus mėlynas?</vt:lpstr>
      <vt:lpstr> eksperimentas  “MĖLYNAS DANGUS MŪSŲ NAMUOSE“  </vt:lpstr>
      <vt:lpstr>Iškelta hipotezė pasitvirtino</vt:lpstr>
      <vt:lpstr>Uždavinys Nr. 1</vt:lpstr>
      <vt:lpstr>Uždavinys Nr. 1</vt:lpstr>
      <vt:lpstr>Uždavinys Nr. 2</vt:lpstr>
      <vt:lpstr>Uždavinys Nr. 2</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Ačiū už dėmesį</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Šviesos reiškiniai aplink mus</dc:title>
  <dc:creator>Marta Petrauskienė</dc:creator>
  <cp:lastModifiedBy>Laura</cp:lastModifiedBy>
  <cp:revision>55</cp:revision>
  <dcterms:created xsi:type="dcterms:W3CDTF">2023-04-25T20:50:05Z</dcterms:created>
  <dcterms:modified xsi:type="dcterms:W3CDTF">2023-05-09T03:21:49Z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