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1" r:id="rId7"/>
    <p:sldId id="262" r:id="rId8"/>
    <p:sldId id="264" r:id="rId9"/>
    <p:sldId id="267" r:id="rId10"/>
    <p:sldId id="268" r:id="rId11"/>
    <p:sldId id="258" r:id="rId12"/>
    <p:sldId id="259" r:id="rId13"/>
    <p:sldId id="263" r:id="rId14"/>
    <p:sldId id="265" r:id="rId15"/>
    <p:sldId id="266" r:id="rId16"/>
    <p:sldId id="279" r:id="rId17"/>
    <p:sldId id="280" r:id="rId18"/>
    <p:sldId id="269" r:id="rId19"/>
    <p:sldId id="270" r:id="rId20"/>
    <p:sldId id="274" r:id="rId21"/>
    <p:sldId id="286" r:id="rId22"/>
    <p:sldId id="271" r:id="rId23"/>
    <p:sldId id="276" r:id="rId24"/>
    <p:sldId id="278" r:id="rId25"/>
    <p:sldId id="277" r:id="rId26"/>
    <p:sldId id="281" r:id="rId27"/>
    <p:sldId id="282" r:id="rId28"/>
    <p:sldId id="283" r:id="rId29"/>
    <p:sldId id="284" r:id="rId30"/>
    <p:sldId id="285" r:id="rId31"/>
    <p:sldId id="287" r:id="rId32"/>
    <p:sldId id="272" r:id="rId33"/>
    <p:sldId id="288" r:id="rId34"/>
    <p:sldId id="275" r:id="rId35"/>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ISTĖ VAINORIŪTĖ" initials="GV" lastIdx="1" clrIdx="0">
    <p:extLst>
      <p:ext uri="{19B8F6BF-5375-455C-9EA6-DF929625EA0E}">
        <p15:presenceInfo xmlns:p15="http://schemas.microsoft.com/office/powerpoint/2012/main" userId="S::geivaino3513@emokykla.lt::066b5e70-87ae-49f9-b629-6f73de3ad28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04" autoAdjust="0"/>
    <p:restoredTop sz="94660"/>
  </p:normalViewPr>
  <p:slideViewPr>
    <p:cSldViewPr snapToGrid="0">
      <p:cViewPr varScale="1">
        <p:scale>
          <a:sx n="86" d="100"/>
          <a:sy n="86" d="100"/>
        </p:scale>
        <p:origin x="55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08:04:12.778"/>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0 559,'0'-7,"7"-10,10-9,2-7,4 2,-1-1,10-3,0-2,8-2,5-1,2-2,15 0,3 6,-1-4,2 4,-3 8,-4 9,-6 8,-4 5,-4 5,-2 1,0 2,-2 0,1-1,-1 0,0 0,1 0,7-1,3 0,0 0,-3 0,-1 0,-3 0,7 0,1 7,-2 2,6 0,7-1,0-3,-4 5,2 1,6-1,-2 5,1 7,-2 0,2-4,-4 2,-5-2,-5-4,-5 9,5 1,0-3,-3 2,-1-4,-2 4,-3 4,0-3,-1-4,-2 0,1-2,0-5,-7 3,-2-1,0-4,9 4,4 6,2 0,0 4,-1-3,-1-4,-2 1,-1 4,0 7,0-3,-8 1,-2-3,-1 0,-4 4,-1-3,-4 1,0-4,-3 1,-5 4,2-3,-2-6</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08:04:14.189"/>
    </inkml:context>
    <inkml:brush xml:id="br0">
      <inkml:brushProperty name="width" value="0.1" units="cm"/>
      <inkml:brushProperty name="height" value="0.6" units="cm"/>
      <inkml:brushProperty name="ignorePressure" value="1"/>
      <inkml:brushProperty name="inkEffects" value="pencil"/>
    </inkml:brush>
  </inkml:definitions>
  <inkml:trace contextRef="#ctx0" brushRef="#br0">0 564,'15'0,"12"0,15 0,8 0,10 0,2 0,-2 0,2 0,-1 0,3 0,-2 0,2 0,6 7,-3 3,-5 0,-6-3,-6-1,-3-3,-3-1,-9 6,-3 1,0 0,-5-9,-8-13,-7-17,-5-11,-11-14,-5-3,-8-1,-8 4,0 4,-11 3,2 2,-2 10,7 3,7 0,0 6,5 0,4 5</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08:07:26.819"/>
    </inkml:context>
    <inkml:brush xml:id="br0">
      <inkml:brushProperty name="width" value="0.1" units="cm"/>
      <inkml:brushProperty name="height" value="0.6" units="cm"/>
      <inkml:brushProperty name="color" value="#993300"/>
      <inkml:brushProperty name="ignorePressure" value="1"/>
      <inkml:brushProperty name="inkEffects" value="pencil"/>
    </inkml:brush>
  </inkml:definitions>
  <inkml:trace contextRef="#ctx0" brushRef="#br0">0 1,'8'7,"9"9,9 10,7 15,6 7,2 3,3-1,0 0,0-10,-7 3,4 2,10 0,10 6,3 10,-11 2,-6-11,-5-6,-1-12,-8-3,-10-1,-1-5,-5 0,2 4,-2 3,3-3,-2 1,4-6,-3 1,11-4,-1 2,-4-3</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30.620"/>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341 1241,'14'-14,"26"-19,28-19,20-9,7-2,-2 6,-10 4,-17 11,-14 11,-15 6,-12 9,-6 3,-5 4,-1 4,0 0,1-3,0 1,2 1,-3-1,0 0,-3-1,0-2,1-2,2 1,-4 4,-7 8,-6 11,-9 7,-7 6,-7 1,-1 0,-2-2,-1-3,1-1,1-1,1-2,1 0,-1 2,1 5,2 0,3-1,2-4,2-3,0-1,1 0,1-3,2 0,2-2,2-1,3 2,3 2,1 1,3 1,0 2,0-1,6-1,5-2,7-2,2-4,4-2,4-3,2-1,0-1,-3 0,3-1,2 1,-2-1,-3 1,0 0,4-1,2 1,2 0,0 0,3-2,1-2,-1-3,2 1,1 0,-5 2,-6 1,-1 1,0 2,-3 0,-2 0,-6 3,-8 4,-15 6,-26 8,-20-1,-10-4,0-4,-1-7,6-7,11-4,7-3,7-3,3-3,0 2,-3-1,-11 3,-19 3,-10 3,-7 3,0 0,6 5,5 1,12 0,13 0,10-2,7 0,6-1,3-1,4 3,4 4,4 6,7 4,16 8,19 5,14 3,4 2,4-5,-2-4,0-5,-1-2,-7-5,-7-1,-4-1,-1 1,-3-2,0 0,1 2,-1-3,-3-2,2 1,-2-2,-1-2,-3-2,-3-1,-3-1,-3-1,-12 0,-14-3,-11-2,-12-1,-6-4,1-3,-1 1,1 3,1-1,2 2,8 0,1 0,2 2,2 3,1-3,1 2,0 0,-2-2,-4 1,-4 0,-3 2,-2 1,-2 0,3 2,0 0,3 0,3 0,3 1,2-1,5 3,5 4,4 3,3 3,5 5,5 3,7 0,7 5,0 2,2 1,0-2,-1-1,-1-4,-2-1,-4-3,-1-3,-1-2,4-3,4-3,2-3,0-2,1-2,3 0,0 0,0-1,-1 0,-2 1,-2 0,-2-1,-2 1,-4-3,-4-6,-9-14,-14-11,-16-12,-21-6,-7 3,-5 0,-2 4,0 6,-2 1,2 2,1-3,2 1,3-3,-1-2,5 2,5 4,3 1,0 4,5 5,4 4,5 3,9 3,7 0,7 1,14 0,8 2,8 5,4 3,3 2,2 3,2 1,5 3,1 1,3 7,11 3,10-1,10-1,2-4,0-3,-4-3,-8 0,-9-2,-10-1,-10 1,-2-1,-1 1,-2-7,0-1,7-2,5-3,9-1,0 1,-1 0,-7 2,-1 4,-5-1,-5 1,-5 3,-7-5,-3-1,-2 2,0 2,-2 8,-9 6,-10 11,-10 7,-13 6,-7 3,-3 1,-6 3,-1-2,5-5,4-4,3-8,5-3,4-3,7 0,5 0,1 0,0-1,3-1,0-2,-4 0,1 1,0 2,-1 1,0-1,2-1,-3-2,2 1,0-2,3 0,0 2,-1-2,2-4,2-9,6-8,5-6,12-6,9-9,5-6,2-2,0-1,-1 5,-4 2,-2 4,-1 6,0 2,3 4,4 4,0 6,0 3,4 3,-1 3,-4 0,0 1,0 3,-2 3,-2 1,-6 5,0 0,-3 0,1 2,0 1,-2 0,-1 6,0 6,-2 3,-3 5,-4 2,-2 1,-2-4,-3-2,-2-3,-4-5,-2 0,-3 1,-2-1,1 2,1-5,-1-3,3 4,-1 2,0-2,1-1,0-5,2-2,2 0,3-1,1 1,-1-6,-3-6,-3-8,-5-2,-7 0,-2 1,1 2,0 1,2 1,2 2,-3 0,1-3,0-4,-4-3,-7 0,-4-1,-4-2,-10-4,-2 0,-1 1,3 0,7-1,5 4,6 0,6 3,4 3,6-1,3 2,3-1,1 0,2-1,2-2,2-3,1-2,4-3,8-3,2-2,7-2,4 0,0-4,-3 2,0-1,3 4,4-2,-1 0,1-4,-1-11,1-5,-1-2,-2 0,-3 3,-4 6,-3 7,-4 4,-3-1,-3 3,-2 3,-1 2,-2 2,1-1,-1-1,0 1,4 0,0-1,1-4,-1 1,2 0,0 2,-1 2,3-2,-1-2,1-4,1 1,-2 2,-2 10,-2 18,0 24,-2 29,-9 21,-8 18,-8 8,-5-3,-3-12,-2-19,3-12,3-15,4-13,3-8,0-7,3-4,3-3,3-1,2 0,-1-2,-4 5,1-3,6-13,10-26,11-22,5-27,4-14,4-6,0 1,2 6,2 4,-1 7,-3 5,-5 14,-3 13,-2 11,-3 10,-4 5,-3 3,0 7,0 2,-2 1,2 3,1-1,-2-3,-1-2,-1 7,-1 8,0 7,-1 2</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13.811"/>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1 0,'0'3,"3"1,0 3,4-1,3 3,2 2,6 5,-1 3,-1-3,-2 0,-1 0,-3 0,1-3,0 2,1 2,2-3,-1 0,-1-2,1-2,-1 2,-1-2,1 1,2 0,1 0,-3 0,1-2,0 1,1 1,1 2,1 1,1 2,-3 0,-1-2,-3 0,1-4,0 1,2 0,-2 2,1-1,-2-1,0-1,-2 0,1-1,-1 0,1-2,-1 2,1-1,-1 1,3-2,1 5,-2 3,0-1,-2-1,-2 1,1-2,-1 0,1-2,0 0,-1 1,1 2,-1 1,-1 2,4-3,1 0,-2 1,-2 0,1-2,-1 0,-1 1,-2 1,2-2,0 0,2-2,-1 2,0 4,1-3,2 1,3-3,-1 0,0 1,2-2,-2 1,-2 0,-1 0,0 0,0-2,-1 1,5-2,-1 1,1-1,2-2,-2 1,0-1,-2-1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15.366"/>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966 438,'-3'0,"-1"-3,-3-3,-2-5,-4 1,2-4,-1 0,-2 0,0 2,-2 3,0 0,-1-1,0 1,0 2,0 0,0 0,-6-3,-8-4,-3 0,0 1,0-1,1 2,2 3,5 3,2 3,4 1,2 2,1 0,0 1,1-1,0 1,-4-1,0 0,0 1,0-1,1 0,4-3,1-1,0 0,0-2,0 1,-2 0,0 1,-1 2,3-2,1-1,3-2,-1-2,0-3,-2 0,-1 0,-1 2,1-1,1 2,3 0,2-2,1 1,0 0,3-2,1-2,1 2</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17.066"/>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1058 447,'-3'0,"-3"0,-5 0,-2-3,-5-1,-3 0,0 1,1-2,-3-3,-2 0,-1 1,2 2,-1 2,-2-2,1 1,1 0,3 1,2 2,2-3,0 0,1 0,-2 1,-5-2,0 0,1-2,1 0,2 1,2 2,-3-1,0-1,0 2,2-2,0-2,-2-1,0-3,0-1,4 0,2 1,-2 1,-2-2,-2 3,-1-4,0-2,-2-4,1 1,1 2,1 0,5 0,1 3,2 1,1 0,1 2,0 0,-2 2,1 0,4 1</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18.451"/>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1 1190,'3'-3,"6"-4,8-3,7-4,2-1,2 1,0-2,-3-2,4-3,-1-2,1-1,-2-4,1 1,-2 2,-2 2,-6 3,-3 1,0-2,-1-3,1 3,0-1,1-2,0-4,-3 1,1 2,-1-1,-2-1,3-2,2-5,1-11,-2-6,-1-7,0-1,-3-3,-2 4,-3 6,-3 9,-2 6,-1 6,0 6,-1 4,1 3,-1 4</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19.635"/>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35 1457,'0'-6,"-3"-7,0-14,-1-10,1-11,1-2,-2-2,-1 2,1 4,1 7,1 7,1 1,0-1,1 3,0-3,0 1,0 1,1-4,-1-4,0 1,0 1,0 1,0 4,0 1,0 3,0 3,0 2,0 0,0 1,0 1,0 0,3 2,1-3,3 0,-1-2,3-4,2-7,2-5,-1-5,-3-2,1 0,-3 5,-1 4,-3 6,2 4,0 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20.956"/>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70 1256,'-3'-6,"-3"-7,-2-14,-1-10,-3-5,1-6,3-5,1 5,4 1,1 4,1 2,1 1,1 3,2 0,1-3,1 3,-2 5,-1 1,0 5,-1-1,-1 2,3 0,0 1,1-4,-2-3,0-2,0-4,-2 1,0 1,0 4,0 2,0 2,0 0,0 2,0 2,0 0,0 0,0 2,0 1,0 7,0 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22.130"/>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412 938,'-3'-15,"-6"-15,-8-12,-4-8,-4 0,-1-4,-1-1,1 6,1 2,6 1,3 6,1 6,0 0,0 1,0 2,2 2,1-1,-1-1,2 2,0 1,2 1,-1 3,-1 0,1 0,0 0,1 0,-1 5,2 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25.053"/>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1294 0,'-5'3,"-12"7,-10 4,-16 3,-14 7,-13 8,-14 7,-15 9,-7 5,-7 1,-4 7,5-1,8-6,15-6,18-11,12-6,13-9,12-7,8-7,12-5,14-2,15-2,9-3,2-2,3 1,3-2,-2 1,0-2,0 0,2-1,-3-2,0-2,-2 1,0-3,2 2,-2-1,-3-1,1 3,-1 0,-2-1,-2 2,-1-3,2-4,5-3,8-4,4 1,6 0,5 3,-3 0,-1 5,-5 5,-4 5,-5 2,-5 3,-4 1,-2 1,-6 3,-4 3,-2 1,-1 2,-3 2,-1 2,-2 5,-1 1,0 3,0 1,-1-1,1 2,0-1,-3-2,-1-1,-3-2,-2 2,-4 0,1 0,0-5,1-1,4 0,7-7,8-3,8-10,4-5,4-3,4-6,0-1,-2 1,-2 0,-5 1,-1 3,0 1,0-2,-3-2,1 3,-2 0,0 4,0 3,-2 0,0 1,-3 5,-2 9,-3 8,-1 8,-8 3,-6 3,-6 1,-6 3,-9-3,-3 1,-6-1,-3 2,-1-3,2-3,3-3,1 4,3-1,-5 1,0 3,0 0,-4 3,2-3,4 0,1-2,0-1,3-2,1-1,-1-3,2-2,3-4,2-2,5 0,3 0,4-1,0-3,0-4,7-1,9-6,11-4,10-2,3-2,5 0,2 0,-2-2,-1 1,2 0,1-4,3-3,3-4,1 0,3-3,6-3,0-3,2 2,0 0,-2-2,-6 3,-1 2,-2 6,-5 4,-4 1,-3 1,-1 2,-3 4,-3 2,-3 9,-6 10,-3 10,-4 8,-5 1,-2 4,0-1,-3-4,0-4,-1-7,0-4,1-10,6-10,5-9,2-2</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33.960"/>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1113 342,'-3'6,"-1"5,-2 3,-4 2,-3 1,2 4,1 1,4 0,1-2,3 0,2-2,0 0,0-1,0 0,1 0,-3-3,-5-1,0 0,-5 1,-4 0,-7-1,-9 2,-4 2,-5 1,1 3,3-2,4-2,5 0,-2-4,2 0,3 0,-1 0,-1 2,-2 3,-2 2,-1 0,-1 0,2-1,4-3,3-2,6 0,3-3,1-3,0-3,3 1,0-1,2 1,2 4,6-1,9-2,8-2,7-1,6-3,4-6,1-8,2-8,2-6,1-4,0-12,-4-3,0-1,1-6,2 1,6-4,8 3,6 5,2 7,-1 5,-1 3,-5 4,-6 4,3 1,0 1,-1-1,-2 1,-7 1,-8 2,-2 1,-4 1,-4 3,-5 2,-3 3,-4 0,0 2,-3-1,-2-1,-2-5,-1-3,-7-1,-11-1,-9 1,-6 1,-6 3,0 1,4 0,2 3,2 3,-1 3,1 2,-1 2,-3 1,-2 0,-4 1,-4-1,0 1,2-1,-2 0,-2 0,2 3,-1 1,4 0,0-1,1-1,5-1,5 0,1-1,3 0,0 0,1 0,3-1,0 1,3 0,0 0,1 0,3 3,4 4,4 3,8 7,10 2,9 4,9 1,5-3,3-6,3-5,4-4,-4-4,-2-1,-2-2,-2 0,-1 0,2 0,1 1,0-1,2 1,1 0,-5 0,-1 0,-2 5,-2 3,-5 2,1 0,-3-2,-1-3,-2 2,-2-2,-12-9,-13-4,-11-4,-11-3,-7 2,-2 2,-1 4,-3 2,1 3,1 1,-4 1,-3 1,-5-1,-3 1,-3 0,0-1,-5-3,-4-1,-6 1,-1 0,1 1,8 1,8 0,9 1,9 0,9 0,6 0,5 0,2 0,1 0,4 3,4 4,11 6,12 4,14 8,8 2,4-3,3 0,-3-2,-2-3,-5-6,-6-5,-5-4,0-2,-1-2,4-1,6 0,7 0,8 0,4 1,9 0,2-1,2 1,-1 0,-5 0,-4 0,-9 0,-9 0,-4 0,-2 0,-4 0,-6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12:19:42.813"/>
    </inkml:context>
    <inkml:brush xml:id="br0">
      <inkml:brushProperty name="width" value="0.2" units="cm"/>
      <inkml:brushProperty name="height" value="1.2" units="cm"/>
      <inkml:brushProperty name="color" value="#3A1D00"/>
      <inkml:brushProperty name="ignorePressure" value="1"/>
      <inkml:brushProperty name="inkEffects" value="pencil"/>
    </inkml:brush>
  </inkml:definitions>
  <inkml:trace contextRef="#ctx0" brushRef="#br0">1 1,'0'0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4T08:08:09.583"/>
    </inkml:context>
    <inkml:brush xml:id="br0">
      <inkml:brushProperty name="width" value="0.1" units="cm"/>
      <inkml:brushProperty name="height" value="0.6" units="cm"/>
      <inkml:brushProperty name="color" value="#993300"/>
      <inkml:brushProperty name="ignorePressure" value="1"/>
      <inkml:brushProperty name="inkEffects" value="pencil"/>
    </inkml:brush>
  </inkml:definitions>
  <inkml:trace contextRef="#ctx0" brushRef="#br0">0 1,'0'0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3T14:58:25.679"/>
    </inkml:context>
    <inkml:brush xml:id="br0">
      <inkml:brushProperty name="width" value="0.05" units="cm"/>
      <inkml:brushProperty name="height" value="0.05" units="cm"/>
      <inkml:brushProperty name="color" value="#E71224"/>
    </inkml:brush>
  </inkml:definitions>
  <inkml:trace contextRef="#ctx0" brushRef="#br0">0 1 24575,'0'0'-8191</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3T14:58:40.025"/>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0 1,'0'0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3-04-23T15:00:34.029"/>
    </inkml:context>
    <inkml:brush xml:id="br0">
      <inkml:brushProperty name="width" value="0.1" units="cm"/>
      <inkml:brushProperty name="height" value="0.6" units="cm"/>
      <inkml:brushProperty name="color" value="#849398"/>
      <inkml:brushProperty name="ignorePressure" value="1"/>
      <inkml:brushProperty name="inkEffects" value="pencil"/>
    </inkml:brush>
  </inkml:definitions>
  <inkml:trace contextRef="#ctx0" brushRef="#br0">1 1,'0'16,"0"19,0 12,0 5,0 8,0-3,0-3,0-6,0-7,0-7,0-4,0-3,0-3,0-5</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9T13:57:50.159"/>
    </inkml:context>
    <inkml:brush xml:id="br0">
      <inkml:brushProperty name="width" value="0.2" units="cm"/>
      <inkml:brushProperty name="height" value="0.2" units="cm"/>
      <inkml:brushProperty name="color" value="#AE198D"/>
      <inkml:brushProperty name="inkEffects" value="galaxy"/>
      <inkml:brushProperty name="anchorX" value="662.96667"/>
      <inkml:brushProperty name="anchorY" value="-6198.83154"/>
      <inkml:brushProperty name="scaleFactor" value="0.5"/>
    </inkml:brush>
  </inkml:definitions>
  <inkml:trace contextRef="#ctx0" brushRef="#br0">445 0 24575,'0'0'0,"-4"5"0,-1 5 0,-5 0 0,1 4 0,-4-2 0,2 3 0,-3-3 0,-3 3 0,-2 1 0,-3 3 0,-1 7 0,-1-2 0,4 0 0,0-1 0,5 1 0,4 0 0,-1-4 0,-2-6 0,3 1 0,1 0 0,3 2 0,3 3 0,-3-3 0,1 6 0,1 6 0,-3 2 0,0 0 0,2-1 0,1-1 0,2-1 0,1-2 0,1 0 0,1-2 0,0 1 0,-4-5 0,-1-1 0,0 0 0,1 2 0,2 0 0,-5 7 0,1 0 0,-5 2 0,2-2 0,1 0 0,2-1 0,2-1 0,1-1 0,2 0 0,1 0 0,0-1 0,-4 5 0,-1 1 0,1 0 0,0-2 0,1 0 0,1-2 0,1 0 0,1-1 0,0 0 0,0 0 0,0-1 0,0 0 0,0 1 0,1-1 0,-1 1 0,0 0 0,0-1 0,0 1 0,0 0 0,0-1 0,0 1 0,0 0 0,0 4 0,0 1 0,0 0 0,0-1 0,0-2 0,0 0 0,0-2 0,4 0 0,2 0 0,-1 0 0,-1-1 0,-1 1 0,-1-1 0,4 1 0,-1-1 0,1 1 0,-2-1 0,-1 1 0,-1 0 0,-2-1 0,1 1 0,-1 0 0,0 4 0,-1 1 0,1 0 0,0-1 0,0-2 0,0 0 0,0-1 0,0-1 0,0-1 0,0 1 0,0-1 0,0 1 0,0-6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9T13:57:54.190"/>
    </inkml:context>
    <inkml:brush xml:id="br0">
      <inkml:brushProperty name="width" value="0.2" units="cm"/>
      <inkml:brushProperty name="height" value="0.2" units="cm"/>
      <inkml:brushProperty name="color" value="#AE198D"/>
      <inkml:brushProperty name="inkEffects" value="galaxy"/>
      <inkml:brushProperty name="anchorX" value="2072.76172"/>
      <inkml:brushProperty name="anchorY" value="-7743.84717"/>
      <inkml:brushProperty name="scaleFactor" value="0.5"/>
    </inkml:brush>
  </inkml:definitions>
  <inkml:trace contextRef="#ctx0" brushRef="#br0">0 2396 24575,'0'0'0,"4"-9"0,12-8 0,4-3 0,14-3 0,3-7 0,0 3 0,3 1 0,-7 1 0,-3 5 0,-3 6 0,-2 5 0,-6-1 0,-1 3 0,6-3 0,0-9 0,12-8 0,11-3 0,14-12 0,4-4 0,0-4 0,-3 4 0,-2 4 0,-10 10 0,-7 5 0,-7 3 0,-10 2 0,-5 6 0,-6-1 0,4 0 0,1 2 0,2-5 0,2 2 0,1-6 0,0-1 0,5 3 0,-5 0 0,5 0 0,-6 0 0,0-1 0,-1 5 0,-1-6 0,6 5 0,1-7 0,0 5 0,-1 0 0,-1-1 0,5 0 0,-7-6 0,1 4 0,-2 0 0,-1 0 0,1 1 0,-1-6 0,6 0 0,0 0 0,1 1 0,-2 0 0,-5 1 0,-1 7 0,3 4 0,-4 2 0,-4-1 0,0-3 0,0-1 0,2-3 0,1-1 0,-2-1 0,0-1 0,1 0 0,1 0 0,-2 0 0,0 5 0,-4 0 0,-4 1 0,-3-2 0,1-1 0,-1-1 0,3 5 0,-1-1 0,3-1 0,4 4 0,2 0 0,-1-7 0,1-2 0,-4-1 0,-3-1 0,-4 0 0,2 6 0,3 5 0,-2 1 0,-1-1 0,2 3 0,4-2 0,2-2 0,3-1 0,-2-3 0,1 3 0,-4-1 0,-4-1 0,1 4 0,2 4 0,-3-1 0,4 3 0,-3-2 0,2 2 0,-2-3 0,2 3 0,2 2 0,-2-3 0,1 3 0,3-4 0,2 2 0,-3-3 0,1 2 0,1 2 0,2 3 0,0 2 0,2 2 0,2 1 0,-1 1 0,-4 1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09:14:19.121"/>
    </inkml:context>
    <inkml:brush xml:id="br0">
      <inkml:brushProperty name="width" value="0.1" units="cm"/>
      <inkml:brushProperty name="height" value="0.1" units="cm"/>
      <inkml:brushProperty name="color" value="#AE198D"/>
      <inkml:brushProperty name="inkEffects" value="galaxy"/>
      <inkml:brushProperty name="anchorX" value="-1859.97717"/>
      <inkml:brushProperty name="anchorY" value="-7024.7085"/>
      <inkml:brushProperty name="scaleFactor" value="0.5"/>
    </inkml:brush>
  </inkml:definitions>
  <inkml:trace contextRef="#ctx0" brushRef="#br0">670 1 24575,'0'0'0,"-10"5"0,-9 1 0,-10 5 0,-3 0 0,-3 4 0,1-3 0,0-1 0,8 2 0,-5 3 0,7 3 0,0-1 0,0 2 0,0 1 0,-1 3 0,-2 1 0,0-4 0,-1-5 0,5 6 0,1 2 0,5 3 0,5 0 0,-1-4 0,3 0 0,2 0 0,-2 2 0,1 0 0,-4 1 0,2 2 0,-4-1 0,3 1 0,2 1 0,3-1 0,-3-5 0,2 0 0,2-6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09:14:25.593"/>
    </inkml:context>
    <inkml:brush xml:id="br0">
      <inkml:brushProperty name="width" value="0.1" units="cm"/>
      <inkml:brushProperty name="height" value="0.1" units="cm"/>
      <inkml:brushProperty name="color" value="#AE198D"/>
      <inkml:brushProperty name="inkEffects" value="galaxy"/>
      <inkml:brushProperty name="anchorX" value="-1191.07996"/>
      <inkml:brushProperty name="anchorY" value="-7725.49561"/>
      <inkml:brushProperty name="scaleFactor" value="0.5"/>
    </inkml:brush>
  </inkml:definitions>
  <inkml:trace contextRef="#ctx0" brushRef="#br0">593 0 24575,'0'0'0,"0"5"0,-5 7 0,-7 5 0,1 11 0,-5 3 0,-4 2 0,3 7 0,-2-2 0,-3-1 0,-1 10 0,3-3 0,-1-1 0,-1 2 0,4 2 0,5-3 0,-2 2 0,4-3 0,-3-9 0,3-4 0,2-3 0,3-2 0,-4-5 0,2 0 0,2 6 0,-10 2 0,1 8 0,2 5 0,2 7 0,5 4 0,-4-3 0,2-4 0,2 1 0,1 7 0,-3-4 0,0-2 0,2 0 0,1-5 0,2 2 0,1-3 0,1-3 0,1-3 0,0-4 0,-5 5 0,0-1 0,-1-2 0,2 0 0,0-2 0,2-1 0,1 4 0,1 1 0,-6-1 0,0-2 0,0 0 0,1-2 0,-4 4 0,1 1 0,1 4 0,2 6 0,-4-2 0,1 3 0,2-3 0,1 3 0,2-4 0,1 3 0,1-4 0,1-3 0,0-3 0,-5 3 0,-1-2 0,1-1 0,0-3 0,2 0 0,1 3 0,1 0 0,0-1 0,1-2 0,0 0 0,1-2 0,-1-1 0,0 0 0,0-1 0,0 6 0,0 5 0,0 6 0,0-1 0,0 4 0,0 2 0,0-3 0,0-5 0,0-4 0,0 8 0,0-3 0,0-2 0,0-4 0,0-2 0,0 2 0,0-1 0,0-2 0,0-1 0,0-2 0,0-1 0,0-1 0,0-1 0,0 0 0,0 0 0,0 5 0,0 1 0,0 0 0,0-1 0,0-2 0,0 0 0,0-2 0,0 0 0,0-1 0,0 0 0,0 0 0,0 0 0,0 0 0,0 0 0,0 0 0,0 0 0,0 1 0,0-1 0,0 0 0,0 0 0,0 1 0,0-7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09:14:28.083"/>
    </inkml:context>
    <inkml:brush xml:id="br0">
      <inkml:brushProperty name="width" value="0.1" units="cm"/>
      <inkml:brushProperty name="height" value="0.1" units="cm"/>
      <inkml:brushProperty name="color" value="#AE198D"/>
      <inkml:brushProperty name="inkEffects" value="galaxy"/>
      <inkml:brushProperty name="anchorX" value="416.92014"/>
      <inkml:brushProperty name="anchorY" value="-11192.23633"/>
      <inkml:brushProperty name="scaleFactor" value="0.5"/>
    </inkml:brush>
  </inkml:definitions>
  <inkml:trace contextRef="#ctx0" brushRef="#br0">1 1 24575,'0'0'0,"0"5"0,5 7 0,1 5 0,0 5 0,4-2 0,-1 2 0,5 1 0,-2 1 0,-3 2 0,4 1 0,-3 1 0,4 0 0,-3 1 0,-1-1 0,2-5 0,-2-1 0,-2 1 0,4 1 0,-3 1 0,-1 1 0,-3 1 0,-2 0 0,5-4 0,-2-1 0,0 1 0,4-5 0,-1 2 0,-2 0 0,-1 2 0,-2 3 0,-2 1 0,-1 1 0,-1 1 0,0 0 0,5-5 0,0 0 0,1 0 0,-2 0 0,0 2 0,-2 7 0,-1 1 0,-1 0 0,0 0 0,0-1 0,5-7 0,1 5 0,0-1 0,-2 0 0,-1-5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09:14:30.391"/>
    </inkml:context>
    <inkml:brush xml:id="br0">
      <inkml:brushProperty name="width" value="0.1" units="cm"/>
      <inkml:brushProperty name="height" value="0.1" units="cm"/>
      <inkml:brushProperty name="color" value="#AE198D"/>
      <inkml:brushProperty name="inkEffects" value="galaxy"/>
      <inkml:brushProperty name="anchorX" value="-905.66193"/>
      <inkml:brushProperty name="anchorY" value="-13415.25293"/>
      <inkml:brushProperty name="scaleFactor" value="0.5"/>
    </inkml:brush>
  </inkml:definitions>
  <inkml:trace contextRef="#ctx0" brushRef="#br0">1 0 24575,'0'0'0,"5"5"0,7 7 0,5 0 0,16 4 0,10 3 0,2 10 0,4 2 0,9 2 0,-3 0 0,1 4 0,11 6 0,-6-1 0,1 3 0,9 3 0,-7-2 0,-1 2 0,-8 1 0,-8-3 0,4 1 0,-5 8 0,1-4 0,-9-3 0,2-1 0,-4-4 0,-2 2 0,-3 1 0,-1-2 0,-1-4 0,-1 2 0,6-3 0,-1-2 0,1 2 0,-2-1 0,0 3 0,-2 4 0,0-2 0,4 3 0,0 8 0,0 3 0,-1 2 0,-2 1 0,-1 0 0,-1 4 0,0-6 0,-1 5 0,-5-1 0,-1-6 0,0-8 0,-4-1 0,1-5 0,1-5 0,-4-3 0,8-3 0,-3-2 0,1 5 0,2-1 0,-5 6 0,1-1 0,2 4 0,1 10 0,-4-2 0,7 3 0,-4 6 0,-5 2 0,-4 1 0,0-7 0,-3-1 0,3-1 0,-2-5 0,-3-6 0,-2-5 0,-2 7 0,-2-2 0,-2-2 0,0-3 0,6-8 0,-1-3 0,0-2 0,5 0 0,-1 0 0,-1 2 0,-2 6 0,-3 7 0,0 0 0,-2 0 0,-1-3 0,0-2 0,-1-2 0,7-2 0,0-1 0,-1-1 0,0 0 0,-1 0 0,3-6 0,0 0 0,0 0 0,-2 2 0,-2 0 0,-1 2 0,-1-5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12:16:51.174"/>
    </inkml:context>
    <inkml:brush xml:id="br0">
      <inkml:brushProperty name="width" value="0.2" units="cm"/>
      <inkml:brushProperty name="height" value="0.2" units="cm"/>
      <inkml:brushProperty name="color" value="#AE198D"/>
      <inkml:brushProperty name="inkEffects" value="galaxy"/>
      <inkml:brushProperty name="anchorX" value="589.80511"/>
      <inkml:brushProperty name="anchorY" value="-4604.00781"/>
      <inkml:brushProperty name="scaleFactor" value="0.5"/>
    </inkml:brush>
  </inkml:definitions>
  <inkml:trace contextRef="#ctx0" brushRef="#br0">594 1 24575,'0'0'0,"-5"0"0,0 5 0,-5 0 0,1 5 0,1 4 0,-3 4 0,2 4 0,1 1 0,-2 1 0,-3 2 0,-4-6 0,-3 5 0,-2 11 0,-7 10 0,-6 10 0,-5 18 0,-4 1 0,1 4 0,9-6 0,4-9 0,3-8 0,3-9 0,1-3 0,5-7 0,0-4 0,5-4 0,3-3 0,4-1 0,-2-1 0,2 0 0,1 0 0,1 5 0,2 5 0,1 0 0,0 0 0,1-2 0,0 2 0,1 4 0,-1-2 0,0-2 0,0 3 0,0 2 0,0 3 0,0-1 0,0-5 0,0 3 0,0-4 0,0 3 0,0-3 0,0-3 0,0 4 0,0-3 0,0-2 0,0-2 0,0-1 0,0 3 0,0-1 0,0 0 0,0 4 0,0-2 0,0 4 0,0-1 0,0 3 0,0-2 0,0 2 0,0-2 0,0-3 0,0-2 0,0-2 0,0-3 0,0 0 0,0-2 0,0 0 0,0 1 0,0-1 0,0 0 0,0 1 0,0-1 0,0 0 0,0 1 0,0 0 0,0 0 0,0-1 0,0 1 0,0-1 0,0 1 0,0 0 0,0 4 0,0 1 0,0 0 0,0-1 0,0-2 0,0 5 0,0-1 0,0-1 0,0 4 0,0 3 0,0-1 0,0-1 0,0-3 0,0-2 0,0 2 0,0-1 0,0-1 0,0-1 0,0-2 0,0 4 0,0-1 0,0 0 0,0-1 0,0-2 0,0 4 0,0 0 0,0-1 0,0 8 0,-5 0 0,0 3 0,0-2 0,0 2 0,2-3 0,1 1 0,1-2 0,1-4 0,0-2 0,0-3 0,0-1 0,0-2 0,0-1 0,1 0 0,-1 1 0,0-1 0,0 0 0,0 0 0,0 1 0,0-1 0,0 1 0,0 0 0,0-1 0,0 1 0,0 0 0,0-5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12:16:53.249"/>
    </inkml:context>
    <inkml:brush xml:id="br0">
      <inkml:brushProperty name="width" value="0.2" units="cm"/>
      <inkml:brushProperty name="height" value="0.2" units="cm"/>
      <inkml:brushProperty name="color" value="#AE198D"/>
      <inkml:brushProperty name="inkEffects" value="galaxy"/>
      <inkml:brushProperty name="anchorX" value="2197.65283"/>
      <inkml:brushProperty name="anchorY" value="-8023.93359"/>
      <inkml:brushProperty name="scaleFactor" value="0.5"/>
    </inkml:brush>
  </inkml:definitions>
  <inkml:trace contextRef="#ctx0" brushRef="#br0">1 0 24575,'0'0'0,"0"4"0,0 7 0,0 4 0,0 5 0,0 2 0,0 2 0,0 1 0,0 1 0,5 0 0,5-1 0,0 0 0,4 0 0,-1 0 0,-3 0 0,2-5 0,-3 0 0,-1-1 0,-3 2 0,-2 0 0,3 2 0,0 0 0,-1 2 0,-2-1 0,0 1 0,3 0 0,0 0 0,4-6 0,-1 1 0,4 0 0,-2 1 0,-2 0 0,-2 2 0,2 1 0,-2 0 0,4 0 0,-2 1 0,-1 0 0,-3 0 0,-1 0 0,-2 0 0,-2-1 0,1 1 0,-2 0 0,1-1 0,-1 1 0,1 0 0,0-5 0</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12:16:56.729"/>
    </inkml:context>
    <inkml:brush xml:id="br0">
      <inkml:brushProperty name="width" value="0.2" units="cm"/>
      <inkml:brushProperty name="height" value="0.2" units="cm"/>
      <inkml:brushProperty name="color" value="#AE198D"/>
      <inkml:brushProperty name="inkEffects" value="galaxy"/>
      <inkml:brushProperty name="anchorX" value="934.45459"/>
      <inkml:brushProperty name="anchorY" value="-10097.25586"/>
      <inkml:brushProperty name="scaleFactor" value="0.5"/>
    </inkml:brush>
  </inkml:definitions>
  <inkml:trace contextRef="#ctx0" brushRef="#br0">0 0 24575,'0'0'0,"4"4"0,12 2 0,-1 4 0,9 4 0,7 4 0,7 3 0,1 2 0,-2 2 0,7 5 0,-3 1 0,2-1 0,2 0 0,2-2 0,-10-1 0,-3-6 0,-5-1 0,-3-1 0,-2-3 0,0 0 0,-1-4 0,1 7 0,-1 3 0,-3 1 0,4-3 0,5 0 0,6 1 0,-4 1 0,4 5 0,-2-4 0,3 1 0,3 0 0,-1-1 0,-3 1 0,-3-5 0,3 0 0,-3 6 0,-1 0 0,-2 2 0,-2-5 0,4-1 0,0 0 0,-2 1 0,0 5 0,-2 1 0,-1 1 0,0-1 0,-1 0 0,-1 3 0,1 0 0,-6 0 0,1-2 0,-6-2 0,1 0 0,-3 3 0,2-5 0,1 0 0,-1-2 0,-4 1 0,2-1 0,-2 1 0,-3-1 0,3-3 0,-2-1 0,-1 1 0,-3 0 0,4-3 0,-1 1 0,-2 5 0,-1 2 0,4-3 0,-1 0 0,4 0 0,-2 0 0,4 6 0,-2 0 0,-2 1 0,-3 0 0,3-1 0,3 3 0,-1 0 0,-2-1 0,-2-1 0,2-1 0,3 3 0,0 0 0,-3-1 0,-2-1 0,8-7 0,-3 4 0,0 0 0,-4-1 0,3 1 0,-3 0 0,-1-1 0,2 0 0,-1 0 0,3 0 0,-1-1 0,3 1 0,-2 0 0,-2-1 0,7 1 0,-2-1 0,3 1 0,-3 0 0,-3-1 0,1-4 0,-2 4 0,-3 1 0,3-4 0,-2 0 0,3-5 0,-1 0 0,-2 1 0,-2 7 0,7 2 0,-1 1 0,-1 1 0,2 4 0,-2 0 0,2-1 0,-2-1 0,-2-2 0,-3-2 0,2 0 0,-1-1 0,-1-1 0,-2 1 0,3-1 0,0 1 0,-1 4 0,-2 1 0,9-1 0,-1 0 0,-2-1 0,-1-2 0,-3 0 0,-3-1 0,-1 0 0,-1-1 0,3-4 0,1-1 0,0 1 0,-2 0 0,0 1 0,-1 2 0,-2 1 0,1 0 0,-1 1 0,0-1 0,-1 1 0,1 0 0,0 0 0,0 0 0,0 0 0,0-1 0,0 1 0,0 0 0,0-1 0,0 1 0,0 0 0,0-6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12:17:03.167"/>
    </inkml:context>
    <inkml:brush xml:id="br0">
      <inkml:brushProperty name="width" value="0.2" units="cm"/>
      <inkml:brushProperty name="height" value="0.2" units="cm"/>
      <inkml:brushProperty name="color" value="#AE198D"/>
      <inkml:brushProperty name="inkEffects" value="galaxy"/>
      <inkml:brushProperty name="anchorX" value="-2473.38013"/>
      <inkml:brushProperty name="anchorY" value="-15030.23633"/>
      <inkml:brushProperty name="scaleFactor" value="0.5"/>
    </inkml:brush>
  </inkml:definitions>
  <inkml:trace contextRef="#ctx0" brushRef="#br0">0 1 24575,'0'0'0,"4"0"0,6 5 0,8-1 0,0 5 0,2 0 0,2 3 0,0-2 0,0 3 0,-4 1 0,5 4 0,0-3 0,1-3 0,0 1 0,-1-3 0,1-2 0,-1-4 0,-5 3 0,1-1 0,4 3 0,-1-1 0,8 0 0,-1 1 0,1-1 0,-7 3 0,2-2 0,0 3 0,0-1 0,0-3 0,-2-3 0,1 4 0,-1-3 0,-1-1 0,1 4 0,0 2 0,-1 0 0,-4 2 0,-1-1 0,2 0 0,4 4 0,2-2 0,0 1 0,1-4 0,-1 3 0,-1 2 0,0-3 0,-2-3 0,1 1 0,0 3 0,0-3 0,-1 3 0,6-3 0,-1 2 0,0-2 0,-5 2 0,-2-3 0,1-2 0,2 2 0,3 2 0,-1-1 0,1-2 0,-1-3 0,3 7 0,0-1 0,0-2 0,-1-2 0,-2 2 0,-1-2 0,0-2 0,-1-2 0,-1-1 0,1 2 0,-1 1 0,1 3 0,-1-2 0,1 1 0,-1-3 0,-3 3 0,-1-2 0,-1-1 0,3 0 0,-1-2 0,2 2 0,1 1 0,0 3 0,1 0 0,-5 2 0,0-1 0,0-1 0,2-4 0,0-1 0,-4 2 0,1 0 0,0-2 0,3 5 0,-1-3 0,2 0 0,-4 3 0,2 4 0,-2-2 0,-2 2 0,1-2 0,5-1 0,2 1 0,-4 1 0,1-1 0,0-1 0,1 1 0,0-3 0,0-1 0,-4 2 0,2-1 0,-2 7 0,2-2 0,-3 4 0,0-3 0,1-3 0,1-4 0,-2 2 0,1-2 0,-5 3 0,2-2 0,2-2 0,-3 4 0,1-2 0,7-2 0,-3 8 0,1-2 0,2-1 0,0-3 0,1 2 0,-1-1 0,2-4 0,4 4 0,0-1 0,1 2 0,7-1 0,0-2 0,-5 3 0,-4-2 0,-2-2 0,-2-1 0,0-2 0,-1-3 0,-3 11 0,-1-2 0,1 0 0,0-2 0,6 3 0,2-1 0,0 1 0,0-1 0,0-2 0,-7 3 0,0-1 0,0 1 0,0-1 0,-3 3 0,0-2 0,-4 3 0,2-3 0,1 3 0,2-3 0,2 3 0,2-3 0,-4 3 0,1-3 0,0-3 0,-4 3 0,2-1 0,-4 1 0,2 0 0,-4 2 0,3 2 0,1-2 0,-2 3 0,3-3 0,-3 2 0,-3 0 0,1 4 0,3-2 0,3 0 0,-3 2 0,-2 0 0,2-2 0,-4 0 0,3 6 0,-2 2 0,-3 0 0,-1 2 0,-4-3 0,0 7 0,-2-2 0,0 0 0,0-1 0,-1-2 0,1-1 0,0 0 0,4-6 0,1 1 0,4-5 0,-1-1 0,9 2 0,2 2 0,-2 2 0,-2 1 0,0-3 0,-3 1 0,1 0 0,0-3 0,-1 1 0,-2 0 0,-3 2 0,6 2 0,-1 0 0,2-3 0,-2 2 0,-2-1 0,-3 1 0,2-4 0,-3-3 0</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4T12:17:06.180"/>
    </inkml:context>
    <inkml:brush xml:id="br0">
      <inkml:brushProperty name="width" value="0.2" units="cm"/>
      <inkml:brushProperty name="height" value="0.2" units="cm"/>
      <inkml:brushProperty name="color" value="#AE198D"/>
      <inkml:brushProperty name="inkEffects" value="galaxy"/>
      <inkml:brushProperty name="anchorX" value="-7915.56738"/>
      <inkml:brushProperty name="anchorY" value="-18769.74805"/>
      <inkml:brushProperty name="scaleFactor" value="0.5"/>
    </inkml:brush>
  </inkml:definitions>
  <inkml:trace contextRef="#ctx0" brushRef="#br0">920 1 24575,'0'0'0,"0"4"0,-5 2 0,0 4 0,-4 4 0,-5-1 0,-4-2 0,2 2 0,-2-3 0,-2-2 0,4 3 0,-2-3 0,4 4 0,-5-2 0,-13 8 0,-12 7 0,-16 9 0,1 1 0,4-5 0,7-1 0,13-4 0,6-5 0,5-7 0,7 1 0,1-5 0,4 3 0,-1 2 0,-2-1 0,3 2 0,-3 2 0,-7 7 0,-17 18 0,-3 6 0,0 1 0,2-4 0,9-5 0,9-5 0,9-4 0,5-4 0,6-1 0,1-7 0</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9T14:05:38.973"/>
    </inkml:context>
    <inkml:brush xml:id="br0">
      <inkml:brushProperty name="width" value="0.2" units="cm"/>
      <inkml:brushProperty name="height" value="0.2" units="cm"/>
      <inkml:brushProperty name="color" value="#AE198D"/>
      <inkml:brushProperty name="inkEffects" value="galaxy"/>
      <inkml:brushProperty name="anchorX" value="14573.08008"/>
      <inkml:brushProperty name="anchorY" value="-1421.32349"/>
      <inkml:brushProperty name="scaleFactor" value="0.5"/>
    </inkml:brush>
  </inkml:definitions>
  <inkml:trace contextRef="#ctx0" brushRef="#br0">9816 545 24575,'0'0'0,"-4"-5"0,-7-5 0,-3 0 0,-5-4 0,-9 2 0,-1-3 0,-1 2 0,0-1 0,2 2 0,0 3 0,-3 3 0,0-8 0,1 2 0,2 2 0,0-3 0,2 2 0,0-2 0,1 2 0,1 3 0,-1 2 0,6-3 0,0 2 0,-6 1 0,0-3 0,-2 1 0,0-8 0,1 1 0,-5 2 0,0-2 0,0-1 0,-2 2 0,0-2 0,-9 3 0,2 3 0,-3-2 0,-7 3 0,4 2 0,3 3 0,0 1 0,5 2 0,-1 0 0,3 1 0,3 1 0,-2-1 0,7-4 0,2-1 0,2 0 0,0-4 0,1 1 0,0 1 0,-1-3 0,1 2 0,-2 1 0,1 2 0,-1 2 0,-4 1 0,-1 1 0,-5 1 0,1 0 0,1-4 0,3-1 0,1 0 0,-3 1 0,1 2 0,1 0 0,-3 1 0,0 0 0,-3 1 0,1 0 0,3-4 0,1-2 0,3 1 0,1 1 0,1 1 0,2 1 0,-1 1 0,1 1 0,-5 0 0,-1 0 0,1 0 0,0 0 0,2 0 0,0 0 0,2 1 0,-1-1 0,2 0 0,-6 0 0,1 0 0,-1 0 0,2 0 0,0 0 0,1 0 0,2 0 0,-5 0 0,-5 0 0,-4 0 0,0 5 0,-3 0 0,4 0 0,-3 0 0,4-2 0,3-1 0,-2 4 0,-3-1 0,3 0 0,2-1 0,2-1 0,3-1 0,2-2 0,1 1 0,1 4 0,1-1 0,-5 1 0,0-1 0,0-1 0,5 4 0,2-1 0,0 4 0,1-1 0,-1-1 0,-1-2 0,-1-2 0,0 3 0,0-1 0,-6-1 0,1 4 0,-1-1 0,1 3 0,-4-1 0,-9-1 0,1 6 0,2-1 0,-2-1 0,-1-4 0,2 2 0,-1 2 0,3-1 0,-1-3 0,3-2 0,-3 3 0,-1-3 0,-3 4 0,-3-1 0,4-2 0,-7-3 0,0 4 0,3-2 0,5-2 0,0 0 0,-5-3 0,3 0 0,-2-2 0,4 0 0,0 0 0,-2 0 0,4 0 0,3-1 0,-2 1 0,4 0 0,2 0 0,3 0 0,1 0 0,2 0 0,1 0 0,1 0 0,-1 0 0,1 0 0,0 0 0,0 0 0,-1 0 0,1 0 0,-1 0 0,0 0 0,1 0 0,4-5 0,1 0 0,-1 0 0,-1 1 0,0 1 0,-2-4 0,-1 1 0,-5 1 0,4-5 0,1 2 0,0-8 0,0 0 0,0 3 0,5-2 0,-5 3 0,0 3 0,3-2 0,1 3 0,4-4 0,0 2 0,-2 3 0,-1 1 0,-2 3 0,-1 1 0,-2-4 0,0 1 0,-1 0 0,0 1 0,0 1 0,0 2 0,0 0 0,1 1 0,-1 0 0,0 0 0,0 0 0,-4 0 0,-1 0 0,-4 0 0,0 1 0,1-1 0,2 5 0,3 0 0,-4 0 0,1 0 0,-4-2 0,1-1 0,2-1 0,1-1 0,3 5 0,-4 0 0,2 0 0,0-1 0,1-2 0,2 0 0,1-1 0,5 4 0,1 1 0,1-2 0,-1 10 0,-2-1 0,0-1 0,3 2 0,0-3 0,5 3 0,-2 2 0,-1-2 0,-1-3 0,-3-3 0,-2 2 0,0-3 0,-7 9 0,1-2 0,-6-1 0,0-4 0,2-2 0,7 1 0,2-1 0,7 4 0,1-2 0,-1-1 0,-2-3 0,-1 4 0,-2-2 0,4 4 0,-1-2 0,4 4 0,0-3 0,-2-1 0,-2 2 0,-2 3 0,-7-2 0,0 3 0,-2 2 0,1-2 0,1-3 0,1-4 0,1 2 0,6 2 0,0 4 0,0-2 0,0-2 0,-2-4 0,0-2 0,-2-4 0,0 0 0,-5-2 0,-1-1 0,0 1 0,1-1 0,1 1 0,-3-6 0,0-4 0,-4-5 0,1 1 0,-9-3 0,-2-2 0,1-2 0,4 3 0,-6-1 0,4 5 0,-1-2 0,3 4 0,-1 3 0,4 3 0,3 3 0,3 2 0,3 0 0,2 2 0,1-1 0,1 1 0,0-1 0,0 1 0,-1-1 0,1 0 0,0 5 0,-1 0 0,1 5 0,-6 4 0,-4-1 0,-1-2 0,1 2 0,2 3 0,-2 2 0,-14 2 0,1 3 0,3-4 0,4-5 0,10 1 0,4-4 0,3 2 0,1-3 0,6 3 0,-1 3 0,4 2 0,-1-2 0,3 1 0,-2-3 0,-7 1 0,-4 3 0,-1 1 0,3 2 0,0-3 0,5 1 0,0-5 0,5 2 0,-2-4 0,3 2 0,-2 2 0,2 2 0,-2-2 0,2 1 0,3 2 0,2 2 0,2 0 0,-3-2 0,2 0 0,-5-5 0,1 2 0,2 1 0,1 2 0,2 2 0,2 1 0,1 2 0,1 0 0,0 1 0,1 0 0,-1-5 0</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9T14:05:49.579"/>
    </inkml:context>
    <inkml:brush xml:id="br0">
      <inkml:brushProperty name="width" value="0.2" units="cm"/>
      <inkml:brushProperty name="height" value="0.2" units="cm"/>
      <inkml:brushProperty name="color" value="#AE198D"/>
      <inkml:brushProperty name="inkEffects" value="galaxy"/>
      <inkml:brushProperty name="anchorX" value="27555.54102"/>
      <inkml:brushProperty name="anchorY" value="-5883.77637"/>
      <inkml:brushProperty name="scaleFactor" value="0.5"/>
    </inkml:brush>
  </inkml:definitions>
  <inkml:trace contextRef="#ctx0" brushRef="#br0">2834 1 24575,'0'0'0,"-4"0"0,-7 5 0,-9 0 0,-5 0 0,-2-1 0,4 4 0,0-1 0,0 0 0,1-3 0,-2-1 0,6 4 0,-1-1 0,0-1 0,-1 4 0,-2-1 0,4 3 0,-1 4 0,5 3 0,-6-2 0,-2 2 0,-2-3 0,4 1 0,0-4 0,-6 2 0,-5 2 0,-2-2 0,1 2 0,1 1 0,2 3 0,-4 2 0,2 1 0,5 1 0,3-4 0,0-1 0,6 1 0,-1 1 0,1 1 0,-3-4 0,0 1 0,-3 0 0,4 2 0,0 0 0,-1-3 0,5 1 0,-2 1 0,-1-5 0,3 2 0,-1-4 0,-2 2 0,3 1 0,-1 8 0,-2 2 0,-2-4 0,-1 6 0,-2-5 0,4-1 0,-1 0 0,5 1 0,4 0 0,-1-4 0,3 0 0,3 0 0,-4 1 0,3 2 0,-4 1 0,-3-5 0,1 2 0,-3-5 0,3 0 0,-2 2 0,3 7 0,-2 6 0,3 3 0,-3 0 0,-2 3 0,2-1 0,4-2 0,-3-2 0,3-3 0,3-1 0,-3-6 0,-3 3 0,1 6 0,2 0 0,-2 0 0,-2 9 0,1 0 0,3-2 0,3-3 0,2-2 0,-2-4 0,1-1 0,1-2 0,-4 0 0,2-1 0,-5-5 0,3 0 0,0 5 0,4 6 0,-4 2 0,1 0 0,2-2 0,2 0 0,1-3 0,1 0 0,2-2 0,0 0 0,-5-1 0,0 1 0,0-1 0,2 1 0,0 4 0,1 10 0,1 1 0,1-1 0,0-3 0,0 1 0,0-2 0,0-3 0,0-2 0,0-2 0,1-2 0,-1-1 0,0-1 0,0 5 0,0 6 0,0-1 0,0 5 0,0 2 0,0-1 0,0-4 0,0-2 0,0-4 0,0-3 0,0-1 0,0-1 0,0-1 0,0 5 0,0 0 0,0 0 0,0 0 0,0-2 0,0 0 0,0-2 0,0 0 0,0 0 0,0 0 0,0-1 0,0 1 0,-5 4 0,0 0 0,-5 1 0,1-1 0,-4-1 0,-3-7 0,2 5 0,2-1 0,-1 1 0,-2-1 0,-3 1 0,2-1 0,-1 0 0,3 0 0,-6-5 0,3-1 0,-2-4 0,4 1 0,-2-5 0,-1-2 0,4 1 0,-3 3 0,5 4 0,-8-3 0,-1 3 0,2 1 0,-1-2 0,4 1 0,-1-3 0,0 1 0,-2-4 0,-2-2 0,-2-3 0,-1-2 0,0-3 0,-1 0 0,-5 8 0,-5 1 0,0-1 0,1 4 0,-3-3 0,2-1 0,2-3 0,3-2 0,2-2 0,2-2 0,0 0 0,2 0 0,-1 0 0,1-1 0,0 1 0,0 0 0,-1-1 0,1 1 0,4 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9T14:05:53.293"/>
    </inkml:context>
    <inkml:brush xml:id="br0">
      <inkml:brushProperty name="width" value="0.2" units="cm"/>
      <inkml:brushProperty name="height" value="0.2" units="cm"/>
      <inkml:brushProperty name="color" value="#AE198D"/>
      <inkml:brushProperty name="inkEffects" value="galaxy"/>
      <inkml:brushProperty name="anchorX" value="31404.31836"/>
      <inkml:brushProperty name="anchorY" value="-9035.06348"/>
      <inkml:brushProperty name="scaleFactor" value="0.5"/>
    </inkml:brush>
  </inkml:definitions>
  <inkml:trace contextRef="#ctx0" brushRef="#br0">2266 2 24575,'0'0'0,"-8"0"0,-14 0 0,-12 0 0,-10 0 0,-6 0 0,-2 5 0,-1 0 0,4 0 0,7-1 0,5-1 0,1-1 0,3-1 0,3 0 0,1-1 0,3 0 0,-4-1 0,0 1 0,-5 0 0,2 0 0,1 0 0,-4 0 0,-2 5 0,-4 5 0,-8 4 0,3 1 0,3 7 0,1-3 0,4 2 0,-5 1 0,-2 1 0,2 0 0,5-4 0,-1-5 0,9 1 0,3-5 0,3-2 0,2-3 0,0-3 0,0-1 0,-1-1 0,1 0 0,-1-1 0,0 1 0,-1-1 0,0 1 0,1 0 0,4-5 0,0 0 0,6-5 0,3-4 0,0 1 0,-3 2 0,2-2 0,3-3 0,2-2 0,-2 3 0,2-3 0,-4 4 0,-3 4 0,1-2 0,-2 3 0,-3 2 0,3-3 0,-2 2 0,-1 2 0,-2 2 0,-2 1 0,-1-3 0,-1 0 0,-1 1 0,5-4 0,0 1 0,0 2 0,-1 1 0,0 2 0,-2 1 0,-1 1 0,0 1 0,-1 0 0,0 0 0,1 1 0,-1-1 0,0 0 0,5 0 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9T14:05:58.813"/>
    </inkml:context>
    <inkml:brush xml:id="br0">
      <inkml:brushProperty name="width" value="0.2" units="cm"/>
      <inkml:brushProperty name="height" value="0.2" units="cm"/>
      <inkml:brushProperty name="color" value="#AE198D"/>
      <inkml:brushProperty name="inkEffects" value="galaxy"/>
      <inkml:brushProperty name="anchorX" value="34685.66797"/>
      <inkml:brushProperty name="anchorY" value="-8019"/>
      <inkml:brushProperty name="scaleFactor" value="0.5"/>
    </inkml:brush>
  </inkml:definitions>
  <inkml:trace contextRef="#ctx0" brushRef="#br0">7657 1136 24575,'0'0'0,"-8"-4"0,-4-12 0,-3 1 0,-4-4 0,-2-3 0,3-1 0,-6-1 0,-1 0 0,-1-2 0,-1 6 0,6 0 0,0 5 0,6-1 0,-6 0 0,4-3 0,-2-1 0,4-3 0,-1 0 0,-1-11 0,2-2 0,-1 1 0,4 2 0,-3 7 0,4 2 0,-3 2 0,3 1 0,-3-1 0,3 0 0,-2 3 0,2 1 0,-2 3 0,2 0 0,2-2 0,-2 4 0,2-3 0,-7 4 0,1-3 0,-3-1 0,-2 2 0,3-2 0,-1 3 0,4-2 0,-1 4 0,3-8 0,-7 3 0,-2 3 0,-2-2 0,-2 3 0,-1 3 0,5-2 0,-4 3 0,-1 1 0,5-2 0,0 1 0,0 2 0,5-4 0,-1 2 0,-1 2 0,-7 1 0,-1-3 0,-2 1 0,0 1 0,1 2 0,0-3 0,1 0 0,1 1 0,0 2 0,0 1 0,1 2 0,-1 0 0,5-4 0,1-1 0,-1 1 0,0 1 0,-2 2 0,0 0 0,-7 1 0,5-4 0,-1-1 0,1 2 0,0 0 0,-4 1 0,-2 1 0,1 1 0,1 1 0,0 0 0,2 0 0,0 0 0,1 1 0,0-1 0,1 0 0,-1 0 0,1 0 0,-1 0 0,1 0 0,-1 0 0,0 0 0,-4 0 0,-1 0 0,0 0 0,2 0 0,0 0 0,1 0 0,2 0 0,0 0 0,0 0 0,0 0 0,1 0 0,-1 0 0,-4 0 0,-1 0 0,1 0 0,0 0 0,1 0 0,2 0 0,0 0 0,1 0 0,0 0 0,1 0 0,-1 0 0,1 0 0,-1 0 0,1 0 0,-1 0 0,1 0 0,-6 0 0,0 0 0,1 0 0,0 0 0,-4 0 0,-3 0 0,0 0 0,-3 0 0,2 0 0,-3 0 0,3 0 0,3 0 0,3 0 0,-2 0 0,-3 0 0,0 0 0,2 0 0,3 0 0,2 0 0,-3 0 0,1 0 0,1 0 0,2 0 0,1 0 0,1 0 0,0 0 0,1 0 0,1 0 0,-1 0 0,1 0 0,0 0 0,-1 0 0,0 0 0,-4-5 0,-11 0 0,-4 0 0,-5 1 0,3 1 0,-1 1 0,-5 1 0,5 0 0,-6 1 0,6 1 0,4-1 0,6 0 0,5 0 0,3 0 0,3 0 0,2 0 0,0 0 0,0 0 0,1 0 0,-6 0 0,-5 0 0,-1 0 0,2 0 0,-4 5 0,2 0 0,3 0 0,1-1 0,3-1 0,-8-1 0,0-1 0,-3 5 0,1-1 0,3 0 0,-2-1 0,2-2 0,-2 0 0,2-1 0,-3-1 0,3 0 0,1 0 0,4 0 0,-3 0 0,1 0 0,2-1 0,1 1 0,2 0 0,1 0 0,-4 0 0,0 0 0,0 5 0,6 6 0,-3 4 0,-4-1 0,0-2 0,-1-2 0,7 0 0,2-1 0,1 2 0,-4 4 0,-7 2 0,1-1 0,-1-3 0,2-4 0,7 2 0,1-3 0,7 3 0,5 3 0,-1 3 0,-1-1 0,2 1 0,-3 2 0,-3 12 0,-16 21 0,-9 16 0,-11 20 0,-8 19 0,-2-3 0,0 1 0,9-11 0,7-17 0,13-16 0,7-20 0,4-11 0,2-7 0,5-3 0,0-1 0,4 0 0,3 2 0,3 1 0,3 0 0,2 2 0,1 1 0,0 0 0,1 4 0,-5 6 0,-6 0 0,1 4 0,-5 13 0,-3 8 0,-8 12 0,3 4 0,-2-1 0,-5 0 0,5-1 0,0-5 0,1-1 0,-1-9 0,5-9 0,-4-5 0,4-6 0,4-1 0,-1 1 0,5-2 0,-3-3 0,4-3 0,2 3 0,3 2 0,2-1 0,1-1 0,2 3 0,0-3 0,0-2 0,-4-2 0,-1 2 0,0 5 0,1-2 0,1-1 0,1 2 0,-4-1 0,1 2 0,0-2 0,1-2 0,1-3 0,1-1 0,1-3 0,1 0 0,0-2 0,0 0 0,0 1 0,1-1 0,-1 0 0,0 1 0,0-1 0,0 1 0,0-1 0,0 1 0,0 5 0,5 4 0,5 6 0,0 9 0,5 3 0,2 2 0,-2-5 0,-3-1 0,1-6 0,-2-5 0,2-4 0,-3-5 0,-2 3 0,-2-1 0,2-1 0,-2-1 0,0-1 0,-2-2 0,4 5 0,3 0 0,0 5 0,3 8 0,-1 5 0,-4 2 0,-2-3 0,-3 1 0,-1-7 0,-3-4 0,0-4 0,0-4 0,-1 2 0,1-1 0,-1-1 0,1-1 0,0-1 0,0 3 0,0 6 0,0-2 0,0 0 0,0-2 0,-5-3 0,0-1 0,0-2 0,-4-6 0,-4-6 0,-4-5 0,-3-4 0,-3 2 0,-1-2 0,-11 5 0,-6-2 0,-4-1 0,-4-1 0,-6-3 0,4 4 0,5-1 0,6-1 0,5-1 0,6-1 0,2-2 0,2 0 0,1-1 0,1 0 0,-1 0 0,1 0 0,-1-1 0,0 1 0,-1 0 0,0 0 0,1 0 0,-6 0 0,1 0 0,4 0 0</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4-29T14:07:22.021"/>
    </inkml:context>
    <inkml:brush xml:id="br0">
      <inkml:brushProperty name="width" value="0.2" units="cm"/>
      <inkml:brushProperty name="height" value="0.2" units="cm"/>
      <inkml:brushProperty name="color" value="#AE198D"/>
      <inkml:brushProperty name="inkEffects" value="galaxy"/>
      <inkml:brushProperty name="anchorX" value="43358.13281"/>
      <inkml:brushProperty name="anchorY" value="-10997.91602"/>
      <inkml:brushProperty name="scaleFactor" value="0.5"/>
    </inkml:brush>
  </inkml:definitions>
  <inkml:trace contextRef="#ctx0" brushRef="#br0">1160 0 24575,'0'0'0,"0"4"0,0 7 0,0 4 0,0 4 0,0 3 0,0 2 0,5 2 0,0-1 0,0 1 0,-1-1 0,-1 1 0,-1-1 0,-1 0 0,4-1 0,6 1 0,-1 0 0,4-5 0,-2 4 0,3-4 0,-3 0 0,2-4 0,2 0 0,-2 2 0,2-4 0,-3 2 0,2 6 0,2-2 0,-3 1 0,2-3 0,-3-1 0,-3 1 0,1-3 0,-2 2 0,3-4 0,-3 1 0,-1 3 0,2 1 0,4 3 0,3-3 0,-2 0 0,2 2 0,2 1 0,-3 1 0,1-4 0,-4 1 0,-3 1 0,1 0 0,-2 2 0,3 1 0,3 1 0,3-4 0,-3-1 0,3 1 0,1 1 0,1 0 0,2 2 0,-3 1 0,5 1 0,1-1 0,0 1 0,1 5 0,1 0 0,3-1 0,1-4 0,-6-3 0,-1-5 0,-6-1 0,-1-4 0,1-3 0,-4 1 0,2-2 0,1-1 0,2 2 0,-3 3 0,1 0 0,2-3 0,-4 3 0,-3 3 0,1-3 0,2-1 0,3 1 0,2 3 0,2 7 0,1-1 0,-3 1 0,-1 1 0,-3 0 0,-5 1 0,1-4 0,-3 4 0,3 1 0,-3 0 0,3 1 0,-1 0 0,-3 0 0,-2 4 0,2 5 0,-1 5 0,4 9 0,-2 3 0,3 2 0,-1 0 0,-2 4 0,-3-6 0,-2-6 0,-1-6 0,-3-7 0,0-3 0,5-9 0,0-2 0,-1 0 0,0 0 0,-1 1 0,-2 7 0,0 1 0,0 6 0,-1 4 0,0 5 0,-1-2 0,1-3 0,0-3 0,0-5 0,0-1 0,0-3 0,0-1 0,0-1 0,0 0 0,0 5 0,0 5 0,0 0 0,0 0 0,0-3 0,0-1 0,0-3 0,0 0 0,0-2 0,0-1 0,0 10 0,0 1 0,0-1 0,0-1 0,0-3 0,0-1 0,0 2 0,0 5 0,0-1 0,0 3 0,0-1 0,0-3 0,0-3 0,0-2 0,0-2 0,0-1 0,0-1 0,0-1 0,0 0 0,5 0 0,0 0 0,0 1 0,-1-1 0,-1 1 0,4-6 0,-1 1 0,4-5 0,-1 0 0,-1 2 0,-2 1 0,2-2 0,0 1 0,3-3 0,-2 1 0,4 2 0,8-3 0,-2 1 0,2-2 0,1-3 0,-4 1 0,1-2 0,-5 3 0,-3 3 0,-4 8 0,-8 7 0,-3 8 0,-1 0 0,0-1 0,1 2 0,2 3 0,0-4 0,1-2 0,-4-4 0,0 3 0,-5-8 0,1-1 0,1-2 0,2-2 0,2 6 0,-3 6 0,1-1 0,1 0 0,-4-1 0,1 2 0,2-1 0,-4-2 0,2-2 0,-4-1 0,2-2 0,1 0 0,3-2 0,3 1 0,1-1 0,1 0 0,-4 1 0,0-1 0,0 1 0,2-1 0,0 1 0,1-1 0,2 6 0,-6-5 0,1 0 0,0-2 0,2 1 0,0-1 0,1 1 0,-4 0 0,1 1 0,0-1 0,1 1 0,-4-6 0,1 1 0,-3 0 0,0 0 0,-3 2 0,2 1 0,-3 0 0,3 1 0,-3-4 0,2 5 0,3 0 0,-1-4 0,1 0 0,2-1 0,-3 2 0,-2 0 0,0 1 0,-3 1 0,3 1 0,-3-6 0,3 1 0,-2-5 0,3 0 0,2 2 0,-2-3 0,-2-3 0,-4 1 0,-3-3 0,-2 4 0,-2-4 0,5 4 0,-1-2 0,-5-3 0,-2-2 0,0-3 0,0-1 0,0-1 0,1-1 0,0 0 0,1-1 0,0 1 0,5 4 0,1 1 0,-1 0 0,0-1 0,-2-1 0,-5-1 0,-2-1 0,0 4 0,0 0 0,1 0 0,1-1 0,1-1 0,1-1 0,0-2 0,1 1 0,-1-1 0,1 0 0,-1-1 0,1 1 0,-1 0 0,1 0 0,-1 0 0,0 0 0,-4 0 0,-1 0 0,0 0 0,2 0 0,0 0 0,1 0 0,1 0 0,1 0 0,1 0 0,-1 0 0,-4 0 0,-1-5 0,1 0 0,0 0 0,2 1 0,0 1 0,1 1 0,6-4 0,0 0 0,1 1 0,-1 1 0,3-3 0,0 0 0,-2 1 0,-1 2 0,4-4 0,-2 1 0,4-3 0,-1 0 0,-2 2 0,-2 2 0,-2-2 0,-1-5 0,-2 2 0,-1 2 0,5-3 0,0 2 0,1 3 0,-2 1 0,-1 3 0,-1 1 0,4-3 0,0 0 0,-1 0 0,0 2 0,-2 0 0,-1 2 0,4-10 0,0 1 0,-1 0 0,-6 2 0,4-3 0,-1 2 0,1 2 0,3-3 0,1 1 0,4-2 0,-1 1 0,-2 2 0,-1 2 0,2-2 0,-1 1 0,-2 1 0,4-3 0,3-4 0,4-3 0,3 1 0</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07T08:29:22.112"/>
    </inkml:context>
    <inkml:brush xml:id="br0">
      <inkml:brushProperty name="width" value="0.2" units="cm"/>
      <inkml:brushProperty name="height" value="0.2" units="cm"/>
      <inkml:brushProperty name="color" value="#AE198D"/>
      <inkml:brushProperty name="inkEffects" value="galaxy"/>
      <inkml:brushProperty name="anchorX" value="-9350.18066"/>
      <inkml:brushProperty name="anchorY" value="9627.11816"/>
      <inkml:brushProperty name="scaleFactor" value="0.5"/>
    </inkml:brush>
  </inkml:definitions>
  <inkml:trace contextRef="#ctx0" brushRef="#br0">0 7743 24575,'0'0'0,"0"4"0,6 2 0,4 4 0,5-1 0,-1 4 0,8-1 0,-3 2 0,2 2 0,6 3 0,6 7 0,5 3 0,0 5 0,4 5 0,-3-1 0,1-2 0,3-2 0,1 1 0,2 3 0,7 3 0,-4-7 0,0 3 0,0-4 0,-1 3 0,1-2 0,0-2 0,0 2 0,5-5 0,-5 2 0,5-2 0,5 0 0,-1 3 0,-5-5 0,2 3 0,-1-6 0,-6 0 0,-2 3 0,5 5 0,-5 1 0,1 0 0,-1-2 0,6 3 0,1-2 0,0 4 0,5-6 0,4 2 0,4-1 0,9-7 0,-3-1 0,11 3 0,-4 1 0,-5-5 0,-2 0 0,-6-1 0,-6-4 0,-4 0 0,-3 1 0,-3 2 0,0 1 0,3-3 0,5 0 0,-4 2 0,3-5 0,-6-3 0,4 1 0,-2-3 0,5-2 0,-1-4 0,-1-1 0,3-2 0,-1 0 0,-1-2 0,-3 1 0,-1-1 0,-2 1 0,4 0 0,-1-1 0,0 6 0,9 0 0,-1 0 0,4-1 0,3-1 0,1-1 0,3-1 0,0 0 0,1-1 0,1 0 0,-6-1 0,-4 1 0,4-5 0,-9 0 0,-3 0 0,1-4 0,-2-4 0,3 0 0,4-7 0,3 2 0,8-2 0,-2-1 0,1-1 0,6 4 0,-1-1 0,-4-1 0,-1 0 0,-6-2 0,-10-1 0,-1-1 0,-7 5 0,-7-1 0,3 0 0,0-1 0,2-1 0,2-5 0,4-2 0,7-5 0,0 0 0,4-4 0,-2 7 0,2-8 0,2 8 0,-2 1 0,-8-2 0,-3 6 0,-9 2 0,-1 0 0,-1 2 0,-8-1 0,-5 4 0,-2 1 0,2 4 0,-6-1 0,0-2 0,-1-6 0,-4-8 0,0-1 0,0-6 0,2 1 0,6-3 0,-4-2 0,2-3 0,-1 4 0,-4-7 0,5-6 0,0-12 0,1 0 0,1 1 0,-1 3 0,1 4 0,-6-2 0,5-2 0,0-3 0,-4 1 0,0-2 0,4 3 0,-3-1 0,0-7 0,0 2 0,1-2 0,-5 5 0,0 4 0,2-1 0,0-1 0,7-2 0,5-8 0,2-8 0,0-5 0,-7 4 0,2 1 0,-1 9 0,0 1 0,-2 12 0,0 6 0,-6 3 0,0 3 0,-5 6 0,0 5 0,-4 0 0,-2-2 0,1 3 0,3-3 0,4-2 0,2-3 0,3-1 0,-3-8 0,0-6 0,1 0 0,1 0 0,-3-3 0,0 2 0,6 3 0,-4-4 0,-3 8 0,0 7 0,-5 2 0,-2 6 0,-5-1 0,-2 4 0,-1-2 0,3 7 0,-1 3 0,1-7 0,-2 0 0,5 5 0,-2-2 0,0 1 0,-1-3 0,3 0 0,-1 2 0,-1 1 0,3-7 0,-1 0 0,-1 1 0,-2 3 0,3-2 0,-2 1 0,0 3 0,-2 1 0,-1 3 0,-1 1 0,3-9 0,5-5 0,0 0 0,-1-2 0,-2-7 0,-2-3 0,-3 4 0,0 5 0,3-4 0,0 5 0,0-2 0,-1 5 0,-1-2 0,-1 5 0,3-3 0,1 3 0,4-7 0,-1 3 0,-2-8 0,-1-6 0,-2 2 0,-2 6 0,-1 5 0,0 1 0,-2 0 0,1 3 0,0 3 0,-1 3 0,1 2 0,0-2 0,0 0 0,0 2 0,0 1 0,0-4 0,0-4 0,0 0 0,0 2 0,0-7 0,0-4 0,0-2 0,0 2 0,5 5 0,0-5 0,0-2 0,-1 4 0,-1 4 0,-1-1 0,-1 0 0,-1 2 0,0 3 0,0-2 0,0-2 0,0-2 0,-1 1 0,1-2 0,0-6 0,0-2 0,0-11 0,0-7 0,0-8 0,-5-14 0,0-1 0,0-4 0,1 2 0,1 5 0,1 4 0,1-1 0,1 2 0,0 8 0,0 7 0,0 2 0,0 5 0,1 4 0,-1 3 0,0-2 0,0 1 0,0 1 0,0 1 0,0 2 0,0 5 0,0 6 0,0 6 0,0-6 0,0 3 0,0 2 0,0 3 0,0-3 0,0-2 0,0 6 0</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07T08:29:37.958"/>
    </inkml:context>
    <inkml:brush xml:id="br0">
      <inkml:brushProperty name="width" value="0.2" units="cm"/>
      <inkml:brushProperty name="height" value="0.2" units="cm"/>
      <inkml:brushProperty name="color" value="#AE198D"/>
      <inkml:brushProperty name="inkEffects" value="galaxy"/>
      <inkml:brushProperty name="anchorX" value="-26422.99805"/>
      <inkml:brushProperty name="anchorY" value="20947.39453"/>
      <inkml:brushProperty name="scaleFactor" value="0.5"/>
    </inkml:brush>
  </inkml:definitions>
  <inkml:trace contextRef="#ctx0" brushRef="#br0">0 0 24575,'0'0'0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05-07T08:29:43.588"/>
    </inkml:context>
    <inkml:brush xml:id="br0">
      <inkml:brushProperty name="width" value="0.2" units="cm"/>
      <inkml:brushProperty name="height" value="0.2" units="cm"/>
      <inkml:brushProperty name="color" value="#AE198D"/>
      <inkml:brushProperty name="inkEffects" value="galaxy"/>
      <inkml:brushProperty name="anchorX" value="-27438.99805"/>
      <inkml:brushProperty name="anchorY" value="19931.39453"/>
      <inkml:brushProperty name="scaleFactor" value="0.5"/>
    </inkml:brush>
  </inkml:definitions>
  <inkml:trace contextRef="#ctx0" brushRef="#br0">0 6044 24575,'0'0'0,"0"-4"0,0-7 0,0-4 0,0-4 0,0-4 0,0-1 0,0-6 0,0 0 0,0-1 0,0-4 0,0 2 0,0 1 0,0 2 0,0 1 0,0 3 0,0 0 0,0 1 0,0 1 0,0 0 0,0-1 0,0 1 0,0 0 0,0-1 0,0 0 0,0 1 0,0-1 0,0-4 0,0-1 0,0 0 0,0 1 0,0 2 0,0 0 0,0 1 0,0 1 0,0 1 0,0-1 0,0 1 0,0-1 0,0 1 0,0-1 0,0-4 0,0-1 0,0 0 0,0 2 0,0-5 0,0 1 0,0 1 0,0-3 0,0 1 0,0-3 0,0 1 0,0-2 0,0 1 0,0 2 0,0 3 0,0-2 0,0-4 0,0-3 0,0 1 0,0 2 0,0-1 0,0-2 0,0 2 0,0 3 0,0-2 0,0 3 0,0 2 0,0 2 0,0 3 0,0-4 0,0 0 0,0 2 0,0 0 0,0 2 0,0-4 0,0 1 0,0 0 0,0 1 0,0 2 0,0-5 0,0 2 0,0 0 0,5 1 0,0 2 0,0 0 0,-1-3 0,-1 0 0,-1-5 0,4 2 0,5-5 0,-1 3 0,-1-4 0,-2 3 0,-3 2 0,-1-2 0,-2-2 0,0 1 0,-1 2 0,-1-1 0,1 2 0,-1 1 0,1 4 0,5 1 0,0 2 0,0-4 0,-1 0 0,-1-4 0,-1 0 0,-1 2 0,-1 1 0,0 3 0,0 1 0,0 1 0,0 1 0,-1 1 0,6 0 0,1-5 0,-1-1 0,-1 1 0,-1 0 0,4-8 0,-1 0 0,5-4 0,-2 3 0,-1-8 0,-3 3 0,4 4 0,-2 3 0,-1 0 0,-1-8 0,-3 3 0,0 2 0,-1-2 0,-1 4 0,-1 3 0,6 4 0,0 2 0,-1 1 0,0 2 0,-1-4 0,4 0 0,-1 0 0,5-4 0,-2-5 0,-1 2 0,3-4 0,-2 3 0,3 2 0,-2-1 0,3-3 0,-2 2 0,-2 2 0,2-7 0,-2 3 0,-2 2 0,-3 3 0,4 3 0,-1 3 0,-2 2 0,-1 1 0,-1 1 0,-1 0 0,-2 0 0,5 4 0,1-4 0,-1 0 0,3 4 0,0-1 0,4 5 0,3 0 0,-1-2 0,1-1 0,-1-1 0,-4-3 0,1 5 0,-1-2 0,2 1 0,-2-2 0,-2-1 0,2 4 0,-1-1 0,3 5 0,-2-2 0,3 4 0,-3-1 0,-1-3 0,2-3 0,-2-1 0,2 2 0,-1-1 0,3 5 0,3-2 0,3 4 0,-3-2 0,2 3 0,1-3 0,-3-1 0,1-4 0,1-2 0,-3-1 0,7 3 0,-4-1 0,1 5 0,-3-1 0,1 4 0,0-7 0,3 3 0,6 3 0,-3-2 0,1 4 0,-1 2 0,-4-1 0,0 2 0,0-4 0,1 2 0,2 2 0,1 3 0,0 1 0,-4-3 0,1 1 0,0 1 0,1 1 0,1 2 0,0 0 0,2 2 0,0-10 0,1 0 0,0 0 0,0 2 0,0 2 0,0-2 0,-1 1 0,6 1 0,0 2 0,-1 1 0,0 2 0,-1 0 0,3 1 0,0 0 0,-1 0 0,-1 1 0,-1-1 0,-2 0 0,0 0 0,-1 0 0,-1 0 0,1 0 0,-1 0 0,5 0 0,1 0 0,-1 0 0,0 0 0,-1 0 0,-2 0 0,0 0 0,-1 0 0,0 0 0,-1 0 0,1 0 0,4 0 0,1 0 0,-1 0 0,0 0 0,-1 0 0,3 0 0,0 0 0,-1 0 0,-1 0 0,-2 0 0,0 10 0,-2 0 0,0 0 0,0-2 0,-1-2 0,1-2 0,4-2 0,-4 4 0,-1-1 0,0 0 0,-1-1 0,1-2 0,0 5 0,5-2 0,-5 6 0,1-2 0,-2-1 0,1 3 0,-1-2 0,1-2 0,0 8 0,1-1 0,-1 2 0,1-2 0,-6 2 0,6 2 0,0 2 0,0-4 0,1 7 0,0 1 0,4-3 0,1 0 0,-1 0 0,-1-4 0,-6 0 0,-2-3 0,5 5 0,0 3 0,0 1 0,1-3 0,-1 1 0,-5-1 0,0-3 0,-1 5 0,1-4 0,0 2 0,2-5 0,0 2 0,2-5 0,-1-2 0,-4 1 0,0-2 0,-5 2 0,0-1 0,-3 3 0,2 2 0,1 3 0,3 3 0,3-3 0,-3 1 0,0-4 0,-3 1 0,1 1 0,-4 3 0,-3 0 0,2 3 0,-3 1 0,-1 0 0,-3 1 0,4-5 0,-2 0 0,4 0 0,0 1 0,3-5 0,-3 2 0,-1 1 0,-2 1 0,1-3 0,-1 1 0,-1 0 0,-2 2 0,4 2 0,-2 6 0,0 1 0,3-4 0,-1-1 0,-2-1 0,4-6 0,-2 1 0,4 1 0,-2 0 0,-1 3 0,-3 0 0,-2 1 0,-2 2 0,-1-1 0,-1 1 0,-1 0 0,6-5 0,-1 0 0,1 0 0,4-5 0,-1 2 0,-1 1 0,-2 1 0,-2 3 0,-1 0 0,4-3 0,-1 0 0,0 6 0,-1 1 0,-2 1 0,0 0 0,-1 0 0,-1-1 0,0 0 0,0-5 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19B79-8CA9-35F1-CB4D-DB4D0BDF04A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475C4DB2-6C17-07E1-2D58-2436D5FC75A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1879C81C-8D6E-3D22-CD47-0A681E5E5855}"/>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5" name="Footer Placeholder 4">
            <a:extLst>
              <a:ext uri="{FF2B5EF4-FFF2-40B4-BE49-F238E27FC236}">
                <a16:creationId xmlns:a16="http://schemas.microsoft.com/office/drawing/2014/main" id="{000AA3D6-13EB-2E04-A342-E242FB317D28}"/>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2B56C64E-78D3-74D7-C79D-009276D0F134}"/>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1715506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CBAA7-9E41-C383-6021-6BD63E56231E}"/>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6789C577-1591-CBD8-658D-C933DA277D9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D3FBC79E-B89C-2B52-DD2B-B61048270AC8}"/>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5" name="Footer Placeholder 4">
            <a:extLst>
              <a:ext uri="{FF2B5EF4-FFF2-40B4-BE49-F238E27FC236}">
                <a16:creationId xmlns:a16="http://schemas.microsoft.com/office/drawing/2014/main" id="{FF86063F-4D03-E09A-A446-BD5676302795}"/>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7854E304-1C9F-E9A0-73D1-2E840387CE9E}"/>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4128721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8F93-816C-F04A-D399-49B8A3DB53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8D77330A-B7F2-5C1C-5F2B-8803B884B4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46C8FC-A105-9490-8EF4-B1F718E3830C}"/>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5" name="Footer Placeholder 4">
            <a:extLst>
              <a:ext uri="{FF2B5EF4-FFF2-40B4-BE49-F238E27FC236}">
                <a16:creationId xmlns:a16="http://schemas.microsoft.com/office/drawing/2014/main" id="{34F0D377-7369-A973-163E-C24EC17FB745}"/>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6AE6490E-52D9-3A90-1DA3-F608409167F3}"/>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32351074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3120A-43A9-399A-161F-89A6A2761854}"/>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36F57F6B-36AC-B8E2-ACAC-5603205E6E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FFBFAFC9-7315-E5A1-6582-9F321C905A2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36CFA3E0-FF4E-D08C-7311-774C1EE45644}"/>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6" name="Footer Placeholder 5">
            <a:extLst>
              <a:ext uri="{FF2B5EF4-FFF2-40B4-BE49-F238E27FC236}">
                <a16:creationId xmlns:a16="http://schemas.microsoft.com/office/drawing/2014/main" id="{405B6BE1-3C6F-7F3D-EED0-E19DA85BB152}"/>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109D9E01-B180-A2A4-2E0E-EDF210D48B74}"/>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1143101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98017-E4CB-7F2B-21CF-4567194D2D4A}"/>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4CFDC305-7F21-2DEC-844C-8DA480D963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48EE186-48D6-0966-592C-E76E683A90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89531CED-E78C-8770-547B-79169E4C85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D61428-AE43-5EDF-5FB3-CD2EE27B00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887F1E43-1DB7-B243-32AE-7647C5B6B4F5}"/>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8" name="Footer Placeholder 7">
            <a:extLst>
              <a:ext uri="{FF2B5EF4-FFF2-40B4-BE49-F238E27FC236}">
                <a16:creationId xmlns:a16="http://schemas.microsoft.com/office/drawing/2014/main" id="{B3BFFA3C-63B8-E9F9-1229-BD1C96FFA5F2}"/>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E1594D0D-9AC3-111C-5D32-9D317D5081F3}"/>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4107146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ED5FB-1B95-A439-F053-3F8F33BB8D0F}"/>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A3047DD1-E14D-80B2-13F7-4C28FC8F4D7B}"/>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4" name="Footer Placeholder 3">
            <a:extLst>
              <a:ext uri="{FF2B5EF4-FFF2-40B4-BE49-F238E27FC236}">
                <a16:creationId xmlns:a16="http://schemas.microsoft.com/office/drawing/2014/main" id="{F637AEC2-D6E9-6FF0-536D-91C478A3BCD1}"/>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AFA0D7F2-576D-06B9-0B74-835443150490}"/>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3558061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22115A-D932-8992-533A-C18B82C9C1E0}"/>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3" name="Footer Placeholder 2">
            <a:extLst>
              <a:ext uri="{FF2B5EF4-FFF2-40B4-BE49-F238E27FC236}">
                <a16:creationId xmlns:a16="http://schemas.microsoft.com/office/drawing/2014/main" id="{A24033E6-C3E0-735C-36C3-3AC627B8459C}"/>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61CE16DB-500E-3E30-60A2-4EFAD4868687}"/>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359522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975FA-2C4B-FE17-951C-80AE2897DC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8535023F-EBFB-C135-9676-25FA909B820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10A95E8E-D9D8-D35D-A50A-9C549A8E50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14132F-CB6F-6B68-4C96-47C2FFC60FD8}"/>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6" name="Footer Placeholder 5">
            <a:extLst>
              <a:ext uri="{FF2B5EF4-FFF2-40B4-BE49-F238E27FC236}">
                <a16:creationId xmlns:a16="http://schemas.microsoft.com/office/drawing/2014/main" id="{9A578718-EB8F-DB99-34CC-3B813A1E2565}"/>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CBB02E17-BBD8-FC51-F14F-AB2742750949}"/>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32132035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C1ACB-43EA-3C1B-D501-2F7A139DE5B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542A77B4-CAD7-03C3-ECCC-1254561022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C4C97251-2A5C-FFE1-D104-B627AF6F2A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53D689-7261-B4F4-CDDD-FFFACDD8545C}"/>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6" name="Footer Placeholder 5">
            <a:extLst>
              <a:ext uri="{FF2B5EF4-FFF2-40B4-BE49-F238E27FC236}">
                <a16:creationId xmlns:a16="http://schemas.microsoft.com/office/drawing/2014/main" id="{564678FE-F11A-3944-3169-90E08FEE2563}"/>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542D3053-0C28-6A4A-B776-240316059D83}"/>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35356243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85602-EF05-C965-5A2C-CEFB84A4AE01}"/>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441C7854-CAB4-8F4A-1A52-1923994E88F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9CA4CCED-7A3D-3B3A-EFBA-443B81883239}"/>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5" name="Footer Placeholder 4">
            <a:extLst>
              <a:ext uri="{FF2B5EF4-FFF2-40B4-BE49-F238E27FC236}">
                <a16:creationId xmlns:a16="http://schemas.microsoft.com/office/drawing/2014/main" id="{A1802C1C-8E7E-38EA-5ED7-727527869144}"/>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5D586B05-6D4D-D981-E147-F73FB8C602C5}"/>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2081468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9AB269-EDBF-8E0F-ADE8-E5883206D8A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54379A5C-AF39-E733-D9D6-1AFEEF05EA4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AA099D9B-983E-DCB9-57BD-3FA71DDD20D4}"/>
              </a:ext>
            </a:extLst>
          </p:cNvPr>
          <p:cNvSpPr>
            <a:spLocks noGrp="1"/>
          </p:cNvSpPr>
          <p:nvPr>
            <p:ph type="dt" sz="half" idx="10"/>
          </p:nvPr>
        </p:nvSpPr>
        <p:spPr/>
        <p:txBody>
          <a:bodyPr/>
          <a:lstStyle/>
          <a:p>
            <a:fld id="{8A14C48A-8A6E-4051-9F3D-FE1F87817D68}" type="datetimeFigureOut">
              <a:rPr lang="lt-LT" smtClean="0"/>
              <a:t>2023-05-09</a:t>
            </a:fld>
            <a:endParaRPr lang="lt-LT"/>
          </a:p>
        </p:txBody>
      </p:sp>
      <p:sp>
        <p:nvSpPr>
          <p:cNvPr id="5" name="Footer Placeholder 4">
            <a:extLst>
              <a:ext uri="{FF2B5EF4-FFF2-40B4-BE49-F238E27FC236}">
                <a16:creationId xmlns:a16="http://schemas.microsoft.com/office/drawing/2014/main" id="{E52FDC23-1059-6477-A58A-F23027CC8762}"/>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A8F39B10-4F8A-7973-B412-E2A4171C4A93}"/>
              </a:ext>
            </a:extLst>
          </p:cNvPr>
          <p:cNvSpPr>
            <a:spLocks noGrp="1"/>
          </p:cNvSpPr>
          <p:nvPr>
            <p:ph type="sldNum" sz="quarter" idx="12"/>
          </p:nvPr>
        </p:nvSpPr>
        <p:spPr/>
        <p:txBody>
          <a:bodyPr/>
          <a:lstStyle/>
          <a:p>
            <a:fld id="{998C318A-63C0-4F2C-9AC3-FEF2E6E17C27}" type="slidenum">
              <a:rPr lang="lt-LT" smtClean="0"/>
              <a:t>‹#›</a:t>
            </a:fld>
            <a:endParaRPr lang="lt-LT"/>
          </a:p>
        </p:txBody>
      </p:sp>
    </p:spTree>
    <p:extLst>
      <p:ext uri="{BB962C8B-B14F-4D97-AF65-F5344CB8AC3E}">
        <p14:creationId xmlns:p14="http://schemas.microsoft.com/office/powerpoint/2010/main" val="20780085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53B44BB-D848-2C69-3A94-0370A298AB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5C90B39B-D217-CF35-39AF-FB66BB018A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2DECE770-BE2B-E624-78CB-6253D9EABE5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14C48A-8A6E-4051-9F3D-FE1F87817D68}" type="datetimeFigureOut">
              <a:rPr lang="lt-LT" smtClean="0"/>
              <a:t>2023-05-09</a:t>
            </a:fld>
            <a:endParaRPr lang="lt-LT"/>
          </a:p>
        </p:txBody>
      </p:sp>
      <p:sp>
        <p:nvSpPr>
          <p:cNvPr id="5" name="Footer Placeholder 4">
            <a:extLst>
              <a:ext uri="{FF2B5EF4-FFF2-40B4-BE49-F238E27FC236}">
                <a16:creationId xmlns:a16="http://schemas.microsoft.com/office/drawing/2014/main" id="{D3A39A4E-0386-1AB1-4242-C2C72719F0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EFE20BC0-6CE2-97EB-0408-608DA63581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8C318A-63C0-4F2C-9AC3-FEF2E6E17C27}" type="slidenum">
              <a:rPr lang="lt-LT" smtClean="0"/>
              <a:t>‹#›</a:t>
            </a:fld>
            <a:endParaRPr lang="lt-LT"/>
          </a:p>
        </p:txBody>
      </p:sp>
    </p:spTree>
    <p:extLst>
      <p:ext uri="{BB962C8B-B14F-4D97-AF65-F5344CB8AC3E}">
        <p14:creationId xmlns:p14="http://schemas.microsoft.com/office/powerpoint/2010/main" val="19622531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13" Type="http://schemas.openxmlformats.org/officeDocument/2006/relationships/image" Target="../media/image12.png"/><Relationship Id="rId18" Type="http://schemas.openxmlformats.org/officeDocument/2006/relationships/customXml" Target="../ink/ink7.xml"/><Relationship Id="rId26" Type="http://schemas.openxmlformats.org/officeDocument/2006/relationships/customXml" Target="../ink/ink11.xml"/><Relationship Id="rId3" Type="http://schemas.openxmlformats.org/officeDocument/2006/relationships/image" Target="../media/image11.png"/><Relationship Id="rId21" Type="http://schemas.openxmlformats.org/officeDocument/2006/relationships/image" Target="../media/image17.png"/><Relationship Id="rId7" Type="http://schemas.openxmlformats.org/officeDocument/2006/relationships/image" Target="../media/image110.png"/><Relationship Id="rId12" Type="http://schemas.openxmlformats.org/officeDocument/2006/relationships/customXml" Target="../ink/ink4.xml"/><Relationship Id="rId17" Type="http://schemas.openxmlformats.org/officeDocument/2006/relationships/image" Target="../media/image15.png"/><Relationship Id="rId25" Type="http://schemas.openxmlformats.org/officeDocument/2006/relationships/image" Target="../media/image19.png"/><Relationship Id="rId2" Type="http://schemas.openxmlformats.org/officeDocument/2006/relationships/image" Target="../media/image10.png"/><Relationship Id="rId16" Type="http://schemas.openxmlformats.org/officeDocument/2006/relationships/customXml" Target="../ink/ink6.xml"/><Relationship Id="rId20" Type="http://schemas.openxmlformats.org/officeDocument/2006/relationships/customXml" Target="../ink/ink8.xml"/><Relationship Id="rId29"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customXml" Target="../ink/ink2.xml"/><Relationship Id="rId11" Type="http://schemas.openxmlformats.org/officeDocument/2006/relationships/image" Target="../media/image14.png"/><Relationship Id="rId24" Type="http://schemas.openxmlformats.org/officeDocument/2006/relationships/customXml" Target="../ink/ink10.xml"/><Relationship Id="rId5" Type="http://schemas.openxmlformats.org/officeDocument/2006/relationships/image" Target="../media/image101.png"/><Relationship Id="rId15" Type="http://schemas.openxmlformats.org/officeDocument/2006/relationships/image" Target="../media/image13.png"/><Relationship Id="rId23" Type="http://schemas.openxmlformats.org/officeDocument/2006/relationships/image" Target="../media/image18.png"/><Relationship Id="rId28" Type="http://schemas.openxmlformats.org/officeDocument/2006/relationships/customXml" Target="../ink/ink12.xml"/><Relationship Id="rId10" Type="http://schemas.openxmlformats.org/officeDocument/2006/relationships/customXml" Target="../ink/ink3.xml"/><Relationship Id="rId19" Type="http://schemas.openxmlformats.org/officeDocument/2006/relationships/image" Target="../media/image16.png"/><Relationship Id="rId31" Type="http://schemas.openxmlformats.org/officeDocument/2006/relationships/image" Target="../media/image22.png"/><Relationship Id="rId4" Type="http://schemas.openxmlformats.org/officeDocument/2006/relationships/customXml" Target="../ink/ink1.xml"/><Relationship Id="rId9" Type="http://schemas.openxmlformats.org/officeDocument/2006/relationships/image" Target="../media/image13.jpeg"/><Relationship Id="rId14" Type="http://schemas.openxmlformats.org/officeDocument/2006/relationships/customXml" Target="../ink/ink5.xml"/><Relationship Id="rId22" Type="http://schemas.openxmlformats.org/officeDocument/2006/relationships/customXml" Target="../ink/ink9.xml"/><Relationship Id="rId27" Type="http://schemas.openxmlformats.org/officeDocument/2006/relationships/image" Target="../media/image20.png"/><Relationship Id="rId30" Type="http://schemas.openxmlformats.org/officeDocument/2006/relationships/customXml" Target="../ink/ink13.xml"/></Relationships>
</file>

<file path=ppt/slides/_rels/slide5.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2" Type="http://schemas.openxmlformats.org/officeDocument/2006/relationships/customXml" Target="../ink/ink15.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160.png"/></Relationships>
</file>

<file path=ppt/slides/_rels/slide9.xml.rels><?xml version="1.0" encoding="UTF-8" standalone="yes"?>
<Relationships xmlns="http://schemas.openxmlformats.org/package/2006/relationships"><Relationship Id="rId13" Type="http://schemas.openxmlformats.org/officeDocument/2006/relationships/image" Target="../media/image90.png"/><Relationship Id="rId3" Type="http://schemas.openxmlformats.org/officeDocument/2006/relationships/image" Target="../media/image33.png"/><Relationship Id="rId21" Type="http://schemas.openxmlformats.org/officeDocument/2006/relationships/image" Target="../media/image130.png"/><Relationship Id="rId2" Type="http://schemas.openxmlformats.org/officeDocument/2006/relationships/image" Target="../media/image32.png"/><Relationship Id="rId16" Type="http://schemas.openxmlformats.org/officeDocument/2006/relationships/customXml" Target="../ink/ink18.xml"/><Relationship Id="rId1" Type="http://schemas.openxmlformats.org/officeDocument/2006/relationships/slideLayout" Target="../slideLayouts/slideLayout2.xml"/><Relationship Id="rId15" Type="http://schemas.openxmlformats.org/officeDocument/2006/relationships/image" Target="../media/image100.png"/><Relationship Id="rId4" Type="http://schemas.openxmlformats.org/officeDocument/2006/relationships/customXml" Target="../ink/ink16.xml"/><Relationship Id="rId14" Type="http://schemas.openxmlformats.org/officeDocument/2006/relationships/customXml" Target="../ink/ink17.xml"/></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5.jpeg"/><Relationship Id="rId7" Type="http://schemas.openxmlformats.org/officeDocument/2006/relationships/customXml" Target="../ink/ink19.xml"/><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10" Type="http://schemas.openxmlformats.org/officeDocument/2006/relationships/image" Target="../media/image36.png"/><Relationship Id="rId4" Type="http://schemas.openxmlformats.org/officeDocument/2006/relationships/image" Target="../media/image36.jpeg"/><Relationship Id="rId9" Type="http://schemas.openxmlformats.org/officeDocument/2006/relationships/customXml" Target="../ink/ink20.xml"/></Relationships>
</file>

<file path=ppt/slides/_rels/slide11.xml.rels><?xml version="1.0" encoding="UTF-8" standalone="yes"?>
<Relationships xmlns="http://schemas.openxmlformats.org/package/2006/relationships"><Relationship Id="rId8" Type="http://schemas.openxmlformats.org/officeDocument/2006/relationships/image" Target="../media/image280.png"/><Relationship Id="rId13" Type="http://schemas.openxmlformats.org/officeDocument/2006/relationships/customXml" Target="../ink/ink24.xml"/><Relationship Id="rId18" Type="http://schemas.openxmlformats.org/officeDocument/2006/relationships/image" Target="../media/image250.png"/><Relationship Id="rId26" Type="http://schemas.openxmlformats.org/officeDocument/2006/relationships/image" Target="../media/image340.png"/><Relationship Id="rId3" Type="http://schemas.openxmlformats.org/officeDocument/2006/relationships/image" Target="../media/image40.jpeg"/><Relationship Id="rId21" Type="http://schemas.openxmlformats.org/officeDocument/2006/relationships/customXml" Target="../ink/ink27.xml"/><Relationship Id="rId12" Type="http://schemas.openxmlformats.org/officeDocument/2006/relationships/image" Target="../media/image30.png"/><Relationship Id="rId25" Type="http://schemas.openxmlformats.org/officeDocument/2006/relationships/customXml" Target="../ink/ink29.xml"/><Relationship Id="rId2" Type="http://schemas.openxmlformats.org/officeDocument/2006/relationships/image" Target="../media/image39.jpeg"/><Relationship Id="rId20" Type="http://schemas.openxmlformats.org/officeDocument/2006/relationships/image" Target="../media/image260.png"/><Relationship Id="rId1" Type="http://schemas.openxmlformats.org/officeDocument/2006/relationships/slideLayout" Target="../slideLayouts/slideLayout2.xml"/><Relationship Id="rId6" Type="http://schemas.openxmlformats.org/officeDocument/2006/relationships/customXml" Target="../ink/ink21.xml"/><Relationship Id="rId11" Type="http://schemas.openxmlformats.org/officeDocument/2006/relationships/customXml" Target="../ink/ink23.xml"/><Relationship Id="rId24" Type="http://schemas.openxmlformats.org/officeDocument/2006/relationships/image" Target="../media/image43.png"/><Relationship Id="rId5" Type="http://schemas.openxmlformats.org/officeDocument/2006/relationships/image" Target="../media/image42.jpeg"/><Relationship Id="rId15" Type="http://schemas.openxmlformats.org/officeDocument/2006/relationships/customXml" Target="../ink/ink25.xml"/><Relationship Id="rId23" Type="http://schemas.openxmlformats.org/officeDocument/2006/relationships/customXml" Target="../ink/ink28.xml"/><Relationship Id="rId10" Type="http://schemas.openxmlformats.org/officeDocument/2006/relationships/image" Target="../media/image290.png"/><Relationship Id="rId19" Type="http://schemas.openxmlformats.org/officeDocument/2006/relationships/customXml" Target="../ink/ink26.xml"/><Relationship Id="rId4" Type="http://schemas.openxmlformats.org/officeDocument/2006/relationships/image" Target="../media/image41.jpeg"/><Relationship Id="rId9" Type="http://schemas.openxmlformats.org/officeDocument/2006/relationships/customXml" Target="../ink/ink22.xml"/><Relationship Id="rId14" Type="http://schemas.openxmlformats.org/officeDocument/2006/relationships/image" Target="../media/image310.png"/><Relationship Id="rId22" Type="http://schemas.openxmlformats.org/officeDocument/2006/relationships/image" Target="../media/image270.png"/><Relationship Id="rId27" Type="http://schemas.openxmlformats.org/officeDocument/2006/relationships/image" Target="../media/image43.jpeg"/></Relationships>
</file>

<file path=ppt/slides/_rels/slide12.xml.rels><?xml version="1.0" encoding="UTF-8" standalone="yes"?>
<Relationships xmlns="http://schemas.openxmlformats.org/package/2006/relationships"><Relationship Id="rId8" Type="http://schemas.openxmlformats.org/officeDocument/2006/relationships/customXml" Target="../ink/ink32.xml"/><Relationship Id="rId13" Type="http://schemas.openxmlformats.org/officeDocument/2006/relationships/image" Target="../media/image50.png"/><Relationship Id="rId3" Type="http://schemas.openxmlformats.org/officeDocument/2006/relationships/image" Target="../media/image45.png"/><Relationship Id="rId7" Type="http://schemas.openxmlformats.org/officeDocument/2006/relationships/image" Target="../media/image47.png"/><Relationship Id="rId12" Type="http://schemas.openxmlformats.org/officeDocument/2006/relationships/customXml" Target="../ink/ink34.xml"/><Relationship Id="rId2" Type="http://schemas.openxmlformats.org/officeDocument/2006/relationships/image" Target="../media/image44.png"/><Relationship Id="rId1" Type="http://schemas.openxmlformats.org/officeDocument/2006/relationships/slideLayout" Target="../slideLayouts/slideLayout2.xml"/><Relationship Id="rId6" Type="http://schemas.openxmlformats.org/officeDocument/2006/relationships/customXml" Target="../ink/ink31.xml"/><Relationship Id="rId11" Type="http://schemas.openxmlformats.org/officeDocument/2006/relationships/image" Target="../media/image49.png"/><Relationship Id="rId5" Type="http://schemas.openxmlformats.org/officeDocument/2006/relationships/image" Target="../media/image460.png"/><Relationship Id="rId10" Type="http://schemas.openxmlformats.org/officeDocument/2006/relationships/customXml" Target="../ink/ink33.xml"/><Relationship Id="rId4" Type="http://schemas.openxmlformats.org/officeDocument/2006/relationships/customXml" Target="../ink/ink30.xml"/><Relationship Id="rId9" Type="http://schemas.openxmlformats.org/officeDocument/2006/relationships/image" Target="../media/image48.png"/></Relationships>
</file>

<file path=ppt/slides/_rels/slide1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jpeg"/></Relationships>
</file>

<file path=ppt/slides/_rels/slide1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customXml" Target="../ink/ink35.xml"/><Relationship Id="rId7" Type="http://schemas.openxmlformats.org/officeDocument/2006/relationships/customXml" Target="../ink/ink37.xml"/><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customXml" Target="../ink/ink36.xml"/><Relationship Id="rId4" Type="http://schemas.openxmlformats.org/officeDocument/2006/relationships/image" Target="../media/image510.png"/></Relationships>
</file>

<file path=ppt/slides/_rels/slide1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jpeg"/><Relationship Id="rId1" Type="http://schemas.openxmlformats.org/officeDocument/2006/relationships/slideLayout" Target="../slideLayouts/slideLayout2.xml"/><Relationship Id="rId4" Type="http://schemas.openxmlformats.org/officeDocument/2006/relationships/image" Target="../media/image61.gif"/></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gif"/><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1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7.gi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20010B94-44A9-94AA-5D47-D3222A3FD4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 y="-927524"/>
            <a:ext cx="12456160" cy="98136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12F316A-9D4A-01C0-20E0-EEFF0EBC663F}"/>
              </a:ext>
            </a:extLst>
          </p:cNvPr>
          <p:cNvSpPr>
            <a:spLocks noGrp="1"/>
          </p:cNvSpPr>
          <p:nvPr>
            <p:ph type="ctrTitle"/>
          </p:nvPr>
        </p:nvSpPr>
        <p:spPr/>
        <p:txBody>
          <a:bodyPr/>
          <a:lstStyle/>
          <a:p>
            <a:r>
              <a:rPr lang="lt-LT" b="1" dirty="0">
                <a:solidFill>
                  <a:schemeClr val="bg1"/>
                </a:solidFill>
                <a:latin typeface="akademinisLT" panose="02060503050505020304" pitchFamily="18" charset="0"/>
              </a:rPr>
              <a:t>Viskas ką (ne)žinome apie elektrą</a:t>
            </a:r>
          </a:p>
        </p:txBody>
      </p:sp>
      <p:sp>
        <p:nvSpPr>
          <p:cNvPr id="3" name="Subtitle 2">
            <a:extLst>
              <a:ext uri="{FF2B5EF4-FFF2-40B4-BE49-F238E27FC236}">
                <a16:creationId xmlns:a16="http://schemas.microsoft.com/office/drawing/2014/main" id="{41616599-B456-A07F-A382-7BAC53D0F91F}"/>
              </a:ext>
            </a:extLst>
          </p:cNvPr>
          <p:cNvSpPr>
            <a:spLocks noGrp="1"/>
          </p:cNvSpPr>
          <p:nvPr>
            <p:ph type="subTitle" idx="1"/>
          </p:nvPr>
        </p:nvSpPr>
        <p:spPr/>
        <p:txBody>
          <a:bodyPr>
            <a:normAutofit lnSpcReduction="10000"/>
          </a:bodyPr>
          <a:lstStyle/>
          <a:p>
            <a:r>
              <a:rPr lang="lt-LT" b="1" dirty="0">
                <a:solidFill>
                  <a:schemeClr val="bg1"/>
                </a:solidFill>
                <a:latin typeface="akademinisLT" panose="02060503050505020304" pitchFamily="18" charset="0"/>
              </a:rPr>
              <a:t>Kauno jėzuitų gimnazija</a:t>
            </a:r>
          </a:p>
          <a:p>
            <a:r>
              <a:rPr lang="lt-LT" b="1" dirty="0">
                <a:solidFill>
                  <a:schemeClr val="bg1"/>
                </a:solidFill>
                <a:latin typeface="akademinisLT" panose="02060503050505020304" pitchFamily="18" charset="0"/>
              </a:rPr>
              <a:t>Mokinės Geistė Vainoriūtė ir Elzė Butėnaitė 7d</a:t>
            </a:r>
          </a:p>
          <a:p>
            <a:r>
              <a:rPr lang="lt-LT" b="1" dirty="0">
                <a:solidFill>
                  <a:schemeClr val="bg1"/>
                </a:solidFill>
                <a:latin typeface="akademinisLT" panose="02060503050505020304" pitchFamily="18" charset="0"/>
              </a:rPr>
              <a:t>Mokytojas Vytautas Baršauskas</a:t>
            </a:r>
          </a:p>
          <a:p>
            <a:r>
              <a:rPr lang="lt-LT" b="1" dirty="0">
                <a:solidFill>
                  <a:schemeClr val="bg1"/>
                </a:solidFill>
                <a:latin typeface="akademinisLT" panose="02060503050505020304" pitchFamily="18" charset="0"/>
              </a:rPr>
              <a:t>2023</a:t>
            </a:r>
          </a:p>
        </p:txBody>
      </p:sp>
    </p:spTree>
    <p:extLst>
      <p:ext uri="{BB962C8B-B14F-4D97-AF65-F5344CB8AC3E}">
        <p14:creationId xmlns:p14="http://schemas.microsoft.com/office/powerpoint/2010/main" val="25857251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C4A6E-6902-EAAA-B1A9-9CCF52612480}"/>
              </a:ext>
            </a:extLst>
          </p:cNvPr>
          <p:cNvSpPr>
            <a:spLocks noGrp="1"/>
          </p:cNvSpPr>
          <p:nvPr>
            <p:ph type="title"/>
          </p:nvPr>
        </p:nvSpPr>
        <p:spPr>
          <a:xfrm>
            <a:off x="3369072" y="218881"/>
            <a:ext cx="6735048" cy="1325563"/>
          </a:xfrm>
        </p:spPr>
        <p:txBody>
          <a:bodyPr>
            <a:noAutofit/>
          </a:bodyPr>
          <a:lstStyle/>
          <a:p>
            <a:r>
              <a:rPr lang="lt-LT" sz="6000" dirty="0">
                <a:solidFill>
                  <a:srgbClr val="0070C0"/>
                </a:solidFill>
                <a:latin typeface="akademinisLT" panose="02060503050505020304" pitchFamily="18" charset="0"/>
              </a:rPr>
              <a:t>Kas yra elektra?</a:t>
            </a:r>
          </a:p>
        </p:txBody>
      </p:sp>
      <p:sp>
        <p:nvSpPr>
          <p:cNvPr id="3" name="Content Placeholder 2">
            <a:extLst>
              <a:ext uri="{FF2B5EF4-FFF2-40B4-BE49-F238E27FC236}">
                <a16:creationId xmlns:a16="http://schemas.microsoft.com/office/drawing/2014/main" id="{3CA00CD4-1E17-7D5A-75D3-DCFFB63973FD}"/>
              </a:ext>
            </a:extLst>
          </p:cNvPr>
          <p:cNvSpPr>
            <a:spLocks noGrp="1"/>
          </p:cNvSpPr>
          <p:nvPr>
            <p:ph idx="1"/>
          </p:nvPr>
        </p:nvSpPr>
        <p:spPr>
          <a:xfrm>
            <a:off x="275446" y="1544444"/>
            <a:ext cx="11641108" cy="2324054"/>
          </a:xfrm>
        </p:spPr>
        <p:txBody>
          <a:bodyPr/>
          <a:lstStyle/>
          <a:p>
            <a:pPr marL="0" indent="0">
              <a:buNone/>
            </a:pPr>
            <a:r>
              <a:rPr lang="lt-LT" sz="3600" dirty="0">
                <a:solidFill>
                  <a:srgbClr val="0070C0"/>
                </a:solidFill>
                <a:effectLst/>
                <a:latin typeface="akademinisLT" panose="02060503050505020304" pitchFamily="18" charset="0"/>
                <a:ea typeface="Times New Roman" panose="02020603050405020304" pitchFamily="18" charset="0"/>
                <a:cs typeface="Times New Roman" panose="02020603050405020304" pitchFamily="18" charset="0"/>
              </a:rPr>
              <a:t>Elektra atsiranda dėl elektros krūvio judėjimo. Pats žodis elektra yra kilęs nuo graikiško žod</a:t>
            </a:r>
            <a:r>
              <a:rPr lang="lt-LT" sz="3600" dirty="0">
                <a:solidFill>
                  <a:srgbClr val="0070C0"/>
                </a:solidFill>
                <a:latin typeface="akademinisLT" panose="02060503050505020304" pitchFamily="18" charset="0"/>
                <a:ea typeface="Times New Roman" panose="02020603050405020304" pitchFamily="18" charset="0"/>
                <a:cs typeface="Times New Roman" panose="02020603050405020304" pitchFamily="18" charset="0"/>
              </a:rPr>
              <a:t>žio </a:t>
            </a:r>
            <a:r>
              <a:rPr lang="lt-LT" sz="3600" b="1" dirty="0">
                <a:solidFill>
                  <a:srgbClr val="0070C0"/>
                </a:solidFill>
                <a:latin typeface="akademinisLT" panose="02060503050505020304" pitchFamily="18" charset="0"/>
                <a:ea typeface="Times New Roman" panose="02020603050405020304" pitchFamily="18" charset="0"/>
                <a:cs typeface="Times New Roman" panose="02020603050405020304" pitchFamily="18" charset="0"/>
              </a:rPr>
              <a:t>elektron</a:t>
            </a:r>
            <a:r>
              <a:rPr lang="lt-LT" sz="3600" dirty="0">
                <a:solidFill>
                  <a:srgbClr val="0070C0"/>
                </a:solidFill>
                <a:latin typeface="akademinisLT" panose="02060503050505020304" pitchFamily="18" charset="0"/>
                <a:ea typeface="Times New Roman" panose="02020603050405020304" pitchFamily="18" charset="0"/>
                <a:cs typeface="Times New Roman" panose="02020603050405020304" pitchFamily="18" charset="0"/>
              </a:rPr>
              <a:t> reiškiančio gintarą.</a:t>
            </a:r>
            <a:endParaRPr lang="lt-LT" sz="3600" dirty="0">
              <a:solidFill>
                <a:srgbClr val="0070C0"/>
              </a:solidFill>
              <a:effectLst/>
              <a:latin typeface="akademinisLT" panose="02060503050505020304" pitchFamily="18" charset="0"/>
              <a:ea typeface="Calibri" panose="020F0502020204030204" pitchFamily="34" charset="0"/>
              <a:cs typeface="Times New Roman" panose="02020603050405020304" pitchFamily="18" charset="0"/>
            </a:endParaRPr>
          </a:p>
          <a:p>
            <a:pPr marL="0" indent="0">
              <a:buNone/>
            </a:pPr>
            <a:endParaRPr lang="lt-LT" dirty="0"/>
          </a:p>
        </p:txBody>
      </p:sp>
      <p:pic>
        <p:nvPicPr>
          <p:cNvPr id="2050" name="Picture 2" descr="Edukacinis užsiėmimas ,,Gintaro savybės“ – Alytaus Volungės progimnazija">
            <a:extLst>
              <a:ext uri="{FF2B5EF4-FFF2-40B4-BE49-F238E27FC236}">
                <a16:creationId xmlns:a16="http://schemas.microsoft.com/office/drawing/2014/main" id="{03EAF31B-11C2-7B91-216D-1924C9C91F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0" y="3429000"/>
            <a:ext cx="3817620" cy="248145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ow Does Electricity Work? | Learning Source">
            <a:extLst>
              <a:ext uri="{FF2B5EF4-FFF2-40B4-BE49-F238E27FC236}">
                <a16:creationId xmlns:a16="http://schemas.microsoft.com/office/drawing/2014/main" id="{789F9EAF-EF22-FABC-CCA1-FE7E36E847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8348" y="3415172"/>
            <a:ext cx="3368040" cy="252603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B674F573-F8F3-C12D-AE6D-7D29EA9E445B}"/>
              </a:ext>
            </a:extLst>
          </p:cNvPr>
          <p:cNvSpPr txBox="1"/>
          <p:nvPr/>
        </p:nvSpPr>
        <p:spPr>
          <a:xfrm>
            <a:off x="4922135" y="3743896"/>
            <a:ext cx="798617" cy="1569660"/>
          </a:xfrm>
          <a:prstGeom prst="rect">
            <a:avLst/>
          </a:prstGeom>
          <a:noFill/>
        </p:spPr>
        <p:txBody>
          <a:bodyPr wrap="none" rtlCol="0">
            <a:spAutoFit/>
          </a:bodyPr>
          <a:lstStyle/>
          <a:p>
            <a:r>
              <a:rPr lang="en-US" sz="9600" dirty="0"/>
              <a:t>=</a:t>
            </a:r>
            <a:endParaRPr lang="lt-LT" sz="9600" dirty="0"/>
          </a:p>
        </p:txBody>
      </p:sp>
    </p:spTree>
    <p:extLst>
      <p:ext uri="{BB962C8B-B14F-4D97-AF65-F5344CB8AC3E}">
        <p14:creationId xmlns:p14="http://schemas.microsoft.com/office/powerpoint/2010/main" val="2607163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Empty Frame On Wall Stock Photo - Download Image Now - Museum, Wall -  Building Feature, Art Museum - iStock">
            <a:extLst>
              <a:ext uri="{FF2B5EF4-FFF2-40B4-BE49-F238E27FC236}">
                <a16:creationId xmlns:a16="http://schemas.microsoft.com/office/drawing/2014/main" id="{59F0B6F8-2D5F-D418-680B-B10D7C8A4D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392" y="-877150"/>
            <a:ext cx="12950190" cy="86123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69964B6F-B901-11BF-E316-0326D39A3822}"/>
              </a:ext>
            </a:extLst>
          </p:cNvPr>
          <p:cNvSpPr txBox="1"/>
          <p:nvPr/>
        </p:nvSpPr>
        <p:spPr>
          <a:xfrm>
            <a:off x="257452" y="3694176"/>
            <a:ext cx="12357717" cy="1692771"/>
          </a:xfrm>
          <a:prstGeom prst="rect">
            <a:avLst/>
          </a:prstGeom>
          <a:noFill/>
        </p:spPr>
        <p:txBody>
          <a:bodyPr wrap="square">
            <a:spAutoFit/>
          </a:bodyPr>
          <a:lstStyle/>
          <a:p>
            <a:r>
              <a:rPr lang="lt-LT" sz="2600" dirty="0">
                <a:solidFill>
                  <a:schemeClr val="bg1"/>
                </a:solidFill>
                <a:effectLst/>
                <a:latin typeface="akademinisLT" panose="02060503050505020304" pitchFamily="18" charset="0"/>
                <a:ea typeface="Times New Roman" panose="02020603050405020304" pitchFamily="18" charset="0"/>
                <a:cs typeface="Times New Roman" panose="02020603050405020304" pitchFamily="18" charset="0"/>
              </a:rPr>
              <a:t>Benjaminas Franklinas yra pripažintas elektros atradėju. 1700-aisiais metais Jis atrado elektrą savo aitvaro eksperimentu, kurio metu jis skraidino aitvarą su metaliniu raktu, pririštu prie jo per perkūniją. Jis pirmasis nustatė žaibo prigimtį</a:t>
            </a:r>
            <a:r>
              <a:rPr lang="lt-LT" sz="2600" dirty="0">
                <a:solidFill>
                  <a:schemeClr val="bg1"/>
                </a:solidFill>
                <a:effectLst/>
                <a:latin typeface="Baskerville Old Face" panose="02020602080505020303" pitchFamily="18" charset="0"/>
                <a:ea typeface="Times New Roman" panose="02020603050405020304" pitchFamily="18" charset="0"/>
                <a:cs typeface="Times New Roman" panose="02020603050405020304" pitchFamily="18" charset="0"/>
              </a:rPr>
              <a:t>.</a:t>
            </a:r>
            <a:endParaRPr lang="lt-LT" sz="2600" dirty="0">
              <a:solidFill>
                <a:schemeClr val="bg1"/>
              </a:solidFill>
              <a:latin typeface="Baskerville Old Face" panose="02020602080505020303" pitchFamily="18" charset="0"/>
            </a:endParaRPr>
          </a:p>
        </p:txBody>
      </p:sp>
      <p:pic>
        <p:nvPicPr>
          <p:cNvPr id="3074" name="Picture 2" descr="Benjaminas Franklinas: Laikas – Pinigai | MRNVS">
            <a:extLst>
              <a:ext uri="{FF2B5EF4-FFF2-40B4-BE49-F238E27FC236}">
                <a16:creationId xmlns:a16="http://schemas.microsoft.com/office/drawing/2014/main" id="{E7581736-AFAA-18F4-6160-82D7982FBD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1297" y="1652940"/>
            <a:ext cx="1059538" cy="133277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Bendžaminas Franklinas: &quot;Atsakymų nežino net didžiausi genijai&quot;">
            <a:extLst>
              <a:ext uri="{FF2B5EF4-FFF2-40B4-BE49-F238E27FC236}">
                <a16:creationId xmlns:a16="http://schemas.microsoft.com/office/drawing/2014/main" id="{B9A2AFFC-565A-D794-65F4-B2CE258DE8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39887" y="1038197"/>
            <a:ext cx="3222011" cy="231309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Garsusis Benjamino Franklino 13-os savaičių planas moralinei tobulybei  pasiekti - DELFI Gyvenimas">
            <a:extLst>
              <a:ext uri="{FF2B5EF4-FFF2-40B4-BE49-F238E27FC236}">
                <a16:creationId xmlns:a16="http://schemas.microsoft.com/office/drawing/2014/main" id="{28B3C85F-CD40-6598-7C8A-90FEC4217E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392" y="1589648"/>
            <a:ext cx="1335616" cy="14826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enjaminas Franklinas - biografija, faktai, nuotraukos * Įdomus">
            <a:extLst>
              <a:ext uri="{FF2B5EF4-FFF2-40B4-BE49-F238E27FC236}">
                <a16:creationId xmlns:a16="http://schemas.microsoft.com/office/drawing/2014/main" id="{AF5DE6DA-99A6-A2E2-539D-FFD2C00251B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651" r="33305"/>
          <a:stretch/>
        </p:blipFill>
        <p:spPr bwMode="auto">
          <a:xfrm>
            <a:off x="12052145" y="1589648"/>
            <a:ext cx="706654" cy="143603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65 Ben Franklin Glasses Photos And Premium High Res Pictures Getty Images |  Benjamin Franklin Glasses | musicianmatters.com">
            <a:extLst>
              <a:ext uri="{FF2B5EF4-FFF2-40B4-BE49-F238E27FC236}">
                <a16:creationId xmlns:a16="http://schemas.microsoft.com/office/drawing/2014/main" id="{B7CF4996-D992-C58E-5300-347FBA50E33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t="9371" r="8331" b="11848"/>
          <a:stretch/>
        </p:blipFill>
        <p:spPr bwMode="auto">
          <a:xfrm>
            <a:off x="2416910" y="1944524"/>
            <a:ext cx="1023881" cy="809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713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BAB2F-D756-4C2C-36F5-27CA973BFF16}"/>
              </a:ext>
            </a:extLst>
          </p:cNvPr>
          <p:cNvSpPr>
            <a:spLocks noGrp="1"/>
          </p:cNvSpPr>
          <p:nvPr>
            <p:ph type="title"/>
          </p:nvPr>
        </p:nvSpPr>
        <p:spPr>
          <a:xfrm>
            <a:off x="2803920" y="454336"/>
            <a:ext cx="10515600" cy="1325563"/>
          </a:xfrm>
        </p:spPr>
        <p:txBody>
          <a:bodyPr>
            <a:normAutofit fontScale="90000"/>
          </a:bodyPr>
          <a:lstStyle/>
          <a:p>
            <a:pPr>
              <a:lnSpc>
                <a:spcPct val="107000"/>
              </a:lnSpc>
              <a:spcAft>
                <a:spcPts val="800"/>
              </a:spcAft>
            </a:pPr>
            <a:r>
              <a:rPr lang="en-US" sz="4900" dirty="0">
                <a:solidFill>
                  <a:srgbClr val="222222"/>
                </a:solidFill>
                <a:latin typeface="akademinisLT" panose="02060503050505020304" pitchFamily="18" charset="0"/>
                <a:ea typeface="Times New Roman" panose="02020603050405020304" pitchFamily="18" charset="0"/>
                <a:cs typeface="Times New Roman" panose="02020603050405020304" pitchFamily="18" charset="0"/>
              </a:rPr>
              <a:t>K</a:t>
            </a:r>
            <a:r>
              <a:rPr lang="lt-LT" sz="4900" dirty="0" err="1">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ū</a:t>
            </a:r>
            <a:r>
              <a:rPr lang="lt-LT" sz="5100" dirty="0" err="1">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n</a:t>
            </a:r>
            <a:r>
              <a:rPr lang="lt-LT" sz="4900" dirty="0" err="1">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ų</a:t>
            </a:r>
            <a:r>
              <a:rPr lang="lt-LT" sz="49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 įelektrinimas</a:t>
            </a:r>
            <a:br>
              <a:rPr lang="lt-LT" sz="1800" dirty="0">
                <a:effectLst/>
                <a:latin typeface="akademinisLT" panose="02060503050505020304" pitchFamily="18" charset="0"/>
                <a:ea typeface="Calibri" panose="020F0502020204030204" pitchFamily="34" charset="0"/>
                <a:cs typeface="Times New Roman" panose="02020603050405020304" pitchFamily="18" charset="0"/>
              </a:rPr>
            </a:br>
            <a:br>
              <a:rPr lang="lt-LT" sz="1800" dirty="0">
                <a:effectLst/>
                <a:latin typeface="akademinisLT" panose="02060503050505020304" pitchFamily="18" charset="0"/>
                <a:ea typeface="Calibri" panose="020F0502020204030204" pitchFamily="34" charset="0"/>
                <a:cs typeface="Times New Roman" panose="02020603050405020304" pitchFamily="18" charset="0"/>
              </a:rPr>
            </a:br>
            <a:r>
              <a:rPr lang="lt-LT" sz="1800" dirty="0">
                <a:solidFill>
                  <a:srgbClr val="222222"/>
                </a:solidFill>
                <a:effectLst/>
                <a:latin typeface="Baskerville Old Face" panose="02020602080505020303" pitchFamily="18" charset="0"/>
                <a:ea typeface="Times New Roman" panose="02020603050405020304" pitchFamily="18" charset="0"/>
                <a:cs typeface="Times New Roman" panose="02020603050405020304" pitchFamily="18" charset="0"/>
              </a:rPr>
              <a:t> </a:t>
            </a:r>
            <a:br>
              <a:rPr lang="lt-LT" sz="1800" dirty="0">
                <a:effectLst/>
                <a:latin typeface="Baskerville Old Face" panose="02020602080505020303" pitchFamily="18" charset="0"/>
                <a:ea typeface="Calibri" panose="020F0502020204030204" pitchFamily="34" charset="0"/>
                <a:cs typeface="Times New Roman" panose="02020603050405020304" pitchFamily="18" charset="0"/>
              </a:rPr>
            </a:br>
            <a:endParaRPr lang="lt-LT" dirty="0">
              <a:latin typeface="Baskerville Old Face" panose="02020602080505020303" pitchFamily="18" charset="0"/>
            </a:endParaRPr>
          </a:p>
        </p:txBody>
      </p:sp>
      <p:sp>
        <p:nvSpPr>
          <p:cNvPr id="3" name="Content Placeholder 2">
            <a:extLst>
              <a:ext uri="{FF2B5EF4-FFF2-40B4-BE49-F238E27FC236}">
                <a16:creationId xmlns:a16="http://schemas.microsoft.com/office/drawing/2014/main" id="{64E3C59A-9077-90D2-5BF1-EA8857282D18}"/>
              </a:ext>
            </a:extLst>
          </p:cNvPr>
          <p:cNvSpPr>
            <a:spLocks noGrp="1"/>
          </p:cNvSpPr>
          <p:nvPr>
            <p:ph idx="1"/>
          </p:nvPr>
        </p:nvSpPr>
        <p:spPr>
          <a:xfrm>
            <a:off x="210384" y="870130"/>
            <a:ext cx="11771232" cy="4351338"/>
          </a:xfrm>
        </p:spPr>
        <p:txBody>
          <a:bodyPr/>
          <a:lstStyle/>
          <a:p>
            <a:pPr marL="0" indent="0">
              <a:lnSpc>
                <a:spcPct val="107000"/>
              </a:lnSpc>
              <a:spcAft>
                <a:spcPts val="800"/>
              </a:spcAft>
              <a:buNone/>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Atomo branduolys aplink save skriejančius elektronus traukia, tačiau skirtinguose kūnuose trauka skiriasi, vienuose traukos stipris didesnis, kituose mažesnis. Jeigu pirmojo kūno trauka tarp elektronų ir branduolio silpnesnė už antrojo(kūnas įelektrintas neigiamai), reiškiasi elektronai laisvesni, tad jie pereina kūną kuriame trauka stipresnė(kūnas įelektrintas teigiamai).</a:t>
            </a:r>
            <a:endParaRPr lang="lt-LT" sz="2400" dirty="0">
              <a:effectLst/>
              <a:latin typeface="akademinisLT" panose="020605030505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lt-LT" dirty="0"/>
          </a:p>
        </p:txBody>
      </p:sp>
      <p:pic>
        <p:nvPicPr>
          <p:cNvPr id="4098" name="Picture 2" descr="FREYA COMIX🏳️‍⚧️ on Twitter: &quot;This is what grade school science book say  the atom looks like. Most people know it's not even close. It's a cartoon  meant for children. This is basically">
            <a:extLst>
              <a:ext uri="{FF2B5EF4-FFF2-40B4-BE49-F238E27FC236}">
                <a16:creationId xmlns:a16="http://schemas.microsoft.com/office/drawing/2014/main" id="{9F98AE05-A315-44CE-26BD-9F4BF3991D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69438" y="3146240"/>
            <a:ext cx="3096577" cy="352943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51859A42-EA53-4E66-B5C5-86E51DDCC77A}"/>
              </a:ext>
            </a:extLst>
          </p:cNvPr>
          <p:cNvPicPr>
            <a:picLocks noChangeAspect="1"/>
          </p:cNvPicPr>
          <p:nvPr/>
        </p:nvPicPr>
        <p:blipFill>
          <a:blip r:embed="rId3"/>
          <a:stretch>
            <a:fillRect/>
          </a:stretch>
        </p:blipFill>
        <p:spPr>
          <a:xfrm>
            <a:off x="5138284" y="3222897"/>
            <a:ext cx="2755072" cy="1549269"/>
          </a:xfrm>
          <a:prstGeom prst="rect">
            <a:avLst/>
          </a:prstGeom>
        </p:spPr>
      </p:pic>
      <p:grpSp>
        <p:nvGrpSpPr>
          <p:cNvPr id="9" name="Group 8">
            <a:extLst>
              <a:ext uri="{FF2B5EF4-FFF2-40B4-BE49-F238E27FC236}">
                <a16:creationId xmlns:a16="http://schemas.microsoft.com/office/drawing/2014/main" id="{BF56F7FB-6DF4-DCFE-DA62-0657C1F6D8B7}"/>
              </a:ext>
            </a:extLst>
          </p:cNvPr>
          <p:cNvGrpSpPr/>
          <p:nvPr/>
        </p:nvGrpSpPr>
        <p:grpSpPr>
          <a:xfrm>
            <a:off x="8061720" y="3242640"/>
            <a:ext cx="1494720" cy="424800"/>
            <a:chOff x="8061720" y="3242640"/>
            <a:chExt cx="1494720" cy="424800"/>
          </a:xfrm>
        </p:grpSpPr>
        <mc:AlternateContent xmlns:mc="http://schemas.openxmlformats.org/markup-compatibility/2006" xmlns:p14="http://schemas.microsoft.com/office/powerpoint/2010/main" xmlns:aink="http://schemas.microsoft.com/office/drawing/2016/ink">
          <mc:Choice Requires="p14 aink">
            <p:contentPart p14:bwMode="auto" r:id="rId4">
              <p14:nvContentPartPr>
                <p14:cNvPr id="7" name="Ink 6">
                  <a:extLst>
                    <a:ext uri="{FF2B5EF4-FFF2-40B4-BE49-F238E27FC236}">
                      <a16:creationId xmlns:a16="http://schemas.microsoft.com/office/drawing/2014/main" id="{54FF8AEC-C025-F953-EECE-FFD13707CED5}"/>
                    </a:ext>
                  </a:extLst>
                </p14:cNvPr>
                <p14:cNvContentPartPr/>
                <p14:nvPr/>
              </p14:nvContentPartPr>
              <p14:xfrm>
                <a:off x="8061720" y="3242640"/>
                <a:ext cx="1347840" cy="361440"/>
              </p14:xfrm>
            </p:contentPart>
          </mc:Choice>
          <mc:Fallback xmlns="">
            <p:pic>
              <p:nvPicPr>
                <p:cNvPr id="7" name="Ink 6">
                  <a:extLst>
                    <a:ext uri="{FF2B5EF4-FFF2-40B4-BE49-F238E27FC236}">
                      <a16:creationId xmlns:a16="http://schemas.microsoft.com/office/drawing/2014/main" id="{54FF8AEC-C025-F953-EECE-FFD13707CED5}"/>
                    </a:ext>
                  </a:extLst>
                </p:cNvPr>
                <p:cNvPicPr/>
                <p:nvPr/>
              </p:nvPicPr>
              <p:blipFill>
                <a:blip r:embed="rId5"/>
                <a:stretch>
                  <a:fillRect/>
                </a:stretch>
              </p:blipFill>
              <p:spPr>
                <a:xfrm>
                  <a:off x="8043720" y="3135000"/>
                  <a:ext cx="1383480" cy="577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8" name="Ink 7">
                  <a:extLst>
                    <a:ext uri="{FF2B5EF4-FFF2-40B4-BE49-F238E27FC236}">
                      <a16:creationId xmlns:a16="http://schemas.microsoft.com/office/drawing/2014/main" id="{E38586A9-5B10-FD5F-FE6F-7B7A6EEF17FB}"/>
                    </a:ext>
                  </a:extLst>
                </p14:cNvPr>
                <p14:cNvContentPartPr/>
                <p14:nvPr/>
              </p14:nvContentPartPr>
              <p14:xfrm>
                <a:off x="9128040" y="3438840"/>
                <a:ext cx="428400" cy="228600"/>
              </p14:xfrm>
            </p:contentPart>
          </mc:Choice>
          <mc:Fallback xmlns="">
            <p:pic>
              <p:nvPicPr>
                <p:cNvPr id="8" name="Ink 7">
                  <a:extLst>
                    <a:ext uri="{FF2B5EF4-FFF2-40B4-BE49-F238E27FC236}">
                      <a16:creationId xmlns:a16="http://schemas.microsoft.com/office/drawing/2014/main" id="{E38586A9-5B10-FD5F-FE6F-7B7A6EEF17FB}"/>
                    </a:ext>
                  </a:extLst>
                </p:cNvPr>
                <p:cNvPicPr/>
                <p:nvPr/>
              </p:nvPicPr>
              <p:blipFill>
                <a:blip r:embed="rId7"/>
                <a:stretch>
                  <a:fillRect/>
                </a:stretch>
              </p:blipFill>
              <p:spPr>
                <a:xfrm>
                  <a:off x="9110040" y="3331200"/>
                  <a:ext cx="464040" cy="444240"/>
                </a:xfrm>
                <a:prstGeom prst="rect">
                  <a:avLst/>
                </a:prstGeom>
              </p:spPr>
            </p:pic>
          </mc:Fallback>
        </mc:AlternateContent>
      </p:grpSp>
      <p:pic>
        <p:nvPicPr>
          <p:cNvPr id="4104" name="Picture 8" descr="Zendaya, Tom Holland, Gigi Hadid &amp; More Stun at NMACC Gala in Mumbai, India  | Teen Vogue">
            <a:extLst>
              <a:ext uri="{FF2B5EF4-FFF2-40B4-BE49-F238E27FC236}">
                <a16:creationId xmlns:a16="http://schemas.microsoft.com/office/drawing/2014/main" id="{FF739B7A-9F53-0569-DBB2-17AC0824362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32873"/>
          <a:stretch/>
        </p:blipFill>
        <p:spPr bwMode="auto">
          <a:xfrm>
            <a:off x="9746289" y="3242640"/>
            <a:ext cx="1837560" cy="1539802"/>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D2EA06DA-4507-33DA-83D9-935E22AB709C}"/>
              </a:ext>
            </a:extLst>
          </p:cNvPr>
          <p:cNvSpPr txBox="1"/>
          <p:nvPr/>
        </p:nvSpPr>
        <p:spPr>
          <a:xfrm>
            <a:off x="8361980" y="3863205"/>
            <a:ext cx="747320" cy="1446550"/>
          </a:xfrm>
          <a:prstGeom prst="rect">
            <a:avLst/>
          </a:prstGeom>
          <a:noFill/>
        </p:spPr>
        <p:txBody>
          <a:bodyPr wrap="none" rtlCol="0">
            <a:spAutoFit/>
          </a:bodyPr>
          <a:lstStyle/>
          <a:p>
            <a:r>
              <a:rPr lang="en-US" sz="8800" dirty="0"/>
              <a:t>=</a:t>
            </a:r>
            <a:endParaRPr lang="lt-LT" sz="8800" dirty="0"/>
          </a:p>
        </p:txBody>
      </p:sp>
      <p:pic>
        <p:nvPicPr>
          <p:cNvPr id="4106" name="Picture 10" descr="Red Ballon in White Isolated Background Stock Vector - Illustration of  drawing, color: 102394984">
            <a:extLst>
              <a:ext uri="{FF2B5EF4-FFF2-40B4-BE49-F238E27FC236}">
                <a16:creationId xmlns:a16="http://schemas.microsoft.com/office/drawing/2014/main" id="{F16C096E-5D4C-9872-3633-4917016CF17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958" t="5778" r="18486"/>
          <a:stretch/>
        </p:blipFill>
        <p:spPr bwMode="auto">
          <a:xfrm>
            <a:off x="4836896" y="3763643"/>
            <a:ext cx="1117243" cy="1630680"/>
          </a:xfrm>
          <a:prstGeom prst="rect">
            <a:avLst/>
          </a:prstGeom>
          <a:noFill/>
          <a:extLst>
            <a:ext uri="{909E8E84-426E-40DD-AFC4-6F175D3DCCD1}">
              <a14:hiddenFill xmlns:a14="http://schemas.microsoft.com/office/drawing/2010/main">
                <a:solidFill>
                  <a:srgbClr val="FFFFFF"/>
                </a:solidFill>
              </a14:hiddenFill>
            </a:ext>
          </a:extLst>
        </p:spPr>
      </p:pic>
      <p:pic>
        <p:nvPicPr>
          <p:cNvPr id="4108" name="Picture 12" descr="Red Ballon in White Isolated Background Stock Vector - Illustration of  drawing, color: 102394984">
            <a:extLst>
              <a:ext uri="{FF2B5EF4-FFF2-40B4-BE49-F238E27FC236}">
                <a16:creationId xmlns:a16="http://schemas.microsoft.com/office/drawing/2014/main" id="{FFFE2D80-628F-7551-5EA3-518D0817B4B0}"/>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16959" t="6223" r="16959"/>
          <a:stretch/>
        </p:blipFill>
        <p:spPr bwMode="auto">
          <a:xfrm flipH="1">
            <a:off x="11045388" y="2848126"/>
            <a:ext cx="645141" cy="9155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descr="Zendaya, Tom Holland, Gigi Hadid &amp; More Stun at NMACC Gala in Mumbai, India  | Teen Vogue">
            <a:extLst>
              <a:ext uri="{FF2B5EF4-FFF2-40B4-BE49-F238E27FC236}">
                <a16:creationId xmlns:a16="http://schemas.microsoft.com/office/drawing/2014/main" id="{208E609D-AB5D-211A-985F-E5132A70D52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32873"/>
          <a:stretch/>
        </p:blipFill>
        <p:spPr bwMode="auto">
          <a:xfrm>
            <a:off x="7908729" y="5407062"/>
            <a:ext cx="1837560" cy="1539802"/>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12" name="Ink 11">
                <a:extLst>
                  <a:ext uri="{FF2B5EF4-FFF2-40B4-BE49-F238E27FC236}">
                    <a16:creationId xmlns:a16="http://schemas.microsoft.com/office/drawing/2014/main" id="{76769995-B195-6096-1CF1-8C82DB46A464}"/>
                  </a:ext>
                </a:extLst>
              </p14:cNvPr>
              <p14:cNvContentPartPr/>
              <p14:nvPr/>
            </p14:nvContentPartPr>
            <p14:xfrm>
              <a:off x="8213640" y="5150640"/>
              <a:ext cx="370080" cy="401040"/>
            </p14:xfrm>
          </p:contentPart>
        </mc:Choice>
        <mc:Fallback xmlns="">
          <p:pic>
            <p:nvPicPr>
              <p:cNvPr id="12" name="Ink 11">
                <a:extLst>
                  <a:ext uri="{FF2B5EF4-FFF2-40B4-BE49-F238E27FC236}">
                    <a16:creationId xmlns:a16="http://schemas.microsoft.com/office/drawing/2014/main" id="{76769995-B195-6096-1CF1-8C82DB46A464}"/>
                  </a:ext>
                </a:extLst>
              </p:cNvPr>
              <p:cNvPicPr/>
              <p:nvPr/>
            </p:nvPicPr>
            <p:blipFill>
              <a:blip r:embed="rId11"/>
              <a:stretch>
                <a:fillRect/>
              </a:stretch>
            </p:blipFill>
            <p:spPr>
              <a:xfrm>
                <a:off x="8195640" y="5043000"/>
                <a:ext cx="405720" cy="6166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23" name="Ink 22">
                <a:extLst>
                  <a:ext uri="{FF2B5EF4-FFF2-40B4-BE49-F238E27FC236}">
                    <a16:creationId xmlns:a16="http://schemas.microsoft.com/office/drawing/2014/main" id="{844E0EE9-368C-D95D-C7FE-1EF2F560B437}"/>
                  </a:ext>
                </a:extLst>
              </p14:cNvPr>
              <p14:cNvContentPartPr/>
              <p14:nvPr/>
            </p14:nvContentPartPr>
            <p14:xfrm>
              <a:off x="9094224" y="5679360"/>
              <a:ext cx="558360" cy="655560"/>
            </p14:xfrm>
          </p:contentPart>
        </mc:Choice>
        <mc:Fallback xmlns="">
          <p:pic>
            <p:nvPicPr>
              <p:cNvPr id="23" name="Ink 22">
                <a:extLst>
                  <a:ext uri="{FF2B5EF4-FFF2-40B4-BE49-F238E27FC236}">
                    <a16:creationId xmlns:a16="http://schemas.microsoft.com/office/drawing/2014/main" id="{844E0EE9-368C-D95D-C7FE-1EF2F560B437}"/>
                  </a:ext>
                </a:extLst>
              </p:cNvPr>
              <p:cNvPicPr/>
              <p:nvPr/>
            </p:nvPicPr>
            <p:blipFill>
              <a:blip r:embed="rId13"/>
              <a:stretch>
                <a:fillRect/>
              </a:stretch>
            </p:blipFill>
            <p:spPr>
              <a:xfrm>
                <a:off x="9058224" y="5463720"/>
                <a:ext cx="630000" cy="1087200"/>
              </a:xfrm>
              <a:prstGeom prst="rect">
                <a:avLst/>
              </a:prstGeom>
            </p:spPr>
          </p:pic>
        </mc:Fallback>
      </mc:AlternateContent>
      <p:grpSp>
        <p:nvGrpSpPr>
          <p:cNvPr id="26" name="Group 25">
            <a:extLst>
              <a:ext uri="{FF2B5EF4-FFF2-40B4-BE49-F238E27FC236}">
                <a16:creationId xmlns:a16="http://schemas.microsoft.com/office/drawing/2014/main" id="{DC2F68A8-AFE1-83A2-9B72-6660320ABAB9}"/>
              </a:ext>
            </a:extLst>
          </p:cNvPr>
          <p:cNvGrpSpPr/>
          <p:nvPr/>
        </p:nvGrpSpPr>
        <p:grpSpPr>
          <a:xfrm>
            <a:off x="7908729" y="5061282"/>
            <a:ext cx="1400040" cy="1531800"/>
            <a:chOff x="7982904" y="5082840"/>
            <a:chExt cx="1400040" cy="1531800"/>
          </a:xfrm>
        </p:grpSpPr>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5" name="Ink 4">
                  <a:extLst>
                    <a:ext uri="{FF2B5EF4-FFF2-40B4-BE49-F238E27FC236}">
                      <a16:creationId xmlns:a16="http://schemas.microsoft.com/office/drawing/2014/main" id="{507B370D-149A-B1A8-EDE3-AE7BF5FA7FE5}"/>
                    </a:ext>
                  </a:extLst>
                </p14:cNvPr>
                <p14:cNvContentPartPr/>
                <p14:nvPr/>
              </p14:nvContentPartPr>
              <p14:xfrm>
                <a:off x="8229144" y="5157000"/>
                <a:ext cx="336960" cy="388440"/>
              </p14:xfrm>
            </p:contentPart>
          </mc:Choice>
          <mc:Fallback xmlns="">
            <p:pic>
              <p:nvPicPr>
                <p:cNvPr id="5" name="Ink 4">
                  <a:extLst>
                    <a:ext uri="{FF2B5EF4-FFF2-40B4-BE49-F238E27FC236}">
                      <a16:creationId xmlns:a16="http://schemas.microsoft.com/office/drawing/2014/main" id="{507B370D-149A-B1A8-EDE3-AE7BF5FA7FE5}"/>
                    </a:ext>
                  </a:extLst>
                </p:cNvPr>
                <p:cNvPicPr/>
                <p:nvPr/>
              </p:nvPicPr>
              <p:blipFill>
                <a:blip r:embed="rId15"/>
                <a:stretch>
                  <a:fillRect/>
                </a:stretch>
              </p:blipFill>
              <p:spPr>
                <a:xfrm>
                  <a:off x="8193504" y="4941000"/>
                  <a:ext cx="408600" cy="820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13" name="Ink 12">
                  <a:extLst>
                    <a:ext uri="{FF2B5EF4-FFF2-40B4-BE49-F238E27FC236}">
                      <a16:creationId xmlns:a16="http://schemas.microsoft.com/office/drawing/2014/main" id="{DAF60965-093E-F220-53E1-5751983AE43B}"/>
                    </a:ext>
                  </a:extLst>
                </p14:cNvPr>
                <p14:cNvContentPartPr/>
                <p14:nvPr/>
              </p14:nvContentPartPr>
              <p14:xfrm>
                <a:off x="8174424" y="5608800"/>
                <a:ext cx="347760" cy="158040"/>
              </p14:xfrm>
            </p:contentPart>
          </mc:Choice>
          <mc:Fallback xmlns="">
            <p:pic>
              <p:nvPicPr>
                <p:cNvPr id="13" name="Ink 12">
                  <a:extLst>
                    <a:ext uri="{FF2B5EF4-FFF2-40B4-BE49-F238E27FC236}">
                      <a16:creationId xmlns:a16="http://schemas.microsoft.com/office/drawing/2014/main" id="{DAF60965-093E-F220-53E1-5751983AE43B}"/>
                    </a:ext>
                  </a:extLst>
                </p:cNvPr>
                <p:cNvPicPr/>
                <p:nvPr/>
              </p:nvPicPr>
              <p:blipFill>
                <a:blip r:embed="rId17"/>
                <a:stretch>
                  <a:fillRect/>
                </a:stretch>
              </p:blipFill>
              <p:spPr>
                <a:xfrm>
                  <a:off x="8138424" y="5392800"/>
                  <a:ext cx="419400" cy="5896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8">
              <p14:nvContentPartPr>
                <p14:cNvPr id="15" name="Ink 14">
                  <a:extLst>
                    <a:ext uri="{FF2B5EF4-FFF2-40B4-BE49-F238E27FC236}">
                      <a16:creationId xmlns:a16="http://schemas.microsoft.com/office/drawing/2014/main" id="{9480E045-8799-B0FC-DE14-25212A618891}"/>
                    </a:ext>
                  </a:extLst>
                </p14:cNvPr>
                <p14:cNvContentPartPr/>
                <p14:nvPr/>
              </p14:nvContentPartPr>
              <p14:xfrm>
                <a:off x="8256864" y="5502240"/>
                <a:ext cx="381240" cy="160920"/>
              </p14:xfrm>
            </p:contentPart>
          </mc:Choice>
          <mc:Fallback xmlns="">
            <p:pic>
              <p:nvPicPr>
                <p:cNvPr id="15" name="Ink 14">
                  <a:extLst>
                    <a:ext uri="{FF2B5EF4-FFF2-40B4-BE49-F238E27FC236}">
                      <a16:creationId xmlns:a16="http://schemas.microsoft.com/office/drawing/2014/main" id="{9480E045-8799-B0FC-DE14-25212A618891}"/>
                    </a:ext>
                  </a:extLst>
                </p:cNvPr>
                <p:cNvPicPr/>
                <p:nvPr/>
              </p:nvPicPr>
              <p:blipFill>
                <a:blip r:embed="rId19"/>
                <a:stretch>
                  <a:fillRect/>
                </a:stretch>
              </p:blipFill>
              <p:spPr>
                <a:xfrm>
                  <a:off x="8221224" y="5286600"/>
                  <a:ext cx="452880" cy="5925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0">
              <p14:nvContentPartPr>
                <p14:cNvPr id="16" name="Ink 15">
                  <a:extLst>
                    <a:ext uri="{FF2B5EF4-FFF2-40B4-BE49-F238E27FC236}">
                      <a16:creationId xmlns:a16="http://schemas.microsoft.com/office/drawing/2014/main" id="{4F593D56-EFA4-1B3C-D9D5-22F076311AA7}"/>
                    </a:ext>
                  </a:extLst>
                </p14:cNvPr>
                <p14:cNvContentPartPr/>
                <p14:nvPr/>
              </p14:nvContentPartPr>
              <p14:xfrm>
                <a:off x="9149664" y="5234760"/>
                <a:ext cx="233280" cy="428400"/>
              </p14:xfrm>
            </p:contentPart>
          </mc:Choice>
          <mc:Fallback xmlns="">
            <p:pic>
              <p:nvPicPr>
                <p:cNvPr id="16" name="Ink 15">
                  <a:extLst>
                    <a:ext uri="{FF2B5EF4-FFF2-40B4-BE49-F238E27FC236}">
                      <a16:creationId xmlns:a16="http://schemas.microsoft.com/office/drawing/2014/main" id="{4F593D56-EFA4-1B3C-D9D5-22F076311AA7}"/>
                    </a:ext>
                  </a:extLst>
                </p:cNvPr>
                <p:cNvPicPr/>
                <p:nvPr/>
              </p:nvPicPr>
              <p:blipFill>
                <a:blip r:embed="rId21"/>
                <a:stretch>
                  <a:fillRect/>
                </a:stretch>
              </p:blipFill>
              <p:spPr>
                <a:xfrm>
                  <a:off x="9114024" y="5019120"/>
                  <a:ext cx="304920" cy="8600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2">
              <p14:nvContentPartPr>
                <p14:cNvPr id="17" name="Ink 16">
                  <a:extLst>
                    <a:ext uri="{FF2B5EF4-FFF2-40B4-BE49-F238E27FC236}">
                      <a16:creationId xmlns:a16="http://schemas.microsoft.com/office/drawing/2014/main" id="{BD545A47-4CF6-A129-C757-949601833EFE}"/>
                    </a:ext>
                  </a:extLst>
                </p14:cNvPr>
                <p14:cNvContentPartPr/>
                <p14:nvPr/>
              </p14:nvContentPartPr>
              <p14:xfrm>
                <a:off x="9112944" y="5126400"/>
                <a:ext cx="40320" cy="524520"/>
              </p14:xfrm>
            </p:contentPart>
          </mc:Choice>
          <mc:Fallback xmlns="">
            <p:pic>
              <p:nvPicPr>
                <p:cNvPr id="17" name="Ink 16">
                  <a:extLst>
                    <a:ext uri="{FF2B5EF4-FFF2-40B4-BE49-F238E27FC236}">
                      <a16:creationId xmlns:a16="http://schemas.microsoft.com/office/drawing/2014/main" id="{BD545A47-4CF6-A129-C757-949601833EFE}"/>
                    </a:ext>
                  </a:extLst>
                </p:cNvPr>
                <p:cNvPicPr/>
                <p:nvPr/>
              </p:nvPicPr>
              <p:blipFill>
                <a:blip r:embed="rId23"/>
                <a:stretch>
                  <a:fillRect/>
                </a:stretch>
              </p:blipFill>
              <p:spPr>
                <a:xfrm>
                  <a:off x="9076944" y="4910760"/>
                  <a:ext cx="111960" cy="9561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4">
              <p14:nvContentPartPr>
                <p14:cNvPr id="18" name="Ink 17">
                  <a:extLst>
                    <a:ext uri="{FF2B5EF4-FFF2-40B4-BE49-F238E27FC236}">
                      <a16:creationId xmlns:a16="http://schemas.microsoft.com/office/drawing/2014/main" id="{BF670924-E4B1-816C-4A2C-23A2864DFD23}"/>
                    </a:ext>
                  </a:extLst>
                </p14:cNvPr>
                <p14:cNvContentPartPr/>
                <p14:nvPr/>
              </p14:nvContentPartPr>
              <p14:xfrm>
                <a:off x="8892984" y="5082840"/>
                <a:ext cx="25560" cy="452160"/>
              </p14:xfrm>
            </p:contentPart>
          </mc:Choice>
          <mc:Fallback xmlns="">
            <p:pic>
              <p:nvPicPr>
                <p:cNvPr id="18" name="Ink 17">
                  <a:extLst>
                    <a:ext uri="{FF2B5EF4-FFF2-40B4-BE49-F238E27FC236}">
                      <a16:creationId xmlns:a16="http://schemas.microsoft.com/office/drawing/2014/main" id="{BF670924-E4B1-816C-4A2C-23A2864DFD23}"/>
                    </a:ext>
                  </a:extLst>
                </p:cNvPr>
                <p:cNvPicPr/>
                <p:nvPr/>
              </p:nvPicPr>
              <p:blipFill>
                <a:blip r:embed="rId25"/>
                <a:stretch>
                  <a:fillRect/>
                </a:stretch>
              </p:blipFill>
              <p:spPr>
                <a:xfrm>
                  <a:off x="8856984" y="4867200"/>
                  <a:ext cx="97200" cy="8838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6">
              <p14:nvContentPartPr>
                <p14:cNvPr id="20" name="Ink 19">
                  <a:extLst>
                    <a:ext uri="{FF2B5EF4-FFF2-40B4-BE49-F238E27FC236}">
                      <a16:creationId xmlns:a16="http://schemas.microsoft.com/office/drawing/2014/main" id="{3EC6CB3B-A552-E5C2-B050-25A11425A423}"/>
                    </a:ext>
                  </a:extLst>
                </p14:cNvPr>
                <p14:cNvContentPartPr/>
                <p14:nvPr/>
              </p14:nvContentPartPr>
              <p14:xfrm>
                <a:off x="8532264" y="5209560"/>
                <a:ext cx="148320" cy="337680"/>
              </p14:xfrm>
            </p:contentPart>
          </mc:Choice>
          <mc:Fallback xmlns="">
            <p:pic>
              <p:nvPicPr>
                <p:cNvPr id="20" name="Ink 19">
                  <a:extLst>
                    <a:ext uri="{FF2B5EF4-FFF2-40B4-BE49-F238E27FC236}">
                      <a16:creationId xmlns:a16="http://schemas.microsoft.com/office/drawing/2014/main" id="{3EC6CB3B-A552-E5C2-B050-25A11425A423}"/>
                    </a:ext>
                  </a:extLst>
                </p:cNvPr>
                <p:cNvPicPr/>
                <p:nvPr/>
              </p:nvPicPr>
              <p:blipFill>
                <a:blip r:embed="rId27"/>
                <a:stretch>
                  <a:fillRect/>
                </a:stretch>
              </p:blipFill>
              <p:spPr>
                <a:xfrm>
                  <a:off x="8496624" y="4993920"/>
                  <a:ext cx="219960" cy="7693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8">
              <p14:nvContentPartPr>
                <p14:cNvPr id="21" name="Ink 20">
                  <a:extLst>
                    <a:ext uri="{FF2B5EF4-FFF2-40B4-BE49-F238E27FC236}">
                      <a16:creationId xmlns:a16="http://schemas.microsoft.com/office/drawing/2014/main" id="{8D438001-63AC-DD2A-31D3-0157D0C64FE1}"/>
                    </a:ext>
                  </a:extLst>
                </p14:cNvPr>
                <p14:cNvContentPartPr/>
                <p14:nvPr/>
              </p14:nvContentPartPr>
              <p14:xfrm>
                <a:off x="7982904" y="6181200"/>
                <a:ext cx="491040" cy="433440"/>
              </p14:xfrm>
            </p:contentPart>
          </mc:Choice>
          <mc:Fallback xmlns="">
            <p:pic>
              <p:nvPicPr>
                <p:cNvPr id="21" name="Ink 20">
                  <a:extLst>
                    <a:ext uri="{FF2B5EF4-FFF2-40B4-BE49-F238E27FC236}">
                      <a16:creationId xmlns:a16="http://schemas.microsoft.com/office/drawing/2014/main" id="{8D438001-63AC-DD2A-31D3-0157D0C64FE1}"/>
                    </a:ext>
                  </a:extLst>
                </p:cNvPr>
                <p:cNvPicPr/>
                <p:nvPr/>
              </p:nvPicPr>
              <p:blipFill>
                <a:blip r:embed="rId29"/>
                <a:stretch>
                  <a:fillRect/>
                </a:stretch>
              </p:blipFill>
              <p:spPr>
                <a:xfrm>
                  <a:off x="7947264" y="5965200"/>
                  <a:ext cx="562680" cy="865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30">
              <p14:nvContentPartPr>
                <p14:cNvPr id="25" name="Ink 24">
                  <a:extLst>
                    <a:ext uri="{FF2B5EF4-FFF2-40B4-BE49-F238E27FC236}">
                      <a16:creationId xmlns:a16="http://schemas.microsoft.com/office/drawing/2014/main" id="{D14F58AC-59BC-44F0-5D1E-5CAC30D33648}"/>
                    </a:ext>
                  </a:extLst>
                </p14:cNvPr>
                <p14:cNvContentPartPr/>
                <p14:nvPr/>
              </p14:nvContentPartPr>
              <p14:xfrm>
                <a:off x="8030064" y="6051960"/>
                <a:ext cx="565560" cy="392040"/>
              </p14:xfrm>
            </p:contentPart>
          </mc:Choice>
          <mc:Fallback xmlns="">
            <p:pic>
              <p:nvPicPr>
                <p:cNvPr id="25" name="Ink 24">
                  <a:extLst>
                    <a:ext uri="{FF2B5EF4-FFF2-40B4-BE49-F238E27FC236}">
                      <a16:creationId xmlns:a16="http://schemas.microsoft.com/office/drawing/2014/main" id="{D14F58AC-59BC-44F0-5D1E-5CAC30D33648}"/>
                    </a:ext>
                  </a:extLst>
                </p:cNvPr>
                <p:cNvPicPr/>
                <p:nvPr/>
              </p:nvPicPr>
              <p:blipFill>
                <a:blip r:embed="rId31"/>
                <a:stretch>
                  <a:fillRect/>
                </a:stretch>
              </p:blipFill>
              <p:spPr>
                <a:xfrm>
                  <a:off x="7994424" y="5836320"/>
                  <a:ext cx="637200" cy="823680"/>
                </a:xfrm>
                <a:prstGeom prst="rect">
                  <a:avLst/>
                </a:prstGeom>
              </p:spPr>
            </p:pic>
          </mc:Fallback>
        </mc:AlternateContent>
      </p:grpSp>
      <p:sp>
        <p:nvSpPr>
          <p:cNvPr id="4" name="TextBox 3">
            <a:extLst>
              <a:ext uri="{FF2B5EF4-FFF2-40B4-BE49-F238E27FC236}">
                <a16:creationId xmlns:a16="http://schemas.microsoft.com/office/drawing/2014/main" id="{7108A144-4F6E-0B02-FA36-C97D1729F27C}"/>
              </a:ext>
            </a:extLst>
          </p:cNvPr>
          <p:cNvSpPr txBox="1"/>
          <p:nvPr/>
        </p:nvSpPr>
        <p:spPr>
          <a:xfrm>
            <a:off x="1398001" y="3763643"/>
            <a:ext cx="854251" cy="269304"/>
          </a:xfrm>
          <a:prstGeom prst="rect">
            <a:avLst/>
          </a:prstGeom>
          <a:noFill/>
        </p:spPr>
        <p:txBody>
          <a:bodyPr wrap="square" rtlCol="0">
            <a:spAutoFit/>
          </a:bodyPr>
          <a:lstStyle/>
          <a:p>
            <a:r>
              <a:rPr lang="lt-LT" sz="1150" dirty="0">
                <a:highlight>
                  <a:srgbClr val="C0C0C0"/>
                </a:highlight>
              </a:rPr>
              <a:t>Elektronai</a:t>
            </a:r>
          </a:p>
        </p:txBody>
      </p:sp>
      <p:sp>
        <p:nvSpPr>
          <p:cNvPr id="14" name="TextBox 13">
            <a:extLst>
              <a:ext uri="{FF2B5EF4-FFF2-40B4-BE49-F238E27FC236}">
                <a16:creationId xmlns:a16="http://schemas.microsoft.com/office/drawing/2014/main" id="{EDB6C07D-D32C-DD9C-FDC7-78080FD053A4}"/>
              </a:ext>
            </a:extLst>
          </p:cNvPr>
          <p:cNvSpPr txBox="1"/>
          <p:nvPr/>
        </p:nvSpPr>
        <p:spPr>
          <a:xfrm>
            <a:off x="2983796" y="5362388"/>
            <a:ext cx="785793" cy="261610"/>
          </a:xfrm>
          <a:prstGeom prst="rect">
            <a:avLst/>
          </a:prstGeom>
          <a:noFill/>
        </p:spPr>
        <p:txBody>
          <a:bodyPr wrap="none" rtlCol="0">
            <a:spAutoFit/>
          </a:bodyPr>
          <a:lstStyle/>
          <a:p>
            <a:r>
              <a:rPr lang="lt-LT" sz="1100" dirty="0">
                <a:highlight>
                  <a:srgbClr val="C0C0C0"/>
                </a:highlight>
              </a:rPr>
              <a:t>Neutronas</a:t>
            </a:r>
          </a:p>
        </p:txBody>
      </p:sp>
      <p:sp>
        <p:nvSpPr>
          <p:cNvPr id="19" name="TextBox 18">
            <a:extLst>
              <a:ext uri="{FF2B5EF4-FFF2-40B4-BE49-F238E27FC236}">
                <a16:creationId xmlns:a16="http://schemas.microsoft.com/office/drawing/2014/main" id="{52F186DB-7971-56C1-ADF5-4B6E4F70DBD1}"/>
              </a:ext>
            </a:extLst>
          </p:cNvPr>
          <p:cNvSpPr txBox="1"/>
          <p:nvPr/>
        </p:nvSpPr>
        <p:spPr>
          <a:xfrm>
            <a:off x="1427249" y="5362388"/>
            <a:ext cx="696024" cy="430887"/>
          </a:xfrm>
          <a:prstGeom prst="rect">
            <a:avLst/>
          </a:prstGeom>
          <a:noFill/>
        </p:spPr>
        <p:txBody>
          <a:bodyPr wrap="none" rtlCol="0">
            <a:spAutoFit/>
          </a:bodyPr>
          <a:lstStyle/>
          <a:p>
            <a:r>
              <a:rPr lang="lt-LT" sz="1100" dirty="0">
                <a:highlight>
                  <a:srgbClr val="C0C0C0"/>
                </a:highlight>
              </a:rPr>
              <a:t>Protonas</a:t>
            </a:r>
            <a:endParaRPr lang="lt-LT" sz="1150" dirty="0">
              <a:highlight>
                <a:srgbClr val="C0C0C0"/>
              </a:highlight>
            </a:endParaRPr>
          </a:p>
          <a:p>
            <a:endParaRPr lang="lt-LT" sz="1100" dirty="0">
              <a:highlight>
                <a:srgbClr val="C0C0C0"/>
              </a:highlight>
            </a:endParaRPr>
          </a:p>
        </p:txBody>
      </p:sp>
      <p:sp>
        <p:nvSpPr>
          <p:cNvPr id="22" name="TextBox 21">
            <a:extLst>
              <a:ext uri="{FF2B5EF4-FFF2-40B4-BE49-F238E27FC236}">
                <a16:creationId xmlns:a16="http://schemas.microsoft.com/office/drawing/2014/main" id="{337BE760-2733-CA8B-3BF2-1AE3E09432A6}"/>
              </a:ext>
            </a:extLst>
          </p:cNvPr>
          <p:cNvSpPr txBox="1"/>
          <p:nvPr/>
        </p:nvSpPr>
        <p:spPr>
          <a:xfrm>
            <a:off x="2993407" y="4288819"/>
            <a:ext cx="824265" cy="261610"/>
          </a:xfrm>
          <a:prstGeom prst="rect">
            <a:avLst/>
          </a:prstGeom>
          <a:noFill/>
        </p:spPr>
        <p:txBody>
          <a:bodyPr wrap="none" rtlCol="0">
            <a:spAutoFit/>
          </a:bodyPr>
          <a:lstStyle/>
          <a:p>
            <a:r>
              <a:rPr lang="lt-LT" sz="1100" dirty="0">
                <a:highlight>
                  <a:srgbClr val="C0C0C0"/>
                </a:highlight>
              </a:rPr>
              <a:t>Branduolys</a:t>
            </a:r>
          </a:p>
        </p:txBody>
      </p:sp>
      <p:sp>
        <p:nvSpPr>
          <p:cNvPr id="24" name="TextBox 23">
            <a:extLst>
              <a:ext uri="{FF2B5EF4-FFF2-40B4-BE49-F238E27FC236}">
                <a16:creationId xmlns:a16="http://schemas.microsoft.com/office/drawing/2014/main" id="{645BEA87-33C0-0E31-342D-C081F6BDAD04}"/>
              </a:ext>
            </a:extLst>
          </p:cNvPr>
          <p:cNvSpPr txBox="1"/>
          <p:nvPr/>
        </p:nvSpPr>
        <p:spPr>
          <a:xfrm>
            <a:off x="1101124" y="3130972"/>
            <a:ext cx="3419818" cy="584775"/>
          </a:xfrm>
          <a:prstGeom prst="rect">
            <a:avLst/>
          </a:prstGeom>
          <a:noFill/>
        </p:spPr>
        <p:txBody>
          <a:bodyPr wrap="square" rtlCol="0">
            <a:spAutoFit/>
          </a:bodyPr>
          <a:lstStyle/>
          <a:p>
            <a:r>
              <a:rPr lang="lt-LT" sz="3200" b="1" dirty="0">
                <a:solidFill>
                  <a:schemeClr val="tx1">
                    <a:lumMod val="65000"/>
                    <a:lumOff val="35000"/>
                  </a:schemeClr>
                </a:solidFill>
                <a:highlight>
                  <a:srgbClr val="C0C0C0"/>
                </a:highlight>
              </a:rPr>
              <a:t>Atomo struktūra</a:t>
            </a:r>
          </a:p>
        </p:txBody>
      </p:sp>
    </p:spTree>
    <p:extLst>
      <p:ext uri="{BB962C8B-B14F-4D97-AF65-F5344CB8AC3E}">
        <p14:creationId xmlns:p14="http://schemas.microsoft.com/office/powerpoint/2010/main" val="27885250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D5850F-423A-AC80-796F-31FA6AF63F8C}"/>
              </a:ext>
            </a:extLst>
          </p:cNvPr>
          <p:cNvSpPr>
            <a:spLocks noGrp="1"/>
          </p:cNvSpPr>
          <p:nvPr>
            <p:ph idx="1"/>
          </p:nvPr>
        </p:nvSpPr>
        <p:spPr>
          <a:xfrm>
            <a:off x="1651502" y="1380484"/>
            <a:ext cx="8154881" cy="4351338"/>
          </a:xfrm>
        </p:spPr>
        <p:txBody>
          <a:bodyPr/>
          <a:lstStyle/>
          <a:p>
            <a:pPr marL="0" indent="0">
              <a:lnSpc>
                <a:spcPct val="107000"/>
              </a:lnSpc>
              <a:spcAft>
                <a:spcPts val="800"/>
              </a:spcAft>
              <a:buNone/>
            </a:pPr>
            <a:r>
              <a:rPr lang="lt-LT" sz="2400" dirty="0">
                <a:effectLst/>
                <a:latin typeface="akademinisLT" panose="02060503050505020304" pitchFamily="18" charset="0"/>
                <a:ea typeface="Calibri" panose="020F0502020204030204" pitchFamily="34" charset="0"/>
                <a:cs typeface="Times New Roman" panose="02020603050405020304" pitchFamily="18" charset="0"/>
              </a:rPr>
              <a:t>	Kūnai turintys vienodo krūvio ženklus vienas kitą stumia.</a:t>
            </a:r>
            <a:endParaRPr lang="en-US" sz="2400" dirty="0">
              <a:effectLst/>
              <a:latin typeface="akademinisLT" panose="020605030505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2400" dirty="0">
              <a:latin typeface="akademinisLT" panose="020605030505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en-US" sz="2400" dirty="0">
              <a:effectLst/>
              <a:latin typeface="akademinisLT" panose="020605030505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endParaRPr lang="lt-LT" sz="2400" dirty="0">
              <a:effectLst/>
              <a:latin typeface="akademinisLT" panose="02060503050505020304" pitchFamily="18"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lt-LT" sz="2400" dirty="0">
                <a:effectLst/>
                <a:latin typeface="akademinisLT" panose="02060503050505020304" pitchFamily="18" charset="0"/>
                <a:ea typeface="Calibri" panose="020F0502020204030204" pitchFamily="34" charset="0"/>
                <a:cs typeface="Times New Roman" panose="02020603050405020304" pitchFamily="18" charset="0"/>
              </a:rPr>
              <a:t>	Kūnai turintys skirtingo krūvio ženklus vienas kitą traukia</a:t>
            </a:r>
            <a:r>
              <a:rPr lang="lt-LT" sz="1800" dirty="0">
                <a:effectLst/>
                <a:latin typeface="akademinisLT" panose="02060503050505020304" pitchFamily="18" charset="0"/>
                <a:ea typeface="Calibri" panose="020F0502020204030204" pitchFamily="34" charset="0"/>
                <a:cs typeface="Times New Roman" panose="02020603050405020304" pitchFamily="18" charset="0"/>
              </a:rPr>
              <a:t>.</a:t>
            </a:r>
          </a:p>
          <a:p>
            <a:endParaRPr lang="lt-LT" dirty="0">
              <a:solidFill>
                <a:schemeClr val="bg1"/>
              </a:solidFill>
            </a:endParaRPr>
          </a:p>
        </p:txBody>
      </p:sp>
      <p:pic>
        <p:nvPicPr>
          <p:cNvPr id="5122" name="Picture 2" descr="ELECTROSTÁTICA: LA CARGA ELÉCTRICA | Slide Set">
            <a:extLst>
              <a:ext uri="{FF2B5EF4-FFF2-40B4-BE49-F238E27FC236}">
                <a16:creationId xmlns:a16="http://schemas.microsoft.com/office/drawing/2014/main" id="{3C861AA4-2E8D-5B1C-789B-1B15B97367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265" t="7112" r="11518" b="59333"/>
          <a:stretch/>
        </p:blipFill>
        <p:spPr bwMode="auto">
          <a:xfrm>
            <a:off x="2317071" y="2565695"/>
            <a:ext cx="2847067" cy="863305"/>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ELECTROSTÁTICA: LA CARGA ELÉCTRICA | Slide Set">
            <a:extLst>
              <a:ext uri="{FF2B5EF4-FFF2-40B4-BE49-F238E27FC236}">
                <a16:creationId xmlns:a16="http://schemas.microsoft.com/office/drawing/2014/main" id="{BFC22641-9B86-F13E-59DB-2FB11F0E815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0063" t="63778" r="14703" b="5324"/>
          <a:stretch/>
        </p:blipFill>
        <p:spPr bwMode="auto">
          <a:xfrm>
            <a:off x="6228719" y="2518724"/>
            <a:ext cx="2974020" cy="86330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ELECTROSTÁTICA: LA CARGA ELÉCTRICA | Slide Set">
            <a:extLst>
              <a:ext uri="{FF2B5EF4-FFF2-40B4-BE49-F238E27FC236}">
                <a16:creationId xmlns:a16="http://schemas.microsoft.com/office/drawing/2014/main" id="{686854FA-041D-870A-6FC2-E6AA324DE68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9843" t="37412" r="25969" b="33555"/>
          <a:stretch/>
        </p:blipFill>
        <p:spPr bwMode="auto">
          <a:xfrm>
            <a:off x="3475531" y="4703135"/>
            <a:ext cx="4736313" cy="179358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2" name="Ink 1">
                <a:extLst>
                  <a:ext uri="{FF2B5EF4-FFF2-40B4-BE49-F238E27FC236}">
                    <a16:creationId xmlns:a16="http://schemas.microsoft.com/office/drawing/2014/main" id="{23774B6A-64B3-330E-B7E3-1B0132F5ABA6}"/>
                  </a:ext>
                </a:extLst>
              </p14:cNvPr>
              <p14:cNvContentPartPr/>
              <p14:nvPr/>
            </p14:nvContentPartPr>
            <p14:xfrm>
              <a:off x="5051073" y="5335113"/>
              <a:ext cx="360" cy="360"/>
            </p14:xfrm>
          </p:contentPart>
        </mc:Choice>
        <mc:Fallback xmlns="">
          <p:pic>
            <p:nvPicPr>
              <p:cNvPr id="2" name="Ink 1">
                <a:extLst>
                  <a:ext uri="{FF2B5EF4-FFF2-40B4-BE49-F238E27FC236}">
                    <a16:creationId xmlns:a16="http://schemas.microsoft.com/office/drawing/2014/main" id="{23774B6A-64B3-330E-B7E3-1B0132F5ABA6}"/>
                  </a:ext>
                </a:extLst>
              </p:cNvPr>
              <p:cNvPicPr/>
              <p:nvPr/>
            </p:nvPicPr>
            <p:blipFill>
              <a:blip r:embed="rId4"/>
              <a:stretch>
                <a:fillRect/>
              </a:stretch>
            </p:blipFill>
            <p:spPr>
              <a:xfrm>
                <a:off x="5015433" y="5119473"/>
                <a:ext cx="72000" cy="432000"/>
              </a:xfrm>
              <a:prstGeom prst="rect">
                <a:avLst/>
              </a:prstGeom>
            </p:spPr>
          </p:pic>
        </mc:Fallback>
      </mc:AlternateContent>
      <p:sp>
        <p:nvSpPr>
          <p:cNvPr id="4" name="TextBox 3">
            <a:extLst>
              <a:ext uri="{FF2B5EF4-FFF2-40B4-BE49-F238E27FC236}">
                <a16:creationId xmlns:a16="http://schemas.microsoft.com/office/drawing/2014/main" id="{B34CCE8D-1B62-8C22-9CC8-D0CEFD02B5F9}"/>
              </a:ext>
            </a:extLst>
          </p:cNvPr>
          <p:cNvSpPr txBox="1"/>
          <p:nvPr/>
        </p:nvSpPr>
        <p:spPr>
          <a:xfrm>
            <a:off x="4058920" y="670760"/>
            <a:ext cx="3716338" cy="523220"/>
          </a:xfrm>
          <a:prstGeom prst="rect">
            <a:avLst/>
          </a:prstGeom>
          <a:noFill/>
        </p:spPr>
        <p:txBody>
          <a:bodyPr wrap="none" rtlCol="0">
            <a:spAutoFit/>
          </a:bodyPr>
          <a:lstStyle/>
          <a:p>
            <a:r>
              <a:rPr lang="lt-LT" sz="2800" dirty="0">
                <a:latin typeface="akademinisLT" panose="02060503050505020304" pitchFamily="18" charset="0"/>
              </a:rPr>
              <a:t>Kaip jau minėjome...</a:t>
            </a:r>
          </a:p>
        </p:txBody>
      </p:sp>
    </p:spTree>
    <p:extLst>
      <p:ext uri="{BB962C8B-B14F-4D97-AF65-F5344CB8AC3E}">
        <p14:creationId xmlns:p14="http://schemas.microsoft.com/office/powerpoint/2010/main" val="4077162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749A693-67F6-F380-CEB5-B744F617FB64}"/>
              </a:ext>
            </a:extLst>
          </p:cNvPr>
          <p:cNvSpPr>
            <a:spLocks noGrp="1"/>
          </p:cNvSpPr>
          <p:nvPr>
            <p:ph idx="1"/>
          </p:nvPr>
        </p:nvSpPr>
        <p:spPr>
          <a:xfrm>
            <a:off x="651769" y="212424"/>
            <a:ext cx="10515600" cy="4351338"/>
          </a:xfrm>
        </p:spPr>
        <p:txBody>
          <a:bodyPr>
            <a:normAutofit/>
          </a:bodyPr>
          <a:lstStyle/>
          <a:p>
            <a:pPr marL="0" indent="0">
              <a:lnSpc>
                <a:spcPct val="107000"/>
              </a:lnSpc>
              <a:spcAft>
                <a:spcPts val="800"/>
              </a:spcAft>
              <a:buNone/>
            </a:pPr>
            <a:r>
              <a:rPr lang="lt-LT" sz="2400" dirty="0">
                <a:effectLst/>
                <a:latin typeface="akademinisLT" panose="02060503050505020304" pitchFamily="18" charset="0"/>
                <a:ea typeface="Calibri" panose="020F0502020204030204" pitchFamily="34" charset="0"/>
                <a:cs typeface="Times New Roman" panose="02020603050405020304" pitchFamily="18" charset="0"/>
              </a:rPr>
              <a:t>Elektroskopas – puikus prietaisas norint patikrinti ar kūnas yra įsielektrinęs, kuris buvo išrastas </a:t>
            </a:r>
            <a:r>
              <a:rPr lang="lt-LT" sz="2400" b="0" i="0" dirty="0">
                <a:solidFill>
                  <a:srgbClr val="202124"/>
                </a:solidFill>
                <a:effectLst/>
                <a:latin typeface="akademinisLT" panose="02060503050505020304" pitchFamily="18" charset="0"/>
              </a:rPr>
              <a:t>Williamo Gilbert</a:t>
            </a:r>
            <a:r>
              <a:rPr lang="lt-LT" sz="2400" dirty="0">
                <a:solidFill>
                  <a:srgbClr val="202124"/>
                </a:solidFill>
                <a:latin typeface="akademinisLT" panose="02060503050505020304" pitchFamily="18" charset="0"/>
              </a:rPr>
              <a:t>o</a:t>
            </a:r>
            <a:r>
              <a:rPr lang="lt-LT" sz="2400" dirty="0">
                <a:effectLst/>
                <a:latin typeface="akademinisLT" panose="02060503050505020304" pitchFamily="18" charset="0"/>
                <a:ea typeface="Calibri" panose="020F0502020204030204" pitchFamily="34" charset="0"/>
                <a:cs typeface="Times New Roman" panose="02020603050405020304" pitchFamily="18" charset="0"/>
              </a:rPr>
              <a:t> 1600 metais. Elektroskopą galite pasigaminti namie – Jums prireiks stiklainio, vielos, folijos, plastikinio šiaudelio, karštų klijų ir baliono ar kokio nors kito daikto, kuris būtų įelektrintas. </a:t>
            </a:r>
          </a:p>
          <a:p>
            <a:pPr marL="0" indent="0">
              <a:lnSpc>
                <a:spcPct val="107000"/>
              </a:lnSpc>
              <a:spcAft>
                <a:spcPts val="800"/>
              </a:spcAft>
              <a:buNone/>
            </a:pPr>
            <a:endParaRPr lang="lt-LT" dirty="0"/>
          </a:p>
        </p:txBody>
      </p:sp>
      <p:pic>
        <p:nvPicPr>
          <p:cNvPr id="2050" name="Picture 2" descr="Answers for William Gilbert and Magnetism - IELTS reading practice test">
            <a:extLst>
              <a:ext uri="{FF2B5EF4-FFF2-40B4-BE49-F238E27FC236}">
                <a16:creationId xmlns:a16="http://schemas.microsoft.com/office/drawing/2014/main" id="{98C86D00-E56A-9D05-3C77-8F4A399C99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631" y="2388093"/>
            <a:ext cx="3611899" cy="407531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Electroscope - Wikipedia">
            <a:extLst>
              <a:ext uri="{FF2B5EF4-FFF2-40B4-BE49-F238E27FC236}">
                <a16:creationId xmlns:a16="http://schemas.microsoft.com/office/drawing/2014/main" id="{5F030355-F4A5-D2DB-4E6F-D93DD61BBC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160" y="3522169"/>
            <a:ext cx="1857375" cy="23526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4124FE8-C399-DED3-C09D-A4306E470676}"/>
              </a:ext>
            </a:extLst>
          </p:cNvPr>
          <p:cNvSpPr txBox="1"/>
          <p:nvPr/>
        </p:nvSpPr>
        <p:spPr>
          <a:xfrm>
            <a:off x="4835203" y="3337503"/>
            <a:ext cx="3331618" cy="369332"/>
          </a:xfrm>
          <a:prstGeom prst="rect">
            <a:avLst/>
          </a:prstGeom>
          <a:noFill/>
        </p:spPr>
        <p:txBody>
          <a:bodyPr wrap="none" rtlCol="0">
            <a:spAutoFit/>
          </a:bodyPr>
          <a:lstStyle/>
          <a:p>
            <a:r>
              <a:rPr lang="lt-LT" dirty="0">
                <a:latin typeface="akademinisLT" panose="02060503050505020304" pitchFamily="18" charset="0"/>
              </a:rPr>
              <a:t>Pirmojo elektroskopo modelis</a:t>
            </a:r>
          </a:p>
        </p:txBody>
      </p:sp>
      <p:pic>
        <p:nvPicPr>
          <p:cNvPr id="2" name="Picture 2" descr="Detection of Static Electricity by Ron Kurtus - Physics Lessons: School for  Champions">
            <a:extLst>
              <a:ext uri="{FF2B5EF4-FFF2-40B4-BE49-F238E27FC236}">
                <a16:creationId xmlns:a16="http://schemas.microsoft.com/office/drawing/2014/main" id="{7E9906D1-FCBE-5B51-5900-D43E155952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15535" y="3250340"/>
            <a:ext cx="1724100" cy="215512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22A47CC-ECBB-D142-3EC7-9DA99061427E}"/>
              </a:ext>
            </a:extLst>
          </p:cNvPr>
          <p:cNvSpPr txBox="1"/>
          <p:nvPr/>
        </p:nvSpPr>
        <p:spPr>
          <a:xfrm>
            <a:off x="7870817" y="2554747"/>
            <a:ext cx="4321183" cy="369332"/>
          </a:xfrm>
          <a:prstGeom prst="rect">
            <a:avLst/>
          </a:prstGeom>
          <a:noFill/>
        </p:spPr>
        <p:txBody>
          <a:bodyPr wrap="none" rtlCol="0">
            <a:spAutoFit/>
          </a:bodyPr>
          <a:lstStyle/>
          <a:p>
            <a:r>
              <a:rPr lang="lt-LT" dirty="0">
                <a:latin typeface="akademinisLT" panose="02060503050505020304" pitchFamily="18" charset="0"/>
              </a:rPr>
              <a:t>Dabartinis profesionalus elektroskopas</a:t>
            </a:r>
          </a:p>
        </p:txBody>
      </p:sp>
    </p:spTree>
    <p:extLst>
      <p:ext uri="{BB962C8B-B14F-4D97-AF65-F5344CB8AC3E}">
        <p14:creationId xmlns:p14="http://schemas.microsoft.com/office/powerpoint/2010/main" val="1867992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524F72-D3A9-5C23-7437-557BEB7F0810}"/>
              </a:ext>
            </a:extLst>
          </p:cNvPr>
          <p:cNvSpPr>
            <a:spLocks noGrp="1"/>
          </p:cNvSpPr>
          <p:nvPr>
            <p:ph idx="1"/>
          </p:nvPr>
        </p:nvSpPr>
        <p:spPr>
          <a:xfrm>
            <a:off x="980243" y="3267303"/>
            <a:ext cx="10515600" cy="4351338"/>
          </a:xfrm>
        </p:spPr>
        <p:txBody>
          <a:bodyPr>
            <a:normAutofit/>
          </a:bodyPr>
          <a:lstStyle/>
          <a:p>
            <a:pPr marL="342900" lvl="0" indent="-342900">
              <a:lnSpc>
                <a:spcPct val="107000"/>
              </a:lnSpc>
              <a:buFont typeface="+mj-lt"/>
              <a:buAutoNum type="arabicPeriod"/>
            </a:pPr>
            <a:r>
              <a:rPr lang="lt-LT" sz="2000" dirty="0">
                <a:effectLst/>
                <a:latin typeface="akademinisLT" panose="02060503050505020304" pitchFamily="18" charset="0"/>
                <a:ea typeface="Calibri" panose="020F0502020204030204" pitchFamily="34" charset="0"/>
                <a:cs typeface="Times New Roman" panose="02020603050405020304" pitchFamily="18" charset="0"/>
              </a:rPr>
              <a:t>Nukirpkite atitinkamo dydžio vielos gabaliuką.</a:t>
            </a:r>
          </a:p>
          <a:p>
            <a:pPr marL="342900" lvl="0" indent="-342900">
              <a:lnSpc>
                <a:spcPct val="107000"/>
              </a:lnSpc>
              <a:buFont typeface="+mj-lt"/>
              <a:buAutoNum type="arabicPeriod"/>
            </a:pPr>
            <a:r>
              <a:rPr lang="lt-LT" sz="2000" dirty="0">
                <a:effectLst/>
                <a:latin typeface="akademinisLT" panose="02060503050505020304" pitchFamily="18" charset="0"/>
                <a:ea typeface="Calibri" panose="020F0502020204030204" pitchFamily="34" charset="0"/>
                <a:cs typeface="Times New Roman" panose="02020603050405020304" pitchFamily="18" charset="0"/>
              </a:rPr>
              <a:t>Vieną vielos galą susukite į spiralę, o kitą sulenkite, kad gautųsi kabliukas.</a:t>
            </a:r>
          </a:p>
          <a:p>
            <a:pPr marL="342900" lvl="0" indent="-342900">
              <a:lnSpc>
                <a:spcPct val="107000"/>
              </a:lnSpc>
              <a:buFont typeface="+mj-lt"/>
              <a:buAutoNum type="arabicPeriod"/>
            </a:pPr>
            <a:r>
              <a:rPr lang="lt-LT" sz="2000" dirty="0">
                <a:effectLst/>
                <a:latin typeface="akademinisLT" panose="02060503050505020304" pitchFamily="18" charset="0"/>
                <a:ea typeface="Calibri" panose="020F0502020204030204" pitchFamily="34" charset="0"/>
                <a:cs typeface="Times New Roman" panose="02020603050405020304" pitchFamily="18" charset="0"/>
              </a:rPr>
              <a:t>Nukirpkite dalį šiaudelio, kad būtų panašaus ilgio į vielutę ir užmaukite ant jos. </a:t>
            </a:r>
          </a:p>
          <a:p>
            <a:pPr marL="342900" lvl="0" indent="-342900">
              <a:lnSpc>
                <a:spcPct val="107000"/>
              </a:lnSpc>
              <a:buFont typeface="+mj-lt"/>
              <a:buAutoNum type="arabicPeriod"/>
            </a:pPr>
            <a:r>
              <a:rPr lang="lt-LT" sz="2000" dirty="0">
                <a:effectLst/>
                <a:latin typeface="akademinisLT" panose="02060503050505020304" pitchFamily="18" charset="0"/>
                <a:ea typeface="Calibri" panose="020F0502020204030204" pitchFamily="34" charset="0"/>
                <a:cs typeface="Times New Roman" panose="02020603050405020304" pitchFamily="18" charset="0"/>
              </a:rPr>
              <a:t>Stiklainio dangtelyje padarykite skylutę ir pro ją prakišę vielutę su šiaudeliu, karštais klijais pritvirtinkite.</a:t>
            </a:r>
          </a:p>
          <a:p>
            <a:pPr marL="342900" lvl="0" indent="-342900">
              <a:lnSpc>
                <a:spcPct val="107000"/>
              </a:lnSpc>
              <a:buFont typeface="+mj-lt"/>
              <a:buAutoNum type="arabicPeriod"/>
            </a:pPr>
            <a:r>
              <a:rPr lang="lt-LT" sz="2000" dirty="0">
                <a:effectLst/>
                <a:latin typeface="akademinisLT" panose="02060503050505020304" pitchFamily="18" charset="0"/>
                <a:ea typeface="Calibri" panose="020F0502020204030204" pitchFamily="34" charset="0"/>
                <a:cs typeface="Times New Roman" panose="02020603050405020304" pitchFamily="18" charset="0"/>
              </a:rPr>
              <a:t>Ant vielos kabliuko užkabinkite 2 vienodo dydžio folijos gabaliukus</a:t>
            </a:r>
          </a:p>
          <a:p>
            <a:pPr marL="342900" lvl="0" indent="-342900">
              <a:lnSpc>
                <a:spcPct val="107000"/>
              </a:lnSpc>
              <a:spcAft>
                <a:spcPts val="800"/>
              </a:spcAft>
              <a:buFont typeface="+mj-lt"/>
              <a:buAutoNum type="arabicPeriod"/>
            </a:pPr>
            <a:r>
              <a:rPr lang="lt-LT" sz="2000" dirty="0">
                <a:effectLst/>
                <a:latin typeface="akademinisLT" panose="02060503050505020304" pitchFamily="18" charset="0"/>
                <a:ea typeface="Calibri" panose="020F0502020204030204" pitchFamily="34" charset="0"/>
                <a:cs typeface="Times New Roman" panose="02020603050405020304" pitchFamily="18" charset="0"/>
              </a:rPr>
              <a:t>Įelektrintą daiktą pridėkite ir stebėkite – folijos lapeliai išsiskleis.</a:t>
            </a:r>
          </a:p>
          <a:p>
            <a:pPr marL="0" indent="0">
              <a:buNone/>
            </a:pPr>
            <a:endParaRPr lang="lt-LT" dirty="0"/>
          </a:p>
        </p:txBody>
      </p:sp>
      <p:pic>
        <p:nvPicPr>
          <p:cNvPr id="3074" name="Picture 2" descr="Electroscope Experiment | Study.com">
            <a:extLst>
              <a:ext uri="{FF2B5EF4-FFF2-40B4-BE49-F238E27FC236}">
                <a16:creationId xmlns:a16="http://schemas.microsoft.com/office/drawing/2014/main" id="{5390982F-98B4-0217-03EE-6B8CF477B3D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88136" y="265359"/>
            <a:ext cx="3402552" cy="275606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79BA98F-E154-2323-841B-A794DED4F857}"/>
              </a:ext>
            </a:extLst>
          </p:cNvPr>
          <p:cNvSpPr txBox="1"/>
          <p:nvPr/>
        </p:nvSpPr>
        <p:spPr>
          <a:xfrm>
            <a:off x="852256" y="2715155"/>
            <a:ext cx="1986249" cy="369332"/>
          </a:xfrm>
          <a:prstGeom prst="rect">
            <a:avLst/>
          </a:prstGeom>
          <a:noFill/>
        </p:spPr>
        <p:txBody>
          <a:bodyPr wrap="none" rtlCol="0">
            <a:spAutoFit/>
          </a:bodyPr>
          <a:lstStyle/>
          <a:p>
            <a:r>
              <a:rPr lang="lt-LT" dirty="0">
                <a:latin typeface="Baskerville Old Face" panose="02020602080505020303" pitchFamily="18" charset="0"/>
              </a:rPr>
              <a:t>Elz</a:t>
            </a:r>
            <a:r>
              <a:rPr lang="lt-LT" sz="1700" dirty="0">
                <a:latin typeface="Baskerville Old Face" panose="02020602080505020303" pitchFamily="18" charset="0"/>
              </a:rPr>
              <a:t>ė</a:t>
            </a:r>
            <a:r>
              <a:rPr lang="lt-LT" dirty="0">
                <a:latin typeface="Baskerville Old Face" panose="02020602080505020303" pitchFamily="18" charset="0"/>
              </a:rPr>
              <a:t>s elektroskopas</a:t>
            </a:r>
          </a:p>
        </p:txBody>
      </p:sp>
      <p:sp>
        <p:nvSpPr>
          <p:cNvPr id="5" name="TextBox 4">
            <a:extLst>
              <a:ext uri="{FF2B5EF4-FFF2-40B4-BE49-F238E27FC236}">
                <a16:creationId xmlns:a16="http://schemas.microsoft.com/office/drawing/2014/main" id="{91C47554-AD91-7261-1C37-1E7F728AA297}"/>
              </a:ext>
            </a:extLst>
          </p:cNvPr>
          <p:cNvSpPr txBox="1"/>
          <p:nvPr/>
        </p:nvSpPr>
        <p:spPr>
          <a:xfrm>
            <a:off x="8540319" y="2670060"/>
            <a:ext cx="2210798" cy="369332"/>
          </a:xfrm>
          <a:prstGeom prst="rect">
            <a:avLst/>
          </a:prstGeom>
          <a:noFill/>
        </p:spPr>
        <p:txBody>
          <a:bodyPr wrap="none" rtlCol="0">
            <a:spAutoFit/>
          </a:bodyPr>
          <a:lstStyle/>
          <a:p>
            <a:r>
              <a:rPr lang="lt-LT" dirty="0" err="1">
                <a:latin typeface="Baskerville Old Face" panose="02020602080505020303" pitchFamily="18" charset="0"/>
              </a:rPr>
              <a:t>Geist</a:t>
            </a:r>
            <a:r>
              <a:rPr lang="lt-LT" sz="1700" dirty="0" err="1">
                <a:latin typeface="Baskerville Old Face" panose="02020602080505020303" pitchFamily="18" charset="0"/>
              </a:rPr>
              <a:t>ė</a:t>
            </a:r>
            <a:r>
              <a:rPr lang="lt-LT" dirty="0" err="1">
                <a:latin typeface="Baskerville Old Face" panose="02020602080505020303" pitchFamily="18" charset="0"/>
              </a:rPr>
              <a:t>s</a:t>
            </a:r>
            <a:r>
              <a:rPr lang="lt-LT" dirty="0">
                <a:latin typeface="Baskerville Old Face" panose="02020602080505020303" pitchFamily="18" charset="0"/>
              </a:rPr>
              <a:t> elektroskopas</a:t>
            </a:r>
          </a:p>
        </p:txBody>
      </p:sp>
      <p:pic>
        <p:nvPicPr>
          <p:cNvPr id="9" name="Picture 8">
            <a:extLst>
              <a:ext uri="{FF2B5EF4-FFF2-40B4-BE49-F238E27FC236}">
                <a16:creationId xmlns:a16="http://schemas.microsoft.com/office/drawing/2014/main" id="{9DD0A6CD-8645-2794-2E48-8E7DA2B8DDA3}"/>
              </a:ext>
            </a:extLst>
          </p:cNvPr>
          <p:cNvPicPr>
            <a:picLocks noChangeAspect="1"/>
          </p:cNvPicPr>
          <p:nvPr/>
        </p:nvPicPr>
        <p:blipFill rotWithShape="1">
          <a:blip r:embed="rId3"/>
          <a:srcRect l="40226" t="7638" r="17346" b="4465"/>
          <a:stretch/>
        </p:blipFill>
        <p:spPr>
          <a:xfrm>
            <a:off x="980243" y="51680"/>
            <a:ext cx="1730014" cy="2688052"/>
          </a:xfrm>
          <a:prstGeom prst="rect">
            <a:avLst/>
          </a:prstGeom>
        </p:spPr>
      </p:pic>
      <p:sp>
        <p:nvSpPr>
          <p:cNvPr id="10" name="TextBox 9">
            <a:extLst>
              <a:ext uri="{FF2B5EF4-FFF2-40B4-BE49-F238E27FC236}">
                <a16:creationId xmlns:a16="http://schemas.microsoft.com/office/drawing/2014/main" id="{752917E4-79BF-6B22-5156-C55477C57029}"/>
              </a:ext>
            </a:extLst>
          </p:cNvPr>
          <p:cNvSpPr txBox="1"/>
          <p:nvPr/>
        </p:nvSpPr>
        <p:spPr>
          <a:xfrm>
            <a:off x="6096000" y="1211040"/>
            <a:ext cx="1008609" cy="369332"/>
          </a:xfrm>
          <a:prstGeom prst="rect">
            <a:avLst/>
          </a:prstGeom>
          <a:noFill/>
        </p:spPr>
        <p:txBody>
          <a:bodyPr wrap="square" rtlCol="0">
            <a:spAutoFit/>
          </a:bodyPr>
          <a:lstStyle/>
          <a:p>
            <a:r>
              <a:rPr lang="lt-LT" dirty="0">
                <a:highlight>
                  <a:srgbClr val="808080"/>
                </a:highlight>
              </a:rPr>
              <a:t>Šiaudelis</a:t>
            </a:r>
          </a:p>
        </p:txBody>
      </p:sp>
      <p:sp>
        <p:nvSpPr>
          <p:cNvPr id="12" name="TextBox 11">
            <a:extLst>
              <a:ext uri="{FF2B5EF4-FFF2-40B4-BE49-F238E27FC236}">
                <a16:creationId xmlns:a16="http://schemas.microsoft.com/office/drawing/2014/main" id="{F0C75834-EAD4-ADB4-B71C-E5471CBCEEDD}"/>
              </a:ext>
            </a:extLst>
          </p:cNvPr>
          <p:cNvSpPr txBox="1"/>
          <p:nvPr/>
        </p:nvSpPr>
        <p:spPr>
          <a:xfrm>
            <a:off x="6238043" y="553534"/>
            <a:ext cx="1512722" cy="369332"/>
          </a:xfrm>
          <a:prstGeom prst="rect">
            <a:avLst/>
          </a:prstGeom>
          <a:noFill/>
        </p:spPr>
        <p:txBody>
          <a:bodyPr wrap="none" rtlCol="0">
            <a:spAutoFit/>
          </a:bodyPr>
          <a:lstStyle/>
          <a:p>
            <a:r>
              <a:rPr lang="lt-LT" dirty="0">
                <a:highlight>
                  <a:srgbClr val="808080"/>
                </a:highlight>
              </a:rPr>
              <a:t>Metalinė viela</a:t>
            </a:r>
          </a:p>
        </p:txBody>
      </p:sp>
      <p:sp>
        <p:nvSpPr>
          <p:cNvPr id="13" name="TextBox 12">
            <a:extLst>
              <a:ext uri="{FF2B5EF4-FFF2-40B4-BE49-F238E27FC236}">
                <a16:creationId xmlns:a16="http://schemas.microsoft.com/office/drawing/2014/main" id="{B888B58F-55EA-76F5-21A5-0A141862F108}"/>
              </a:ext>
            </a:extLst>
          </p:cNvPr>
          <p:cNvSpPr txBox="1"/>
          <p:nvPr/>
        </p:nvSpPr>
        <p:spPr>
          <a:xfrm>
            <a:off x="6199649" y="2157273"/>
            <a:ext cx="1809919" cy="369332"/>
          </a:xfrm>
          <a:prstGeom prst="rect">
            <a:avLst/>
          </a:prstGeom>
          <a:noFill/>
        </p:spPr>
        <p:txBody>
          <a:bodyPr wrap="none" rtlCol="0">
            <a:spAutoFit/>
          </a:bodyPr>
          <a:lstStyle/>
          <a:p>
            <a:r>
              <a:rPr lang="lt-LT" dirty="0">
                <a:highlight>
                  <a:srgbClr val="808080"/>
                </a:highlight>
              </a:rPr>
              <a:t>Folijos gabaliukas</a:t>
            </a:r>
          </a:p>
        </p:txBody>
      </p:sp>
      <p:sp>
        <p:nvSpPr>
          <p:cNvPr id="15" name="TextBox 14">
            <a:extLst>
              <a:ext uri="{FF2B5EF4-FFF2-40B4-BE49-F238E27FC236}">
                <a16:creationId xmlns:a16="http://schemas.microsoft.com/office/drawing/2014/main" id="{09456BC2-98E5-9A6C-3FF4-7EF8898DC815}"/>
              </a:ext>
            </a:extLst>
          </p:cNvPr>
          <p:cNvSpPr txBox="1"/>
          <p:nvPr/>
        </p:nvSpPr>
        <p:spPr>
          <a:xfrm>
            <a:off x="2760097" y="1211040"/>
            <a:ext cx="1735924" cy="338554"/>
          </a:xfrm>
          <a:prstGeom prst="rect">
            <a:avLst/>
          </a:prstGeom>
          <a:noFill/>
        </p:spPr>
        <p:txBody>
          <a:bodyPr wrap="none" rtlCol="0">
            <a:spAutoFit/>
          </a:bodyPr>
          <a:lstStyle/>
          <a:p>
            <a:r>
              <a:rPr lang="lt-LT" sz="1600" dirty="0">
                <a:highlight>
                  <a:srgbClr val="808080"/>
                </a:highlight>
              </a:rPr>
              <a:t>Stiklainio dangtelis</a:t>
            </a:r>
          </a:p>
        </p:txBody>
      </p:sp>
      <p:sp>
        <p:nvSpPr>
          <p:cNvPr id="16" name="TextBox 15">
            <a:extLst>
              <a:ext uri="{FF2B5EF4-FFF2-40B4-BE49-F238E27FC236}">
                <a16:creationId xmlns:a16="http://schemas.microsoft.com/office/drawing/2014/main" id="{6594C354-E632-D33F-701C-566B3DBD2DA6}"/>
              </a:ext>
            </a:extLst>
          </p:cNvPr>
          <p:cNvSpPr txBox="1"/>
          <p:nvPr/>
        </p:nvSpPr>
        <p:spPr>
          <a:xfrm>
            <a:off x="3435594" y="1731512"/>
            <a:ext cx="1005403" cy="369332"/>
          </a:xfrm>
          <a:prstGeom prst="rect">
            <a:avLst/>
          </a:prstGeom>
          <a:noFill/>
        </p:spPr>
        <p:txBody>
          <a:bodyPr wrap="none" rtlCol="0">
            <a:spAutoFit/>
          </a:bodyPr>
          <a:lstStyle/>
          <a:p>
            <a:r>
              <a:rPr lang="lt-LT" dirty="0">
                <a:highlight>
                  <a:srgbClr val="808080"/>
                </a:highlight>
              </a:rPr>
              <a:t>Stiklainis</a:t>
            </a:r>
          </a:p>
        </p:txBody>
      </p:sp>
      <p:pic>
        <p:nvPicPr>
          <p:cNvPr id="18" name="Picture 17">
            <a:extLst>
              <a:ext uri="{FF2B5EF4-FFF2-40B4-BE49-F238E27FC236}">
                <a16:creationId xmlns:a16="http://schemas.microsoft.com/office/drawing/2014/main" id="{82FD41C9-65C9-3294-8DE9-996114F063A0}"/>
              </a:ext>
            </a:extLst>
          </p:cNvPr>
          <p:cNvPicPr>
            <a:picLocks noChangeAspect="1"/>
          </p:cNvPicPr>
          <p:nvPr/>
        </p:nvPicPr>
        <p:blipFill rotWithShape="1">
          <a:blip r:embed="rId4"/>
          <a:srcRect l="15883" t="17659" r="23017"/>
          <a:stretch/>
        </p:blipFill>
        <p:spPr>
          <a:xfrm>
            <a:off x="8990667" y="117762"/>
            <a:ext cx="1420427" cy="2552298"/>
          </a:xfrm>
          <a:prstGeom prst="rect">
            <a:avLst/>
          </a:prstGeom>
        </p:spPr>
      </p:pic>
    </p:spTree>
    <p:extLst>
      <p:ext uri="{BB962C8B-B14F-4D97-AF65-F5344CB8AC3E}">
        <p14:creationId xmlns:p14="http://schemas.microsoft.com/office/powerpoint/2010/main" val="9807936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C5B38-0ACE-77BE-B6B5-0AB8296EA1C5}"/>
              </a:ext>
            </a:extLst>
          </p:cNvPr>
          <p:cNvSpPr>
            <a:spLocks noGrp="1"/>
          </p:cNvSpPr>
          <p:nvPr>
            <p:ph type="title"/>
          </p:nvPr>
        </p:nvSpPr>
        <p:spPr>
          <a:xfrm>
            <a:off x="3654552" y="179926"/>
            <a:ext cx="5370576" cy="1325563"/>
          </a:xfrm>
        </p:spPr>
        <p:txBody>
          <a:bodyPr/>
          <a:lstStyle/>
          <a:p>
            <a:r>
              <a:rPr lang="lt-LT" dirty="0">
                <a:latin typeface="akademinisLT" panose="02060503050505020304" pitchFamily="18" charset="0"/>
              </a:rPr>
              <a:t>Elektros srovė</a:t>
            </a:r>
          </a:p>
        </p:txBody>
      </p:sp>
      <p:sp>
        <p:nvSpPr>
          <p:cNvPr id="3" name="Content Placeholder 2">
            <a:extLst>
              <a:ext uri="{FF2B5EF4-FFF2-40B4-BE49-F238E27FC236}">
                <a16:creationId xmlns:a16="http://schemas.microsoft.com/office/drawing/2014/main" id="{0BC91333-7887-567D-D9F1-84E781BFA926}"/>
              </a:ext>
            </a:extLst>
          </p:cNvPr>
          <p:cNvSpPr>
            <a:spLocks noGrp="1"/>
          </p:cNvSpPr>
          <p:nvPr>
            <p:ph idx="1"/>
          </p:nvPr>
        </p:nvSpPr>
        <p:spPr>
          <a:xfrm>
            <a:off x="253937" y="842708"/>
            <a:ext cx="12033504" cy="2378710"/>
          </a:xfrm>
        </p:spPr>
        <p:txBody>
          <a:bodyPr>
            <a:normAutofit/>
          </a:bodyPr>
          <a:lstStyle/>
          <a:p>
            <a:pPr marL="0" indent="0">
              <a:lnSpc>
                <a:spcPct val="107000"/>
              </a:lnSpc>
              <a:spcAft>
                <a:spcPts val="800"/>
              </a:spcAft>
              <a:buNone/>
            </a:pPr>
            <a:endParaRPr lang="lt-LT"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lt-LT" sz="2500" dirty="0">
                <a:effectLst/>
                <a:latin typeface="akademinisLT" panose="02060503050505020304" pitchFamily="18" charset="0"/>
                <a:ea typeface="Calibri" panose="020F0502020204030204" pitchFamily="34" charset="0"/>
                <a:cs typeface="Times New Roman" panose="02020603050405020304" pitchFamily="18" charset="0"/>
              </a:rPr>
              <a:t>Kaip jau žinome mus sudaro atomai, kuriuos sudaro branduolys ir elektronai. Elektronai tai elektringosios dalelės turinčios neigiamą krūvį. Su tuo susijusi ir elektros srovė.  Elektros srovė tai elektronų ir kitų elektringųjų dalelių kryptingas judėjimas. O kaip juda elektros s</a:t>
            </a:r>
            <a:r>
              <a:rPr lang="lt-LT" sz="2500" dirty="0">
                <a:latin typeface="akademinisLT" panose="02060503050505020304" pitchFamily="18" charset="0"/>
                <a:ea typeface="Calibri" panose="020F0502020204030204" pitchFamily="34" charset="0"/>
                <a:cs typeface="Times New Roman" panose="02020603050405020304" pitchFamily="18" charset="0"/>
              </a:rPr>
              <a:t>rovė</a:t>
            </a:r>
            <a:r>
              <a:rPr lang="lt-LT" sz="2500" dirty="0">
                <a:effectLst/>
                <a:latin typeface="akademinisLT" panose="02060503050505020304" pitchFamily="18" charset="0"/>
                <a:ea typeface="Calibri" panose="020F0502020204030204" pitchFamily="34" charset="0"/>
                <a:cs typeface="Times New Roman" panose="02020603050405020304" pitchFamily="18" charset="0"/>
              </a:rPr>
              <a:t>?</a:t>
            </a:r>
          </a:p>
          <a:p>
            <a:pPr marL="0" indent="0">
              <a:buNone/>
            </a:pPr>
            <a:endParaRPr lang="lt-LT" dirty="0"/>
          </a:p>
        </p:txBody>
      </p:sp>
      <mc:AlternateContent xmlns:mc="http://schemas.openxmlformats.org/markup-compatibility/2006" xmlns:p14="http://schemas.microsoft.com/office/powerpoint/2010/main" xmlns:aink="http://schemas.microsoft.com/office/drawing/2016/ink">
        <mc:Choice Requires="p14 aink">
          <p:contentPart p14:bwMode="auto" r:id="rId2">
            <p14:nvContentPartPr>
              <p14:cNvPr id="4" name="Ink 3">
                <a:extLst>
                  <a:ext uri="{FF2B5EF4-FFF2-40B4-BE49-F238E27FC236}">
                    <a16:creationId xmlns:a16="http://schemas.microsoft.com/office/drawing/2014/main" id="{59CA8AC6-428D-23CC-DD69-BA90462C772D}"/>
                  </a:ext>
                </a:extLst>
              </p14:cNvPr>
              <p14:cNvContentPartPr/>
              <p14:nvPr/>
            </p14:nvContentPartPr>
            <p14:xfrm>
              <a:off x="-3947880" y="-2103360"/>
              <a:ext cx="360" cy="360"/>
            </p14:xfrm>
          </p:contentPart>
        </mc:Choice>
        <mc:Fallback xmlns="">
          <p:pic>
            <p:nvPicPr>
              <p:cNvPr id="4" name="Ink 3">
                <a:extLst>
                  <a:ext uri="{FF2B5EF4-FFF2-40B4-BE49-F238E27FC236}">
                    <a16:creationId xmlns:a16="http://schemas.microsoft.com/office/drawing/2014/main" id="{59CA8AC6-428D-23CC-DD69-BA90462C772D}"/>
                  </a:ext>
                </a:extLst>
              </p:cNvPr>
              <p:cNvPicPr/>
              <p:nvPr/>
            </p:nvPicPr>
            <p:blipFill>
              <a:blip r:embed="rId4"/>
              <a:stretch>
                <a:fillRect/>
              </a:stretch>
            </p:blipFill>
            <p:spPr>
              <a:xfrm>
                <a:off x="-3965880" y="-2211000"/>
                <a:ext cx="36000" cy="216000"/>
              </a:xfrm>
              <a:prstGeom prst="rect">
                <a:avLst/>
              </a:prstGeom>
            </p:spPr>
          </p:pic>
        </mc:Fallback>
      </mc:AlternateContent>
      <p:pic>
        <p:nvPicPr>
          <p:cNvPr id="3074" name="Picture 2" descr="Elektros srovės pavojingumas žmogui - Statybajums.lt">
            <a:extLst>
              <a:ext uri="{FF2B5EF4-FFF2-40B4-BE49-F238E27FC236}">
                <a16:creationId xmlns:a16="http://schemas.microsoft.com/office/drawing/2014/main" id="{FA84805F-87CF-41A1-C160-4EFFB4E87E3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98804" y="3473450"/>
            <a:ext cx="4323588" cy="305739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9FC37EC1-C60D-4F70-C2E4-80D802DC7DAB}"/>
              </a:ext>
            </a:extLst>
          </p:cNvPr>
          <p:cNvPicPr>
            <a:picLocks noChangeAspect="1"/>
          </p:cNvPicPr>
          <p:nvPr/>
        </p:nvPicPr>
        <p:blipFill>
          <a:blip r:embed="rId6"/>
          <a:stretch>
            <a:fillRect/>
          </a:stretch>
        </p:blipFill>
        <p:spPr>
          <a:xfrm>
            <a:off x="6270689" y="3429000"/>
            <a:ext cx="5031296" cy="2880787"/>
          </a:xfrm>
          <a:prstGeom prst="rect">
            <a:avLst/>
          </a:prstGeom>
        </p:spPr>
      </p:pic>
    </p:spTree>
    <p:extLst>
      <p:ext uri="{BB962C8B-B14F-4D97-AF65-F5344CB8AC3E}">
        <p14:creationId xmlns:p14="http://schemas.microsoft.com/office/powerpoint/2010/main" val="775028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42604-20F2-69AE-6067-A3EC705E3880}"/>
              </a:ext>
            </a:extLst>
          </p:cNvPr>
          <p:cNvSpPr>
            <a:spLocks noGrp="1"/>
          </p:cNvSpPr>
          <p:nvPr>
            <p:ph type="title"/>
          </p:nvPr>
        </p:nvSpPr>
        <p:spPr>
          <a:xfrm>
            <a:off x="4225770" y="365125"/>
            <a:ext cx="3435299" cy="1325563"/>
          </a:xfrm>
        </p:spPr>
        <p:txBody>
          <a:bodyPr/>
          <a:lstStyle/>
          <a:p>
            <a:r>
              <a:rPr lang="lt-LT" dirty="0">
                <a:latin typeface="akademinisLT" panose="02060503050505020304" pitchFamily="18" charset="0"/>
              </a:rPr>
              <a:t>Judėjimas</a:t>
            </a:r>
          </a:p>
        </p:txBody>
      </p:sp>
      <p:pic>
        <p:nvPicPr>
          <p:cNvPr id="5" name="Picture 4">
            <a:extLst>
              <a:ext uri="{FF2B5EF4-FFF2-40B4-BE49-F238E27FC236}">
                <a16:creationId xmlns:a16="http://schemas.microsoft.com/office/drawing/2014/main" id="{762503E4-435D-9991-8C49-8FC3F33435B1}"/>
              </a:ext>
            </a:extLst>
          </p:cNvPr>
          <p:cNvPicPr>
            <a:picLocks noChangeAspect="1"/>
          </p:cNvPicPr>
          <p:nvPr/>
        </p:nvPicPr>
        <p:blipFill rotWithShape="1">
          <a:blip r:embed="rId2"/>
          <a:srcRect l="12961" t="17474" r="18519" b="31446"/>
          <a:stretch/>
        </p:blipFill>
        <p:spPr>
          <a:xfrm>
            <a:off x="5894772" y="4023116"/>
            <a:ext cx="5699465" cy="2389938"/>
          </a:xfrm>
          <a:prstGeom prst="rect">
            <a:avLst/>
          </a:prstGeom>
        </p:spPr>
      </p:pic>
      <p:pic>
        <p:nvPicPr>
          <p:cNvPr id="7" name="Picture 6">
            <a:extLst>
              <a:ext uri="{FF2B5EF4-FFF2-40B4-BE49-F238E27FC236}">
                <a16:creationId xmlns:a16="http://schemas.microsoft.com/office/drawing/2014/main" id="{7F128799-D705-9E95-4005-53FADF8B0635}"/>
              </a:ext>
            </a:extLst>
          </p:cNvPr>
          <p:cNvPicPr>
            <a:picLocks noChangeAspect="1"/>
          </p:cNvPicPr>
          <p:nvPr/>
        </p:nvPicPr>
        <p:blipFill rotWithShape="1">
          <a:blip r:embed="rId3"/>
          <a:srcRect l="18975" t="17994" r="23617" b="26799"/>
          <a:stretch/>
        </p:blipFill>
        <p:spPr>
          <a:xfrm>
            <a:off x="979503" y="3800463"/>
            <a:ext cx="4782105" cy="2586756"/>
          </a:xfrm>
          <a:prstGeom prst="rect">
            <a:avLst/>
          </a:prstGeom>
        </p:spPr>
      </p:pic>
      <p:sp>
        <p:nvSpPr>
          <p:cNvPr id="8" name="TextBox 7">
            <a:extLst>
              <a:ext uri="{FF2B5EF4-FFF2-40B4-BE49-F238E27FC236}">
                <a16:creationId xmlns:a16="http://schemas.microsoft.com/office/drawing/2014/main" id="{531D93CE-1725-FFE2-33A6-A15F8A6597AF}"/>
              </a:ext>
            </a:extLst>
          </p:cNvPr>
          <p:cNvSpPr txBox="1"/>
          <p:nvPr/>
        </p:nvSpPr>
        <p:spPr>
          <a:xfrm>
            <a:off x="177033" y="1381953"/>
            <a:ext cx="11851850" cy="2585323"/>
          </a:xfrm>
          <a:prstGeom prst="rect">
            <a:avLst/>
          </a:prstGeom>
          <a:noFill/>
        </p:spPr>
        <p:txBody>
          <a:bodyPr wrap="square" rtlCol="0">
            <a:spAutoFit/>
          </a:bodyPr>
          <a:lstStyle/>
          <a:p>
            <a:r>
              <a:rPr lang="lt-LT" sz="2400" dirty="0">
                <a:effectLst/>
                <a:latin typeface="akademinisLT" panose="02060503050505020304" pitchFamily="18" charset="0"/>
                <a:ea typeface="Calibri" panose="020F0502020204030204" pitchFamily="34" charset="0"/>
                <a:cs typeface="Times New Roman" panose="02020603050405020304" pitchFamily="18" charset="0"/>
              </a:rPr>
              <a:t>Nuo seno elektros srovės kryptis yra laikoma iš teigiamo į neigiamą šaltinio polių, tačiau elektronai juda atvirkščiai – iš neigiamo į teigiamą šaltinio polių. Tačiau ši srovė taip lengvai nepradeda tekėti, nes elektros srovės tekėjimui reikalinga laisvų ir krūvį turinčių elektringųjų dalelių, taip pat - srovės šaltinio, kitaip tariant jėgos kuri verstų šias daleles judėti ir palaikytų tvarkingą ir kryptingą jų judėjimą bei srovės laidininkų.</a:t>
            </a:r>
          </a:p>
          <a:p>
            <a:endParaRPr lang="lt-LT" dirty="0"/>
          </a:p>
        </p:txBody>
      </p:sp>
      <mc:AlternateContent xmlns:mc="http://schemas.openxmlformats.org/markup-compatibility/2006" xmlns:p14="http://schemas.microsoft.com/office/powerpoint/2010/main">
        <mc:Choice Requires="p14">
          <p:contentPart p14:bwMode="auto" r:id="rId4">
            <p14:nvContentPartPr>
              <p14:cNvPr id="23" name="Ink 22">
                <a:extLst>
                  <a:ext uri="{FF2B5EF4-FFF2-40B4-BE49-F238E27FC236}">
                    <a16:creationId xmlns:a16="http://schemas.microsoft.com/office/drawing/2014/main" id="{AA622D6D-6E38-E0BF-BCAB-FA47F38762AE}"/>
                  </a:ext>
                </a:extLst>
              </p14:cNvPr>
              <p14:cNvContentPartPr/>
              <p14:nvPr/>
            </p14:nvContentPartPr>
            <p14:xfrm>
              <a:off x="-62367" y="-80497"/>
              <a:ext cx="360" cy="360"/>
            </p14:xfrm>
          </p:contentPart>
        </mc:Choice>
        <mc:Fallback xmlns="">
          <p:pic>
            <p:nvPicPr>
              <p:cNvPr id="23" name="Ink 22">
                <a:extLst>
                  <a:ext uri="{FF2B5EF4-FFF2-40B4-BE49-F238E27FC236}">
                    <a16:creationId xmlns:a16="http://schemas.microsoft.com/office/drawing/2014/main" id="{AA622D6D-6E38-E0BF-BCAB-FA47F38762AE}"/>
                  </a:ext>
                </a:extLst>
              </p:cNvPr>
              <p:cNvPicPr/>
              <p:nvPr/>
            </p:nvPicPr>
            <p:blipFill>
              <a:blip r:embed="rId13"/>
              <a:stretch>
                <a:fillRect/>
              </a:stretch>
            </p:blipFill>
            <p:spPr>
              <a:xfrm>
                <a:off x="-71367" y="-89137"/>
                <a:ext cx="18000" cy="1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4">
            <p14:nvContentPartPr>
              <p14:cNvPr id="24" name="Ink 23">
                <a:extLst>
                  <a:ext uri="{FF2B5EF4-FFF2-40B4-BE49-F238E27FC236}">
                    <a16:creationId xmlns:a16="http://schemas.microsoft.com/office/drawing/2014/main" id="{BBBB00B5-C638-DB07-C49C-12F0435973FB}"/>
                  </a:ext>
                </a:extLst>
              </p14:cNvPr>
              <p14:cNvContentPartPr/>
              <p14:nvPr/>
            </p14:nvContentPartPr>
            <p14:xfrm>
              <a:off x="1624233" y="1127073"/>
              <a:ext cx="360" cy="360"/>
            </p14:xfrm>
          </p:contentPart>
        </mc:Choice>
        <mc:Fallback xmlns="">
          <p:pic>
            <p:nvPicPr>
              <p:cNvPr id="24" name="Ink 23">
                <a:extLst>
                  <a:ext uri="{FF2B5EF4-FFF2-40B4-BE49-F238E27FC236}">
                    <a16:creationId xmlns:a16="http://schemas.microsoft.com/office/drawing/2014/main" id="{BBBB00B5-C638-DB07-C49C-12F0435973FB}"/>
                  </a:ext>
                </a:extLst>
              </p:cNvPr>
              <p:cNvPicPr/>
              <p:nvPr/>
            </p:nvPicPr>
            <p:blipFill>
              <a:blip r:embed="rId15"/>
              <a:stretch>
                <a:fillRect/>
              </a:stretch>
            </p:blipFill>
            <p:spPr>
              <a:xfrm>
                <a:off x="1606233" y="1019433"/>
                <a:ext cx="36000" cy="216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6">
            <p14:nvContentPartPr>
              <p14:cNvPr id="32" name="Ink 31">
                <a:extLst>
                  <a:ext uri="{FF2B5EF4-FFF2-40B4-BE49-F238E27FC236}">
                    <a16:creationId xmlns:a16="http://schemas.microsoft.com/office/drawing/2014/main" id="{BB6BDDDE-9F03-FB30-6DF0-7DE997E61017}"/>
                  </a:ext>
                </a:extLst>
              </p14:cNvPr>
              <p14:cNvContentPartPr/>
              <p14:nvPr/>
            </p14:nvContentPartPr>
            <p14:xfrm>
              <a:off x="177033" y="132753"/>
              <a:ext cx="360" cy="196560"/>
            </p14:xfrm>
          </p:contentPart>
        </mc:Choice>
        <mc:Fallback xmlns="">
          <p:pic>
            <p:nvPicPr>
              <p:cNvPr id="32" name="Ink 31">
                <a:extLst>
                  <a:ext uri="{FF2B5EF4-FFF2-40B4-BE49-F238E27FC236}">
                    <a16:creationId xmlns:a16="http://schemas.microsoft.com/office/drawing/2014/main" id="{BB6BDDDE-9F03-FB30-6DF0-7DE997E61017}"/>
                  </a:ext>
                </a:extLst>
              </p:cNvPr>
              <p:cNvPicPr/>
              <p:nvPr/>
            </p:nvPicPr>
            <p:blipFill>
              <a:blip r:embed="rId21"/>
              <a:stretch>
                <a:fillRect/>
              </a:stretch>
            </p:blipFill>
            <p:spPr>
              <a:xfrm>
                <a:off x="159393" y="25113"/>
                <a:ext cx="36000" cy="412200"/>
              </a:xfrm>
              <a:prstGeom prst="rect">
                <a:avLst/>
              </a:prstGeom>
            </p:spPr>
          </p:pic>
        </mc:Fallback>
      </mc:AlternateContent>
    </p:spTree>
    <p:extLst>
      <p:ext uri="{BB962C8B-B14F-4D97-AF65-F5344CB8AC3E}">
        <p14:creationId xmlns:p14="http://schemas.microsoft.com/office/powerpoint/2010/main" val="1058318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02B6A-114F-F3C2-90DB-7C810917172B}"/>
              </a:ext>
            </a:extLst>
          </p:cNvPr>
          <p:cNvSpPr>
            <a:spLocks noGrp="1"/>
          </p:cNvSpPr>
          <p:nvPr>
            <p:ph type="title"/>
          </p:nvPr>
        </p:nvSpPr>
        <p:spPr>
          <a:xfrm>
            <a:off x="73226" y="185796"/>
            <a:ext cx="10515600" cy="1325563"/>
          </a:xfrm>
        </p:spPr>
        <p:txBody>
          <a:bodyPr>
            <a:normAutofit/>
          </a:bodyPr>
          <a:lstStyle/>
          <a:p>
            <a:r>
              <a:rPr lang="en-US" sz="4000" dirty="0">
                <a:latin typeface="akademinisLT" panose="02060503050505020304" pitchFamily="18" charset="0"/>
              </a:rPr>
              <a:t>Elektros </a:t>
            </a:r>
            <a:r>
              <a:rPr lang="lt-LT" sz="4000" dirty="0">
                <a:latin typeface="akademinisLT" panose="02060503050505020304" pitchFamily="18" charset="0"/>
              </a:rPr>
              <a:t>srovės laidininkai</a:t>
            </a:r>
          </a:p>
        </p:txBody>
      </p:sp>
      <p:sp>
        <p:nvSpPr>
          <p:cNvPr id="10" name="TextBox 9">
            <a:extLst>
              <a:ext uri="{FF2B5EF4-FFF2-40B4-BE49-F238E27FC236}">
                <a16:creationId xmlns:a16="http://schemas.microsoft.com/office/drawing/2014/main" id="{645309C7-C4F7-4FFC-0A66-4513351D3A31}"/>
              </a:ext>
            </a:extLst>
          </p:cNvPr>
          <p:cNvSpPr txBox="1"/>
          <p:nvPr/>
        </p:nvSpPr>
        <p:spPr>
          <a:xfrm>
            <a:off x="182341" y="2155866"/>
            <a:ext cx="6335363" cy="3148811"/>
          </a:xfrm>
          <a:prstGeom prst="rect">
            <a:avLst/>
          </a:prstGeom>
          <a:noFill/>
        </p:spPr>
        <p:txBody>
          <a:bodyPr wrap="square">
            <a:spAutoFit/>
          </a:bodyPr>
          <a:lstStyle/>
          <a:p>
            <a:pPr>
              <a:lnSpc>
                <a:spcPct val="107000"/>
              </a:lnSpc>
              <a:spcAft>
                <a:spcPts val="800"/>
              </a:spcAft>
            </a:pPr>
            <a:r>
              <a:rPr lang="lt-LT" sz="2400" dirty="0">
                <a:effectLst/>
                <a:latin typeface="akademinisLT" panose="02060503050505020304" pitchFamily="18" charset="0"/>
                <a:ea typeface="Calibri" panose="020F0502020204030204" pitchFamily="34" charset="0"/>
                <a:cs typeface="Times New Roman" panose="02020603050405020304" pitchFamily="18" charset="0"/>
              </a:rPr>
              <a:t>Ar kada nors teko „nusielektrinti“ nuo draugo prisilietimo? Tikriausiai taip, bet ar kilo klausimas – kodėl? Taigi čia ir susipažįstame su elektros laidininkais. </a:t>
            </a:r>
          </a:p>
          <a:p>
            <a:pPr>
              <a:lnSpc>
                <a:spcPct val="107000"/>
              </a:lnSpc>
              <a:spcAft>
                <a:spcPts val="800"/>
              </a:spcAft>
            </a:pPr>
            <a:endParaRPr lang="lt-LT"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lt-LT" sz="24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lt-LT" sz="24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150" name="Picture 6" descr="This contains an image of: ">
            <a:extLst>
              <a:ext uri="{FF2B5EF4-FFF2-40B4-BE49-F238E27FC236}">
                <a16:creationId xmlns:a16="http://schemas.microsoft.com/office/drawing/2014/main" id="{BEDA329F-DA24-5832-065D-FD95AD916F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17394" y="3429000"/>
            <a:ext cx="1910163" cy="2120605"/>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BF87D78C-D8C0-C0C3-923B-9A1D4700E360}"/>
              </a:ext>
            </a:extLst>
          </p:cNvPr>
          <p:cNvSpPr txBox="1"/>
          <p:nvPr/>
        </p:nvSpPr>
        <p:spPr>
          <a:xfrm>
            <a:off x="6669649" y="354852"/>
            <a:ext cx="5340010" cy="3139321"/>
          </a:xfrm>
          <a:prstGeom prst="rect">
            <a:avLst/>
          </a:prstGeom>
          <a:noFill/>
        </p:spPr>
        <p:txBody>
          <a:bodyPr wrap="square" rtlCol="0">
            <a:spAutoFit/>
          </a:bodyPr>
          <a:lstStyle/>
          <a:p>
            <a:r>
              <a:rPr lang="lt-LT" sz="2000" dirty="0">
                <a:effectLst/>
                <a:latin typeface="akademinisLT" panose="02060503050505020304" pitchFamily="18" charset="0"/>
                <a:ea typeface="Calibri" panose="020F0502020204030204" pitchFamily="34" charset="0"/>
                <a:cs typeface="Times New Roman" panose="02020603050405020304" pitchFamily="18" charset="0"/>
              </a:rPr>
              <a:t>Elektros laidininkai yra medžiagos, laisvai praleidžiančios elektros srovę. Metalai pvz. varis, grafitas, sidabras; įvairūs tirpalai, citrinos sultys, netgi vanduo – yra puikūs elektros laidininkai, taigi grįžtant prie klausimo – kodėl mes, žmonės nusielektriname – priežastis ta, jog dėl mumyse susikaupusio vandens, mes patys esame elektros laidininkai.</a:t>
            </a:r>
          </a:p>
          <a:p>
            <a:endParaRPr lang="lt-LT" dirty="0"/>
          </a:p>
        </p:txBody>
      </p:sp>
      <p:pic>
        <p:nvPicPr>
          <p:cNvPr id="6152" name="Picture 8" descr="This contains an image of: Catch the Sun">
            <a:extLst>
              <a:ext uri="{FF2B5EF4-FFF2-40B4-BE49-F238E27FC236}">
                <a16:creationId xmlns:a16="http://schemas.microsoft.com/office/drawing/2014/main" id="{EDF2FC18-25EA-CC63-076C-692583451A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31143" y="4265860"/>
            <a:ext cx="2247900" cy="2247900"/>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Rigemeta - metalo apdirbimo paslaugos">
            <a:extLst>
              <a:ext uri="{FF2B5EF4-FFF2-40B4-BE49-F238E27FC236}">
                <a16:creationId xmlns:a16="http://schemas.microsoft.com/office/drawing/2014/main" id="{DAF87502-5CBC-3F1B-2396-F640DA0246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43284" y="3190953"/>
            <a:ext cx="1225488" cy="84741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Creation of Adam by Michelangelo (Illustration) - World History  Encyclopedia">
            <a:extLst>
              <a:ext uri="{FF2B5EF4-FFF2-40B4-BE49-F238E27FC236}">
                <a16:creationId xmlns:a16="http://schemas.microsoft.com/office/drawing/2014/main" id="{699883C6-A3CE-5CF8-1674-1CC88650740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574" t="10719" r="60725"/>
          <a:stretch/>
        </p:blipFill>
        <p:spPr bwMode="auto">
          <a:xfrm>
            <a:off x="0" y="4092606"/>
            <a:ext cx="2191812" cy="2355314"/>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What is electricity guide for KS3 physics - BBC Bitesize">
            <a:extLst>
              <a:ext uri="{FF2B5EF4-FFF2-40B4-BE49-F238E27FC236}">
                <a16:creationId xmlns:a16="http://schemas.microsoft.com/office/drawing/2014/main" id="{8BD50F02-FD9D-6EE7-47AB-F9D6B0A12E2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824" t="42320" r="29289" b="46834"/>
          <a:stretch/>
        </p:blipFill>
        <p:spPr bwMode="auto">
          <a:xfrm>
            <a:off x="2009797" y="4948696"/>
            <a:ext cx="1206304" cy="17232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The Creation of Adam by Michelangelo (Illustration) - World History  Encyclopedia">
            <a:extLst>
              <a:ext uri="{FF2B5EF4-FFF2-40B4-BE49-F238E27FC236}">
                <a16:creationId xmlns:a16="http://schemas.microsoft.com/office/drawing/2014/main" id="{FACBCDD3-1427-B9D9-2FE7-13FF53E392D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8446" b="626"/>
          <a:stretch/>
        </p:blipFill>
        <p:spPr bwMode="auto">
          <a:xfrm>
            <a:off x="3216101" y="3990796"/>
            <a:ext cx="3085566" cy="226045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xmlns:aink="http://schemas.microsoft.com/office/drawing/2016/ink">
        <mc:Choice Requires="p14 aink">
          <p:contentPart p14:bwMode="auto" r:id="rId7">
            <p14:nvContentPartPr>
              <p14:cNvPr id="8" name="Ink 7">
                <a:extLst>
                  <a:ext uri="{FF2B5EF4-FFF2-40B4-BE49-F238E27FC236}">
                    <a16:creationId xmlns:a16="http://schemas.microsoft.com/office/drawing/2014/main" id="{8064896A-2009-1025-4113-B76EF0B5B965}"/>
                  </a:ext>
                </a:extLst>
              </p14:cNvPr>
              <p14:cNvContentPartPr/>
              <p14:nvPr/>
            </p14:nvContentPartPr>
            <p14:xfrm>
              <a:off x="2999793" y="1171713"/>
              <a:ext cx="160560" cy="922320"/>
            </p14:xfrm>
          </p:contentPart>
        </mc:Choice>
        <mc:Fallback xmlns="">
          <p:pic>
            <p:nvPicPr>
              <p:cNvPr id="8" name="Ink 7">
                <a:extLst>
                  <a:ext uri="{FF2B5EF4-FFF2-40B4-BE49-F238E27FC236}">
                    <a16:creationId xmlns:a16="http://schemas.microsoft.com/office/drawing/2014/main" id="{8064896A-2009-1025-4113-B76EF0B5B965}"/>
                  </a:ext>
                </a:extLst>
              </p:cNvPr>
              <p:cNvPicPr/>
              <p:nvPr/>
            </p:nvPicPr>
            <p:blipFill>
              <a:blip r:embed="rId8"/>
              <a:stretch>
                <a:fillRect/>
              </a:stretch>
            </p:blipFill>
            <p:spPr>
              <a:xfrm>
                <a:off x="2964153" y="1135713"/>
                <a:ext cx="232200" cy="993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9" name="Ink 8">
                <a:extLst>
                  <a:ext uri="{FF2B5EF4-FFF2-40B4-BE49-F238E27FC236}">
                    <a16:creationId xmlns:a16="http://schemas.microsoft.com/office/drawing/2014/main" id="{2618FE9A-9397-CAFF-B2F0-5157CADC7A19}"/>
                  </a:ext>
                </a:extLst>
              </p14:cNvPr>
              <p14:cNvContentPartPr/>
              <p14:nvPr/>
            </p14:nvContentPartPr>
            <p14:xfrm>
              <a:off x="5654793" y="2759673"/>
              <a:ext cx="984240" cy="862560"/>
            </p14:xfrm>
          </p:contentPart>
        </mc:Choice>
        <mc:Fallback xmlns="">
          <p:pic>
            <p:nvPicPr>
              <p:cNvPr id="9" name="Ink 8">
                <a:extLst>
                  <a:ext uri="{FF2B5EF4-FFF2-40B4-BE49-F238E27FC236}">
                    <a16:creationId xmlns:a16="http://schemas.microsoft.com/office/drawing/2014/main" id="{2618FE9A-9397-CAFF-B2F0-5157CADC7A19}"/>
                  </a:ext>
                </a:extLst>
              </p:cNvPr>
              <p:cNvPicPr/>
              <p:nvPr/>
            </p:nvPicPr>
            <p:blipFill>
              <a:blip r:embed="rId10"/>
              <a:stretch>
                <a:fillRect/>
              </a:stretch>
            </p:blipFill>
            <p:spPr>
              <a:xfrm>
                <a:off x="5618793" y="2723673"/>
                <a:ext cx="1055880" cy="934200"/>
              </a:xfrm>
              <a:prstGeom prst="rect">
                <a:avLst/>
              </a:prstGeom>
            </p:spPr>
          </p:pic>
        </mc:Fallback>
      </mc:AlternateContent>
    </p:spTree>
    <p:extLst>
      <p:ext uri="{BB962C8B-B14F-4D97-AF65-F5344CB8AC3E}">
        <p14:creationId xmlns:p14="http://schemas.microsoft.com/office/powerpoint/2010/main" val="32523369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47C8F-318B-0E48-B1C0-83C05A0A7910}"/>
              </a:ext>
            </a:extLst>
          </p:cNvPr>
          <p:cNvSpPr>
            <a:spLocks noGrp="1"/>
          </p:cNvSpPr>
          <p:nvPr>
            <p:ph type="title"/>
          </p:nvPr>
        </p:nvSpPr>
        <p:spPr>
          <a:xfrm>
            <a:off x="2281236" y="45049"/>
            <a:ext cx="10515600" cy="819510"/>
          </a:xfrm>
        </p:spPr>
        <p:txBody>
          <a:bodyPr/>
          <a:lstStyle/>
          <a:p>
            <a:r>
              <a:rPr lang="lt-LT" dirty="0">
                <a:latin typeface="akademinisLT" panose="02060503050505020304" pitchFamily="18" charset="0"/>
              </a:rPr>
              <a:t>Elektros srovės izoliatoriai</a:t>
            </a:r>
          </a:p>
        </p:txBody>
      </p:sp>
      <p:sp>
        <p:nvSpPr>
          <p:cNvPr id="3" name="Content Placeholder 2">
            <a:extLst>
              <a:ext uri="{FF2B5EF4-FFF2-40B4-BE49-F238E27FC236}">
                <a16:creationId xmlns:a16="http://schemas.microsoft.com/office/drawing/2014/main" id="{91308E40-07FF-F023-2E4C-CF5609BB42ED}"/>
              </a:ext>
            </a:extLst>
          </p:cNvPr>
          <p:cNvSpPr>
            <a:spLocks noGrp="1"/>
          </p:cNvSpPr>
          <p:nvPr>
            <p:ph idx="1"/>
          </p:nvPr>
        </p:nvSpPr>
        <p:spPr>
          <a:xfrm>
            <a:off x="0" y="695601"/>
            <a:ext cx="11785847" cy="1212215"/>
          </a:xfrm>
        </p:spPr>
        <p:txBody>
          <a:bodyPr>
            <a:noAutofit/>
          </a:bodyPr>
          <a:lstStyle/>
          <a:p>
            <a:pPr marL="0" indent="0">
              <a:lnSpc>
                <a:spcPct val="100000"/>
              </a:lnSpc>
              <a:spcBef>
                <a:spcPts val="50"/>
              </a:spcBef>
              <a:buNone/>
            </a:pPr>
            <a:r>
              <a:rPr lang="lt-LT" sz="2300" dirty="0">
                <a:effectLst/>
                <a:latin typeface="akademinisLT" panose="02060503050505020304" pitchFamily="18" charset="0"/>
                <a:ea typeface="Calibri" panose="020F0502020204030204" pitchFamily="34" charset="0"/>
                <a:cs typeface="Times New Roman" panose="02020603050405020304" pitchFamily="18" charset="0"/>
              </a:rPr>
              <a:t>Aptarėme laidininkus, tačiau nepamirškime ir izoliatorių. Juk prisilietus prie medžio, nieko nejausime. Taip yra, nes medis – viena iš medžiagų nepraleidžiančių elektros srovės. </a:t>
            </a:r>
          </a:p>
          <a:p>
            <a:pPr marL="0" indent="0">
              <a:lnSpc>
                <a:spcPct val="100000"/>
              </a:lnSpc>
              <a:spcBef>
                <a:spcPts val="50"/>
              </a:spcBef>
              <a:buNone/>
            </a:pPr>
            <a:r>
              <a:rPr lang="lt-LT" sz="2300" dirty="0">
                <a:effectLst/>
                <a:latin typeface="akademinisLT" panose="02060503050505020304" pitchFamily="18" charset="0"/>
                <a:ea typeface="Calibri" panose="020F0502020204030204" pitchFamily="34" charset="0"/>
                <a:cs typeface="Times New Roman" panose="02020603050405020304" pitchFamily="18" charset="0"/>
              </a:rPr>
              <a:t>	Izoliatoriams galime priskirti ne tik medienos gaminius, bet ir:</a:t>
            </a:r>
          </a:p>
          <a:p>
            <a:pPr marL="0" indent="0">
              <a:lnSpc>
                <a:spcPct val="100000"/>
              </a:lnSpc>
              <a:spcBef>
                <a:spcPts val="50"/>
              </a:spcBef>
              <a:buNone/>
            </a:pPr>
            <a:r>
              <a:rPr lang="lt-LT" sz="2300" dirty="0">
                <a:latin typeface="akademinisLT" panose="02060503050505020304" pitchFamily="18" charset="0"/>
                <a:ea typeface="Calibri" panose="020F0502020204030204" pitchFamily="34" charset="0"/>
                <a:cs typeface="Times New Roman" panose="02020603050405020304" pitchFamily="18" charset="0"/>
              </a:rPr>
              <a:t>		</a:t>
            </a:r>
            <a:r>
              <a:rPr lang="lt-LT" sz="2300" dirty="0">
                <a:effectLst/>
                <a:latin typeface="akademinisLT" panose="02060503050505020304" pitchFamily="18" charset="0"/>
                <a:ea typeface="Calibri" panose="020F0502020204030204" pitchFamily="34" charset="0"/>
                <a:cs typeface="Times New Roman" panose="02020603050405020304" pitchFamily="18" charset="0"/>
              </a:rPr>
              <a:t>stiklą, plastiką, gumą, sausą popierių bei distiliuotą vandenį</a:t>
            </a:r>
            <a:endParaRPr lang="lt-LT" sz="2300" dirty="0">
              <a:latin typeface="akademinisLT" panose="02060503050505020304" pitchFamily="18" charset="0"/>
            </a:endParaRPr>
          </a:p>
        </p:txBody>
      </p:sp>
      <p:pic>
        <p:nvPicPr>
          <p:cNvPr id="7170" name="Picture 2" descr="This contains an image of: &quot;Found in Nature&quot;: The language of trash">
            <a:extLst>
              <a:ext uri="{FF2B5EF4-FFF2-40B4-BE49-F238E27FC236}">
                <a16:creationId xmlns:a16="http://schemas.microsoft.com/office/drawing/2014/main" id="{F8210A2E-512B-9CA1-6F4E-AC2326C35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4143" y="4358930"/>
            <a:ext cx="1509328" cy="2008174"/>
          </a:xfrm>
          <a:prstGeom prst="rect">
            <a:avLst/>
          </a:prstGeom>
          <a:noFill/>
          <a:extLst>
            <a:ext uri="{909E8E84-426E-40DD-AFC4-6F175D3DCCD1}">
              <a14:hiddenFill xmlns:a14="http://schemas.microsoft.com/office/drawing/2010/main">
                <a:solidFill>
                  <a:srgbClr val="FFFFFF"/>
                </a:solidFill>
              </a14:hiddenFill>
            </a:ext>
          </a:extLst>
        </p:spPr>
      </p:pic>
      <p:pic>
        <p:nvPicPr>
          <p:cNvPr id="7174" name="Picture 6">
            <a:extLst>
              <a:ext uri="{FF2B5EF4-FFF2-40B4-BE49-F238E27FC236}">
                <a16:creationId xmlns:a16="http://schemas.microsoft.com/office/drawing/2014/main" id="{5C9A9DCE-1C18-705A-E561-F1C92B8660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0680" y="2809875"/>
            <a:ext cx="2293619" cy="2293619"/>
          </a:xfrm>
          <a:prstGeom prst="rect">
            <a:avLst/>
          </a:prstGeom>
          <a:noFill/>
          <a:extLst>
            <a:ext uri="{909E8E84-426E-40DD-AFC4-6F175D3DCCD1}">
              <a14:hiddenFill xmlns:a14="http://schemas.microsoft.com/office/drawing/2010/main">
                <a:solidFill>
                  <a:srgbClr val="FFFFFF"/>
                </a:solidFill>
              </a14:hiddenFill>
            </a:ext>
          </a:extLst>
        </p:spPr>
      </p:pic>
      <p:pic>
        <p:nvPicPr>
          <p:cNvPr id="7178" name="Picture 10" descr="180 sausas vandeniui atsparus šlifavimo popierius šlapio šlifavimo  švitriniu popieriumi smėlis detalumo metalo, medžio šlifavimo įrankiai  Išpardavimas! | Įrankiai - Kvapus.lt">
            <a:extLst>
              <a:ext uri="{FF2B5EF4-FFF2-40B4-BE49-F238E27FC236}">
                <a16:creationId xmlns:a16="http://schemas.microsoft.com/office/drawing/2014/main" id="{12AEF42D-9ACE-0BEA-A983-50840926596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4667" b="19556"/>
          <a:stretch/>
        </p:blipFill>
        <p:spPr bwMode="auto">
          <a:xfrm>
            <a:off x="5245417" y="4135790"/>
            <a:ext cx="2293619" cy="1935408"/>
          </a:xfrm>
          <a:prstGeom prst="rect">
            <a:avLst/>
          </a:prstGeom>
          <a:noFill/>
          <a:extLst>
            <a:ext uri="{909E8E84-426E-40DD-AFC4-6F175D3DCCD1}">
              <a14:hiddenFill xmlns:a14="http://schemas.microsoft.com/office/drawing/2010/main">
                <a:solidFill>
                  <a:srgbClr val="FFFFFF"/>
                </a:solidFill>
              </a14:hiddenFill>
            </a:ext>
          </a:extLst>
        </p:spPr>
      </p:pic>
      <p:pic>
        <p:nvPicPr>
          <p:cNvPr id="7180" name="Picture 12" descr="Distiliuotas vanduo BOKER, 5 l - ermitazas.lt">
            <a:extLst>
              <a:ext uri="{FF2B5EF4-FFF2-40B4-BE49-F238E27FC236}">
                <a16:creationId xmlns:a16="http://schemas.microsoft.com/office/drawing/2014/main" id="{C0038570-0ACF-6FB7-F09A-2CFDC1EE1FD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3111" r="24222" b="750"/>
          <a:stretch/>
        </p:blipFill>
        <p:spPr bwMode="auto">
          <a:xfrm>
            <a:off x="8334373" y="3219668"/>
            <a:ext cx="1590674" cy="2997615"/>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xmlns:aink="http://schemas.microsoft.com/office/drawing/2016/ink">
        <mc:Choice Requires="p14 aink">
          <p:contentPart p14:bwMode="auto" r:id="rId6">
            <p14:nvContentPartPr>
              <p14:cNvPr id="7" name="Ink 6">
                <a:extLst>
                  <a:ext uri="{FF2B5EF4-FFF2-40B4-BE49-F238E27FC236}">
                    <a16:creationId xmlns:a16="http://schemas.microsoft.com/office/drawing/2014/main" id="{6BE5D1D3-B2F7-8FE8-510C-73DE501AFEFC}"/>
                  </a:ext>
                </a:extLst>
              </p14:cNvPr>
              <p14:cNvContentPartPr/>
              <p14:nvPr/>
            </p14:nvContentPartPr>
            <p14:xfrm>
              <a:off x="2359760" y="2549880"/>
              <a:ext cx="241200" cy="256680"/>
            </p14:xfrm>
          </p:contentPart>
        </mc:Choice>
        <mc:Fallback xmlns="">
          <p:pic>
            <p:nvPicPr>
              <p:cNvPr id="7" name="Ink 6">
                <a:extLst>
                  <a:ext uri="{FF2B5EF4-FFF2-40B4-BE49-F238E27FC236}">
                    <a16:creationId xmlns:a16="http://schemas.microsoft.com/office/drawing/2014/main" id="{6BE5D1D3-B2F7-8FE8-510C-73DE501AFEFC}"/>
                  </a:ext>
                </a:extLst>
              </p:cNvPr>
              <p:cNvPicPr/>
              <p:nvPr/>
            </p:nvPicPr>
            <p:blipFill>
              <a:blip r:embed="rId8"/>
              <a:stretch>
                <a:fillRect/>
              </a:stretch>
            </p:blipFill>
            <p:spPr>
              <a:xfrm>
                <a:off x="2342120" y="2532240"/>
                <a:ext cx="276840" cy="2923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9">
            <p14:nvContentPartPr>
              <p14:cNvPr id="9" name="Ink 8">
                <a:extLst>
                  <a:ext uri="{FF2B5EF4-FFF2-40B4-BE49-F238E27FC236}">
                    <a16:creationId xmlns:a16="http://schemas.microsoft.com/office/drawing/2014/main" id="{B9523208-30AB-4470-F954-83BBBA684D25}"/>
                  </a:ext>
                </a:extLst>
              </p14:cNvPr>
              <p14:cNvContentPartPr/>
              <p14:nvPr/>
            </p14:nvContentPartPr>
            <p14:xfrm>
              <a:off x="3453800" y="2671920"/>
              <a:ext cx="213840" cy="1614240"/>
            </p14:xfrm>
          </p:contentPart>
        </mc:Choice>
        <mc:Fallback xmlns="">
          <p:pic>
            <p:nvPicPr>
              <p:cNvPr id="9" name="Ink 8">
                <a:extLst>
                  <a:ext uri="{FF2B5EF4-FFF2-40B4-BE49-F238E27FC236}">
                    <a16:creationId xmlns:a16="http://schemas.microsoft.com/office/drawing/2014/main" id="{B9523208-30AB-4470-F954-83BBBA684D25}"/>
                  </a:ext>
                </a:extLst>
              </p:cNvPr>
              <p:cNvPicPr/>
              <p:nvPr/>
            </p:nvPicPr>
            <p:blipFill>
              <a:blip r:embed="rId10"/>
              <a:stretch>
                <a:fillRect/>
              </a:stretch>
            </p:blipFill>
            <p:spPr>
              <a:xfrm>
                <a:off x="3435800" y="2653920"/>
                <a:ext cx="249480" cy="16498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1">
            <p14:nvContentPartPr>
              <p14:cNvPr id="10" name="Ink 9">
                <a:extLst>
                  <a:ext uri="{FF2B5EF4-FFF2-40B4-BE49-F238E27FC236}">
                    <a16:creationId xmlns:a16="http://schemas.microsoft.com/office/drawing/2014/main" id="{0CE153F4-0DA4-3860-6269-99A7D31705A0}"/>
                  </a:ext>
                </a:extLst>
              </p14:cNvPr>
              <p14:cNvContentPartPr/>
              <p14:nvPr/>
            </p14:nvContentPartPr>
            <p14:xfrm>
              <a:off x="4287200" y="2580120"/>
              <a:ext cx="110880" cy="434880"/>
            </p14:xfrm>
          </p:contentPart>
        </mc:Choice>
        <mc:Fallback xmlns="">
          <p:pic>
            <p:nvPicPr>
              <p:cNvPr id="10" name="Ink 9">
                <a:extLst>
                  <a:ext uri="{FF2B5EF4-FFF2-40B4-BE49-F238E27FC236}">
                    <a16:creationId xmlns:a16="http://schemas.microsoft.com/office/drawing/2014/main" id="{0CE153F4-0DA4-3860-6269-99A7D31705A0}"/>
                  </a:ext>
                </a:extLst>
              </p:cNvPr>
              <p:cNvPicPr/>
              <p:nvPr/>
            </p:nvPicPr>
            <p:blipFill>
              <a:blip r:embed="rId12"/>
              <a:stretch>
                <a:fillRect/>
              </a:stretch>
            </p:blipFill>
            <p:spPr>
              <a:xfrm>
                <a:off x="4269560" y="2562480"/>
                <a:ext cx="146520" cy="470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3">
            <p14:nvContentPartPr>
              <p14:cNvPr id="11" name="Ink 10">
                <a:extLst>
                  <a:ext uri="{FF2B5EF4-FFF2-40B4-BE49-F238E27FC236}">
                    <a16:creationId xmlns:a16="http://schemas.microsoft.com/office/drawing/2014/main" id="{D699ADC8-10C1-1702-920F-185523123818}"/>
                  </a:ext>
                </a:extLst>
              </p14:cNvPr>
              <p14:cNvContentPartPr/>
              <p14:nvPr/>
            </p14:nvContentPartPr>
            <p14:xfrm>
              <a:off x="5211680" y="2621160"/>
              <a:ext cx="854280" cy="1431000"/>
            </p14:xfrm>
          </p:contentPart>
        </mc:Choice>
        <mc:Fallback xmlns="">
          <p:pic>
            <p:nvPicPr>
              <p:cNvPr id="11" name="Ink 10">
                <a:extLst>
                  <a:ext uri="{FF2B5EF4-FFF2-40B4-BE49-F238E27FC236}">
                    <a16:creationId xmlns:a16="http://schemas.microsoft.com/office/drawing/2014/main" id="{D699ADC8-10C1-1702-920F-185523123818}"/>
                  </a:ext>
                </a:extLst>
              </p:cNvPr>
              <p:cNvPicPr/>
              <p:nvPr/>
            </p:nvPicPr>
            <p:blipFill>
              <a:blip r:embed="rId14"/>
              <a:stretch>
                <a:fillRect/>
              </a:stretch>
            </p:blipFill>
            <p:spPr>
              <a:xfrm>
                <a:off x="5194040" y="2603160"/>
                <a:ext cx="889920" cy="14666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5">
            <p14:nvContentPartPr>
              <p14:cNvPr id="8" name="Ink 7">
                <a:extLst>
                  <a:ext uri="{FF2B5EF4-FFF2-40B4-BE49-F238E27FC236}">
                    <a16:creationId xmlns:a16="http://schemas.microsoft.com/office/drawing/2014/main" id="{F2DEB967-1379-BF92-87EC-FFBD8C65916C}"/>
                  </a:ext>
                </a:extLst>
              </p14:cNvPr>
              <p14:cNvContentPartPr/>
              <p14:nvPr/>
            </p14:nvContentPartPr>
            <p14:xfrm>
              <a:off x="3487953" y="2653833"/>
              <a:ext cx="213840" cy="1597320"/>
            </p14:xfrm>
          </p:contentPart>
        </mc:Choice>
        <mc:Fallback xmlns="">
          <p:pic>
            <p:nvPicPr>
              <p:cNvPr id="8" name="Ink 7">
                <a:extLst>
                  <a:ext uri="{FF2B5EF4-FFF2-40B4-BE49-F238E27FC236}">
                    <a16:creationId xmlns:a16="http://schemas.microsoft.com/office/drawing/2014/main" id="{F2DEB967-1379-BF92-87EC-FFBD8C65916C}"/>
                  </a:ext>
                </a:extLst>
              </p:cNvPr>
              <p:cNvPicPr/>
              <p:nvPr/>
            </p:nvPicPr>
            <p:blipFill>
              <a:blip r:embed="rId18"/>
              <a:stretch>
                <a:fillRect/>
              </a:stretch>
            </p:blipFill>
            <p:spPr>
              <a:xfrm>
                <a:off x="3452313" y="2618193"/>
                <a:ext cx="285480" cy="166896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9">
            <p14:nvContentPartPr>
              <p14:cNvPr id="13" name="Ink 12">
                <a:extLst>
                  <a:ext uri="{FF2B5EF4-FFF2-40B4-BE49-F238E27FC236}">
                    <a16:creationId xmlns:a16="http://schemas.microsoft.com/office/drawing/2014/main" id="{639CE6A1-3D37-B8AC-B940-D01A2F19A5D7}"/>
                  </a:ext>
                </a:extLst>
              </p14:cNvPr>
              <p14:cNvContentPartPr/>
              <p14:nvPr/>
            </p14:nvContentPartPr>
            <p14:xfrm>
              <a:off x="4278513" y="2591913"/>
              <a:ext cx="90000" cy="380880"/>
            </p14:xfrm>
          </p:contentPart>
        </mc:Choice>
        <mc:Fallback xmlns="">
          <p:pic>
            <p:nvPicPr>
              <p:cNvPr id="13" name="Ink 12">
                <a:extLst>
                  <a:ext uri="{FF2B5EF4-FFF2-40B4-BE49-F238E27FC236}">
                    <a16:creationId xmlns:a16="http://schemas.microsoft.com/office/drawing/2014/main" id="{639CE6A1-3D37-B8AC-B940-D01A2F19A5D7}"/>
                  </a:ext>
                </a:extLst>
              </p:cNvPr>
              <p:cNvPicPr/>
              <p:nvPr/>
            </p:nvPicPr>
            <p:blipFill>
              <a:blip r:embed="rId20"/>
              <a:stretch>
                <a:fillRect/>
              </a:stretch>
            </p:blipFill>
            <p:spPr>
              <a:xfrm>
                <a:off x="4242873" y="2555913"/>
                <a:ext cx="161640" cy="452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1">
            <p14:nvContentPartPr>
              <p14:cNvPr id="14" name="Ink 13">
                <a:extLst>
                  <a:ext uri="{FF2B5EF4-FFF2-40B4-BE49-F238E27FC236}">
                    <a16:creationId xmlns:a16="http://schemas.microsoft.com/office/drawing/2014/main" id="{3D969B1B-7FE6-EBC5-417D-C7301243A7DD}"/>
                  </a:ext>
                </a:extLst>
              </p14:cNvPr>
              <p14:cNvContentPartPr/>
              <p14:nvPr/>
            </p14:nvContentPartPr>
            <p14:xfrm>
              <a:off x="5219913" y="2609913"/>
              <a:ext cx="861840" cy="1410480"/>
            </p14:xfrm>
          </p:contentPart>
        </mc:Choice>
        <mc:Fallback xmlns="">
          <p:pic>
            <p:nvPicPr>
              <p:cNvPr id="14" name="Ink 13">
                <a:extLst>
                  <a:ext uri="{FF2B5EF4-FFF2-40B4-BE49-F238E27FC236}">
                    <a16:creationId xmlns:a16="http://schemas.microsoft.com/office/drawing/2014/main" id="{3D969B1B-7FE6-EBC5-417D-C7301243A7DD}"/>
                  </a:ext>
                </a:extLst>
              </p:cNvPr>
              <p:cNvPicPr/>
              <p:nvPr/>
            </p:nvPicPr>
            <p:blipFill>
              <a:blip r:embed="rId22"/>
              <a:stretch>
                <a:fillRect/>
              </a:stretch>
            </p:blipFill>
            <p:spPr>
              <a:xfrm>
                <a:off x="5183913" y="2573913"/>
                <a:ext cx="933480" cy="14821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3">
            <p14:nvContentPartPr>
              <p14:cNvPr id="15" name="Ink 14">
                <a:extLst>
                  <a:ext uri="{FF2B5EF4-FFF2-40B4-BE49-F238E27FC236}">
                    <a16:creationId xmlns:a16="http://schemas.microsoft.com/office/drawing/2014/main" id="{69D14910-0D02-95FA-7947-F16EB81345D9}"/>
                  </a:ext>
                </a:extLst>
              </p14:cNvPr>
              <p14:cNvContentPartPr/>
              <p14:nvPr/>
            </p14:nvContentPartPr>
            <p14:xfrm rot="2054156">
              <a:off x="7280346" y="2913839"/>
              <a:ext cx="1463856" cy="901063"/>
            </p14:xfrm>
          </p:contentPart>
        </mc:Choice>
        <mc:Fallback xmlns="">
          <p:pic>
            <p:nvPicPr>
              <p:cNvPr id="15" name="Ink 14">
                <a:extLst>
                  <a:ext uri="{FF2B5EF4-FFF2-40B4-BE49-F238E27FC236}">
                    <a16:creationId xmlns:a16="http://schemas.microsoft.com/office/drawing/2014/main" id="{69D14910-0D02-95FA-7947-F16EB81345D9}"/>
                  </a:ext>
                </a:extLst>
              </p:cNvPr>
              <p:cNvPicPr/>
              <p:nvPr/>
            </p:nvPicPr>
            <p:blipFill>
              <a:blip r:embed="rId24"/>
              <a:stretch>
                <a:fillRect/>
              </a:stretch>
            </p:blipFill>
            <p:spPr>
              <a:xfrm rot="2054156">
                <a:off x="7244344" y="2877825"/>
                <a:ext cx="1535501" cy="97273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25">
            <p14:nvContentPartPr>
              <p14:cNvPr id="16" name="Ink 15">
                <a:extLst>
                  <a:ext uri="{FF2B5EF4-FFF2-40B4-BE49-F238E27FC236}">
                    <a16:creationId xmlns:a16="http://schemas.microsoft.com/office/drawing/2014/main" id="{BC1A4B1E-F2A2-6858-E7B2-A200E90226E3}"/>
                  </a:ext>
                </a:extLst>
              </p14:cNvPr>
              <p14:cNvContentPartPr/>
              <p14:nvPr/>
            </p14:nvContentPartPr>
            <p14:xfrm>
              <a:off x="2304993" y="2511993"/>
              <a:ext cx="331560" cy="302400"/>
            </p14:xfrm>
          </p:contentPart>
        </mc:Choice>
        <mc:Fallback xmlns="">
          <p:pic>
            <p:nvPicPr>
              <p:cNvPr id="16" name="Ink 15">
                <a:extLst>
                  <a:ext uri="{FF2B5EF4-FFF2-40B4-BE49-F238E27FC236}">
                    <a16:creationId xmlns:a16="http://schemas.microsoft.com/office/drawing/2014/main" id="{BC1A4B1E-F2A2-6858-E7B2-A200E90226E3}"/>
                  </a:ext>
                </a:extLst>
              </p:cNvPr>
              <p:cNvPicPr/>
              <p:nvPr/>
            </p:nvPicPr>
            <p:blipFill>
              <a:blip r:embed="rId26"/>
              <a:stretch>
                <a:fillRect/>
              </a:stretch>
            </p:blipFill>
            <p:spPr>
              <a:xfrm>
                <a:off x="2268993" y="2476353"/>
                <a:ext cx="403200" cy="374040"/>
              </a:xfrm>
              <a:prstGeom prst="rect">
                <a:avLst/>
              </a:prstGeom>
            </p:spPr>
          </p:pic>
        </mc:Fallback>
      </mc:AlternateContent>
      <p:pic>
        <p:nvPicPr>
          <p:cNvPr id="2050" name="Picture 2">
            <a:extLst>
              <a:ext uri="{FF2B5EF4-FFF2-40B4-BE49-F238E27FC236}">
                <a16:creationId xmlns:a16="http://schemas.microsoft.com/office/drawing/2014/main" id="{14B1A4EE-4E4A-08D0-D69E-0A9BC8D3D293}"/>
              </a:ext>
            </a:extLst>
          </p:cNvPr>
          <p:cNvPicPr>
            <a:picLocks noChangeAspect="1" noChangeArrowheads="1"/>
          </p:cNvPicPr>
          <p:nvPr/>
        </p:nvPicPr>
        <p:blipFill rotWithShape="1">
          <a:blip r:embed="rId27">
            <a:extLst>
              <a:ext uri="{28A0092B-C50C-407E-A947-70E740481C1C}">
                <a14:useLocalDpi xmlns:a14="http://schemas.microsoft.com/office/drawing/2010/main" val="0"/>
              </a:ext>
            </a:extLst>
          </a:blip>
          <a:srcRect l="21440" t="13379" r="19761" b="7915"/>
          <a:stretch/>
        </p:blipFill>
        <p:spPr bwMode="auto">
          <a:xfrm>
            <a:off x="4197923" y="3007615"/>
            <a:ext cx="854280" cy="1717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6721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4AC20-4C10-B76C-232B-6364B276F486}"/>
              </a:ext>
            </a:extLst>
          </p:cNvPr>
          <p:cNvSpPr>
            <a:spLocks noGrp="1"/>
          </p:cNvSpPr>
          <p:nvPr>
            <p:ph type="title"/>
          </p:nvPr>
        </p:nvSpPr>
        <p:spPr>
          <a:xfrm>
            <a:off x="3314759" y="81727"/>
            <a:ext cx="5269947" cy="1325563"/>
          </a:xfrm>
        </p:spPr>
        <p:txBody>
          <a:bodyPr>
            <a:normAutofit fontScale="90000"/>
          </a:bodyPr>
          <a:lstStyle/>
          <a:p>
            <a:pPr>
              <a:lnSpc>
                <a:spcPct val="107000"/>
              </a:lnSpc>
              <a:spcAft>
                <a:spcPts val="800"/>
              </a:spcAft>
            </a:pPr>
            <a:r>
              <a:rPr lang="lt-LT"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Elektros grandinės</a:t>
            </a:r>
            <a:br>
              <a:rPr lang="lt-LT" sz="1800" dirty="0">
                <a:effectLst/>
                <a:latin typeface="akademinisLT" panose="02060503050505020304" pitchFamily="18" charset="0"/>
                <a:ea typeface="Calibri" panose="020F0502020204030204" pitchFamily="34" charset="0"/>
                <a:cs typeface="Times New Roman" panose="02020603050405020304" pitchFamily="18" charset="0"/>
              </a:rPr>
            </a:br>
            <a:endParaRPr lang="lt-LT" dirty="0">
              <a:latin typeface="akademinisLT" panose="02060503050505020304" pitchFamily="18" charset="0"/>
            </a:endParaRPr>
          </a:p>
        </p:txBody>
      </p:sp>
      <p:sp>
        <p:nvSpPr>
          <p:cNvPr id="3" name="Content Placeholder 2">
            <a:extLst>
              <a:ext uri="{FF2B5EF4-FFF2-40B4-BE49-F238E27FC236}">
                <a16:creationId xmlns:a16="http://schemas.microsoft.com/office/drawing/2014/main" id="{612767D0-E0E4-18D8-6BBF-7C0242A06E62}"/>
              </a:ext>
            </a:extLst>
          </p:cNvPr>
          <p:cNvSpPr>
            <a:spLocks noGrp="1"/>
          </p:cNvSpPr>
          <p:nvPr>
            <p:ph idx="1"/>
          </p:nvPr>
        </p:nvSpPr>
        <p:spPr>
          <a:xfrm>
            <a:off x="0" y="918217"/>
            <a:ext cx="12241825" cy="1661823"/>
          </a:xfrm>
        </p:spPr>
        <p:txBody>
          <a:bodyPr>
            <a:noAutofit/>
          </a:bodyPr>
          <a:lstStyle/>
          <a:p>
            <a:pPr marL="0" indent="0">
              <a:buNone/>
            </a:pPr>
            <a:r>
              <a:rPr lang="lt-LT" sz="2400" dirty="0">
                <a:solidFill>
                  <a:srgbClr val="222222"/>
                </a:solidFill>
                <a:effectLst/>
                <a:latin typeface="akademinisLT" panose="02060503050505020304" pitchFamily="18" charset="0"/>
                <a:ea typeface="Times New Roman" panose="02020603050405020304" pitchFamily="18" charset="0"/>
              </a:rPr>
              <a:t>Norint, kad tekėtų elektros srovė – reikia elektros grandinės. Taip vadinama laidais tarpusavyje sujungti elektros srovės šaltinis, vartotojas ir jungiklis, kuriais teka elektros srovė. Kiekviena elektros grandinės dalis turi būti sujungta su kita dalimi. Jei viena grandinės dalis sugenda, grandinė nutraukiama </a:t>
            </a:r>
            <a:r>
              <a:rPr lang="lt-LT" sz="2400" dirty="0">
                <a:solidFill>
                  <a:srgbClr val="222222"/>
                </a:solidFill>
                <a:latin typeface="akademinisLT" panose="02060503050505020304" pitchFamily="18" charset="0"/>
                <a:ea typeface="Times New Roman" panose="02020603050405020304" pitchFamily="18" charset="0"/>
              </a:rPr>
              <a:t>- </a:t>
            </a:r>
            <a:r>
              <a:rPr lang="lt-LT" sz="2400" dirty="0">
                <a:solidFill>
                  <a:srgbClr val="222222"/>
                </a:solidFill>
                <a:effectLst/>
                <a:latin typeface="akademinisLT" panose="02060503050505020304" pitchFamily="18" charset="0"/>
                <a:ea typeface="Times New Roman" panose="02020603050405020304" pitchFamily="18" charset="0"/>
              </a:rPr>
              <a:t>elektros srovė nebegali tekėti.</a:t>
            </a:r>
            <a:endParaRPr lang="lt-LT" sz="2400" dirty="0">
              <a:latin typeface="akademinisLT" panose="02060503050505020304" pitchFamily="18" charset="0"/>
            </a:endParaRPr>
          </a:p>
        </p:txBody>
      </p:sp>
      <p:pic>
        <p:nvPicPr>
          <p:cNvPr id="5" name="Picture 4">
            <a:extLst>
              <a:ext uri="{FF2B5EF4-FFF2-40B4-BE49-F238E27FC236}">
                <a16:creationId xmlns:a16="http://schemas.microsoft.com/office/drawing/2014/main" id="{352F5272-2F19-B1C8-B2DF-EDF85C9428EE}"/>
              </a:ext>
            </a:extLst>
          </p:cNvPr>
          <p:cNvPicPr>
            <a:picLocks noChangeAspect="1"/>
          </p:cNvPicPr>
          <p:nvPr/>
        </p:nvPicPr>
        <p:blipFill rotWithShape="1">
          <a:blip r:embed="rId2">
            <a:extLst>
              <a:ext uri="{28A0092B-C50C-407E-A947-70E740481C1C}">
                <a14:useLocalDpi xmlns:a14="http://schemas.microsoft.com/office/drawing/2010/main" val="0"/>
              </a:ext>
            </a:extLst>
          </a:blip>
          <a:srcRect l="3872" t="6388" r="76729" b="68458"/>
          <a:stretch/>
        </p:blipFill>
        <p:spPr>
          <a:xfrm>
            <a:off x="8213217" y="3061981"/>
            <a:ext cx="2217465" cy="2032987"/>
          </a:xfrm>
          <a:prstGeom prst="rect">
            <a:avLst/>
          </a:prstGeom>
        </p:spPr>
      </p:pic>
      <p:pic>
        <p:nvPicPr>
          <p:cNvPr id="7" name="Picture 6">
            <a:extLst>
              <a:ext uri="{FF2B5EF4-FFF2-40B4-BE49-F238E27FC236}">
                <a16:creationId xmlns:a16="http://schemas.microsoft.com/office/drawing/2014/main" id="{8B7688C2-A90E-1C1D-C64D-78EB4030CFBD}"/>
              </a:ext>
            </a:extLst>
          </p:cNvPr>
          <p:cNvPicPr>
            <a:picLocks noChangeAspect="1"/>
          </p:cNvPicPr>
          <p:nvPr/>
        </p:nvPicPr>
        <p:blipFill rotWithShape="1">
          <a:blip r:embed="rId2">
            <a:extLst>
              <a:ext uri="{28A0092B-C50C-407E-A947-70E740481C1C}">
                <a14:useLocalDpi xmlns:a14="http://schemas.microsoft.com/office/drawing/2010/main" val="0"/>
              </a:ext>
            </a:extLst>
          </a:blip>
          <a:srcRect l="22544" t="22087" r="57331" b="46809"/>
          <a:stretch/>
        </p:blipFill>
        <p:spPr>
          <a:xfrm>
            <a:off x="10052354" y="4638557"/>
            <a:ext cx="1722268" cy="1882066"/>
          </a:xfrm>
          <a:prstGeom prst="rect">
            <a:avLst/>
          </a:prstGeom>
        </p:spPr>
      </p:pic>
      <p:pic>
        <p:nvPicPr>
          <p:cNvPr id="9" name="Picture 8">
            <a:extLst>
              <a:ext uri="{FF2B5EF4-FFF2-40B4-BE49-F238E27FC236}">
                <a16:creationId xmlns:a16="http://schemas.microsoft.com/office/drawing/2014/main" id="{A1BB286B-23CB-627E-E625-365C79A58FE7}"/>
              </a:ext>
            </a:extLst>
          </p:cNvPr>
          <p:cNvPicPr>
            <a:picLocks noChangeAspect="1"/>
          </p:cNvPicPr>
          <p:nvPr/>
        </p:nvPicPr>
        <p:blipFill rotWithShape="1">
          <a:blip r:embed="rId2">
            <a:extLst>
              <a:ext uri="{28A0092B-C50C-407E-A947-70E740481C1C}">
                <a14:useLocalDpi xmlns:a14="http://schemas.microsoft.com/office/drawing/2010/main" val="0"/>
              </a:ext>
            </a:extLst>
          </a:blip>
          <a:srcRect l="34" t="30009" r="81086" b="45048"/>
          <a:stretch/>
        </p:blipFill>
        <p:spPr>
          <a:xfrm>
            <a:off x="8074177" y="5146816"/>
            <a:ext cx="1615736" cy="1509205"/>
          </a:xfrm>
          <a:prstGeom prst="rect">
            <a:avLst/>
          </a:prstGeom>
        </p:spPr>
      </p:pic>
      <p:pic>
        <p:nvPicPr>
          <p:cNvPr id="11" name="Picture 10">
            <a:extLst>
              <a:ext uri="{FF2B5EF4-FFF2-40B4-BE49-F238E27FC236}">
                <a16:creationId xmlns:a16="http://schemas.microsoft.com/office/drawing/2014/main" id="{6AB65AE3-C4F3-AE35-2410-A1AC664728E0}"/>
              </a:ext>
            </a:extLst>
          </p:cNvPr>
          <p:cNvPicPr>
            <a:picLocks noChangeAspect="1"/>
          </p:cNvPicPr>
          <p:nvPr/>
        </p:nvPicPr>
        <p:blipFill rotWithShape="1">
          <a:blip r:embed="rId2">
            <a:extLst>
              <a:ext uri="{28A0092B-C50C-407E-A947-70E740481C1C}">
                <a14:useLocalDpi xmlns:a14="http://schemas.microsoft.com/office/drawing/2010/main" val="0"/>
              </a:ext>
            </a:extLst>
          </a:blip>
          <a:srcRect l="1175" t="54658" r="81120" b="21573"/>
          <a:stretch/>
        </p:blipFill>
        <p:spPr>
          <a:xfrm>
            <a:off x="6059321" y="3251523"/>
            <a:ext cx="2051535" cy="1947307"/>
          </a:xfrm>
          <a:prstGeom prst="rect">
            <a:avLst/>
          </a:prstGeom>
        </p:spPr>
      </p:pic>
      <p:pic>
        <p:nvPicPr>
          <p:cNvPr id="13" name="Picture 12">
            <a:extLst>
              <a:ext uri="{FF2B5EF4-FFF2-40B4-BE49-F238E27FC236}">
                <a16:creationId xmlns:a16="http://schemas.microsoft.com/office/drawing/2014/main" id="{E00A40A6-29CB-7EDC-9A3F-0C8049F80528}"/>
              </a:ext>
            </a:extLst>
          </p:cNvPr>
          <p:cNvPicPr>
            <a:picLocks noChangeAspect="1"/>
          </p:cNvPicPr>
          <p:nvPr/>
        </p:nvPicPr>
        <p:blipFill rotWithShape="1">
          <a:blip r:embed="rId2">
            <a:extLst>
              <a:ext uri="{28A0092B-C50C-407E-A947-70E740481C1C}">
                <a14:useLocalDpi xmlns:a14="http://schemas.microsoft.com/office/drawing/2010/main" val="0"/>
              </a:ext>
            </a:extLst>
          </a:blip>
          <a:srcRect l="26279" t="6241" r="56812" b="78479"/>
          <a:stretch/>
        </p:blipFill>
        <p:spPr>
          <a:xfrm>
            <a:off x="6059321" y="5043120"/>
            <a:ext cx="2014856" cy="1287313"/>
          </a:xfrm>
          <a:prstGeom prst="rect">
            <a:avLst/>
          </a:prstGeom>
        </p:spPr>
      </p:pic>
      <p:pic>
        <p:nvPicPr>
          <p:cNvPr id="4098" name="Picture 2" descr="What is an Electric Circuit? Types of Circuits and Network">
            <a:extLst>
              <a:ext uri="{FF2B5EF4-FFF2-40B4-BE49-F238E27FC236}">
                <a16:creationId xmlns:a16="http://schemas.microsoft.com/office/drawing/2014/main" id="{00FFA478-2DC0-2A2C-9EB7-DD397FA88B8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5136" r="4128" b="4758"/>
          <a:stretch/>
        </p:blipFill>
        <p:spPr bwMode="auto">
          <a:xfrm>
            <a:off x="117620" y="3352456"/>
            <a:ext cx="6038957" cy="267431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C6C87FA8-2F79-975D-1A01-B54ECADD7550}"/>
              </a:ext>
            </a:extLst>
          </p:cNvPr>
          <p:cNvSpPr txBox="1"/>
          <p:nvPr/>
        </p:nvSpPr>
        <p:spPr>
          <a:xfrm>
            <a:off x="10450950" y="3008654"/>
            <a:ext cx="1790875" cy="1338828"/>
          </a:xfrm>
          <a:prstGeom prst="rect">
            <a:avLst/>
          </a:prstGeom>
          <a:noFill/>
        </p:spPr>
        <p:txBody>
          <a:bodyPr wrap="none" rtlCol="0">
            <a:spAutoFit/>
          </a:bodyPr>
          <a:lstStyle/>
          <a:p>
            <a:r>
              <a:rPr lang="lt-LT" sz="2700" dirty="0">
                <a:latin typeface="akademinisLT" panose="02060503050505020304" pitchFamily="18" charset="0"/>
              </a:rPr>
              <a:t>Elektros</a:t>
            </a:r>
          </a:p>
          <a:p>
            <a:r>
              <a:rPr lang="lt-LT" sz="2700" dirty="0">
                <a:latin typeface="akademinisLT" panose="02060503050505020304" pitchFamily="18" charset="0"/>
              </a:rPr>
              <a:t>grandinės</a:t>
            </a:r>
          </a:p>
          <a:p>
            <a:r>
              <a:rPr lang="lt-LT" sz="2700" dirty="0">
                <a:latin typeface="akademinisLT" panose="02060503050505020304" pitchFamily="18" charset="0"/>
              </a:rPr>
              <a:t>simboliai</a:t>
            </a:r>
          </a:p>
        </p:txBody>
      </p:sp>
      <mc:AlternateContent xmlns:mc="http://schemas.openxmlformats.org/markup-compatibility/2006" xmlns:p14="http://schemas.microsoft.com/office/powerpoint/2010/main" xmlns:aink="http://schemas.microsoft.com/office/drawing/2016/ink">
        <mc:Choice Requires="p14 aink">
          <p:contentPart p14:bwMode="auto" r:id="rId4">
            <p14:nvContentPartPr>
              <p14:cNvPr id="10" name="Ink 9">
                <a:extLst>
                  <a:ext uri="{FF2B5EF4-FFF2-40B4-BE49-F238E27FC236}">
                    <a16:creationId xmlns:a16="http://schemas.microsoft.com/office/drawing/2014/main" id="{86DB298B-5C32-F05B-DCD0-EA6E33AB78DE}"/>
                  </a:ext>
                </a:extLst>
              </p14:cNvPr>
              <p14:cNvContentPartPr/>
              <p14:nvPr/>
            </p14:nvContentPartPr>
            <p14:xfrm>
              <a:off x="7465233" y="2760033"/>
              <a:ext cx="3534120" cy="505440"/>
            </p14:xfrm>
          </p:contentPart>
        </mc:Choice>
        <mc:Fallback xmlns="">
          <p:pic>
            <p:nvPicPr>
              <p:cNvPr id="10" name="Ink 9">
                <a:extLst>
                  <a:ext uri="{FF2B5EF4-FFF2-40B4-BE49-F238E27FC236}">
                    <a16:creationId xmlns:a16="http://schemas.microsoft.com/office/drawing/2014/main" id="{86DB298B-5C32-F05B-DCD0-EA6E33AB78DE}"/>
                  </a:ext>
                </a:extLst>
              </p:cNvPr>
              <p:cNvPicPr/>
              <p:nvPr/>
            </p:nvPicPr>
            <p:blipFill>
              <a:blip r:embed="rId5"/>
              <a:stretch>
                <a:fillRect/>
              </a:stretch>
            </p:blipFill>
            <p:spPr>
              <a:xfrm>
                <a:off x="7429233" y="2724393"/>
                <a:ext cx="3605760" cy="57708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6">
            <p14:nvContentPartPr>
              <p14:cNvPr id="14" name="Ink 13">
                <a:extLst>
                  <a:ext uri="{FF2B5EF4-FFF2-40B4-BE49-F238E27FC236}">
                    <a16:creationId xmlns:a16="http://schemas.microsoft.com/office/drawing/2014/main" id="{2CA866D5-E16F-7213-604B-58C10F9DDA0F}"/>
                  </a:ext>
                </a:extLst>
              </p14:cNvPr>
              <p14:cNvContentPartPr/>
              <p14:nvPr/>
            </p14:nvContentPartPr>
            <p14:xfrm>
              <a:off x="9517593" y="4438223"/>
              <a:ext cx="1020240" cy="1501560"/>
            </p14:xfrm>
          </p:contentPart>
        </mc:Choice>
        <mc:Fallback xmlns="">
          <p:pic>
            <p:nvPicPr>
              <p:cNvPr id="14" name="Ink 13">
                <a:extLst>
                  <a:ext uri="{FF2B5EF4-FFF2-40B4-BE49-F238E27FC236}">
                    <a16:creationId xmlns:a16="http://schemas.microsoft.com/office/drawing/2014/main" id="{2CA866D5-E16F-7213-604B-58C10F9DDA0F}"/>
                  </a:ext>
                </a:extLst>
              </p:cNvPr>
              <p:cNvPicPr/>
              <p:nvPr/>
            </p:nvPicPr>
            <p:blipFill>
              <a:blip r:embed="rId7"/>
              <a:stretch>
                <a:fillRect/>
              </a:stretch>
            </p:blipFill>
            <p:spPr>
              <a:xfrm>
                <a:off x="9481953" y="4402583"/>
                <a:ext cx="1091880" cy="1573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8">
            <p14:nvContentPartPr>
              <p14:cNvPr id="15" name="Ink 14">
                <a:extLst>
                  <a:ext uri="{FF2B5EF4-FFF2-40B4-BE49-F238E27FC236}">
                    <a16:creationId xmlns:a16="http://schemas.microsoft.com/office/drawing/2014/main" id="{11EAE309-0FB8-76AB-829F-469AF0E9EC76}"/>
                  </a:ext>
                </a:extLst>
              </p14:cNvPr>
              <p14:cNvContentPartPr/>
              <p14:nvPr/>
            </p14:nvContentPartPr>
            <p14:xfrm>
              <a:off x="9624153" y="3976343"/>
              <a:ext cx="815760" cy="99000"/>
            </p14:xfrm>
          </p:contentPart>
        </mc:Choice>
        <mc:Fallback xmlns="">
          <p:pic>
            <p:nvPicPr>
              <p:cNvPr id="15" name="Ink 14">
                <a:extLst>
                  <a:ext uri="{FF2B5EF4-FFF2-40B4-BE49-F238E27FC236}">
                    <a16:creationId xmlns:a16="http://schemas.microsoft.com/office/drawing/2014/main" id="{11EAE309-0FB8-76AB-829F-469AF0E9EC76}"/>
                  </a:ext>
                </a:extLst>
              </p:cNvPr>
              <p:cNvPicPr/>
              <p:nvPr/>
            </p:nvPicPr>
            <p:blipFill>
              <a:blip r:embed="rId9"/>
              <a:stretch>
                <a:fillRect/>
              </a:stretch>
            </p:blipFill>
            <p:spPr>
              <a:xfrm>
                <a:off x="9588513" y="3940703"/>
                <a:ext cx="887400" cy="17064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16" name="Ink 15">
                <a:extLst>
                  <a:ext uri="{FF2B5EF4-FFF2-40B4-BE49-F238E27FC236}">
                    <a16:creationId xmlns:a16="http://schemas.microsoft.com/office/drawing/2014/main" id="{8469FA68-66E7-8FEC-1768-C7DA2511B0A3}"/>
                  </a:ext>
                </a:extLst>
              </p14:cNvPr>
              <p14:cNvContentPartPr/>
              <p14:nvPr/>
            </p14:nvContentPartPr>
            <p14:xfrm>
              <a:off x="7772313" y="3097583"/>
              <a:ext cx="2756520" cy="1847880"/>
            </p14:xfrm>
          </p:contentPart>
        </mc:Choice>
        <mc:Fallback xmlns="">
          <p:pic>
            <p:nvPicPr>
              <p:cNvPr id="16" name="Ink 15">
                <a:extLst>
                  <a:ext uri="{FF2B5EF4-FFF2-40B4-BE49-F238E27FC236}">
                    <a16:creationId xmlns:a16="http://schemas.microsoft.com/office/drawing/2014/main" id="{8469FA68-66E7-8FEC-1768-C7DA2511B0A3}"/>
                  </a:ext>
                </a:extLst>
              </p:cNvPr>
              <p:cNvPicPr/>
              <p:nvPr/>
            </p:nvPicPr>
            <p:blipFill>
              <a:blip r:embed="rId11"/>
              <a:stretch>
                <a:fillRect/>
              </a:stretch>
            </p:blipFill>
            <p:spPr>
              <a:xfrm>
                <a:off x="7736673" y="3061583"/>
                <a:ext cx="2828160" cy="191952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2">
            <p14:nvContentPartPr>
              <p14:cNvPr id="18" name="Ink 17">
                <a:extLst>
                  <a:ext uri="{FF2B5EF4-FFF2-40B4-BE49-F238E27FC236}">
                    <a16:creationId xmlns:a16="http://schemas.microsoft.com/office/drawing/2014/main" id="{16E74738-816A-D56E-23DD-52429298F0C0}"/>
                  </a:ext>
                </a:extLst>
              </p14:cNvPr>
              <p14:cNvContentPartPr/>
              <p14:nvPr/>
            </p14:nvContentPartPr>
            <p14:xfrm>
              <a:off x="10936713" y="4332153"/>
              <a:ext cx="1029600" cy="2264400"/>
            </p14:xfrm>
          </p:contentPart>
        </mc:Choice>
        <mc:Fallback xmlns="">
          <p:pic>
            <p:nvPicPr>
              <p:cNvPr id="18" name="Ink 17">
                <a:extLst>
                  <a:ext uri="{FF2B5EF4-FFF2-40B4-BE49-F238E27FC236}">
                    <a16:creationId xmlns:a16="http://schemas.microsoft.com/office/drawing/2014/main" id="{16E74738-816A-D56E-23DD-52429298F0C0}"/>
                  </a:ext>
                </a:extLst>
              </p:cNvPr>
              <p:cNvPicPr/>
              <p:nvPr/>
            </p:nvPicPr>
            <p:blipFill>
              <a:blip r:embed="rId13"/>
              <a:stretch>
                <a:fillRect/>
              </a:stretch>
            </p:blipFill>
            <p:spPr>
              <a:xfrm>
                <a:off x="10901073" y="4296153"/>
                <a:ext cx="1101240" cy="2336040"/>
              </a:xfrm>
              <a:prstGeom prst="rect">
                <a:avLst/>
              </a:prstGeom>
            </p:spPr>
          </p:pic>
        </mc:Fallback>
      </mc:AlternateContent>
      <p:sp>
        <p:nvSpPr>
          <p:cNvPr id="19" name="TextBox 18">
            <a:extLst>
              <a:ext uri="{FF2B5EF4-FFF2-40B4-BE49-F238E27FC236}">
                <a16:creationId xmlns:a16="http://schemas.microsoft.com/office/drawing/2014/main" id="{8EDE8752-B118-B89B-BA49-07C7EE17E280}"/>
              </a:ext>
            </a:extLst>
          </p:cNvPr>
          <p:cNvSpPr txBox="1"/>
          <p:nvPr/>
        </p:nvSpPr>
        <p:spPr>
          <a:xfrm>
            <a:off x="1746107" y="3012753"/>
            <a:ext cx="3451586" cy="400110"/>
          </a:xfrm>
          <a:prstGeom prst="rect">
            <a:avLst/>
          </a:prstGeom>
          <a:noFill/>
        </p:spPr>
        <p:txBody>
          <a:bodyPr wrap="none" rtlCol="0">
            <a:spAutoFit/>
          </a:bodyPr>
          <a:lstStyle/>
          <a:p>
            <a:r>
              <a:rPr lang="lt-LT" sz="2000" dirty="0">
                <a:latin typeface="akademinisLT" panose="02060503050505020304" pitchFamily="18" charset="0"/>
              </a:rPr>
              <a:t>Elektros grandinės sąveika </a:t>
            </a:r>
          </a:p>
        </p:txBody>
      </p:sp>
    </p:spTree>
    <p:extLst>
      <p:ext uri="{BB962C8B-B14F-4D97-AF65-F5344CB8AC3E}">
        <p14:creationId xmlns:p14="http://schemas.microsoft.com/office/powerpoint/2010/main" val="2851404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BABECF9-5744-D221-8417-923AB9705F4A}"/>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48544"/>
          <a:stretch/>
        </p:blipFill>
        <p:spPr bwMode="auto">
          <a:xfrm>
            <a:off x="3781578" y="2432869"/>
            <a:ext cx="4279038" cy="378358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7F1A85D5-34E6-630E-AD91-1C809E8521F5}"/>
              </a:ext>
            </a:extLst>
          </p:cNvPr>
          <p:cNvSpPr>
            <a:spLocks noGrp="1"/>
          </p:cNvSpPr>
          <p:nvPr>
            <p:ph type="title"/>
          </p:nvPr>
        </p:nvSpPr>
        <p:spPr>
          <a:xfrm>
            <a:off x="4912360" y="-177166"/>
            <a:ext cx="2703990" cy="1325563"/>
          </a:xfrm>
        </p:spPr>
        <p:txBody>
          <a:bodyPr/>
          <a:lstStyle/>
          <a:p>
            <a:r>
              <a:rPr lang="lt-LT" dirty="0">
                <a:latin typeface="akademinisLT" panose="02060503050505020304" pitchFamily="18" charset="0"/>
              </a:rPr>
              <a:t>Žaibai</a:t>
            </a:r>
          </a:p>
        </p:txBody>
      </p:sp>
      <p:sp>
        <p:nvSpPr>
          <p:cNvPr id="3" name="Content Placeholder 2">
            <a:extLst>
              <a:ext uri="{FF2B5EF4-FFF2-40B4-BE49-F238E27FC236}">
                <a16:creationId xmlns:a16="http://schemas.microsoft.com/office/drawing/2014/main" id="{6C89C1D1-D678-C077-BF25-E19B6C8F367B}"/>
              </a:ext>
            </a:extLst>
          </p:cNvPr>
          <p:cNvSpPr>
            <a:spLocks noGrp="1"/>
          </p:cNvSpPr>
          <p:nvPr>
            <p:ph idx="1"/>
          </p:nvPr>
        </p:nvSpPr>
        <p:spPr>
          <a:xfrm>
            <a:off x="319436" y="780426"/>
            <a:ext cx="11340064" cy="5784609"/>
          </a:xfrm>
        </p:spPr>
        <p:txBody>
          <a:bodyPr>
            <a:normAutofit/>
          </a:bodyPr>
          <a:lstStyle/>
          <a:p>
            <a:pPr marL="0" indent="0">
              <a:buNone/>
            </a:pPr>
            <a:r>
              <a:rPr lang="lt-LT" dirty="0">
                <a:solidFill>
                  <a:schemeClr val="accent1"/>
                </a:solidFill>
                <a:latin typeface="akademinisLT" panose="02060503050505020304" pitchFamily="18" charset="0"/>
              </a:rPr>
              <a:t>Kas tai? </a:t>
            </a:r>
            <a:r>
              <a:rPr lang="lt-LT" dirty="0">
                <a:latin typeface="akademinisLT" panose="02060503050505020304" pitchFamily="18" charset="0"/>
              </a:rPr>
              <a:t>Normali, gamtinė elektros iškrova.</a:t>
            </a:r>
          </a:p>
          <a:p>
            <a:pPr marL="0" indent="0">
              <a:buNone/>
            </a:pPr>
            <a:r>
              <a:rPr lang="lt-LT" dirty="0">
                <a:solidFill>
                  <a:schemeClr val="accent1"/>
                </a:solidFill>
                <a:latin typeface="akademinisLT" panose="02060503050505020304" pitchFamily="18" charset="0"/>
              </a:rPr>
              <a:t>Kokie būna žaibai? </a:t>
            </a:r>
            <a:r>
              <a:rPr lang="lt-LT" dirty="0">
                <a:latin typeface="akademinisLT" panose="02060503050505020304" pitchFamily="18" charset="0"/>
              </a:rPr>
              <a:t>Įvairūs. Kai kurie baugūs, o kai kurie verčia grožėtis</a:t>
            </a:r>
            <a:r>
              <a:rPr lang="en-US" dirty="0">
                <a:latin typeface="akademinisLT" panose="02060503050505020304" pitchFamily="18" charset="0"/>
              </a:rPr>
              <a:t>. </a:t>
            </a:r>
            <a:r>
              <a:rPr lang="lt-LT" dirty="0">
                <a:latin typeface="akademinisLT" panose="02060503050505020304" pitchFamily="18" charset="0"/>
              </a:rPr>
              <a:t>Nuo kai kurių žaibų gali nukentėti žmonės, tačiau tikrai ne nuo visų;)</a:t>
            </a:r>
          </a:p>
          <a:p>
            <a:pPr marL="0" indent="0">
              <a:buNone/>
            </a:pPr>
            <a:endParaRPr lang="lt-LT" dirty="0">
              <a:solidFill>
                <a:schemeClr val="accent1"/>
              </a:solidFill>
              <a:latin typeface="akademinisLT" panose="02060503050505020304" pitchFamily="18" charset="0"/>
            </a:endParaRPr>
          </a:p>
          <a:p>
            <a:pPr marL="0" indent="0">
              <a:buNone/>
            </a:pPr>
            <a:endParaRPr lang="lt-LT" dirty="0">
              <a:solidFill>
                <a:schemeClr val="accent1"/>
              </a:solidFill>
              <a:latin typeface="akademinisLT" panose="02060503050505020304" pitchFamily="18" charset="0"/>
            </a:endParaRPr>
          </a:p>
          <a:p>
            <a:pPr marL="0" indent="0">
              <a:buNone/>
            </a:pPr>
            <a:endParaRPr lang="lt-LT" dirty="0">
              <a:solidFill>
                <a:schemeClr val="accent1"/>
              </a:solidFill>
            </a:endParaRPr>
          </a:p>
        </p:txBody>
      </p:sp>
      <p:pic>
        <p:nvPicPr>
          <p:cNvPr id="1026" name="Picture 2" descr="Lightning">
            <a:extLst>
              <a:ext uri="{FF2B5EF4-FFF2-40B4-BE49-F238E27FC236}">
                <a16:creationId xmlns:a16="http://schemas.microsoft.com/office/drawing/2014/main" id="{D6795FDA-37CB-3527-267C-13FCB70066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7451" y="3490925"/>
            <a:ext cx="2829434" cy="282943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wo of the longest and biggest lightning strikes on earth recorded | The  Independent | The Independent">
            <a:extLst>
              <a:ext uri="{FF2B5EF4-FFF2-40B4-BE49-F238E27FC236}">
                <a16:creationId xmlns:a16="http://schemas.microsoft.com/office/drawing/2014/main" id="{28EAB14E-9703-D82F-B46C-936562AC6E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2694" y="3429000"/>
            <a:ext cx="3462142" cy="25966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60182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126A6E-C864-EECD-369F-10C446FA7D21}"/>
              </a:ext>
            </a:extLst>
          </p:cNvPr>
          <p:cNvSpPr>
            <a:spLocks noGrp="1"/>
          </p:cNvSpPr>
          <p:nvPr>
            <p:ph idx="1"/>
          </p:nvPr>
        </p:nvSpPr>
        <p:spPr>
          <a:xfrm>
            <a:off x="408373" y="209889"/>
            <a:ext cx="11567604" cy="4351338"/>
          </a:xfrm>
        </p:spPr>
        <p:txBody>
          <a:bodyPr/>
          <a:lstStyle/>
          <a:p>
            <a:pPr marL="0" indent="0">
              <a:buNone/>
            </a:pPr>
            <a:r>
              <a:rPr lang="lt-LT" dirty="0">
                <a:solidFill>
                  <a:schemeClr val="accent1"/>
                </a:solidFill>
                <a:latin typeface="akademinisLT" panose="02060503050505020304" pitchFamily="18" charset="0"/>
              </a:rPr>
              <a:t>Kodėl per audrą matome žaibavimą?</a:t>
            </a:r>
            <a:r>
              <a:rPr lang="lt-LT" b="0" i="0" dirty="0">
                <a:solidFill>
                  <a:schemeClr val="accent1"/>
                </a:solidFill>
                <a:effectLst/>
                <a:latin typeface="akademinisLT" panose="02060503050505020304" pitchFamily="18" charset="0"/>
              </a:rPr>
              <a:t> </a:t>
            </a:r>
            <a:r>
              <a:rPr lang="lt-LT" b="0" i="0" dirty="0">
                <a:solidFill>
                  <a:srgbClr val="000000"/>
                </a:solidFill>
                <a:effectLst/>
                <a:latin typeface="akademinisLT" panose="02060503050505020304" pitchFamily="18" charset="0"/>
              </a:rPr>
              <a:t>Debesys yra sudaryti iš ledo kristalėlių ir vandens lašelių. O ypač kamuoliniai, kuriuose ir atsiranda žaibas. Lašeliai ir kristalai trinasi, todėl lašeliai </a:t>
            </a:r>
            <a:r>
              <a:rPr lang="lt-LT" b="0" i="0" dirty="0" err="1">
                <a:solidFill>
                  <a:srgbClr val="000000"/>
                </a:solidFill>
                <a:effectLst/>
                <a:latin typeface="akademinisLT" panose="02060503050505020304" pitchFamily="18" charset="0"/>
              </a:rPr>
              <a:t>įsiselektrina</a:t>
            </a:r>
            <a:r>
              <a:rPr lang="lt-LT" b="0" i="0" dirty="0">
                <a:solidFill>
                  <a:srgbClr val="000000"/>
                </a:solidFill>
                <a:effectLst/>
                <a:latin typeface="akademinisLT" panose="02060503050505020304" pitchFamily="18" charset="0"/>
              </a:rPr>
              <a:t> neigiamai, o kristalai – teigiamai. Debesies viršuje susikaupia teigiamieji elektros krūviai, tuo tarpu apačioje neigiami. Debesis </a:t>
            </a:r>
            <a:r>
              <a:rPr lang="lt-LT" dirty="0">
                <a:solidFill>
                  <a:srgbClr val="000000"/>
                </a:solidFill>
                <a:latin typeface="akademinisLT" panose="02060503050505020304" pitchFamily="18" charset="0"/>
              </a:rPr>
              <a:t>staiga išsielektrina, o srovė iš oro nuteka į žemę.</a:t>
            </a:r>
            <a:r>
              <a:rPr lang="en-US" dirty="0">
                <a:solidFill>
                  <a:srgbClr val="000000"/>
                </a:solidFill>
                <a:latin typeface="akademinisLT" panose="02060503050505020304" pitchFamily="18" charset="0"/>
              </a:rPr>
              <a:t>I</a:t>
            </a:r>
            <a:r>
              <a:rPr lang="lt-LT" dirty="0" err="1">
                <a:solidFill>
                  <a:srgbClr val="000000"/>
                </a:solidFill>
                <a:latin typeface="akademinisLT" panose="02060503050505020304" pitchFamily="18" charset="0"/>
              </a:rPr>
              <a:t>švystame</a:t>
            </a:r>
            <a:r>
              <a:rPr lang="lt-LT" dirty="0">
                <a:solidFill>
                  <a:srgbClr val="000000"/>
                </a:solidFill>
                <a:latin typeface="akademinisLT" panose="02060503050505020304" pitchFamily="18" charset="0"/>
              </a:rPr>
              <a:t> žaibą.</a:t>
            </a:r>
            <a:endParaRPr lang="lt-LT" dirty="0">
              <a:solidFill>
                <a:schemeClr val="accent1"/>
              </a:solidFill>
              <a:latin typeface="akademinisLT" panose="02060503050505020304" pitchFamily="18" charset="0"/>
            </a:endParaRPr>
          </a:p>
          <a:p>
            <a:pPr marL="0" indent="0">
              <a:buNone/>
            </a:pPr>
            <a:endParaRPr lang="lt-LT" dirty="0"/>
          </a:p>
        </p:txBody>
      </p:sp>
      <p:pic>
        <p:nvPicPr>
          <p:cNvPr id="5" name="Picture 4">
            <a:extLst>
              <a:ext uri="{FF2B5EF4-FFF2-40B4-BE49-F238E27FC236}">
                <a16:creationId xmlns:a16="http://schemas.microsoft.com/office/drawing/2014/main" id="{9BA704C1-C1BC-3CBF-CECD-9D14313BFEF6}"/>
              </a:ext>
            </a:extLst>
          </p:cNvPr>
          <p:cNvPicPr>
            <a:picLocks noChangeAspect="1"/>
          </p:cNvPicPr>
          <p:nvPr/>
        </p:nvPicPr>
        <p:blipFill rotWithShape="1">
          <a:blip r:embed="rId2">
            <a:extLst>
              <a:ext uri="{28A0092B-C50C-407E-A947-70E740481C1C}">
                <a14:useLocalDpi xmlns:a14="http://schemas.microsoft.com/office/drawing/2010/main" val="0"/>
              </a:ext>
            </a:extLst>
          </a:blip>
          <a:srcRect l="2387" t="26862" r="49279" b="4767"/>
          <a:stretch/>
        </p:blipFill>
        <p:spPr>
          <a:xfrm>
            <a:off x="3923930" y="2671391"/>
            <a:ext cx="4536489" cy="4109885"/>
          </a:xfrm>
          <a:prstGeom prst="rect">
            <a:avLst/>
          </a:prstGeom>
        </p:spPr>
      </p:pic>
    </p:spTree>
    <p:extLst>
      <p:ext uri="{BB962C8B-B14F-4D97-AF65-F5344CB8AC3E}">
        <p14:creationId xmlns:p14="http://schemas.microsoft.com/office/powerpoint/2010/main" val="1202658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8CBA3-9B32-BD13-EB75-2069147EA5EA}"/>
              </a:ext>
            </a:extLst>
          </p:cNvPr>
          <p:cNvSpPr>
            <a:spLocks noGrp="1"/>
          </p:cNvSpPr>
          <p:nvPr>
            <p:ph type="title"/>
          </p:nvPr>
        </p:nvSpPr>
        <p:spPr>
          <a:xfrm>
            <a:off x="3629857" y="34472"/>
            <a:ext cx="4932285" cy="749654"/>
          </a:xfrm>
        </p:spPr>
        <p:txBody>
          <a:bodyPr/>
          <a:lstStyle/>
          <a:p>
            <a:r>
              <a:rPr lang="lt-LT" dirty="0">
                <a:latin typeface="akademinisLT" panose="02060503050505020304" pitchFamily="18" charset="0"/>
              </a:rPr>
              <a:t>Elektros svarba</a:t>
            </a:r>
          </a:p>
        </p:txBody>
      </p:sp>
      <p:sp>
        <p:nvSpPr>
          <p:cNvPr id="3" name="Content Placeholder 2">
            <a:extLst>
              <a:ext uri="{FF2B5EF4-FFF2-40B4-BE49-F238E27FC236}">
                <a16:creationId xmlns:a16="http://schemas.microsoft.com/office/drawing/2014/main" id="{E7C2A7AB-AFAB-1930-4C52-8CCE335BCCE1}"/>
              </a:ext>
            </a:extLst>
          </p:cNvPr>
          <p:cNvSpPr>
            <a:spLocks noGrp="1"/>
          </p:cNvSpPr>
          <p:nvPr>
            <p:ph idx="1"/>
          </p:nvPr>
        </p:nvSpPr>
        <p:spPr>
          <a:xfrm>
            <a:off x="-43316" y="784126"/>
            <a:ext cx="12108070" cy="4351338"/>
          </a:xfrm>
        </p:spPr>
        <p:txBody>
          <a:bodyPr/>
          <a:lstStyle/>
          <a:p>
            <a:pPr marL="0" indent="0">
              <a:lnSpc>
                <a:spcPct val="107000"/>
              </a:lnSpc>
              <a:spcAft>
                <a:spcPts val="800"/>
              </a:spcAft>
              <a:buNone/>
            </a:pPr>
            <a:r>
              <a:rPr lang="lt-LT" sz="2400" dirty="0">
                <a:effectLst/>
                <a:latin typeface="akademinisLT" panose="02060503050505020304" pitchFamily="18" charset="0"/>
                <a:ea typeface="Calibri" panose="020F0502020204030204" pitchFamily="34" charset="0"/>
                <a:cs typeface="Times New Roman" panose="02020603050405020304" pitchFamily="18" charset="0"/>
              </a:rPr>
              <a:t>Ne paslaptis, jog elektra mums be galo svarbi </a:t>
            </a:r>
            <a:r>
              <a:rPr lang="lt-LT" sz="2400" dirty="0">
                <a:latin typeface="akademinisLT" panose="02060503050505020304" pitchFamily="18" charset="0"/>
                <a:ea typeface="Calibri" panose="020F0502020204030204" pitchFamily="34" charset="0"/>
                <a:cs typeface="Times New Roman" panose="02020603050405020304" pitchFamily="18" charset="0"/>
              </a:rPr>
              <a:t>mūsų visų </a:t>
            </a:r>
            <a:r>
              <a:rPr lang="lt-LT" sz="2400" dirty="0">
                <a:effectLst/>
                <a:latin typeface="akademinisLT" panose="02060503050505020304" pitchFamily="18" charset="0"/>
                <a:ea typeface="Calibri" panose="020F0502020204030204" pitchFamily="34" charset="0"/>
                <a:cs typeface="Times New Roman" panose="02020603050405020304" pitchFamily="18" charset="0"/>
              </a:rPr>
              <a:t>gyvenimuose. Ji naudinga tam, kad galėtume atlikti tiek svarbius, tiek kasdieninius darbus. Su jos pagalba galime pasikrauti mobilųjį įrenginį, keliaujant automobiliu naktį, matyti kelią, pasigaminti valgyti ir </a:t>
            </a:r>
            <a:r>
              <a:rPr lang="lt-LT" sz="2400" dirty="0" err="1">
                <a:effectLst/>
                <a:latin typeface="akademinisLT" panose="02060503050505020304" pitchFamily="18" charset="0"/>
                <a:ea typeface="Calibri" panose="020F0502020204030204" pitchFamily="34" charset="0"/>
                <a:cs typeface="Times New Roman" panose="02020603050405020304" pitchFamily="18" charset="0"/>
              </a:rPr>
              <a:t>pnš</a:t>
            </a:r>
            <a:r>
              <a:rPr lang="lt-LT" sz="2400" dirty="0">
                <a:effectLst/>
                <a:latin typeface="akademinisLT" panose="02060503050505020304" pitchFamily="18" charset="0"/>
                <a:ea typeface="Calibri" panose="020F0502020204030204" pitchFamily="34" charset="0"/>
                <a:cs typeface="Times New Roman" panose="02020603050405020304" pitchFamily="18" charset="0"/>
              </a:rPr>
              <a:t>.</a:t>
            </a:r>
          </a:p>
          <a:p>
            <a:pPr marL="0" indent="0">
              <a:buNone/>
            </a:pPr>
            <a:endParaRPr lang="lt-LT" dirty="0">
              <a:latin typeface="Baskerville Old Face" panose="02020602080505020303" pitchFamily="18" charset="0"/>
            </a:endParaRPr>
          </a:p>
        </p:txBody>
      </p:sp>
      <p:graphicFrame>
        <p:nvGraphicFramePr>
          <p:cNvPr id="4" name="Table 4">
            <a:extLst>
              <a:ext uri="{FF2B5EF4-FFF2-40B4-BE49-F238E27FC236}">
                <a16:creationId xmlns:a16="http://schemas.microsoft.com/office/drawing/2014/main" id="{D4186CDF-17A2-27AA-6C01-E4A33E298825}"/>
              </a:ext>
            </a:extLst>
          </p:cNvPr>
          <p:cNvGraphicFramePr>
            <a:graphicFrameLocks noGrp="1"/>
          </p:cNvGraphicFramePr>
          <p:nvPr>
            <p:extLst>
              <p:ext uri="{D42A27DB-BD31-4B8C-83A1-F6EECF244321}">
                <p14:modId xmlns:p14="http://schemas.microsoft.com/office/powerpoint/2010/main" val="942378110"/>
              </p:ext>
            </p:extLst>
          </p:nvPr>
        </p:nvGraphicFramePr>
        <p:xfrm>
          <a:off x="3819825" y="2139519"/>
          <a:ext cx="4552349" cy="4554245"/>
        </p:xfrm>
        <a:graphic>
          <a:graphicData uri="http://schemas.openxmlformats.org/drawingml/2006/table">
            <a:tbl>
              <a:tblPr firstRow="1" bandRow="1">
                <a:tableStyleId>{5C22544A-7EE6-4342-B048-85BDC9FD1C3A}</a:tableStyleId>
              </a:tblPr>
              <a:tblGrid>
                <a:gridCol w="4552349">
                  <a:extLst>
                    <a:ext uri="{9D8B030D-6E8A-4147-A177-3AD203B41FA5}">
                      <a16:colId xmlns:a16="http://schemas.microsoft.com/office/drawing/2014/main" val="3613184394"/>
                    </a:ext>
                  </a:extLst>
                </a:gridCol>
              </a:tblGrid>
              <a:tr h="9108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dirty="0">
                          <a:effectLst/>
                          <a:latin typeface="Calibri" panose="020F0502020204030204" pitchFamily="34" charset="0"/>
                          <a:ea typeface="Calibri" panose="020F0502020204030204" pitchFamily="34" charset="0"/>
                          <a:cs typeface="Times New Roman" panose="02020603050405020304" pitchFamily="18" charset="0"/>
                        </a:rPr>
                        <a:t>Elektrą galime panaudoti:</a:t>
                      </a:r>
                    </a:p>
                    <a:p>
                      <a:endParaRPr lang="lt-LT" dirty="0"/>
                    </a:p>
                  </a:txBody>
                  <a:tcPr/>
                </a:tc>
                <a:extLst>
                  <a:ext uri="{0D108BD9-81ED-4DB2-BD59-A6C34878D82A}">
                    <a16:rowId xmlns:a16="http://schemas.microsoft.com/office/drawing/2014/main" val="3014880679"/>
                  </a:ext>
                </a:extLst>
              </a:tr>
              <a:tr h="910849">
                <a:tc>
                  <a:txBody>
                    <a:bodyPr/>
                    <a:lstStyle/>
                    <a:p>
                      <a:r>
                        <a:rPr lang="lt-LT" dirty="0"/>
                        <a:t>Apšvietimui</a:t>
                      </a:r>
                    </a:p>
                  </a:txBody>
                  <a:tcPr/>
                </a:tc>
                <a:extLst>
                  <a:ext uri="{0D108BD9-81ED-4DB2-BD59-A6C34878D82A}">
                    <a16:rowId xmlns:a16="http://schemas.microsoft.com/office/drawing/2014/main" val="487297033"/>
                  </a:ext>
                </a:extLst>
              </a:tr>
              <a:tr h="9108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dirty="0">
                          <a:effectLst/>
                          <a:latin typeface="Calibri" panose="020F0502020204030204" pitchFamily="34" charset="0"/>
                          <a:ea typeface="Calibri" panose="020F0502020204030204" pitchFamily="34" charset="0"/>
                          <a:cs typeface="Times New Roman" panose="02020603050405020304" pitchFamily="18" charset="0"/>
                        </a:rPr>
                        <a:t>Pramogoms</a:t>
                      </a:r>
                      <a:endParaRPr lang="lt-LT" sz="1800" dirty="0">
                        <a:latin typeface="Calibri" panose="020F0502020204030204" pitchFamily="34" charset="0"/>
                        <a:ea typeface="Calibri" panose="020F0502020204030204" pitchFamily="34" charset="0"/>
                        <a:cs typeface="Times New Roman" panose="02020603050405020304" pitchFamily="18" charset="0"/>
                      </a:endParaRPr>
                    </a:p>
                    <a:p>
                      <a:endParaRPr lang="lt-LT" dirty="0"/>
                    </a:p>
                  </a:txBody>
                  <a:tcPr/>
                </a:tc>
                <a:extLst>
                  <a:ext uri="{0D108BD9-81ED-4DB2-BD59-A6C34878D82A}">
                    <a16:rowId xmlns:a16="http://schemas.microsoft.com/office/drawing/2014/main" val="1141869576"/>
                  </a:ext>
                </a:extLst>
              </a:tr>
              <a:tr h="9108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dirty="0">
                          <a:latin typeface="Calibri" panose="020F0502020204030204" pitchFamily="34" charset="0"/>
                          <a:ea typeface="Calibri" panose="020F0502020204030204" pitchFamily="34" charset="0"/>
                          <a:cs typeface="Times New Roman" panose="02020603050405020304" pitchFamily="18" charset="0"/>
                        </a:rPr>
                        <a:t>D</a:t>
                      </a:r>
                      <a:r>
                        <a:rPr lang="lt-LT" sz="1800" dirty="0">
                          <a:effectLst/>
                          <a:latin typeface="Calibri" panose="020F0502020204030204" pitchFamily="34" charset="0"/>
                          <a:ea typeface="Calibri" panose="020F0502020204030204" pitchFamily="34" charset="0"/>
                          <a:cs typeface="Times New Roman" panose="02020603050405020304" pitchFamily="18" charset="0"/>
                        </a:rPr>
                        <a:t>arbui</a:t>
                      </a:r>
                    </a:p>
                    <a:p>
                      <a:endParaRPr lang="lt-LT" dirty="0"/>
                    </a:p>
                  </a:txBody>
                  <a:tcPr/>
                </a:tc>
                <a:extLst>
                  <a:ext uri="{0D108BD9-81ED-4DB2-BD59-A6C34878D82A}">
                    <a16:rowId xmlns:a16="http://schemas.microsoft.com/office/drawing/2014/main" val="1125271628"/>
                  </a:ext>
                </a:extLst>
              </a:tr>
              <a:tr h="9108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t-LT" sz="1800" dirty="0">
                          <a:latin typeface="Calibri" panose="020F0502020204030204" pitchFamily="34" charset="0"/>
                          <a:ea typeface="Calibri" panose="020F0502020204030204" pitchFamily="34" charset="0"/>
                          <a:cs typeface="Times New Roman" panose="02020603050405020304" pitchFamily="18" charset="0"/>
                        </a:rPr>
                        <a:t>Buityje</a:t>
                      </a:r>
                    </a:p>
                    <a:p>
                      <a:endParaRPr lang="lt-LT" dirty="0"/>
                    </a:p>
                  </a:txBody>
                  <a:tcPr/>
                </a:tc>
                <a:extLst>
                  <a:ext uri="{0D108BD9-81ED-4DB2-BD59-A6C34878D82A}">
                    <a16:rowId xmlns:a16="http://schemas.microsoft.com/office/drawing/2014/main" val="2830059487"/>
                  </a:ext>
                </a:extLst>
              </a:tr>
            </a:tbl>
          </a:graphicData>
        </a:graphic>
      </p:graphicFrame>
      <p:pic>
        <p:nvPicPr>
          <p:cNvPr id="1026" name="Picture 2" descr="Lamp Clipart Images - Free Download on Freepik">
            <a:extLst>
              <a:ext uri="{FF2B5EF4-FFF2-40B4-BE49-F238E27FC236}">
                <a16:creationId xmlns:a16="http://schemas.microsoft.com/office/drawing/2014/main" id="{55291236-5294-BCD7-0819-492B128191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0781" y="3148175"/>
            <a:ext cx="662819" cy="7503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New York City Closes Movie Theaters, Venues Over Coronavirus">
            <a:extLst>
              <a:ext uri="{FF2B5EF4-FFF2-40B4-BE49-F238E27FC236}">
                <a16:creationId xmlns:a16="http://schemas.microsoft.com/office/drawing/2014/main" id="{7BF7E989-D209-D84E-91F7-7B8D01CDF3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2493" y="4033009"/>
            <a:ext cx="1089363" cy="72635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Best Luxury Electric Cars For 2023 - Forbes Wheels">
            <a:extLst>
              <a:ext uri="{FF2B5EF4-FFF2-40B4-BE49-F238E27FC236}">
                <a16:creationId xmlns:a16="http://schemas.microsoft.com/office/drawing/2014/main" id="{71E85E0C-4102-2EE0-457D-1B775CE35C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0932" y="5939428"/>
            <a:ext cx="1184414" cy="6662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Woman with Laptop Having Video Call at Home Office Stock Photo - Image of  female, calling: 180889206">
            <a:extLst>
              <a:ext uri="{FF2B5EF4-FFF2-40B4-BE49-F238E27FC236}">
                <a16:creationId xmlns:a16="http://schemas.microsoft.com/office/drawing/2014/main" id="{E80BAA63-B3F0-0CFB-0BE4-764A6BB3B4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55790" y="4907147"/>
            <a:ext cx="1241384" cy="827072"/>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a:extLst>
              <a:ext uri="{FF2B5EF4-FFF2-40B4-BE49-F238E27FC236}">
                <a16:creationId xmlns:a16="http://schemas.microsoft.com/office/drawing/2014/main" id="{5FD97FCA-C9F9-6E0F-E1FD-A8D2595B2BD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 r="3966" b="11125"/>
          <a:stretch/>
        </p:blipFill>
        <p:spPr bwMode="auto">
          <a:xfrm>
            <a:off x="6534558" y="3116036"/>
            <a:ext cx="1179202" cy="814594"/>
          </a:xfrm>
          <a:prstGeom prst="rect">
            <a:avLst/>
          </a:prstGeom>
          <a:noFill/>
          <a:extLst>
            <a:ext uri="{909E8E84-426E-40DD-AFC4-6F175D3DCCD1}">
              <a14:hiddenFill xmlns:a14="http://schemas.microsoft.com/office/drawing/2010/main">
                <a:solidFill>
                  <a:srgbClr val="FFFFFF"/>
                </a:solidFill>
              </a14:hiddenFill>
            </a:ext>
          </a:extLst>
        </p:spPr>
      </p:pic>
      <p:sp>
        <p:nvSpPr>
          <p:cNvPr id="5" name="AutoShape 2" descr="Plakatas &quot;Buitiniai prietaisai&quot; | Plakatai | Knygelės vaikams | Leidykla  PRESVIKA">
            <a:extLst>
              <a:ext uri="{FF2B5EF4-FFF2-40B4-BE49-F238E27FC236}">
                <a16:creationId xmlns:a16="http://schemas.microsoft.com/office/drawing/2014/main" id="{D884C56D-0ECD-4A41-F053-4EE1C56614B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1028" name="Picture 4" descr="Plakatas &quot;Buitiniai prietaisai&quot; | Plakatai | Knygelės vaikams | Leidykla  PRESVIKA">
            <a:extLst>
              <a:ext uri="{FF2B5EF4-FFF2-40B4-BE49-F238E27FC236}">
                <a16:creationId xmlns:a16="http://schemas.microsoft.com/office/drawing/2014/main" id="{4FFAB3A6-0C76-5EA5-C923-58E6347D2DB4}"/>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65059" t="82330" r="17671" b="4001"/>
          <a:stretch/>
        </p:blipFill>
        <p:spPr bwMode="auto">
          <a:xfrm>
            <a:off x="7354097" y="5965793"/>
            <a:ext cx="719326" cy="5692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227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058478-DBD1-C0CF-EDB0-A7A8F2AC49D1}"/>
              </a:ext>
            </a:extLst>
          </p:cNvPr>
          <p:cNvSpPr>
            <a:spLocks noGrp="1"/>
          </p:cNvSpPr>
          <p:nvPr>
            <p:ph idx="1"/>
          </p:nvPr>
        </p:nvSpPr>
        <p:spPr>
          <a:xfrm>
            <a:off x="41168" y="371327"/>
            <a:ext cx="5276780" cy="5385881"/>
          </a:xfrm>
        </p:spPr>
        <p:txBody>
          <a:bodyPr>
            <a:normAutofit fontScale="92500" lnSpcReduction="10000"/>
          </a:bodyPr>
          <a:lstStyle/>
          <a:p>
            <a:pPr marL="0" indent="0">
              <a:lnSpc>
                <a:spcPct val="107000"/>
              </a:lnSpc>
              <a:spcAft>
                <a:spcPts val="800"/>
              </a:spcAft>
              <a:buNone/>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Elektra yra naudojama labai plačiai, tačiau ją reikia taupyt. Kodėl?</a:t>
            </a:r>
          </a:p>
          <a:p>
            <a:pPr marL="0" indent="0">
              <a:lnSpc>
                <a:spcPct val="107000"/>
              </a:lnSpc>
              <a:spcAft>
                <a:spcPts val="800"/>
              </a:spcAft>
              <a:buNone/>
            </a:pPr>
            <a:r>
              <a:rPr lang="lt-LT" sz="2400" dirty="0">
                <a:solidFill>
                  <a:srgbClr val="222222"/>
                </a:solidFill>
                <a:latin typeface="akademinisLT" panose="02060503050505020304" pitchFamily="18" charset="0"/>
                <a:ea typeface="Times New Roman" panose="02020603050405020304" pitchFamily="18" charset="0"/>
                <a:cs typeface="Times New Roman" panose="02020603050405020304" pitchFamily="18" charset="0"/>
              </a:rPr>
              <a:t>1. K</a:t>
            </a: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ad, sumažintumėme šiltnamio efektą sukeliančių dujų išmetimą</a:t>
            </a:r>
          </a:p>
          <a:p>
            <a:pPr marL="0" indent="0">
              <a:lnSpc>
                <a:spcPct val="107000"/>
              </a:lnSpc>
              <a:spcAft>
                <a:spcPts val="800"/>
              </a:spcAft>
              <a:buNone/>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2. Kad sumažintume taršą </a:t>
            </a:r>
          </a:p>
          <a:p>
            <a:pPr marL="0" indent="0">
              <a:lnSpc>
                <a:spcPct val="107000"/>
              </a:lnSpc>
              <a:spcAft>
                <a:spcPts val="800"/>
              </a:spcAft>
              <a:buNone/>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3. Nes mažesnis elektros energijos suvartojimas taip pat padeda sutaupyti neatsinaujinančių kuro atsargų, kad jos tarnautų ilgiau. </a:t>
            </a:r>
          </a:p>
          <a:p>
            <a:pPr marL="0" indent="0">
              <a:lnSpc>
                <a:spcPct val="107000"/>
              </a:lnSpc>
              <a:spcAft>
                <a:spcPts val="800"/>
              </a:spcAft>
              <a:buNone/>
            </a:pPr>
            <a:r>
              <a:rPr lang="lt-LT" sz="2400" dirty="0">
                <a:solidFill>
                  <a:srgbClr val="222222"/>
                </a:solidFill>
                <a:latin typeface="akademinisLT" panose="02060503050505020304" pitchFamily="18" charset="0"/>
                <a:ea typeface="Calibri" panose="020F0502020204030204" pitchFamily="34" charset="0"/>
                <a:cs typeface="Times New Roman" panose="02020603050405020304" pitchFamily="18" charset="0"/>
              </a:rPr>
              <a:t>4. Kad patys sutaupytume daugiau pinigų</a:t>
            </a:r>
          </a:p>
          <a:p>
            <a:pPr marL="0" indent="0">
              <a:lnSpc>
                <a:spcPct val="107000"/>
              </a:lnSpc>
              <a:spcAft>
                <a:spcPts val="800"/>
              </a:spcAft>
              <a:buNone/>
            </a:pPr>
            <a:r>
              <a:rPr lang="lt-LT" sz="2400" dirty="0">
                <a:solidFill>
                  <a:srgbClr val="222222"/>
                </a:solidFill>
                <a:effectLst/>
                <a:latin typeface="akademinisLT" panose="02060503050505020304" pitchFamily="18" charset="0"/>
                <a:ea typeface="Calibri" panose="020F0502020204030204" pitchFamily="34" charset="0"/>
                <a:cs typeface="Times New Roman" panose="02020603050405020304" pitchFamily="18" charset="0"/>
              </a:rPr>
              <a:t>Bet kaip gi sutaupyti?</a:t>
            </a:r>
            <a:endParaRPr lang="lt-LT" sz="2400" dirty="0">
              <a:effectLst/>
              <a:latin typeface="akademinisLT" panose="02060503050505020304" pitchFamily="18" charset="0"/>
              <a:ea typeface="Calibri" panose="020F0502020204030204" pitchFamily="34" charset="0"/>
              <a:cs typeface="Times New Roman" panose="02020603050405020304" pitchFamily="18" charset="0"/>
            </a:endParaRPr>
          </a:p>
          <a:p>
            <a:pPr marL="0" indent="0">
              <a:buNone/>
            </a:pPr>
            <a:endParaRPr lang="lt-LT" sz="2400" dirty="0"/>
          </a:p>
        </p:txBody>
      </p:sp>
      <p:pic>
        <p:nvPicPr>
          <p:cNvPr id="7" name="Content Placeholder 4">
            <a:extLst>
              <a:ext uri="{FF2B5EF4-FFF2-40B4-BE49-F238E27FC236}">
                <a16:creationId xmlns:a16="http://schemas.microsoft.com/office/drawing/2014/main" id="{E45F598A-202F-E6B4-F693-D730F7398230}"/>
              </a:ext>
            </a:extLst>
          </p:cNvPr>
          <p:cNvPicPr>
            <a:picLocks noChangeAspect="1"/>
          </p:cNvPicPr>
          <p:nvPr/>
        </p:nvPicPr>
        <p:blipFill rotWithShape="1">
          <a:blip r:embed="rId2">
            <a:extLst>
              <a:ext uri="{28A0092B-C50C-407E-A947-70E740481C1C}">
                <a14:useLocalDpi xmlns:a14="http://schemas.microsoft.com/office/drawing/2010/main" val="0"/>
              </a:ext>
            </a:extLst>
          </a:blip>
          <a:srcRect r="2" b="18369"/>
          <a:stretch/>
        </p:blipFill>
        <p:spPr>
          <a:xfrm>
            <a:off x="5867798" y="905484"/>
            <a:ext cx="6161444" cy="5270510"/>
          </a:xfrm>
          <a:prstGeom prst="rect">
            <a:avLst/>
          </a:prstGeom>
        </p:spPr>
      </p:pic>
      <mc:AlternateContent xmlns:mc="http://schemas.openxmlformats.org/markup-compatibility/2006" xmlns:p14="http://schemas.microsoft.com/office/powerpoint/2010/main" xmlns:aink="http://schemas.microsoft.com/office/drawing/2016/ink">
        <mc:Choice Requires="p14 aink">
          <p:contentPart p14:bwMode="auto" r:id="rId3">
            <p14:nvContentPartPr>
              <p14:cNvPr id="4" name="Ink 3">
                <a:extLst>
                  <a:ext uri="{FF2B5EF4-FFF2-40B4-BE49-F238E27FC236}">
                    <a16:creationId xmlns:a16="http://schemas.microsoft.com/office/drawing/2014/main" id="{01D750E7-7219-95FD-1DF9-74FC6EC051C8}"/>
                  </a:ext>
                </a:extLst>
              </p14:cNvPr>
              <p14:cNvContentPartPr/>
              <p14:nvPr/>
            </p14:nvContentPartPr>
            <p14:xfrm>
              <a:off x="2529633" y="2743113"/>
              <a:ext cx="3072600" cy="3400560"/>
            </p14:xfrm>
          </p:contentPart>
        </mc:Choice>
        <mc:Fallback xmlns="">
          <p:pic>
            <p:nvPicPr>
              <p:cNvPr id="4" name="Ink 3">
                <a:extLst>
                  <a:ext uri="{FF2B5EF4-FFF2-40B4-BE49-F238E27FC236}">
                    <a16:creationId xmlns:a16="http://schemas.microsoft.com/office/drawing/2014/main" id="{01D750E7-7219-95FD-1DF9-74FC6EC051C8}"/>
                  </a:ext>
                </a:extLst>
              </p:cNvPr>
              <p:cNvPicPr/>
              <p:nvPr/>
            </p:nvPicPr>
            <p:blipFill>
              <a:blip r:embed="rId4"/>
              <a:stretch>
                <a:fillRect/>
              </a:stretch>
            </p:blipFill>
            <p:spPr>
              <a:xfrm>
                <a:off x="2493633" y="2707473"/>
                <a:ext cx="3144240" cy="34722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5">
            <p14:nvContentPartPr>
              <p14:cNvPr id="8" name="Ink 7">
                <a:extLst>
                  <a:ext uri="{FF2B5EF4-FFF2-40B4-BE49-F238E27FC236}">
                    <a16:creationId xmlns:a16="http://schemas.microsoft.com/office/drawing/2014/main" id="{2D6B2041-12EF-A845-B1DB-600BA0783403}"/>
                  </a:ext>
                </a:extLst>
              </p14:cNvPr>
              <p14:cNvContentPartPr/>
              <p14:nvPr/>
            </p14:nvContentPartPr>
            <p14:xfrm>
              <a:off x="5583873" y="2716473"/>
              <a:ext cx="360" cy="360"/>
            </p14:xfrm>
          </p:contentPart>
        </mc:Choice>
        <mc:Fallback xmlns="">
          <p:pic>
            <p:nvPicPr>
              <p:cNvPr id="8" name="Ink 7">
                <a:extLst>
                  <a:ext uri="{FF2B5EF4-FFF2-40B4-BE49-F238E27FC236}">
                    <a16:creationId xmlns:a16="http://schemas.microsoft.com/office/drawing/2014/main" id="{2D6B2041-12EF-A845-B1DB-600BA0783403}"/>
                  </a:ext>
                </a:extLst>
              </p:cNvPr>
              <p:cNvPicPr/>
              <p:nvPr/>
            </p:nvPicPr>
            <p:blipFill>
              <a:blip r:embed="rId6"/>
              <a:stretch>
                <a:fillRect/>
              </a:stretch>
            </p:blipFill>
            <p:spPr>
              <a:xfrm>
                <a:off x="5547873" y="2680473"/>
                <a:ext cx="72000" cy="72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7">
            <p14:nvContentPartPr>
              <p14:cNvPr id="9" name="Ink 8">
                <a:extLst>
                  <a:ext uri="{FF2B5EF4-FFF2-40B4-BE49-F238E27FC236}">
                    <a16:creationId xmlns:a16="http://schemas.microsoft.com/office/drawing/2014/main" id="{872DF6E7-2CDF-5E7D-7FA5-46D6F43A0347}"/>
                  </a:ext>
                </a:extLst>
              </p14:cNvPr>
              <p14:cNvContentPartPr/>
              <p14:nvPr/>
            </p14:nvContentPartPr>
            <p14:xfrm>
              <a:off x="5583873" y="540633"/>
              <a:ext cx="1563120" cy="2175840"/>
            </p14:xfrm>
          </p:contentPart>
        </mc:Choice>
        <mc:Fallback xmlns="">
          <p:pic>
            <p:nvPicPr>
              <p:cNvPr id="9" name="Ink 8">
                <a:extLst>
                  <a:ext uri="{FF2B5EF4-FFF2-40B4-BE49-F238E27FC236}">
                    <a16:creationId xmlns:a16="http://schemas.microsoft.com/office/drawing/2014/main" id="{872DF6E7-2CDF-5E7D-7FA5-46D6F43A0347}"/>
                  </a:ext>
                </a:extLst>
              </p:cNvPr>
              <p:cNvPicPr/>
              <p:nvPr/>
            </p:nvPicPr>
            <p:blipFill>
              <a:blip r:embed="rId8"/>
              <a:stretch>
                <a:fillRect/>
              </a:stretch>
            </p:blipFill>
            <p:spPr>
              <a:xfrm>
                <a:off x="5547873" y="504993"/>
                <a:ext cx="1634760" cy="2247480"/>
              </a:xfrm>
              <a:prstGeom prst="rect">
                <a:avLst/>
              </a:prstGeom>
            </p:spPr>
          </p:pic>
        </mc:Fallback>
      </mc:AlternateContent>
    </p:spTree>
    <p:extLst>
      <p:ext uri="{BB962C8B-B14F-4D97-AF65-F5344CB8AC3E}">
        <p14:creationId xmlns:p14="http://schemas.microsoft.com/office/powerpoint/2010/main" val="3371992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EEF0E-22C3-FE35-CC99-90F7858608E4}"/>
              </a:ext>
            </a:extLst>
          </p:cNvPr>
          <p:cNvSpPr>
            <a:spLocks noGrp="1"/>
          </p:cNvSpPr>
          <p:nvPr>
            <p:ph type="title"/>
          </p:nvPr>
        </p:nvSpPr>
        <p:spPr>
          <a:xfrm>
            <a:off x="1353844" y="125340"/>
            <a:ext cx="10515600" cy="1325563"/>
          </a:xfrm>
        </p:spPr>
        <p:txBody>
          <a:bodyPr/>
          <a:lstStyle/>
          <a:p>
            <a:r>
              <a:rPr lang="lt-LT" dirty="0">
                <a:latin typeface="akademinisLT" panose="02060503050505020304" pitchFamily="18" charset="0"/>
              </a:rPr>
              <a:t>Su elektra nežaiskite</a:t>
            </a:r>
            <a:r>
              <a:rPr lang="en-US" dirty="0">
                <a:latin typeface="akademinisLT" panose="02060503050505020304" pitchFamily="18" charset="0"/>
              </a:rPr>
              <a:t>!</a:t>
            </a:r>
            <a:endParaRPr lang="lt-LT" dirty="0">
              <a:latin typeface="akademinisLT" panose="02060503050505020304" pitchFamily="18" charset="0"/>
            </a:endParaRPr>
          </a:p>
        </p:txBody>
      </p:sp>
      <p:sp>
        <p:nvSpPr>
          <p:cNvPr id="3" name="Content Placeholder 2">
            <a:extLst>
              <a:ext uri="{FF2B5EF4-FFF2-40B4-BE49-F238E27FC236}">
                <a16:creationId xmlns:a16="http://schemas.microsoft.com/office/drawing/2014/main" id="{7C1BAC0B-BCB7-8A4C-86EB-A085412ABFA5}"/>
              </a:ext>
            </a:extLst>
          </p:cNvPr>
          <p:cNvSpPr>
            <a:spLocks noGrp="1"/>
          </p:cNvSpPr>
          <p:nvPr>
            <p:ph idx="1"/>
          </p:nvPr>
        </p:nvSpPr>
        <p:spPr>
          <a:xfrm>
            <a:off x="555567" y="1551305"/>
            <a:ext cx="10515600" cy="4351338"/>
          </a:xfrm>
        </p:spPr>
        <p:txBody>
          <a:bodyPr>
            <a:normAutofit lnSpcReduction="10000"/>
          </a:bodyPr>
          <a:lstStyle/>
          <a:p>
            <a:pPr marL="0" indent="0">
              <a:lnSpc>
                <a:spcPct val="107000"/>
              </a:lnSpc>
              <a:spcAft>
                <a:spcPts val="800"/>
              </a:spcAft>
              <a:buNone/>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Keletas taisyklių kaip saugiai elgtis su elektra:</a:t>
            </a:r>
            <a:endParaRPr lang="lt-LT" sz="2400" dirty="0">
              <a:effectLst/>
              <a:latin typeface="akademinisLT" panose="020605030505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Nekiškite jokių daiktų į elektros lizdą</a:t>
            </a:r>
          </a:p>
          <a:p>
            <a:pPr marL="285750" indent="-285750">
              <a:lnSpc>
                <a:spcPct val="107000"/>
              </a:lnSpc>
              <a:spcAft>
                <a:spcPts val="800"/>
              </a:spcAft>
              <a:buFont typeface="Arial" panose="020B0604020202020204" pitchFamily="34" charset="0"/>
              <a:buChar char="•"/>
            </a:pPr>
            <a:r>
              <a:rPr lang="lt-LT" sz="2400" dirty="0">
                <a:latin typeface="akademinisLT" panose="02060503050505020304" pitchFamily="18" charset="0"/>
                <a:ea typeface="Calibri" panose="020F0502020204030204" pitchFamily="34" charset="0"/>
                <a:cs typeface="Times New Roman" panose="02020603050405020304" pitchFamily="18" charset="0"/>
              </a:rPr>
              <a:t>Nesiartinkite prie vietų, pažymėtų elektros pavojaus ženklais</a:t>
            </a:r>
            <a:endParaRPr lang="lt-LT" sz="2400" dirty="0">
              <a:effectLst/>
              <a:latin typeface="akademinisLT" panose="020605030505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Jei elektros prietaisas užsidega negesinkite jo vandeniu</a:t>
            </a:r>
            <a:endParaRPr lang="lt-LT" sz="2400" dirty="0">
              <a:effectLst/>
              <a:latin typeface="akademinisLT" panose="02060503050505020304" pitchFamily="18" charset="0"/>
              <a:ea typeface="Calibri" panose="020F0502020204030204" pitchFamily="34"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lt-LT"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rPr>
              <a:t>Nenaudokite elektros prietaisų pažeistais laidais, ar jei matote iš prietaiso sklindančius dūmus ir degėsių kvapą.</a:t>
            </a:r>
            <a:endParaRPr lang="en-US" sz="2400" dirty="0">
              <a:solidFill>
                <a:srgbClr val="222222"/>
              </a:solidFill>
              <a:effectLst/>
              <a:latin typeface="akademinisLT" panose="02060503050505020304" pitchFamily="18" charset="0"/>
              <a:ea typeface="Times New Roman" panose="02020603050405020304" pitchFamily="18" charset="0"/>
              <a:cs typeface="Times New Roman" panose="02020603050405020304" pitchFamily="18" charset="0"/>
            </a:endParaRPr>
          </a:p>
          <a:p>
            <a:pPr marL="285750" indent="-285750">
              <a:lnSpc>
                <a:spcPct val="107000"/>
              </a:lnSpc>
              <a:spcAft>
                <a:spcPts val="800"/>
              </a:spcAft>
              <a:buFont typeface="Arial" panose="020B0604020202020204" pitchFamily="34" charset="0"/>
              <a:buChar char="•"/>
            </a:pPr>
            <a:r>
              <a:rPr lang="en-US" sz="2400" dirty="0">
                <a:solidFill>
                  <a:srgbClr val="222222"/>
                </a:solidFill>
                <a:latin typeface="akademinisLT" panose="02060503050505020304" pitchFamily="18" charset="0"/>
                <a:ea typeface="Calibri" panose="020F0502020204030204" pitchFamily="34" charset="0"/>
                <a:cs typeface="Times New Roman" panose="02020603050405020304" pitchFamily="18" charset="0"/>
              </a:rPr>
              <a:t>Nelieskite elektros laid</a:t>
            </a:r>
            <a:r>
              <a:rPr lang="lt-LT" sz="2400" dirty="0">
                <a:solidFill>
                  <a:srgbClr val="222222"/>
                </a:solidFill>
                <a:latin typeface="akademinisLT" panose="02060503050505020304" pitchFamily="18" charset="0"/>
                <a:ea typeface="Calibri" panose="020F0502020204030204" pitchFamily="34" charset="0"/>
                <a:cs typeface="Times New Roman" panose="02020603050405020304" pitchFamily="18" charset="0"/>
              </a:rPr>
              <a:t>ų su šlapiomis rankomis, aplinkai esant drėgnai. Taip pat nestovėkite basomis.</a:t>
            </a:r>
          </a:p>
          <a:p>
            <a:pPr marL="0" indent="0">
              <a:lnSpc>
                <a:spcPct val="107000"/>
              </a:lnSpc>
              <a:spcAft>
                <a:spcPts val="800"/>
              </a:spcAft>
              <a:buNone/>
            </a:pPr>
            <a:endParaRPr lang="lt-LT" sz="2400" dirty="0">
              <a:effectLst/>
              <a:latin typeface="akademinisLT" panose="02060503050505020304" pitchFamily="18" charset="0"/>
              <a:ea typeface="Calibri" panose="020F0502020204030204" pitchFamily="34" charset="0"/>
              <a:cs typeface="Times New Roman" panose="02020603050405020304" pitchFamily="18" charset="0"/>
            </a:endParaRPr>
          </a:p>
          <a:p>
            <a:pPr marL="0" indent="0">
              <a:buNone/>
            </a:pPr>
            <a:endParaRPr lang="lt-LT" dirty="0"/>
          </a:p>
        </p:txBody>
      </p:sp>
      <p:pic>
        <p:nvPicPr>
          <p:cNvPr id="6146" name="Picture 2" descr="Electrical Safety Around the Home - Julie Bondy">
            <a:extLst>
              <a:ext uri="{FF2B5EF4-FFF2-40B4-BE49-F238E27FC236}">
                <a16:creationId xmlns:a16="http://schemas.microsoft.com/office/drawing/2014/main" id="{0C906FD4-50B1-F0DC-BF64-4CF225C230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0423" y="1741051"/>
            <a:ext cx="1941577" cy="1325562"/>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Do not touch the power cord when the power cord is flooded on the ground.  Because there may be a leakage current. Flat style cartoon illustration  vector 5610699 Vector Art at Vecteezy">
            <a:extLst>
              <a:ext uri="{FF2B5EF4-FFF2-40B4-BE49-F238E27FC236}">
                <a16:creationId xmlns:a16="http://schemas.microsoft.com/office/drawing/2014/main" id="{23E939DD-4F7C-F545-049F-3093A267EC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40047" y="5321212"/>
            <a:ext cx="1997198" cy="141144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Animation Domination Lol GIF by gifnews">
            <a:extLst>
              <a:ext uri="{FF2B5EF4-FFF2-40B4-BE49-F238E27FC236}">
                <a16:creationId xmlns:a16="http://schemas.microsoft.com/office/drawing/2014/main" id="{FF1781C5-1DF5-BD5F-7388-B851DA2924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73274" y="125340"/>
            <a:ext cx="2603653" cy="2603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604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F9B3A-1928-C031-6FBB-0EF3A36BC3A2}"/>
              </a:ext>
            </a:extLst>
          </p:cNvPr>
          <p:cNvSpPr>
            <a:spLocks noGrp="1"/>
          </p:cNvSpPr>
          <p:nvPr>
            <p:ph type="title"/>
          </p:nvPr>
        </p:nvSpPr>
        <p:spPr>
          <a:xfrm>
            <a:off x="4504944" y="676656"/>
            <a:ext cx="10515600" cy="1325563"/>
          </a:xfrm>
        </p:spPr>
        <p:txBody>
          <a:bodyPr/>
          <a:lstStyle/>
          <a:p>
            <a:r>
              <a:rPr lang="lt-LT" dirty="0">
                <a:latin typeface="akademinisLT" panose="02060503050505020304" pitchFamily="18" charset="0"/>
              </a:rPr>
              <a:t>TESTAS</a:t>
            </a:r>
          </a:p>
        </p:txBody>
      </p:sp>
      <p:pic>
        <p:nvPicPr>
          <p:cNvPr id="2052" name="Picture 4" descr="Top 30 Static Hair GIFs | Find the best GIF on Gfycat">
            <a:extLst>
              <a:ext uri="{FF2B5EF4-FFF2-40B4-BE49-F238E27FC236}">
                <a16:creationId xmlns:a16="http://schemas.microsoft.com/office/drawing/2014/main" id="{8AA9BBB2-1EA2-A3D7-AD9C-1194986B868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3000" r="34000"/>
          <a:stretch/>
        </p:blipFill>
        <p:spPr bwMode="auto">
          <a:xfrm>
            <a:off x="3687255" y="2567877"/>
            <a:ext cx="4817490" cy="407822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an Lightning Strike the Same Place Twice? | Britannica">
            <a:extLst>
              <a:ext uri="{FF2B5EF4-FFF2-40B4-BE49-F238E27FC236}">
                <a16:creationId xmlns:a16="http://schemas.microsoft.com/office/drawing/2014/main" id="{68BE1599-6ED5-CAC8-9F14-C4BB0C1D43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9236" y="342010"/>
            <a:ext cx="2991358" cy="199485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lectrons: Mass, discovery &amp; history | Space">
            <a:extLst>
              <a:ext uri="{FF2B5EF4-FFF2-40B4-BE49-F238E27FC236}">
                <a16:creationId xmlns:a16="http://schemas.microsoft.com/office/drawing/2014/main" id="{63CFFCBE-FE7F-0E95-7C35-EC83E378A4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168" y="539496"/>
            <a:ext cx="3606845" cy="20283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1382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Physics Background Images - Free Download on Freepik">
            <a:extLst>
              <a:ext uri="{FF2B5EF4-FFF2-40B4-BE49-F238E27FC236}">
                <a16:creationId xmlns:a16="http://schemas.microsoft.com/office/drawing/2014/main" id="{C0D6A3AE-4314-FE58-93D7-9BD9FF566C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209" y="-518160"/>
            <a:ext cx="12828418" cy="85496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DB6B3ADD-136B-F2B4-0A5D-4611C6FD59A4}"/>
              </a:ext>
            </a:extLst>
          </p:cNvPr>
          <p:cNvSpPr txBox="1"/>
          <p:nvPr/>
        </p:nvSpPr>
        <p:spPr>
          <a:xfrm>
            <a:off x="2336824" y="2326359"/>
            <a:ext cx="9408112" cy="2246769"/>
          </a:xfrm>
          <a:prstGeom prst="rect">
            <a:avLst/>
          </a:prstGeom>
          <a:noFill/>
        </p:spPr>
        <p:txBody>
          <a:bodyPr wrap="square">
            <a:spAutoFit/>
          </a:bodyPr>
          <a:lstStyle/>
          <a:p>
            <a:pPr marL="0" indent="0">
              <a:buNone/>
            </a:pPr>
            <a:r>
              <a:rPr lang="lt-LT" sz="2800" dirty="0">
                <a:latin typeface="akademinisLT" panose="02060503050505020304" pitchFamily="18" charset="0"/>
              </a:rPr>
              <a:t>1. Kuriame variante išvardinti daiktai, visi yra laidūs elektrai?</a:t>
            </a:r>
          </a:p>
          <a:p>
            <a:pPr marL="0" indent="0">
              <a:buNone/>
            </a:pPr>
            <a:r>
              <a:rPr lang="lt-LT" sz="2800" dirty="0">
                <a:latin typeface="akademinisLT" panose="02060503050505020304" pitchFamily="18" charset="0"/>
              </a:rPr>
              <a:t>a. Vanduo, varis, guma.</a:t>
            </a:r>
          </a:p>
          <a:p>
            <a:pPr marL="0" indent="0">
              <a:buNone/>
            </a:pPr>
            <a:r>
              <a:rPr lang="lt-LT" sz="2800" dirty="0">
                <a:latin typeface="akademinisLT" panose="02060503050505020304" pitchFamily="18" charset="0"/>
              </a:rPr>
              <a:t>b. Distiliuotas vanduo, medis, stiklas.</a:t>
            </a:r>
          </a:p>
          <a:p>
            <a:pPr marL="0" indent="0">
              <a:buNone/>
            </a:pPr>
            <a:r>
              <a:rPr lang="lt-LT" sz="2800" dirty="0">
                <a:latin typeface="akademinisLT" panose="02060503050505020304" pitchFamily="18" charset="0"/>
              </a:rPr>
              <a:t>c. Medvilnė, grafitas, citrinos sultys</a:t>
            </a:r>
            <a:r>
              <a:rPr lang="lt-LT" sz="2800" dirty="0"/>
              <a:t>.</a:t>
            </a:r>
          </a:p>
        </p:txBody>
      </p:sp>
    </p:spTree>
    <p:extLst>
      <p:ext uri="{BB962C8B-B14F-4D97-AF65-F5344CB8AC3E}">
        <p14:creationId xmlns:p14="http://schemas.microsoft.com/office/powerpoint/2010/main" val="288880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Physics Background Images - Free Download on Freepik">
            <a:extLst>
              <a:ext uri="{FF2B5EF4-FFF2-40B4-BE49-F238E27FC236}">
                <a16:creationId xmlns:a16="http://schemas.microsoft.com/office/drawing/2014/main" id="{0103F27C-7AB9-4ED8-64E2-3436200834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70" y="-681645"/>
            <a:ext cx="12335740" cy="822128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2F526C28-CE86-3C6F-213E-2A65214AB7AF}"/>
              </a:ext>
            </a:extLst>
          </p:cNvPr>
          <p:cNvSpPr>
            <a:spLocks noGrp="1"/>
          </p:cNvSpPr>
          <p:nvPr>
            <p:ph idx="1"/>
          </p:nvPr>
        </p:nvSpPr>
        <p:spPr>
          <a:xfrm>
            <a:off x="2364567" y="1584301"/>
            <a:ext cx="10515600" cy="4351338"/>
          </a:xfrm>
        </p:spPr>
        <p:txBody>
          <a:bodyPr/>
          <a:lstStyle/>
          <a:p>
            <a:pPr marL="0" indent="0">
              <a:buNone/>
            </a:pPr>
            <a:r>
              <a:rPr lang="lt-LT" dirty="0">
                <a:latin typeface="akademinisLT" panose="02060503050505020304" pitchFamily="18" charset="0"/>
              </a:rPr>
              <a:t>2. Ko nedėrėtų daryti norint saugiai elgtis su elektra?</a:t>
            </a:r>
          </a:p>
          <a:p>
            <a:pPr marL="0" indent="0">
              <a:buNone/>
            </a:pPr>
            <a:r>
              <a:rPr lang="lt-LT" dirty="0">
                <a:latin typeface="akademinisLT" panose="02060503050505020304" pitchFamily="18" charset="0"/>
              </a:rPr>
              <a:t>a. Šlapiomis rankomis liestis prie elektros lizdo</a:t>
            </a:r>
          </a:p>
          <a:p>
            <a:pPr marL="0" indent="0">
              <a:buNone/>
            </a:pPr>
            <a:r>
              <a:rPr lang="lt-LT" dirty="0">
                <a:latin typeface="akademinisLT" panose="02060503050505020304" pitchFamily="18" charset="0"/>
              </a:rPr>
              <a:t>b. Gesinti užsidegusio elektros prietaiso vandeniu</a:t>
            </a:r>
          </a:p>
          <a:p>
            <a:pPr marL="0" indent="0">
              <a:buNone/>
            </a:pPr>
            <a:r>
              <a:rPr lang="lt-LT" dirty="0">
                <a:latin typeface="akademinisLT" panose="02060503050505020304" pitchFamily="18" charset="0"/>
              </a:rPr>
              <a:t>c. Artintis prie vietų, pažymėtų pavojaus ženklu.</a:t>
            </a:r>
          </a:p>
          <a:p>
            <a:pPr marL="0" indent="0">
              <a:buNone/>
            </a:pPr>
            <a:r>
              <a:rPr lang="lt-LT" dirty="0">
                <a:latin typeface="akademinisLT" panose="02060503050505020304" pitchFamily="18" charset="0"/>
              </a:rPr>
              <a:t>d. Visi atsakymai teisingi</a:t>
            </a:r>
          </a:p>
        </p:txBody>
      </p:sp>
    </p:spTree>
    <p:extLst>
      <p:ext uri="{BB962C8B-B14F-4D97-AF65-F5344CB8AC3E}">
        <p14:creationId xmlns:p14="http://schemas.microsoft.com/office/powerpoint/2010/main" val="3532465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Physics Background Images - Free Download on Freepik">
            <a:extLst>
              <a:ext uri="{FF2B5EF4-FFF2-40B4-BE49-F238E27FC236}">
                <a16:creationId xmlns:a16="http://schemas.microsoft.com/office/drawing/2014/main" id="{5F6DB79E-49BE-64BB-BF37-BE72638188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573" y="-518160"/>
            <a:ext cx="12531146" cy="835152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3C01D16-77DB-42EA-308D-0889195ADD3A}"/>
              </a:ext>
            </a:extLst>
          </p:cNvPr>
          <p:cNvSpPr>
            <a:spLocks noGrp="1"/>
          </p:cNvSpPr>
          <p:nvPr>
            <p:ph idx="1"/>
          </p:nvPr>
        </p:nvSpPr>
        <p:spPr>
          <a:xfrm>
            <a:off x="2529840" y="2202497"/>
            <a:ext cx="10515600" cy="4351338"/>
          </a:xfrm>
        </p:spPr>
        <p:txBody>
          <a:bodyPr/>
          <a:lstStyle/>
          <a:p>
            <a:pPr marL="0" indent="0">
              <a:buNone/>
            </a:pPr>
            <a:r>
              <a:rPr lang="lt-LT" dirty="0">
                <a:latin typeface="akademinisLT" panose="02060503050505020304" pitchFamily="18" charset="0"/>
              </a:rPr>
              <a:t>3. Kaip vadinasi prietaisas, kuris padeda nustatyti ar kūnas yra įelektrintas?</a:t>
            </a:r>
          </a:p>
          <a:p>
            <a:pPr marL="514350" indent="-514350">
              <a:buFont typeface="+mj-lt"/>
              <a:buAutoNum type="alphaLcPeriod"/>
            </a:pPr>
            <a:r>
              <a:rPr lang="lt-LT" dirty="0">
                <a:latin typeface="akademinisLT" panose="02060503050505020304" pitchFamily="18" charset="0"/>
              </a:rPr>
              <a:t>Elektrostatinė </a:t>
            </a:r>
          </a:p>
          <a:p>
            <a:pPr marL="514350" indent="-514350">
              <a:buFont typeface="+mj-lt"/>
              <a:buAutoNum type="alphaLcPeriod"/>
            </a:pPr>
            <a:r>
              <a:rPr lang="lt-LT" dirty="0" err="1">
                <a:latin typeface="akademinisLT" panose="02060503050505020304" pitchFamily="18" charset="0"/>
              </a:rPr>
              <a:t>Elektroskopas</a:t>
            </a:r>
            <a:endParaRPr lang="lt-LT" dirty="0">
              <a:latin typeface="akademinisLT" panose="02060503050505020304" pitchFamily="18" charset="0"/>
            </a:endParaRPr>
          </a:p>
          <a:p>
            <a:pPr marL="514350" indent="-514350">
              <a:buFont typeface="+mj-lt"/>
              <a:buAutoNum type="alphaLcPeriod"/>
            </a:pPr>
            <a:r>
              <a:rPr lang="lt-LT" dirty="0" err="1">
                <a:latin typeface="akademinisLT" panose="02060503050505020304" pitchFamily="18" charset="0"/>
              </a:rPr>
              <a:t>Elektromatuoklis</a:t>
            </a:r>
            <a:endParaRPr lang="lt-LT" dirty="0">
              <a:latin typeface="akademinisLT" panose="02060503050505020304" pitchFamily="18" charset="0"/>
            </a:endParaRPr>
          </a:p>
          <a:p>
            <a:pPr marL="514350" indent="-514350">
              <a:buFont typeface="+mj-lt"/>
              <a:buAutoNum type="alphaLcPeriod"/>
            </a:pPr>
            <a:r>
              <a:rPr lang="lt-LT" dirty="0" err="1">
                <a:latin typeface="akademinisLT" panose="02060503050505020304" pitchFamily="18" charset="0"/>
              </a:rPr>
              <a:t>Elektroninikas</a:t>
            </a:r>
            <a:endParaRPr lang="lt-LT" dirty="0">
              <a:latin typeface="akademinisLT" panose="02060503050505020304" pitchFamily="18" charset="0"/>
            </a:endParaRPr>
          </a:p>
          <a:p>
            <a:pPr marL="514350" indent="-514350">
              <a:buFont typeface="+mj-lt"/>
              <a:buAutoNum type="alphaLcPeriod"/>
            </a:pPr>
            <a:endParaRPr lang="lt-LT" dirty="0"/>
          </a:p>
        </p:txBody>
      </p:sp>
    </p:spTree>
    <p:extLst>
      <p:ext uri="{BB962C8B-B14F-4D97-AF65-F5344CB8AC3E}">
        <p14:creationId xmlns:p14="http://schemas.microsoft.com/office/powerpoint/2010/main" val="2858237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Physics Background Images - Free Download on Freepik">
            <a:extLst>
              <a:ext uri="{FF2B5EF4-FFF2-40B4-BE49-F238E27FC236}">
                <a16:creationId xmlns:a16="http://schemas.microsoft.com/office/drawing/2014/main" id="{514018AB-8C78-614E-7A03-C8C7F10F97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4007" y="-807720"/>
            <a:ext cx="13422962" cy="894588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921D3B82-DCE2-3E31-5161-C34B7BAE0B74}"/>
              </a:ext>
            </a:extLst>
          </p:cNvPr>
          <p:cNvSpPr>
            <a:spLocks noGrp="1"/>
          </p:cNvSpPr>
          <p:nvPr>
            <p:ph idx="1"/>
          </p:nvPr>
        </p:nvSpPr>
        <p:spPr>
          <a:xfrm>
            <a:off x="2438400" y="2054225"/>
            <a:ext cx="10515600" cy="4351338"/>
          </a:xfrm>
        </p:spPr>
        <p:txBody>
          <a:bodyPr/>
          <a:lstStyle/>
          <a:p>
            <a:pPr marL="0" indent="0">
              <a:buNone/>
            </a:pPr>
            <a:r>
              <a:rPr lang="lt-LT" sz="4400" dirty="0">
                <a:latin typeface="akademinisLT" panose="02060503050505020304" pitchFamily="18" charset="0"/>
              </a:rPr>
              <a:t>4. Iš kokio žodžio kilęs žodis elektra?</a:t>
            </a:r>
          </a:p>
          <a:p>
            <a:pPr marL="514350" indent="-514350">
              <a:buFont typeface="+mj-lt"/>
              <a:buAutoNum type="alphaLcPeriod"/>
            </a:pPr>
            <a:endParaRPr lang="lt-LT" dirty="0"/>
          </a:p>
          <a:p>
            <a:pPr marL="514350" indent="-514350">
              <a:buFont typeface="+mj-lt"/>
              <a:buAutoNum type="alphaLcPeriod"/>
            </a:pPr>
            <a:endParaRPr lang="lt-LT" dirty="0"/>
          </a:p>
          <a:p>
            <a:pPr marL="514350" indent="-514350">
              <a:buFont typeface="+mj-lt"/>
              <a:buAutoNum type="alphaLcPeriod"/>
            </a:pPr>
            <a:endParaRPr lang="lt-LT" dirty="0"/>
          </a:p>
        </p:txBody>
      </p:sp>
    </p:spTree>
    <p:extLst>
      <p:ext uri="{BB962C8B-B14F-4D97-AF65-F5344CB8AC3E}">
        <p14:creationId xmlns:p14="http://schemas.microsoft.com/office/powerpoint/2010/main" val="2236869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hysics Background Images - Free Download on Freepik">
            <a:extLst>
              <a:ext uri="{FF2B5EF4-FFF2-40B4-BE49-F238E27FC236}">
                <a16:creationId xmlns:a16="http://schemas.microsoft.com/office/drawing/2014/main" id="{C6E1EFA7-5055-AED1-0E87-17E924B5569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3856" y="-816261"/>
            <a:ext cx="12739712" cy="8490521"/>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48F4D062-994A-DFB0-55E5-2C8D8DBBC839}"/>
              </a:ext>
            </a:extLst>
          </p:cNvPr>
          <p:cNvSpPr>
            <a:spLocks noGrp="1"/>
          </p:cNvSpPr>
          <p:nvPr>
            <p:ph idx="1"/>
          </p:nvPr>
        </p:nvSpPr>
        <p:spPr>
          <a:xfrm>
            <a:off x="3215640" y="2160905"/>
            <a:ext cx="10515600" cy="4351338"/>
          </a:xfrm>
        </p:spPr>
        <p:txBody>
          <a:bodyPr/>
          <a:lstStyle/>
          <a:p>
            <a:pPr marL="0" indent="0">
              <a:buNone/>
            </a:pPr>
            <a:r>
              <a:rPr lang="lt-LT" dirty="0">
                <a:latin typeface="akademinisLT" panose="02060503050505020304" pitchFamily="18" charset="0"/>
              </a:rPr>
              <a:t>5. Kaip elektros srovėje teka elektronai?</a:t>
            </a:r>
          </a:p>
          <a:p>
            <a:pPr marL="514350" indent="-514350">
              <a:buFont typeface="+mj-lt"/>
              <a:buAutoNum type="alphaLcPeriod"/>
            </a:pPr>
            <a:r>
              <a:rPr lang="lt-LT" dirty="0">
                <a:latin typeface="akademinisLT" panose="02060503050505020304" pitchFamily="18" charset="0"/>
              </a:rPr>
              <a:t>Iš teigiamo į neigiamą šaltinio polių</a:t>
            </a:r>
          </a:p>
          <a:p>
            <a:pPr marL="514350" indent="-514350">
              <a:buFont typeface="+mj-lt"/>
              <a:buAutoNum type="alphaLcPeriod"/>
            </a:pPr>
            <a:r>
              <a:rPr lang="lt-LT" dirty="0">
                <a:latin typeface="akademinisLT" panose="02060503050505020304" pitchFamily="18" charset="0"/>
              </a:rPr>
              <a:t>Iš neigiamo į teigiamą šaltinio polių</a:t>
            </a:r>
          </a:p>
          <a:p>
            <a:pPr marL="514350" indent="-514350">
              <a:buFont typeface="+mj-lt"/>
              <a:buAutoNum type="alphaLcPeriod"/>
            </a:pPr>
            <a:r>
              <a:rPr lang="lt-LT" dirty="0">
                <a:latin typeface="akademinisLT" panose="02060503050505020304" pitchFamily="18" charset="0"/>
              </a:rPr>
              <a:t>Netvarkingai į visas puses</a:t>
            </a:r>
          </a:p>
          <a:p>
            <a:pPr marL="0" indent="0">
              <a:buNone/>
            </a:pPr>
            <a:endParaRPr lang="lt-LT" dirty="0"/>
          </a:p>
        </p:txBody>
      </p:sp>
    </p:spTree>
    <p:extLst>
      <p:ext uri="{BB962C8B-B14F-4D97-AF65-F5344CB8AC3E}">
        <p14:creationId xmlns:p14="http://schemas.microsoft.com/office/powerpoint/2010/main" val="2460233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hysics Background Images - Free Download on Freepik">
            <a:extLst>
              <a:ext uri="{FF2B5EF4-FFF2-40B4-BE49-F238E27FC236}">
                <a16:creationId xmlns:a16="http://schemas.microsoft.com/office/drawing/2014/main" id="{78A534A0-6BA9-384D-98BA-35AB81B1E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545" y="-723900"/>
            <a:ext cx="12462545" cy="83058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B7113158-336D-F494-6C8B-73E67E8E929D}"/>
              </a:ext>
            </a:extLst>
          </p:cNvPr>
          <p:cNvSpPr>
            <a:spLocks noGrp="1"/>
          </p:cNvSpPr>
          <p:nvPr>
            <p:ph idx="1"/>
          </p:nvPr>
        </p:nvSpPr>
        <p:spPr>
          <a:xfrm>
            <a:off x="2438400" y="2099945"/>
            <a:ext cx="8823960" cy="4351338"/>
          </a:xfrm>
        </p:spPr>
        <p:txBody>
          <a:bodyPr/>
          <a:lstStyle/>
          <a:p>
            <a:pPr marL="0" indent="0" rtl="0">
              <a:spcBef>
                <a:spcPts val="0"/>
              </a:spcBef>
              <a:spcAft>
                <a:spcPts val="0"/>
              </a:spcAft>
              <a:buNone/>
            </a:pPr>
            <a:r>
              <a:rPr lang="lt-LT" b="0" i="0" u="none" strike="noStrike" dirty="0">
                <a:solidFill>
                  <a:srgbClr val="000000"/>
                </a:solidFill>
                <a:effectLst/>
                <a:latin typeface="akademinisLT" panose="02060503050505020304" pitchFamily="18" charset="0"/>
              </a:rPr>
              <a:t>6. Kurie iš šių išvardintų daiktų, visi nėra laidūs elektrai?</a:t>
            </a:r>
            <a:endParaRPr lang="lt-LT" b="0" dirty="0">
              <a:effectLst/>
              <a:latin typeface="akademinisLT" panose="02060503050505020304" pitchFamily="18" charset="0"/>
            </a:endParaRPr>
          </a:p>
          <a:p>
            <a:pPr marL="342900" indent="-342900" rtl="0" fontAlgn="base">
              <a:spcBef>
                <a:spcPts val="0"/>
              </a:spcBef>
              <a:spcAft>
                <a:spcPts val="0"/>
              </a:spcAft>
              <a:buFont typeface="+mj-lt"/>
              <a:buAutoNum type="alphaLcPeriod"/>
            </a:pPr>
            <a:r>
              <a:rPr lang="lt-LT" b="0" i="0" u="none" strike="noStrike" dirty="0">
                <a:solidFill>
                  <a:srgbClr val="000000"/>
                </a:solidFill>
                <a:effectLst/>
                <a:latin typeface="akademinisLT" panose="02060503050505020304" pitchFamily="18" charset="0"/>
              </a:rPr>
              <a:t>Mediena, plastikas, žmogus</a:t>
            </a:r>
          </a:p>
          <a:p>
            <a:pPr marL="342900" indent="-342900" rtl="0" fontAlgn="base">
              <a:spcBef>
                <a:spcPts val="0"/>
              </a:spcBef>
              <a:spcAft>
                <a:spcPts val="0"/>
              </a:spcAft>
              <a:buFont typeface="+mj-lt"/>
              <a:buAutoNum type="alphaLcPeriod"/>
            </a:pPr>
            <a:r>
              <a:rPr lang="lt-LT" b="0" i="0" u="none" strike="noStrike" dirty="0">
                <a:solidFill>
                  <a:srgbClr val="000000"/>
                </a:solidFill>
                <a:effectLst/>
                <a:latin typeface="akademinisLT" panose="02060503050505020304" pitchFamily="18" charset="0"/>
              </a:rPr>
              <a:t>Stiklas, distiliuotas vanduo, guma</a:t>
            </a:r>
          </a:p>
          <a:p>
            <a:pPr marL="342900" indent="-342900" rtl="0" fontAlgn="base">
              <a:spcBef>
                <a:spcPts val="0"/>
              </a:spcBef>
              <a:spcAft>
                <a:spcPts val="0"/>
              </a:spcAft>
              <a:buFont typeface="+mj-lt"/>
              <a:buAutoNum type="alphaLcPeriod"/>
            </a:pPr>
            <a:r>
              <a:rPr lang="lt-LT" b="0" i="0" u="none" strike="noStrike" dirty="0">
                <a:solidFill>
                  <a:srgbClr val="000000"/>
                </a:solidFill>
                <a:effectLst/>
                <a:latin typeface="akademinisLT" panose="02060503050505020304" pitchFamily="18" charset="0"/>
              </a:rPr>
              <a:t>Metalas, vanduo, oda</a:t>
            </a:r>
          </a:p>
          <a:p>
            <a:pPr marL="514350" indent="-514350">
              <a:buFont typeface="+mj-lt"/>
              <a:buAutoNum type="alphaLcPeriod"/>
            </a:pPr>
            <a:endParaRPr lang="lt-LT" sz="2800" dirty="0"/>
          </a:p>
          <a:p>
            <a:pPr marL="0" indent="0">
              <a:buNone/>
            </a:pPr>
            <a:endParaRPr lang="lt-LT" dirty="0"/>
          </a:p>
        </p:txBody>
      </p:sp>
    </p:spTree>
    <p:extLst>
      <p:ext uri="{BB962C8B-B14F-4D97-AF65-F5344CB8AC3E}">
        <p14:creationId xmlns:p14="http://schemas.microsoft.com/office/powerpoint/2010/main" val="3349044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hysics Background Images - Free Download on Freepik">
            <a:extLst>
              <a:ext uri="{FF2B5EF4-FFF2-40B4-BE49-F238E27FC236}">
                <a16:creationId xmlns:a16="http://schemas.microsoft.com/office/drawing/2014/main" id="{3FF42343-F588-7496-CD6E-34A3A57A38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1" y="-1082040"/>
            <a:ext cx="13537297" cy="902208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7CCBE6A3-1081-2078-5174-1470EC02EEB2}"/>
              </a:ext>
            </a:extLst>
          </p:cNvPr>
          <p:cNvSpPr>
            <a:spLocks noGrp="1"/>
          </p:cNvSpPr>
          <p:nvPr>
            <p:ph idx="1"/>
          </p:nvPr>
        </p:nvSpPr>
        <p:spPr>
          <a:xfrm>
            <a:off x="2165117" y="2380776"/>
            <a:ext cx="10515600" cy="4351338"/>
          </a:xfrm>
        </p:spPr>
        <p:txBody>
          <a:bodyPr>
            <a:normAutofit/>
          </a:bodyPr>
          <a:lstStyle/>
          <a:p>
            <a:pPr marL="0" indent="0" rtl="0">
              <a:spcBef>
                <a:spcPts val="0"/>
              </a:spcBef>
              <a:spcAft>
                <a:spcPts val="0"/>
              </a:spcAft>
              <a:buNone/>
            </a:pPr>
            <a:r>
              <a:rPr lang="lt-LT" b="0" i="0" u="none" strike="noStrike" dirty="0">
                <a:solidFill>
                  <a:srgbClr val="000000"/>
                </a:solidFill>
                <a:effectLst/>
                <a:latin typeface="akademinisLT" panose="02060503050505020304" pitchFamily="18" charset="0"/>
              </a:rPr>
              <a:t>7. Kokiais atvejais žemė gali būti laidi ir nelaidi? Kodėl?</a:t>
            </a:r>
            <a:br>
              <a:rPr lang="lt-LT" b="0" dirty="0">
                <a:effectLst/>
                <a:latin typeface="akademinisLT" panose="02060503050505020304" pitchFamily="18" charset="0"/>
              </a:rPr>
            </a:br>
            <a:endParaRPr lang="lt-LT" dirty="0">
              <a:latin typeface="akademinisLT" panose="02060503050505020304" pitchFamily="18" charset="0"/>
            </a:endParaRPr>
          </a:p>
        </p:txBody>
      </p:sp>
    </p:spTree>
    <p:extLst>
      <p:ext uri="{BB962C8B-B14F-4D97-AF65-F5344CB8AC3E}">
        <p14:creationId xmlns:p14="http://schemas.microsoft.com/office/powerpoint/2010/main" val="391090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Physics Background Images - Free Download on Freepik">
            <a:extLst>
              <a:ext uri="{FF2B5EF4-FFF2-40B4-BE49-F238E27FC236}">
                <a16:creationId xmlns:a16="http://schemas.microsoft.com/office/drawing/2014/main" id="{801581CE-8054-9F5A-1EFC-433E9F5C07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76" y="-670560"/>
            <a:ext cx="12302476" cy="819912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5FB2C070-7051-5A43-6626-BBD05DFC5A01}"/>
              </a:ext>
            </a:extLst>
          </p:cNvPr>
          <p:cNvSpPr>
            <a:spLocks noGrp="1"/>
          </p:cNvSpPr>
          <p:nvPr>
            <p:ph idx="1"/>
          </p:nvPr>
        </p:nvSpPr>
        <p:spPr>
          <a:xfrm>
            <a:off x="2451717" y="2506662"/>
            <a:ext cx="10515600" cy="4351338"/>
          </a:xfrm>
        </p:spPr>
        <p:txBody>
          <a:bodyPr/>
          <a:lstStyle/>
          <a:p>
            <a:pPr marL="0" indent="0" rtl="0">
              <a:spcBef>
                <a:spcPts val="0"/>
              </a:spcBef>
              <a:spcAft>
                <a:spcPts val="0"/>
              </a:spcAft>
              <a:buNone/>
            </a:pPr>
            <a:r>
              <a:rPr lang="pt-BR" b="0" i="0" u="none" strike="noStrike" dirty="0">
                <a:solidFill>
                  <a:srgbClr val="000000"/>
                </a:solidFill>
                <a:effectLst/>
                <a:latin typeface="Arial" panose="020B0604020202020204" pitchFamily="34" charset="0"/>
              </a:rPr>
              <a:t>8</a:t>
            </a:r>
            <a:r>
              <a:rPr lang="pt-BR" b="0" i="0" u="none" strike="noStrike" dirty="0">
                <a:solidFill>
                  <a:srgbClr val="000000"/>
                </a:solidFill>
                <a:effectLst/>
                <a:latin typeface="akademinisLT" panose="02060503050505020304" pitchFamily="18" charset="0"/>
              </a:rPr>
              <a:t>.  Kas yra laikomas elektros atradėju?</a:t>
            </a:r>
            <a:endParaRPr lang="pt-BR" b="0" dirty="0">
              <a:effectLst/>
              <a:latin typeface="akademinisLT" panose="02060503050505020304" pitchFamily="18" charset="0"/>
            </a:endParaRPr>
          </a:p>
          <a:p>
            <a:pPr marL="342900" indent="-342900" rtl="0" fontAlgn="base">
              <a:spcBef>
                <a:spcPts val="0"/>
              </a:spcBef>
              <a:spcAft>
                <a:spcPts val="0"/>
              </a:spcAft>
              <a:buFont typeface="+mj-lt"/>
              <a:buAutoNum type="alphaLcPeriod"/>
            </a:pPr>
            <a:r>
              <a:rPr lang="pt-BR" b="0" i="0" u="none" strike="noStrike" dirty="0">
                <a:solidFill>
                  <a:srgbClr val="000000"/>
                </a:solidFill>
                <a:effectLst/>
                <a:latin typeface="akademinisLT" panose="02060503050505020304" pitchFamily="18" charset="0"/>
              </a:rPr>
              <a:t>Albertas Ein</a:t>
            </a:r>
            <a:r>
              <a:rPr lang="lt-LT" b="0" i="0" u="none" strike="noStrike" dirty="0">
                <a:solidFill>
                  <a:srgbClr val="000000"/>
                </a:solidFill>
                <a:effectLst/>
                <a:latin typeface="akademinisLT" panose="02060503050505020304" pitchFamily="18" charset="0"/>
              </a:rPr>
              <a:t>š</a:t>
            </a:r>
            <a:r>
              <a:rPr lang="pt-BR" b="0" i="0" u="none" strike="noStrike" dirty="0">
                <a:solidFill>
                  <a:srgbClr val="000000"/>
                </a:solidFill>
                <a:effectLst/>
                <a:latin typeface="akademinisLT" panose="02060503050505020304" pitchFamily="18" charset="0"/>
              </a:rPr>
              <a:t>teinas</a:t>
            </a:r>
          </a:p>
          <a:p>
            <a:pPr marL="342900" indent="-342900" rtl="0" fontAlgn="base">
              <a:spcBef>
                <a:spcPts val="0"/>
              </a:spcBef>
              <a:spcAft>
                <a:spcPts val="0"/>
              </a:spcAft>
              <a:buFont typeface="+mj-lt"/>
              <a:buAutoNum type="alphaLcPeriod"/>
            </a:pPr>
            <a:r>
              <a:rPr lang="pt-BR" b="0" i="0" u="none" strike="noStrike" dirty="0">
                <a:solidFill>
                  <a:srgbClr val="000000"/>
                </a:solidFill>
                <a:effectLst/>
                <a:latin typeface="akademinisLT" panose="02060503050505020304" pitchFamily="18" charset="0"/>
              </a:rPr>
              <a:t>Tomas Edisonas</a:t>
            </a:r>
            <a:endParaRPr lang="lt-LT" b="0" i="0" u="none" strike="noStrike" dirty="0">
              <a:solidFill>
                <a:srgbClr val="000000"/>
              </a:solidFill>
              <a:effectLst/>
              <a:latin typeface="akademinisLT" panose="02060503050505020304" pitchFamily="18" charset="0"/>
            </a:endParaRPr>
          </a:p>
          <a:p>
            <a:pPr marL="342900" indent="-342900" fontAlgn="base">
              <a:spcBef>
                <a:spcPts val="0"/>
              </a:spcBef>
              <a:buFont typeface="+mj-lt"/>
              <a:buAutoNum type="alphaLcPeriod"/>
            </a:pPr>
            <a:r>
              <a:rPr lang="pt-BR" b="0" i="0" u="none" strike="noStrike" dirty="0">
                <a:solidFill>
                  <a:srgbClr val="000000"/>
                </a:solidFill>
                <a:effectLst/>
                <a:latin typeface="akademinisLT" panose="02060503050505020304" pitchFamily="18" charset="0"/>
              </a:rPr>
              <a:t>Benjaminas Franklinas</a:t>
            </a:r>
          </a:p>
          <a:p>
            <a:pPr marL="0" indent="0" rtl="0" fontAlgn="base">
              <a:spcBef>
                <a:spcPts val="0"/>
              </a:spcBef>
              <a:spcAft>
                <a:spcPts val="0"/>
              </a:spcAft>
              <a:buNone/>
            </a:pPr>
            <a:endParaRPr lang="pt-BR" sz="1800" b="0" i="0" u="none" strike="noStrike" dirty="0">
              <a:solidFill>
                <a:srgbClr val="000000"/>
              </a:solidFill>
              <a:effectLst/>
              <a:latin typeface="Arial" panose="020B0604020202020204" pitchFamily="34" charset="0"/>
            </a:endParaRPr>
          </a:p>
          <a:p>
            <a:pPr marL="0" indent="0">
              <a:buNone/>
            </a:pPr>
            <a:br>
              <a:rPr lang="pt-BR" dirty="0"/>
            </a:br>
            <a:endParaRPr lang="lt-LT" dirty="0"/>
          </a:p>
        </p:txBody>
      </p:sp>
    </p:spTree>
    <p:extLst>
      <p:ext uri="{BB962C8B-B14F-4D97-AF65-F5344CB8AC3E}">
        <p14:creationId xmlns:p14="http://schemas.microsoft.com/office/powerpoint/2010/main" val="37069620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Physics Background Images - Free Download on Freepik">
            <a:extLst>
              <a:ext uri="{FF2B5EF4-FFF2-40B4-BE49-F238E27FC236}">
                <a16:creationId xmlns:a16="http://schemas.microsoft.com/office/drawing/2014/main" id="{022143D6-97EC-C242-98C7-D91057A383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887668"/>
            <a:ext cx="12954000" cy="863333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7678768-BF67-8D39-310C-5A3A89A61FBF}"/>
              </a:ext>
            </a:extLst>
          </p:cNvPr>
          <p:cNvSpPr>
            <a:spLocks noGrp="1"/>
          </p:cNvSpPr>
          <p:nvPr>
            <p:ph idx="1"/>
          </p:nvPr>
        </p:nvSpPr>
        <p:spPr>
          <a:xfrm>
            <a:off x="3260702" y="1872616"/>
            <a:ext cx="10515600" cy="4351338"/>
          </a:xfrm>
        </p:spPr>
        <p:txBody>
          <a:bodyPr/>
          <a:lstStyle/>
          <a:p>
            <a:pPr marL="0" indent="0">
              <a:buNone/>
            </a:pPr>
            <a:r>
              <a:rPr lang="lt-LT" dirty="0">
                <a:latin typeface="akademinisLT" panose="02060503050505020304" pitchFamily="18" charset="0"/>
              </a:rPr>
              <a:t>9. Kaip elektros grandinėje žymimi gnybtai? </a:t>
            </a:r>
          </a:p>
        </p:txBody>
      </p:sp>
      <p:sp>
        <p:nvSpPr>
          <p:cNvPr id="4" name="TextBox 3">
            <a:extLst>
              <a:ext uri="{FF2B5EF4-FFF2-40B4-BE49-F238E27FC236}">
                <a16:creationId xmlns:a16="http://schemas.microsoft.com/office/drawing/2014/main" id="{8DAAC816-DFEA-3DC5-2172-55C827BF9FD0}"/>
              </a:ext>
            </a:extLst>
          </p:cNvPr>
          <p:cNvSpPr txBox="1"/>
          <p:nvPr/>
        </p:nvSpPr>
        <p:spPr>
          <a:xfrm>
            <a:off x="3150078" y="2890769"/>
            <a:ext cx="705642" cy="3785652"/>
          </a:xfrm>
          <a:prstGeom prst="rect">
            <a:avLst/>
          </a:prstGeom>
          <a:noFill/>
        </p:spPr>
        <p:txBody>
          <a:bodyPr wrap="none" rtlCol="0">
            <a:spAutoFit/>
          </a:bodyPr>
          <a:lstStyle/>
          <a:p>
            <a:r>
              <a:rPr lang="lt-LT" sz="4800" dirty="0">
                <a:latin typeface="akademinisLT" panose="02060503050505020304" pitchFamily="18" charset="0"/>
              </a:rPr>
              <a:t>a.</a:t>
            </a:r>
          </a:p>
          <a:p>
            <a:endParaRPr lang="lt-LT" sz="4800" dirty="0">
              <a:latin typeface="akademinisLT" panose="02060503050505020304" pitchFamily="18" charset="0"/>
            </a:endParaRPr>
          </a:p>
          <a:p>
            <a:r>
              <a:rPr lang="lt-LT" sz="4800" dirty="0">
                <a:latin typeface="akademinisLT" panose="02060503050505020304" pitchFamily="18" charset="0"/>
              </a:rPr>
              <a:t>b.</a:t>
            </a:r>
          </a:p>
          <a:p>
            <a:r>
              <a:rPr lang="lt-LT" sz="4800" dirty="0">
                <a:latin typeface="akademinisLT" panose="02060503050505020304" pitchFamily="18" charset="0"/>
              </a:rPr>
              <a:t> </a:t>
            </a:r>
          </a:p>
          <a:p>
            <a:r>
              <a:rPr lang="lt-LT" sz="4800" dirty="0">
                <a:latin typeface="akademinisLT" panose="02060503050505020304" pitchFamily="18" charset="0"/>
              </a:rPr>
              <a:t>c.</a:t>
            </a:r>
          </a:p>
        </p:txBody>
      </p:sp>
      <p:pic>
        <p:nvPicPr>
          <p:cNvPr id="5" name="Picture 4">
            <a:extLst>
              <a:ext uri="{FF2B5EF4-FFF2-40B4-BE49-F238E27FC236}">
                <a16:creationId xmlns:a16="http://schemas.microsoft.com/office/drawing/2014/main" id="{3823BC27-A62C-4411-7115-2C975CE5C1BC}"/>
              </a:ext>
            </a:extLst>
          </p:cNvPr>
          <p:cNvPicPr>
            <a:picLocks noChangeAspect="1"/>
          </p:cNvPicPr>
          <p:nvPr/>
        </p:nvPicPr>
        <p:blipFill rotWithShape="1">
          <a:blip r:embed="rId3">
            <a:extLst>
              <a:ext uri="{28A0092B-C50C-407E-A947-70E740481C1C}">
                <a14:useLocalDpi xmlns:a14="http://schemas.microsoft.com/office/drawing/2010/main" val="0"/>
              </a:ext>
            </a:extLst>
          </a:blip>
          <a:srcRect l="22544" t="41640" r="57262" b="46809"/>
          <a:stretch/>
        </p:blipFill>
        <p:spPr>
          <a:xfrm>
            <a:off x="3855720" y="5677145"/>
            <a:ext cx="2752332" cy="1113159"/>
          </a:xfrm>
          <a:prstGeom prst="rect">
            <a:avLst/>
          </a:prstGeom>
        </p:spPr>
      </p:pic>
      <p:pic>
        <p:nvPicPr>
          <p:cNvPr id="6" name="Picture 5">
            <a:extLst>
              <a:ext uri="{FF2B5EF4-FFF2-40B4-BE49-F238E27FC236}">
                <a16:creationId xmlns:a16="http://schemas.microsoft.com/office/drawing/2014/main" id="{E28D2C74-863F-A401-8A03-3EA38E5A1195}"/>
              </a:ext>
            </a:extLst>
          </p:cNvPr>
          <p:cNvPicPr>
            <a:picLocks noChangeAspect="1"/>
          </p:cNvPicPr>
          <p:nvPr/>
        </p:nvPicPr>
        <p:blipFill rotWithShape="1">
          <a:blip r:embed="rId3">
            <a:extLst>
              <a:ext uri="{28A0092B-C50C-407E-A947-70E740481C1C}">
                <a14:useLocalDpi xmlns:a14="http://schemas.microsoft.com/office/drawing/2010/main" val="0"/>
              </a:ext>
            </a:extLst>
          </a:blip>
          <a:srcRect l="22544" t="25772" r="57796" b="63146"/>
          <a:stretch/>
        </p:blipFill>
        <p:spPr>
          <a:xfrm>
            <a:off x="3966344" y="2890769"/>
            <a:ext cx="2792935" cy="1113159"/>
          </a:xfrm>
          <a:prstGeom prst="rect">
            <a:avLst/>
          </a:prstGeom>
        </p:spPr>
      </p:pic>
      <p:pic>
        <p:nvPicPr>
          <p:cNvPr id="7" name="Picture 6">
            <a:extLst>
              <a:ext uri="{FF2B5EF4-FFF2-40B4-BE49-F238E27FC236}">
                <a16:creationId xmlns:a16="http://schemas.microsoft.com/office/drawing/2014/main" id="{8A5B5375-39EE-0A8C-6CB0-DA5570D86372}"/>
              </a:ext>
            </a:extLst>
          </p:cNvPr>
          <p:cNvPicPr>
            <a:picLocks noChangeAspect="1"/>
          </p:cNvPicPr>
          <p:nvPr/>
        </p:nvPicPr>
        <p:blipFill rotWithShape="1">
          <a:blip r:embed="rId3">
            <a:extLst>
              <a:ext uri="{28A0092B-C50C-407E-A947-70E740481C1C}">
                <a14:useLocalDpi xmlns:a14="http://schemas.microsoft.com/office/drawing/2010/main" val="0"/>
              </a:ext>
            </a:extLst>
          </a:blip>
          <a:srcRect l="2515" t="67003" r="83149" b="22579"/>
          <a:stretch/>
        </p:blipFill>
        <p:spPr>
          <a:xfrm>
            <a:off x="3855720" y="4339364"/>
            <a:ext cx="2240280" cy="1150970"/>
          </a:xfrm>
          <a:prstGeom prst="rect">
            <a:avLst/>
          </a:prstGeom>
        </p:spPr>
      </p:pic>
    </p:spTree>
    <p:extLst>
      <p:ext uri="{BB962C8B-B14F-4D97-AF65-F5344CB8AC3E}">
        <p14:creationId xmlns:p14="http://schemas.microsoft.com/office/powerpoint/2010/main" val="31454676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Physics Background Images - Free Download on Freepik">
            <a:extLst>
              <a:ext uri="{FF2B5EF4-FFF2-40B4-BE49-F238E27FC236}">
                <a16:creationId xmlns:a16="http://schemas.microsoft.com/office/drawing/2014/main" id="{F0DB2625-1EC3-3EA9-00CE-41858D2B44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520020"/>
            <a:ext cx="12192000" cy="8125492"/>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FC0B989-5922-BBBF-A002-75C40CCF6701}"/>
              </a:ext>
            </a:extLst>
          </p:cNvPr>
          <p:cNvSpPr>
            <a:spLocks noGrp="1"/>
          </p:cNvSpPr>
          <p:nvPr>
            <p:ph type="title"/>
          </p:nvPr>
        </p:nvSpPr>
        <p:spPr>
          <a:xfrm>
            <a:off x="2384099" y="1774661"/>
            <a:ext cx="9807901" cy="1325563"/>
          </a:xfrm>
        </p:spPr>
        <p:txBody>
          <a:bodyPr>
            <a:normAutofit/>
          </a:bodyPr>
          <a:lstStyle/>
          <a:p>
            <a:r>
              <a:rPr lang="lt-LT" sz="2800" b="0" i="0" dirty="0">
                <a:effectLst/>
                <a:latin typeface="akademinisLT" panose="02060503050505020304" pitchFamily="18" charset="0"/>
              </a:rPr>
              <a:t>10. Kuriais iš piešinyje pavaizduotų atvejų, sulietus rutuliukus, elektronai pereis iš rutuliuko A į rutuliuką B?</a:t>
            </a:r>
            <a:endParaRPr lang="lt-LT" sz="2800" dirty="0">
              <a:latin typeface="akademinisLT" panose="02060503050505020304" pitchFamily="18" charset="0"/>
            </a:endParaRPr>
          </a:p>
        </p:txBody>
      </p:sp>
      <p:pic>
        <p:nvPicPr>
          <p:cNvPr id="5" name="Picture 4">
            <a:extLst>
              <a:ext uri="{FF2B5EF4-FFF2-40B4-BE49-F238E27FC236}">
                <a16:creationId xmlns:a16="http://schemas.microsoft.com/office/drawing/2014/main" id="{ADFDD5FF-5409-B521-C862-3B0322597110}"/>
              </a:ext>
            </a:extLst>
          </p:cNvPr>
          <p:cNvPicPr>
            <a:picLocks noChangeAspect="1"/>
          </p:cNvPicPr>
          <p:nvPr/>
        </p:nvPicPr>
        <p:blipFill rotWithShape="1">
          <a:blip r:embed="rId3"/>
          <a:srcRect l="16821" t="36551" r="18664" b="35146"/>
          <a:stretch/>
        </p:blipFill>
        <p:spPr>
          <a:xfrm>
            <a:off x="738624" y="3542726"/>
            <a:ext cx="8946911" cy="2207892"/>
          </a:xfrm>
          <a:prstGeom prst="rect">
            <a:avLst/>
          </a:prstGeom>
        </p:spPr>
      </p:pic>
    </p:spTree>
    <p:extLst>
      <p:ext uri="{BB962C8B-B14F-4D97-AF65-F5344CB8AC3E}">
        <p14:creationId xmlns:p14="http://schemas.microsoft.com/office/powerpoint/2010/main" val="1357743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Physics Background Images - Free Download on Freepik">
            <a:extLst>
              <a:ext uri="{FF2B5EF4-FFF2-40B4-BE49-F238E27FC236}">
                <a16:creationId xmlns:a16="http://schemas.microsoft.com/office/drawing/2014/main" id="{AC74E5F7-1DC2-3C0A-E056-B2778DBF99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87668"/>
            <a:ext cx="12954000" cy="863333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A4E4FE2A-36EA-F244-9CFD-0C7F6EDBD7E6}"/>
              </a:ext>
            </a:extLst>
          </p:cNvPr>
          <p:cNvSpPr>
            <a:spLocks noGrp="1"/>
          </p:cNvSpPr>
          <p:nvPr>
            <p:ph type="title"/>
          </p:nvPr>
        </p:nvSpPr>
        <p:spPr>
          <a:xfrm>
            <a:off x="6766560" y="-193803"/>
            <a:ext cx="10515600" cy="1325563"/>
          </a:xfrm>
        </p:spPr>
        <p:txBody>
          <a:bodyPr/>
          <a:lstStyle/>
          <a:p>
            <a:r>
              <a:rPr lang="lt-LT" dirty="0"/>
              <a:t>Atsakymai</a:t>
            </a:r>
          </a:p>
        </p:txBody>
      </p:sp>
      <p:sp>
        <p:nvSpPr>
          <p:cNvPr id="3" name="Content Placeholder 2">
            <a:extLst>
              <a:ext uri="{FF2B5EF4-FFF2-40B4-BE49-F238E27FC236}">
                <a16:creationId xmlns:a16="http://schemas.microsoft.com/office/drawing/2014/main" id="{B7F861A8-CC3A-D3F5-5538-C45F896979A5}"/>
              </a:ext>
            </a:extLst>
          </p:cNvPr>
          <p:cNvSpPr>
            <a:spLocks noGrp="1"/>
          </p:cNvSpPr>
          <p:nvPr>
            <p:ph idx="1"/>
          </p:nvPr>
        </p:nvSpPr>
        <p:spPr>
          <a:xfrm>
            <a:off x="2415540" y="1426210"/>
            <a:ext cx="7818120" cy="5949950"/>
          </a:xfrm>
        </p:spPr>
        <p:txBody>
          <a:bodyPr>
            <a:normAutofit fontScale="25000" lnSpcReduction="20000"/>
          </a:bodyPr>
          <a:lstStyle/>
          <a:p>
            <a:pPr marL="514350" indent="-514350">
              <a:buFont typeface="+mj-lt"/>
              <a:buAutoNum type="arabicPeriod"/>
            </a:pPr>
            <a:r>
              <a:rPr lang="lt-LT" sz="14400" dirty="0">
                <a:latin typeface="akademinisLT" panose="02060503050505020304" pitchFamily="18" charset="0"/>
              </a:rPr>
              <a:t>c.</a:t>
            </a:r>
          </a:p>
          <a:p>
            <a:pPr marL="514350" indent="-514350">
              <a:buFont typeface="+mj-lt"/>
              <a:buAutoNum type="arabicPeriod"/>
            </a:pPr>
            <a:r>
              <a:rPr lang="lt-LT" sz="14400" dirty="0">
                <a:latin typeface="akademinisLT" panose="02060503050505020304" pitchFamily="18" charset="0"/>
              </a:rPr>
              <a:t>d.</a:t>
            </a:r>
          </a:p>
          <a:p>
            <a:pPr marL="514350" indent="-514350">
              <a:buFont typeface="+mj-lt"/>
              <a:buAutoNum type="arabicPeriod"/>
            </a:pPr>
            <a:r>
              <a:rPr lang="lt-LT" sz="14400" dirty="0">
                <a:latin typeface="akademinisLT" panose="02060503050505020304" pitchFamily="18" charset="0"/>
              </a:rPr>
              <a:t>b.</a:t>
            </a:r>
          </a:p>
          <a:p>
            <a:pPr marL="514350" indent="-514350">
              <a:buFont typeface="+mj-lt"/>
              <a:buAutoNum type="arabicPeriod"/>
            </a:pPr>
            <a:r>
              <a:rPr lang="lt-LT" sz="14400" dirty="0">
                <a:latin typeface="akademinisLT" panose="02060503050505020304" pitchFamily="18" charset="0"/>
              </a:rPr>
              <a:t>a.</a:t>
            </a:r>
          </a:p>
          <a:p>
            <a:pPr marL="514350" indent="-514350">
              <a:buFont typeface="+mj-lt"/>
              <a:buAutoNum type="arabicPeriod"/>
            </a:pPr>
            <a:r>
              <a:rPr lang="lt-LT" sz="14400" dirty="0">
                <a:latin typeface="akademinisLT" panose="02060503050505020304" pitchFamily="18" charset="0"/>
              </a:rPr>
              <a:t>b.</a:t>
            </a:r>
          </a:p>
          <a:p>
            <a:pPr marL="514350" indent="-514350">
              <a:buFont typeface="+mj-lt"/>
              <a:buAutoNum type="arabicPeriod"/>
            </a:pPr>
            <a:r>
              <a:rPr lang="lt-LT" sz="14400" dirty="0">
                <a:latin typeface="akademinisLT" panose="02060503050505020304" pitchFamily="18" charset="0"/>
              </a:rPr>
              <a:t>b.</a:t>
            </a:r>
          </a:p>
          <a:p>
            <a:pPr marL="514350" indent="-514350">
              <a:buFont typeface="+mj-lt"/>
              <a:buAutoNum type="arabicPeriod"/>
            </a:pPr>
            <a:r>
              <a:rPr lang="lt-LT" sz="14400" dirty="0">
                <a:latin typeface="akademinisLT" panose="02060503050505020304" pitchFamily="18" charset="0"/>
              </a:rPr>
              <a:t>Žemė yra laidi, tada kai ji sudrėkusi ar šlapia. Nelaidi – sausa.</a:t>
            </a:r>
          </a:p>
          <a:p>
            <a:pPr marL="514350" indent="-514350">
              <a:buFont typeface="+mj-lt"/>
              <a:buAutoNum type="arabicPeriod"/>
            </a:pPr>
            <a:r>
              <a:rPr lang="lt-LT" sz="14400" dirty="0">
                <a:latin typeface="akademinisLT" panose="02060503050505020304" pitchFamily="18" charset="0"/>
              </a:rPr>
              <a:t>c.</a:t>
            </a:r>
          </a:p>
          <a:p>
            <a:pPr marL="514350" indent="-514350">
              <a:buFont typeface="+mj-lt"/>
              <a:buAutoNum type="arabicPeriod"/>
            </a:pPr>
            <a:r>
              <a:rPr lang="lt-LT" sz="14400" dirty="0">
                <a:latin typeface="akademinisLT" panose="02060503050505020304" pitchFamily="18" charset="0"/>
              </a:rPr>
              <a:t>a.</a:t>
            </a:r>
          </a:p>
          <a:p>
            <a:pPr marL="514350" indent="-514350">
              <a:buFont typeface="+mj-lt"/>
              <a:buAutoNum type="arabicPeriod"/>
            </a:pPr>
            <a:r>
              <a:rPr lang="lt-LT" sz="14400" dirty="0">
                <a:latin typeface="akademinisLT" panose="02060503050505020304" pitchFamily="18" charset="0"/>
              </a:rPr>
              <a:t>1 atveju</a:t>
            </a:r>
          </a:p>
          <a:p>
            <a:pPr marL="514350" indent="-514350">
              <a:buFont typeface="+mj-lt"/>
              <a:buAutoNum type="arabicPeriod"/>
            </a:pPr>
            <a:endParaRPr lang="lt-LT" dirty="0"/>
          </a:p>
        </p:txBody>
      </p:sp>
    </p:spTree>
    <p:extLst>
      <p:ext uri="{BB962C8B-B14F-4D97-AF65-F5344CB8AC3E}">
        <p14:creationId xmlns:p14="http://schemas.microsoft.com/office/powerpoint/2010/main" val="3962482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474821-5FE1-37E8-EB31-5480623BE11E}"/>
              </a:ext>
            </a:extLst>
          </p:cNvPr>
          <p:cNvSpPr>
            <a:spLocks noGrp="1"/>
          </p:cNvSpPr>
          <p:nvPr>
            <p:ph type="title"/>
          </p:nvPr>
        </p:nvSpPr>
        <p:spPr>
          <a:xfrm>
            <a:off x="3307080" y="304165"/>
            <a:ext cx="10515600" cy="1325563"/>
          </a:xfrm>
        </p:spPr>
        <p:txBody>
          <a:bodyPr/>
          <a:lstStyle/>
          <a:p>
            <a:r>
              <a:rPr lang="en-US" dirty="0" err="1">
                <a:latin typeface="akademinisLT" panose="02060503050505020304" pitchFamily="18" charset="0"/>
              </a:rPr>
              <a:t>Informacija</a:t>
            </a:r>
            <a:r>
              <a:rPr lang="en-US" dirty="0">
                <a:latin typeface="akademinisLT" panose="02060503050505020304" pitchFamily="18" charset="0"/>
              </a:rPr>
              <a:t> </a:t>
            </a:r>
            <a:r>
              <a:rPr lang="en-US" dirty="0" err="1">
                <a:latin typeface="akademinisLT" panose="02060503050505020304" pitchFamily="18" charset="0"/>
              </a:rPr>
              <a:t>rinkta</a:t>
            </a:r>
            <a:r>
              <a:rPr lang="en-US" dirty="0">
                <a:latin typeface="akademinisLT" panose="02060503050505020304" pitchFamily="18" charset="0"/>
              </a:rPr>
              <a:t> </a:t>
            </a:r>
            <a:r>
              <a:rPr lang="en-US" dirty="0" err="1">
                <a:latin typeface="akademinisLT" panose="02060503050505020304" pitchFamily="18" charset="0"/>
              </a:rPr>
              <a:t>i</a:t>
            </a:r>
            <a:r>
              <a:rPr lang="lt-LT" dirty="0">
                <a:latin typeface="akademinisLT" panose="02060503050505020304" pitchFamily="18" charset="0"/>
              </a:rPr>
              <a:t>š:</a:t>
            </a:r>
          </a:p>
        </p:txBody>
      </p:sp>
      <p:sp>
        <p:nvSpPr>
          <p:cNvPr id="3" name="Content Placeholder 2">
            <a:extLst>
              <a:ext uri="{FF2B5EF4-FFF2-40B4-BE49-F238E27FC236}">
                <a16:creationId xmlns:a16="http://schemas.microsoft.com/office/drawing/2014/main" id="{6E4B1B4A-054C-E9A9-FF9C-A80C545752AC}"/>
              </a:ext>
            </a:extLst>
          </p:cNvPr>
          <p:cNvSpPr>
            <a:spLocks noGrp="1"/>
          </p:cNvSpPr>
          <p:nvPr>
            <p:ph idx="1"/>
          </p:nvPr>
        </p:nvSpPr>
        <p:spPr/>
        <p:txBody>
          <a:bodyPr/>
          <a:lstStyle/>
          <a:p>
            <a:r>
              <a:rPr lang="lt-LT" dirty="0">
                <a:latin typeface="akademinisLT" panose="02060503050505020304" pitchFamily="18" charset="0"/>
              </a:rPr>
              <a:t>Vadovėlis „Spektras“</a:t>
            </a:r>
          </a:p>
          <a:p>
            <a:r>
              <a:rPr lang="lt-LT" dirty="0">
                <a:latin typeface="akademinisLT" panose="02060503050505020304" pitchFamily="18" charset="0"/>
              </a:rPr>
              <a:t>Interneto</a:t>
            </a:r>
          </a:p>
          <a:p>
            <a:r>
              <a:rPr lang="lt-LT" dirty="0">
                <a:latin typeface="akademinisLT" panose="02060503050505020304" pitchFamily="18" charset="0"/>
              </a:rPr>
              <a:t>Mokytojo skaidrių</a:t>
            </a:r>
          </a:p>
          <a:p>
            <a:endParaRPr lang="lt-LT" dirty="0"/>
          </a:p>
          <a:p>
            <a:endParaRPr lang="lt-LT" dirty="0"/>
          </a:p>
          <a:p>
            <a:endParaRPr lang="lt-LT" dirty="0"/>
          </a:p>
        </p:txBody>
      </p:sp>
      <p:pic>
        <p:nvPicPr>
          <p:cNvPr id="13314" name="Picture 2" descr="Robot 78: Happy Dance Animated GIF Robot | TIM">
            <a:extLst>
              <a:ext uri="{FF2B5EF4-FFF2-40B4-BE49-F238E27FC236}">
                <a16:creationId xmlns:a16="http://schemas.microsoft.com/office/drawing/2014/main" id="{E1A6A210-8843-D72C-7BA6-B7D1711AEF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1183" y="2008510"/>
            <a:ext cx="3858577" cy="40370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2035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37282F61-E3D8-8BF5-F49F-70DBAB28FB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 y="-927524"/>
            <a:ext cx="12456160" cy="98136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5199EB6-E7DF-837A-8874-4E280857ECF9}"/>
              </a:ext>
            </a:extLst>
          </p:cNvPr>
          <p:cNvSpPr>
            <a:spLocks noGrp="1"/>
          </p:cNvSpPr>
          <p:nvPr>
            <p:ph type="title"/>
          </p:nvPr>
        </p:nvSpPr>
        <p:spPr>
          <a:xfrm>
            <a:off x="3825240" y="2766218"/>
            <a:ext cx="10515600" cy="1325563"/>
          </a:xfrm>
        </p:spPr>
        <p:txBody>
          <a:bodyPr>
            <a:normAutofit/>
          </a:bodyPr>
          <a:lstStyle/>
          <a:p>
            <a:r>
              <a:rPr lang="lt-LT" dirty="0">
                <a:solidFill>
                  <a:schemeClr val="bg1"/>
                </a:solidFill>
                <a:latin typeface="akademinisLT" panose="02060503050505020304" pitchFamily="18" charset="0"/>
              </a:rPr>
              <a:t>Ačiū už dėmesį</a:t>
            </a:r>
            <a:r>
              <a:rPr lang="en-US" dirty="0">
                <a:solidFill>
                  <a:schemeClr val="bg1"/>
                </a:solidFill>
                <a:latin typeface="akademinisLT" panose="02060503050505020304" pitchFamily="18" charset="0"/>
              </a:rPr>
              <a:t>!</a:t>
            </a:r>
            <a:endParaRPr lang="lt-LT" dirty="0">
              <a:solidFill>
                <a:schemeClr val="bg1"/>
              </a:solidFill>
              <a:latin typeface="akademinisLT" panose="02060503050505020304" pitchFamily="18" charset="0"/>
            </a:endParaRPr>
          </a:p>
        </p:txBody>
      </p:sp>
    </p:spTree>
    <p:extLst>
      <p:ext uri="{BB962C8B-B14F-4D97-AF65-F5344CB8AC3E}">
        <p14:creationId xmlns:p14="http://schemas.microsoft.com/office/powerpoint/2010/main" val="20554873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kumentas" ma:contentTypeID="0x0101005ADD8BD059AF3F4AAE1B09F0E4A7421C" ma:contentTypeVersion="2" ma:contentTypeDescription="Kurkite naują dokumentą." ma:contentTypeScope="" ma:versionID="10649d1b8b2b8a08c1c3892447bc9811">
  <xsd:schema xmlns:xsd="http://www.w3.org/2001/XMLSchema" xmlns:xs="http://www.w3.org/2001/XMLSchema" xmlns:p="http://schemas.microsoft.com/office/2006/metadata/properties" xmlns:ns3="74ec9bba-4a15-44b8-b5d5-87c0b6497ecc" targetNamespace="http://schemas.microsoft.com/office/2006/metadata/properties" ma:root="true" ma:fieldsID="36437c3a12fc66ec5ea7ad027a0a9c49" ns3:_="">
    <xsd:import namespace="74ec9bba-4a15-44b8-b5d5-87c0b6497ecc"/>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ec9bba-4a15-44b8-b5d5-87c0b6497e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urinio tipas"/>
        <xsd:element ref="dc:title" minOccurs="0" maxOccurs="1" ma:index="4" ma:displayName="Antraštė"/>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35630D8-A0FC-48B4-A267-FA41496614FD}">
  <ds:schemaRefs>
    <ds:schemaRef ds:uri="http://schemas.microsoft.com/sharepoint/v3/contenttype/forms"/>
  </ds:schemaRefs>
</ds:datastoreItem>
</file>

<file path=customXml/itemProps2.xml><?xml version="1.0" encoding="utf-8"?>
<ds:datastoreItem xmlns:ds="http://schemas.openxmlformats.org/officeDocument/2006/customXml" ds:itemID="{EC77284A-CC80-4A07-9538-5A12B5197917}">
  <ds:schemaRefs>
    <ds:schemaRef ds:uri="http://purl.org/dc/terms/"/>
    <ds:schemaRef ds:uri="74ec9bba-4a15-44b8-b5d5-87c0b6497ecc"/>
    <ds:schemaRef ds:uri="http://purl.org/dc/dcmitype/"/>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3CC7DE34-4208-4285-A4B3-3A649B1A9C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ec9bba-4a15-44b8-b5d5-87c0b6497e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1290</TotalTime>
  <Words>1211</Words>
  <Application>Microsoft Office PowerPoint</Application>
  <PresentationFormat>Widescreen</PresentationFormat>
  <Paragraphs>139</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akademinisLT</vt:lpstr>
      <vt:lpstr>Arial</vt:lpstr>
      <vt:lpstr>Baskerville Old Face</vt:lpstr>
      <vt:lpstr>Calibri</vt:lpstr>
      <vt:lpstr>Calibri Light</vt:lpstr>
      <vt:lpstr>Office Theme</vt:lpstr>
      <vt:lpstr>Viskas ką (ne)žinome apie elektrą</vt:lpstr>
      <vt:lpstr>Kas yra elektra?</vt:lpstr>
      <vt:lpstr>PowerPoint Presentation</vt:lpstr>
      <vt:lpstr>Kūnų įelektrinimas    </vt:lpstr>
      <vt:lpstr>PowerPoint Presentation</vt:lpstr>
      <vt:lpstr>PowerPoint Presentation</vt:lpstr>
      <vt:lpstr>PowerPoint Presentation</vt:lpstr>
      <vt:lpstr>Elektros srovė</vt:lpstr>
      <vt:lpstr>Judėjimas</vt:lpstr>
      <vt:lpstr>Elektros srovės laidininkai</vt:lpstr>
      <vt:lpstr>Elektros srovės izoliatoriai</vt:lpstr>
      <vt:lpstr>Elektros grandinės </vt:lpstr>
      <vt:lpstr>Žaibai</vt:lpstr>
      <vt:lpstr>PowerPoint Presentation</vt:lpstr>
      <vt:lpstr>Elektros svarba</vt:lpstr>
      <vt:lpstr>PowerPoint Presentation</vt:lpstr>
      <vt:lpstr>Su elektra nežaiskite!</vt:lpstr>
      <vt:lpstr>TESTAS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10. Kuriais iš piešinyje pavaizduotų atvejų, sulietus rutuliukus, elektronai pereis iš rutuliuko A į rutuliuką B?</vt:lpstr>
      <vt:lpstr>Atsakymai</vt:lpstr>
      <vt:lpstr>Informacija rinkta iš:</vt:lpstr>
      <vt:lpstr>Ačiū už dėmesį!</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Viskas ką (ne)žinome apie elektrą</dc:title>
  <dc:creator>GEISTĖ VAINORIŪTĖ</dc:creator>
  <cp:lastModifiedBy>GEISTĖ VAINORIŪTĖ</cp:lastModifiedBy>
  <cp:revision>4</cp:revision>
  <dcterms:created xsi:type="dcterms:W3CDTF">2023-04-23T15:02:22Z</dcterms:created>
  <dcterms:modified xsi:type="dcterms:W3CDTF">2023-05-09T17:53:52Z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0x0101005ADD8BD059AF3F4AAE1B09F0E4A7421C</vt:lpwstr>
  </property>
</Properties>
</file>