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8" r:id="rId1"/>
  </p:sldMasterIdLst>
  <p:notesMasterIdLst>
    <p:notesMasterId r:id="rId33"/>
  </p:notesMasterIdLst>
  <p:sldIdLst>
    <p:sldId id="328" r:id="rId2"/>
    <p:sldId id="257" r:id="rId3"/>
    <p:sldId id="260" r:id="rId4"/>
    <p:sldId id="261" r:id="rId5"/>
    <p:sldId id="263" r:id="rId6"/>
    <p:sldId id="277" r:id="rId7"/>
    <p:sldId id="278" r:id="rId8"/>
    <p:sldId id="280" r:id="rId9"/>
    <p:sldId id="281" r:id="rId10"/>
    <p:sldId id="284" r:id="rId11"/>
    <p:sldId id="285" r:id="rId12"/>
    <p:sldId id="286" r:id="rId13"/>
    <p:sldId id="289" r:id="rId14"/>
    <p:sldId id="288" r:id="rId15"/>
    <p:sldId id="292" r:id="rId16"/>
    <p:sldId id="295" r:id="rId17"/>
    <p:sldId id="283" r:id="rId18"/>
    <p:sldId id="291" r:id="rId19"/>
    <p:sldId id="287" r:id="rId20"/>
    <p:sldId id="290" r:id="rId21"/>
    <p:sldId id="294" r:id="rId22"/>
    <p:sldId id="326" r:id="rId23"/>
    <p:sldId id="293" r:id="rId24"/>
    <p:sldId id="327" r:id="rId25"/>
    <p:sldId id="299" r:id="rId26"/>
    <p:sldId id="305" r:id="rId27"/>
    <p:sldId id="282" r:id="rId28"/>
    <p:sldId id="329" r:id="rId29"/>
    <p:sldId id="330" r:id="rId30"/>
    <p:sldId id="331" r:id="rId31"/>
    <p:sldId id="332" r:id="rId32"/>
  </p:sldIdLst>
  <p:sldSz cx="9144000" cy="5143500" type="screen16x9"/>
  <p:notesSz cx="6858000" cy="9144000"/>
  <p:embeddedFontLst>
    <p:embeddedFont>
      <p:font typeface="Bebas Neue" panose="020B0606020202050201" pitchFamily="34" charset="77"/>
      <p:regular r:id="rId34"/>
    </p:embeddedFont>
    <p:embeddedFont>
      <p:font typeface="Open Sans" panose="020B0606030504020204" pitchFamily="34" charset="0"/>
      <p:regular r:id="rId35"/>
      <p:bold r:id="rId36"/>
      <p:italic r:id="rId37"/>
      <p:boldItalic r:id="rId38"/>
    </p:embeddedFont>
    <p:embeddedFont>
      <p:font typeface="Open Sans SemiBold" panose="020F0502020204030204" pitchFamily="34" charset="0"/>
      <p:regular r:id="rId39"/>
      <p:bold r:id="rId40"/>
      <p:italic r:id="rId41"/>
      <p:boldItalic r:id="rId42"/>
    </p:embeddedFont>
    <p:embeddedFont>
      <p:font typeface="Raleway Black" panose="020F0502020204030204" pitchFamily="34" charset="0"/>
      <p:bold r:id="rId43"/>
      <p:italic r:id="rId44"/>
      <p:boldItalic r:id="rId45"/>
    </p:embeddedFont>
    <p:embeddedFont>
      <p:font typeface="Raleway ExtraBold" panose="020F0502020204030204" pitchFamily="34" charset="0"/>
      <p:bold r:id="rId46"/>
      <p:italic r:id="rId47"/>
      <p:boldItalic r:id="rId48"/>
    </p:embeddedFont>
    <p:embeddedFont>
      <p:font typeface="Raleway SemiBold" panose="020F0502020204030204" pitchFamily="34" charset="0"/>
      <p:regular r:id="rId49"/>
      <p:bold r:id="rId50"/>
      <p:italic r:id="rId51"/>
      <p:boldItalic r:id="rId52"/>
    </p:embeddedFont>
    <p:embeddedFont>
      <p:font typeface="Roboto" panose="02000000000000000000" pitchFamily="2" charset="0"/>
      <p:regular r:id="rId53"/>
      <p:bold r:id="rId54"/>
      <p:italic r:id="rId55"/>
      <p:boldItalic r:id="rId5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585">
          <p15:clr>
            <a:srgbClr val="9AA0A6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A0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1BD363D-8026-4A62-AF25-A85C9099750C}">
  <a:tblStyle styleId="{B1BD363D-8026-4A62-AF25-A85C9099750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48"/>
  </p:normalViewPr>
  <p:slideViewPr>
    <p:cSldViewPr snapToGrid="0">
      <p:cViewPr varScale="1">
        <p:scale>
          <a:sx n="156" d="100"/>
          <a:sy n="156" d="100"/>
        </p:scale>
        <p:origin x="360" y="168"/>
      </p:cViewPr>
      <p:guideLst>
        <p:guide orient="horz" pos="585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6.fntdata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42" Type="http://schemas.openxmlformats.org/officeDocument/2006/relationships/font" Target="fonts/font9.fntdata"/><Relationship Id="rId47" Type="http://schemas.openxmlformats.org/officeDocument/2006/relationships/font" Target="fonts/font14.fntdata"/><Relationship Id="rId50" Type="http://schemas.openxmlformats.org/officeDocument/2006/relationships/font" Target="fonts/font17.fntdata"/><Relationship Id="rId55" Type="http://schemas.openxmlformats.org/officeDocument/2006/relationships/font" Target="fonts/font22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4.fntdata"/><Relationship Id="rId40" Type="http://schemas.openxmlformats.org/officeDocument/2006/relationships/font" Target="fonts/font7.fntdata"/><Relationship Id="rId45" Type="http://schemas.openxmlformats.org/officeDocument/2006/relationships/font" Target="fonts/font12.fntdata"/><Relationship Id="rId53" Type="http://schemas.openxmlformats.org/officeDocument/2006/relationships/font" Target="fonts/font20.fntdata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Relationship Id="rId43" Type="http://schemas.openxmlformats.org/officeDocument/2006/relationships/font" Target="fonts/font10.fntdata"/><Relationship Id="rId48" Type="http://schemas.openxmlformats.org/officeDocument/2006/relationships/font" Target="fonts/font15.fntdata"/><Relationship Id="rId56" Type="http://schemas.openxmlformats.org/officeDocument/2006/relationships/font" Target="fonts/font23.fntdata"/><Relationship Id="rId8" Type="http://schemas.openxmlformats.org/officeDocument/2006/relationships/slide" Target="slides/slide7.xml"/><Relationship Id="rId51" Type="http://schemas.openxmlformats.org/officeDocument/2006/relationships/font" Target="fonts/font18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font" Target="fonts/font5.fntdata"/><Relationship Id="rId46" Type="http://schemas.openxmlformats.org/officeDocument/2006/relationships/font" Target="fonts/font13.fntdata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font" Target="fonts/font8.fntdata"/><Relationship Id="rId54" Type="http://schemas.openxmlformats.org/officeDocument/2006/relationships/font" Target="fonts/font2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3.fntdata"/><Relationship Id="rId49" Type="http://schemas.openxmlformats.org/officeDocument/2006/relationships/font" Target="fonts/font16.fntdata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font" Target="fonts/font11.fntdata"/><Relationship Id="rId52" Type="http://schemas.openxmlformats.org/officeDocument/2006/relationships/font" Target="fonts/font19.fntdata"/><Relationship Id="rId6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" name="Google Shape;694;g20f1d6d777a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5" name="Google Shape;695;g20f1d6d777a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4" name="Google Shape;774;g1a558ccd6d5d2642_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5" name="Google Shape;775;g1a558ccd6d5d2642_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4" name="Google Shape;854;g20f1d6d777a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5" name="Google Shape;855;g20f1d6d777a_0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1" name="Google Shape;891;g20f1d6d777a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2" name="Google Shape;892;g20f1d6d777a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0" name="Google Shape;1190;g1a558ccd6d5d2642_1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1" name="Google Shape;1191;g1a558ccd6d5d2642_1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3" name="Google Shape;1263;g1a558ccd6d5d2642_6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4" name="Google Shape;1264;g1a558ccd6d5d2642_6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Google Shape;1334;g1a558ccd6d5d2642_19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5" name="Google Shape;1335;g1a558ccd6d5d2642_19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8" name="Google Shape;1348;g1a558ccd6d5d2642_7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9" name="Google Shape;1349;g1a558ccd6d5d2642_7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4" name="Google Shape;1424;g1a558ccd6d5d2642_8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5" name="Google Shape;1425;g1a558ccd6d5d2642_8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0" name="Google Shape;1490;g1a558ccd6d5d2642_9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1" name="Google Shape;1491;g1a558ccd6d5d2642_9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0" name="Google Shape;1510;g1a558ccd6d5d2642_9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1" name="Google Shape;1511;g1a558ccd6d5d2642_9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1" name="Google Shape;1571;g1a558ccd6d5d2642_10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2" name="Google Shape;1572;g1a558ccd6d5d2642_10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" name="Google Shape;1536;g1a558ccd6d5d2642_10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7" name="Google Shape;1537;g1a558ccd6d5d2642_10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0" name="Google Shape;1680;g1a558ccd6d5d2642_12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1" name="Google Shape;1681;g1a558ccd6d5d2642_12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0" name="Google Shape;1760;g1a558ccd6d5d2642_12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1" name="Google Shape;1761;g1a558ccd6d5d2642_12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7" name="Google Shape;1397;g1a558ccd6d5d2642_7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8" name="Google Shape;1398;g1a558ccd6d5d2642_7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7" name="Google Shape;1637;g1a558ccd6d5d2642_9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8" name="Google Shape;1638;g1a558ccd6d5d2642_9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0" name="Google Shape;1530;g1a558ccd6d5d2642_9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1" name="Google Shape;1531;g1a558ccd6d5d2642_9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9" name="Google Shape;1629;g1a558ccd6d5d2642_11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0" name="Google Shape;1630;g1a558ccd6d5d2642_11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7" name="Google Shape;1747;g1a558ccd6d5d2642_12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8" name="Google Shape;1748;g1a558ccd6d5d2642_12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4" name="Google Shape;1424;g1a558ccd6d5d2642_8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5" name="Google Shape;1425;g1a558ccd6d5d2642_8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0678990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0" name="Google Shape;1700;g1a558ccd6d5d2642_12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1" name="Google Shape;1701;g1a558ccd6d5d2642_12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4" name="Google Shape;1424;g1a558ccd6d5d2642_8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5" name="Google Shape;1425;g1a558ccd6d5d2642_8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6083830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2" name="Google Shape;1912;g1a558ccd6d5d2642_14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3" name="Google Shape;1913;g1a558ccd6d5d2642_14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5" name="Google Shape;2045;g1a558ccd6d5d2642_15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6" name="Google Shape;2046;g1a558ccd6d5d2642_15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3" name="Google Shape;1373;g1a558ccd6d5d2642_6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4" name="Google Shape;1374;g1a558ccd6d5d2642_6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3" name="Google Shape;1373;g1a558ccd6d5d2642_6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4" name="Google Shape;1374;g1a558ccd6d5d2642_6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7351698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3" name="Google Shape;1373;g1a558ccd6d5d2642_6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4" name="Google Shape;1374;g1a558ccd6d5d2642_6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4457431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3" name="Google Shape;1373;g1a558ccd6d5d2642_6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4" name="Google Shape;1374;g1a558ccd6d5d2642_6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8795338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3" name="Google Shape;1373;g1a558ccd6d5d2642_6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4" name="Google Shape;1374;g1a558ccd6d5d2642_6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781330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s://bit.ly/3A1uf1Q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bit.ly/2TtBDfr" TargetMode="Externa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1100925" y="2587625"/>
            <a:ext cx="3909300" cy="142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4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title" idx="2" hasCustomPrompt="1"/>
          </p:nvPr>
        </p:nvSpPr>
        <p:spPr>
          <a:xfrm>
            <a:off x="2020125" y="1013256"/>
            <a:ext cx="2070900" cy="1103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10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0" name="Google Shape;20;p3"/>
          <p:cNvSpPr txBox="1">
            <a:spLocks noGrp="1"/>
          </p:cNvSpPr>
          <p:nvPr>
            <p:ph type="subTitle" idx="1"/>
          </p:nvPr>
        </p:nvSpPr>
        <p:spPr>
          <a:xfrm>
            <a:off x="1100925" y="4044894"/>
            <a:ext cx="3909300" cy="43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/>
          <p:nvPr/>
        </p:nvSpPr>
        <p:spPr>
          <a:xfrm>
            <a:off x="0" y="75"/>
            <a:ext cx="291300" cy="51435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2" name="Google Shape;22;p3"/>
          <p:cNvGrpSpPr/>
          <p:nvPr/>
        </p:nvGrpSpPr>
        <p:grpSpPr>
          <a:xfrm rot="5400000" flipH="1">
            <a:off x="-2085979" y="-957899"/>
            <a:ext cx="4762500" cy="1386000"/>
            <a:chOff x="-2333670" y="-733424"/>
            <a:chExt cx="4762500" cy="1386000"/>
          </a:xfrm>
        </p:grpSpPr>
        <p:sp>
          <p:nvSpPr>
            <p:cNvPr id="23" name="Google Shape;23;p3"/>
            <p:cNvSpPr/>
            <p:nvPr/>
          </p:nvSpPr>
          <p:spPr>
            <a:xfrm>
              <a:off x="-2333670" y="-733424"/>
              <a:ext cx="4762500" cy="13860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>
              <a:off x="-2230633" y="-633287"/>
              <a:ext cx="4556400" cy="11856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>
              <a:off x="-2096933" y="-520996"/>
              <a:ext cx="4288800" cy="9609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3"/>
            <p:cNvSpPr/>
            <p:nvPr/>
          </p:nvSpPr>
          <p:spPr>
            <a:xfrm>
              <a:off x="-1963100" y="-398076"/>
              <a:ext cx="4021200" cy="7152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5"/>
          <p:cNvSpPr txBox="1">
            <a:spLocks noGrp="1"/>
          </p:cNvSpPr>
          <p:nvPr>
            <p:ph type="subTitle" idx="1"/>
          </p:nvPr>
        </p:nvSpPr>
        <p:spPr>
          <a:xfrm>
            <a:off x="986050" y="2248675"/>
            <a:ext cx="3243000" cy="511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subTitle" idx="2"/>
          </p:nvPr>
        </p:nvSpPr>
        <p:spPr>
          <a:xfrm>
            <a:off x="4914950" y="2248675"/>
            <a:ext cx="3243000" cy="511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title"/>
          </p:nvPr>
        </p:nvSpPr>
        <p:spPr>
          <a:xfrm>
            <a:off x="720000" y="535000"/>
            <a:ext cx="7704000" cy="57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body" idx="3"/>
          </p:nvPr>
        </p:nvSpPr>
        <p:spPr>
          <a:xfrm>
            <a:off x="986197" y="2760175"/>
            <a:ext cx="3242700" cy="184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/>
            </a:lvl1pPr>
            <a:lvl2pPr marL="914400" lvl="1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body" idx="4"/>
          </p:nvPr>
        </p:nvSpPr>
        <p:spPr>
          <a:xfrm>
            <a:off x="4915244" y="2760175"/>
            <a:ext cx="3242400" cy="184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/>
            </a:lvl1pPr>
            <a:lvl2pPr marL="914400" lvl="1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43" name="Google Shape;43;p5"/>
          <p:cNvSpPr/>
          <p:nvPr/>
        </p:nvSpPr>
        <p:spPr>
          <a:xfrm>
            <a:off x="0" y="75"/>
            <a:ext cx="291300" cy="51435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p5"/>
          <p:cNvSpPr/>
          <p:nvPr/>
        </p:nvSpPr>
        <p:spPr>
          <a:xfrm>
            <a:off x="8852700" y="0"/>
            <a:ext cx="291300" cy="5143500"/>
          </a:xfrm>
          <a:prstGeom prst="rect">
            <a:avLst/>
          </a:pr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5" name="Google Shape;45;p5"/>
          <p:cNvGrpSpPr/>
          <p:nvPr/>
        </p:nvGrpSpPr>
        <p:grpSpPr>
          <a:xfrm rot="5400000">
            <a:off x="7203370" y="-1407709"/>
            <a:ext cx="3589973" cy="1044767"/>
            <a:chOff x="-2333670" y="-733424"/>
            <a:chExt cx="4762500" cy="1386000"/>
          </a:xfrm>
        </p:grpSpPr>
        <p:sp>
          <p:nvSpPr>
            <p:cNvPr id="46" name="Google Shape;46;p5"/>
            <p:cNvSpPr/>
            <p:nvPr/>
          </p:nvSpPr>
          <p:spPr>
            <a:xfrm>
              <a:off x="-2333670" y="-733424"/>
              <a:ext cx="4762500" cy="13860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5"/>
            <p:cNvSpPr/>
            <p:nvPr/>
          </p:nvSpPr>
          <p:spPr>
            <a:xfrm>
              <a:off x="-2230633" y="-633287"/>
              <a:ext cx="4556400" cy="11856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5"/>
            <p:cNvSpPr/>
            <p:nvPr/>
          </p:nvSpPr>
          <p:spPr>
            <a:xfrm>
              <a:off x="-2096933" y="-520996"/>
              <a:ext cx="4288800" cy="9609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5"/>
            <p:cNvSpPr/>
            <p:nvPr/>
          </p:nvSpPr>
          <p:spPr>
            <a:xfrm>
              <a:off x="-1963100" y="-398076"/>
              <a:ext cx="4021200" cy="7152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6"/>
          <p:cNvSpPr txBox="1">
            <a:spLocks noGrp="1"/>
          </p:cNvSpPr>
          <p:nvPr>
            <p:ph type="title"/>
          </p:nvPr>
        </p:nvSpPr>
        <p:spPr>
          <a:xfrm>
            <a:off x="720000" y="535000"/>
            <a:ext cx="7704000" cy="57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52" name="Google Shape;52;p6"/>
          <p:cNvGrpSpPr/>
          <p:nvPr/>
        </p:nvGrpSpPr>
        <p:grpSpPr>
          <a:xfrm rot="5400000">
            <a:off x="-1827392" y="-1285259"/>
            <a:ext cx="3589973" cy="1044767"/>
            <a:chOff x="-2333670" y="-733424"/>
            <a:chExt cx="4762500" cy="1386000"/>
          </a:xfrm>
        </p:grpSpPr>
        <p:sp>
          <p:nvSpPr>
            <p:cNvPr id="53" name="Google Shape;53;p6"/>
            <p:cNvSpPr/>
            <p:nvPr/>
          </p:nvSpPr>
          <p:spPr>
            <a:xfrm>
              <a:off x="-2333670" y="-733424"/>
              <a:ext cx="4762500" cy="13860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6"/>
            <p:cNvSpPr/>
            <p:nvPr/>
          </p:nvSpPr>
          <p:spPr>
            <a:xfrm>
              <a:off x="-2230633" y="-633287"/>
              <a:ext cx="4556400" cy="11856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6"/>
            <p:cNvSpPr/>
            <p:nvPr/>
          </p:nvSpPr>
          <p:spPr>
            <a:xfrm>
              <a:off x="-2096933" y="-520996"/>
              <a:ext cx="4288800" cy="9609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6"/>
            <p:cNvSpPr/>
            <p:nvPr/>
          </p:nvSpPr>
          <p:spPr>
            <a:xfrm>
              <a:off x="-1963100" y="-398076"/>
              <a:ext cx="4021200" cy="7152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7" name="Google Shape;57;p6"/>
          <p:cNvGrpSpPr/>
          <p:nvPr/>
        </p:nvGrpSpPr>
        <p:grpSpPr>
          <a:xfrm rot="10800000">
            <a:off x="8581308" y="372341"/>
            <a:ext cx="3589973" cy="1044767"/>
            <a:chOff x="-2333670" y="-733424"/>
            <a:chExt cx="4762500" cy="1386000"/>
          </a:xfrm>
        </p:grpSpPr>
        <p:sp>
          <p:nvSpPr>
            <p:cNvPr id="58" name="Google Shape;58;p6"/>
            <p:cNvSpPr/>
            <p:nvPr/>
          </p:nvSpPr>
          <p:spPr>
            <a:xfrm>
              <a:off x="-2333670" y="-733424"/>
              <a:ext cx="4762500" cy="13860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6"/>
            <p:cNvSpPr/>
            <p:nvPr/>
          </p:nvSpPr>
          <p:spPr>
            <a:xfrm>
              <a:off x="-2230633" y="-633287"/>
              <a:ext cx="4556400" cy="11856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6"/>
            <p:cNvSpPr/>
            <p:nvPr/>
          </p:nvSpPr>
          <p:spPr>
            <a:xfrm>
              <a:off x="-2096933" y="-520996"/>
              <a:ext cx="4288800" cy="9609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6"/>
            <p:cNvSpPr/>
            <p:nvPr/>
          </p:nvSpPr>
          <p:spPr>
            <a:xfrm>
              <a:off x="-1963100" y="-398076"/>
              <a:ext cx="4021200" cy="7152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2" name="Google Shape;62;p6"/>
          <p:cNvSpPr/>
          <p:nvPr/>
        </p:nvSpPr>
        <p:spPr>
          <a:xfrm rot="5400000">
            <a:off x="4435950" y="416400"/>
            <a:ext cx="291300" cy="9162900"/>
          </a:xfrm>
          <a:prstGeom prst="rect">
            <a:avLst/>
          </a:prstGeom>
          <a:solidFill>
            <a:schemeClr val="accent2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7"/>
          <p:cNvSpPr txBox="1">
            <a:spLocks noGrp="1"/>
          </p:cNvSpPr>
          <p:nvPr>
            <p:ph type="title"/>
          </p:nvPr>
        </p:nvSpPr>
        <p:spPr>
          <a:xfrm>
            <a:off x="898912" y="1110450"/>
            <a:ext cx="3194700" cy="211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7"/>
          <p:cNvSpPr txBox="1">
            <a:spLocks noGrp="1"/>
          </p:cNvSpPr>
          <p:nvPr>
            <p:ph type="subTitle" idx="1"/>
          </p:nvPr>
        </p:nvSpPr>
        <p:spPr>
          <a:xfrm>
            <a:off x="1139362" y="3218250"/>
            <a:ext cx="2713800" cy="8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7"/>
          <p:cNvSpPr>
            <a:spLocks noGrp="1"/>
          </p:cNvSpPr>
          <p:nvPr>
            <p:ph type="pic" idx="2"/>
          </p:nvPr>
        </p:nvSpPr>
        <p:spPr>
          <a:xfrm>
            <a:off x="4695700" y="742950"/>
            <a:ext cx="3733200" cy="36576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67" name="Google Shape;67;p7"/>
          <p:cNvSpPr/>
          <p:nvPr/>
        </p:nvSpPr>
        <p:spPr>
          <a:xfrm>
            <a:off x="0" y="75"/>
            <a:ext cx="291300" cy="5143500"/>
          </a:xfrm>
          <a:prstGeom prst="rect">
            <a:avLst/>
          </a:prstGeom>
          <a:solidFill>
            <a:schemeClr val="accent2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7"/>
          <p:cNvSpPr/>
          <p:nvPr/>
        </p:nvSpPr>
        <p:spPr>
          <a:xfrm>
            <a:off x="8852700" y="0"/>
            <a:ext cx="291300" cy="51435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9" name="Google Shape;69;p7"/>
          <p:cNvGrpSpPr/>
          <p:nvPr/>
        </p:nvGrpSpPr>
        <p:grpSpPr>
          <a:xfrm rot="10800000" flipH="1">
            <a:off x="-2869975" y="154316"/>
            <a:ext cx="3589973" cy="1044767"/>
            <a:chOff x="-2333670" y="-733424"/>
            <a:chExt cx="4762500" cy="1386000"/>
          </a:xfrm>
        </p:grpSpPr>
        <p:sp>
          <p:nvSpPr>
            <p:cNvPr id="70" name="Google Shape;70;p7"/>
            <p:cNvSpPr/>
            <p:nvPr/>
          </p:nvSpPr>
          <p:spPr>
            <a:xfrm>
              <a:off x="-2333670" y="-733424"/>
              <a:ext cx="4762500" cy="13860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7"/>
            <p:cNvSpPr/>
            <p:nvPr/>
          </p:nvSpPr>
          <p:spPr>
            <a:xfrm>
              <a:off x="-2230633" y="-633287"/>
              <a:ext cx="4556400" cy="11856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7"/>
            <p:cNvSpPr/>
            <p:nvPr/>
          </p:nvSpPr>
          <p:spPr>
            <a:xfrm>
              <a:off x="-2096933" y="-520996"/>
              <a:ext cx="4288800" cy="9609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7"/>
            <p:cNvSpPr/>
            <p:nvPr/>
          </p:nvSpPr>
          <p:spPr>
            <a:xfrm>
              <a:off x="-1963100" y="-398076"/>
              <a:ext cx="4021200" cy="7152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4" name="Google Shape;74;p7"/>
          <p:cNvGrpSpPr/>
          <p:nvPr/>
        </p:nvGrpSpPr>
        <p:grpSpPr>
          <a:xfrm rot="10800000" flipH="1">
            <a:off x="2777014" y="4684691"/>
            <a:ext cx="3589973" cy="1044767"/>
            <a:chOff x="-2333670" y="-733424"/>
            <a:chExt cx="4762500" cy="1386000"/>
          </a:xfrm>
        </p:grpSpPr>
        <p:sp>
          <p:nvSpPr>
            <p:cNvPr id="75" name="Google Shape;75;p7"/>
            <p:cNvSpPr/>
            <p:nvPr/>
          </p:nvSpPr>
          <p:spPr>
            <a:xfrm>
              <a:off x="-2333670" y="-733424"/>
              <a:ext cx="4762500" cy="13860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7"/>
            <p:cNvSpPr/>
            <p:nvPr/>
          </p:nvSpPr>
          <p:spPr>
            <a:xfrm>
              <a:off x="-2230633" y="-633287"/>
              <a:ext cx="4556400" cy="11856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7"/>
            <p:cNvSpPr/>
            <p:nvPr/>
          </p:nvSpPr>
          <p:spPr>
            <a:xfrm>
              <a:off x="-2096933" y="-520996"/>
              <a:ext cx="4288800" cy="9609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7"/>
            <p:cNvSpPr/>
            <p:nvPr/>
          </p:nvSpPr>
          <p:spPr>
            <a:xfrm>
              <a:off x="-1963100" y="-398076"/>
              <a:ext cx="4021200" cy="7152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9"/>
          <p:cNvSpPr txBox="1">
            <a:spLocks noGrp="1"/>
          </p:cNvSpPr>
          <p:nvPr>
            <p:ph type="title"/>
          </p:nvPr>
        </p:nvSpPr>
        <p:spPr>
          <a:xfrm flipH="1">
            <a:off x="3945910" y="894337"/>
            <a:ext cx="4201200" cy="222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0" name="Google Shape;150;p9"/>
          <p:cNvSpPr txBox="1">
            <a:spLocks noGrp="1"/>
          </p:cNvSpPr>
          <p:nvPr>
            <p:ph type="subTitle" idx="1"/>
          </p:nvPr>
        </p:nvSpPr>
        <p:spPr>
          <a:xfrm flipH="1">
            <a:off x="3945910" y="3188063"/>
            <a:ext cx="4201200" cy="10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9"/>
          <p:cNvSpPr/>
          <p:nvPr/>
        </p:nvSpPr>
        <p:spPr>
          <a:xfrm>
            <a:off x="8852700" y="0"/>
            <a:ext cx="291300" cy="5143500"/>
          </a:xfrm>
          <a:prstGeom prst="rect">
            <a:avLst/>
          </a:pr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52" name="Google Shape;152;p9"/>
          <p:cNvGrpSpPr/>
          <p:nvPr/>
        </p:nvGrpSpPr>
        <p:grpSpPr>
          <a:xfrm rot="5400000">
            <a:off x="2250370" y="-1655359"/>
            <a:ext cx="3589973" cy="1044767"/>
            <a:chOff x="-2333670" y="-733424"/>
            <a:chExt cx="4762500" cy="1386000"/>
          </a:xfrm>
        </p:grpSpPr>
        <p:sp>
          <p:nvSpPr>
            <p:cNvPr id="153" name="Google Shape;153;p9"/>
            <p:cNvSpPr/>
            <p:nvPr/>
          </p:nvSpPr>
          <p:spPr>
            <a:xfrm>
              <a:off x="-2333670" y="-733424"/>
              <a:ext cx="4762500" cy="13860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9"/>
            <p:cNvSpPr/>
            <p:nvPr/>
          </p:nvSpPr>
          <p:spPr>
            <a:xfrm>
              <a:off x="-2230633" y="-633287"/>
              <a:ext cx="4556400" cy="11856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9"/>
            <p:cNvSpPr/>
            <p:nvPr/>
          </p:nvSpPr>
          <p:spPr>
            <a:xfrm>
              <a:off x="-2096933" y="-520996"/>
              <a:ext cx="4288800" cy="9609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9"/>
            <p:cNvSpPr/>
            <p:nvPr/>
          </p:nvSpPr>
          <p:spPr>
            <a:xfrm>
              <a:off x="-1963100" y="-398076"/>
              <a:ext cx="4021200" cy="7152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7" name="Google Shape;157;p9"/>
          <p:cNvGrpSpPr/>
          <p:nvPr/>
        </p:nvGrpSpPr>
        <p:grpSpPr>
          <a:xfrm rot="10800000">
            <a:off x="7840483" y="4608491"/>
            <a:ext cx="3589973" cy="1044767"/>
            <a:chOff x="-2333670" y="-733424"/>
            <a:chExt cx="4762500" cy="1386000"/>
          </a:xfrm>
        </p:grpSpPr>
        <p:sp>
          <p:nvSpPr>
            <p:cNvPr id="158" name="Google Shape;158;p9"/>
            <p:cNvSpPr/>
            <p:nvPr/>
          </p:nvSpPr>
          <p:spPr>
            <a:xfrm>
              <a:off x="-2333670" y="-733424"/>
              <a:ext cx="4762500" cy="13860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9"/>
            <p:cNvSpPr/>
            <p:nvPr/>
          </p:nvSpPr>
          <p:spPr>
            <a:xfrm>
              <a:off x="-2230633" y="-633287"/>
              <a:ext cx="4556400" cy="11856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9"/>
            <p:cNvSpPr/>
            <p:nvPr/>
          </p:nvSpPr>
          <p:spPr>
            <a:xfrm>
              <a:off x="-2096933" y="-520996"/>
              <a:ext cx="4288800" cy="9609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9"/>
            <p:cNvSpPr/>
            <p:nvPr/>
          </p:nvSpPr>
          <p:spPr>
            <a:xfrm>
              <a:off x="-1963100" y="-398076"/>
              <a:ext cx="4021200" cy="7152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1"/>
          <p:cNvSpPr txBox="1">
            <a:spLocks noGrp="1"/>
          </p:cNvSpPr>
          <p:nvPr>
            <p:ph type="title" hasCustomPrompt="1"/>
          </p:nvPr>
        </p:nvSpPr>
        <p:spPr>
          <a:xfrm>
            <a:off x="715100" y="1752600"/>
            <a:ext cx="4714200" cy="126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78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167" name="Google Shape;167;p11"/>
          <p:cNvSpPr txBox="1">
            <a:spLocks noGrp="1"/>
          </p:cNvSpPr>
          <p:nvPr>
            <p:ph type="subTitle" idx="1"/>
          </p:nvPr>
        </p:nvSpPr>
        <p:spPr>
          <a:xfrm>
            <a:off x="715100" y="3022000"/>
            <a:ext cx="4714200" cy="44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68" name="Google Shape;168;p11"/>
          <p:cNvSpPr/>
          <p:nvPr/>
        </p:nvSpPr>
        <p:spPr>
          <a:xfrm>
            <a:off x="0" y="75"/>
            <a:ext cx="291300" cy="5143500"/>
          </a:xfrm>
          <a:prstGeom prst="rect">
            <a:avLst/>
          </a:pr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69" name="Google Shape;169;p11"/>
          <p:cNvGrpSpPr/>
          <p:nvPr/>
        </p:nvGrpSpPr>
        <p:grpSpPr>
          <a:xfrm>
            <a:off x="-2333670" y="-733424"/>
            <a:ext cx="4762500" cy="1386000"/>
            <a:chOff x="-2333670" y="-733424"/>
            <a:chExt cx="4762500" cy="1386000"/>
          </a:xfrm>
        </p:grpSpPr>
        <p:sp>
          <p:nvSpPr>
            <p:cNvPr id="170" name="Google Shape;170;p11"/>
            <p:cNvSpPr/>
            <p:nvPr/>
          </p:nvSpPr>
          <p:spPr>
            <a:xfrm>
              <a:off x="-2333670" y="-733424"/>
              <a:ext cx="4762500" cy="13860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11"/>
            <p:cNvSpPr/>
            <p:nvPr/>
          </p:nvSpPr>
          <p:spPr>
            <a:xfrm>
              <a:off x="-2230633" y="-633287"/>
              <a:ext cx="4556400" cy="11856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11"/>
            <p:cNvSpPr/>
            <p:nvPr/>
          </p:nvSpPr>
          <p:spPr>
            <a:xfrm>
              <a:off x="-2096933" y="-520996"/>
              <a:ext cx="4288800" cy="9609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11"/>
            <p:cNvSpPr/>
            <p:nvPr/>
          </p:nvSpPr>
          <p:spPr>
            <a:xfrm>
              <a:off x="-1963100" y="-398076"/>
              <a:ext cx="4021200" cy="7152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CUSTOM_1"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4"/>
          <p:cNvSpPr/>
          <p:nvPr/>
        </p:nvSpPr>
        <p:spPr>
          <a:xfrm>
            <a:off x="8852700" y="0"/>
            <a:ext cx="291300" cy="5143500"/>
          </a:xfrm>
          <a:prstGeom prst="rect">
            <a:avLst/>
          </a:prstGeom>
          <a:solidFill>
            <a:schemeClr val="accent2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97" name="Google Shape;197;p14"/>
          <p:cNvGrpSpPr/>
          <p:nvPr/>
        </p:nvGrpSpPr>
        <p:grpSpPr>
          <a:xfrm rot="-5400000">
            <a:off x="6471429" y="-957899"/>
            <a:ext cx="4762500" cy="1386000"/>
            <a:chOff x="-2333670" y="-733424"/>
            <a:chExt cx="4762500" cy="1386000"/>
          </a:xfrm>
        </p:grpSpPr>
        <p:sp>
          <p:nvSpPr>
            <p:cNvPr id="198" name="Google Shape;198;p14"/>
            <p:cNvSpPr/>
            <p:nvPr/>
          </p:nvSpPr>
          <p:spPr>
            <a:xfrm>
              <a:off x="-2333670" y="-733424"/>
              <a:ext cx="4762500" cy="13860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14"/>
            <p:cNvSpPr/>
            <p:nvPr/>
          </p:nvSpPr>
          <p:spPr>
            <a:xfrm>
              <a:off x="-2230633" y="-633287"/>
              <a:ext cx="4556400" cy="11856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14"/>
            <p:cNvSpPr/>
            <p:nvPr/>
          </p:nvSpPr>
          <p:spPr>
            <a:xfrm>
              <a:off x="-2096933" y="-520996"/>
              <a:ext cx="4288800" cy="9609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14"/>
            <p:cNvSpPr/>
            <p:nvPr/>
          </p:nvSpPr>
          <p:spPr>
            <a:xfrm>
              <a:off x="-1963100" y="-398076"/>
              <a:ext cx="4021200" cy="7152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2" name="Google Shape;202;p14"/>
          <p:cNvSpPr txBox="1">
            <a:spLocks noGrp="1"/>
          </p:cNvSpPr>
          <p:nvPr>
            <p:ph type="title"/>
          </p:nvPr>
        </p:nvSpPr>
        <p:spPr>
          <a:xfrm flipH="1">
            <a:off x="4104475" y="2587625"/>
            <a:ext cx="3909300" cy="142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4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03" name="Google Shape;203;p14"/>
          <p:cNvSpPr txBox="1">
            <a:spLocks noGrp="1"/>
          </p:cNvSpPr>
          <p:nvPr>
            <p:ph type="title" idx="2" hasCustomPrompt="1"/>
          </p:nvPr>
        </p:nvSpPr>
        <p:spPr>
          <a:xfrm flipH="1">
            <a:off x="5023675" y="1013256"/>
            <a:ext cx="2070900" cy="1103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10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04" name="Google Shape;204;p14"/>
          <p:cNvSpPr txBox="1">
            <a:spLocks noGrp="1"/>
          </p:cNvSpPr>
          <p:nvPr>
            <p:ph type="subTitle" idx="1"/>
          </p:nvPr>
        </p:nvSpPr>
        <p:spPr>
          <a:xfrm flipH="1">
            <a:off x="4104475" y="4044894"/>
            <a:ext cx="3909300" cy="43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>
  <p:cSld name="CUSTOM_1_1"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5"/>
          <p:cNvSpPr txBox="1">
            <a:spLocks noGrp="1"/>
          </p:cNvSpPr>
          <p:nvPr>
            <p:ph type="title"/>
          </p:nvPr>
        </p:nvSpPr>
        <p:spPr>
          <a:xfrm flipH="1">
            <a:off x="791307" y="2616238"/>
            <a:ext cx="4462200" cy="142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44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07" name="Google Shape;207;p15"/>
          <p:cNvSpPr txBox="1">
            <a:spLocks noGrp="1"/>
          </p:cNvSpPr>
          <p:nvPr>
            <p:ph type="title" idx="2" hasCustomPrompt="1"/>
          </p:nvPr>
        </p:nvSpPr>
        <p:spPr>
          <a:xfrm flipH="1">
            <a:off x="791300" y="639775"/>
            <a:ext cx="2070900" cy="144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10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08" name="Google Shape;208;p15"/>
          <p:cNvSpPr txBox="1">
            <a:spLocks noGrp="1"/>
          </p:cNvSpPr>
          <p:nvPr>
            <p:ph type="subTitle" idx="1"/>
          </p:nvPr>
        </p:nvSpPr>
        <p:spPr>
          <a:xfrm flipH="1">
            <a:off x="791307" y="4073525"/>
            <a:ext cx="4462200" cy="43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09" name="Google Shape;209;p15"/>
          <p:cNvSpPr/>
          <p:nvPr/>
        </p:nvSpPr>
        <p:spPr>
          <a:xfrm>
            <a:off x="0" y="75"/>
            <a:ext cx="291300" cy="51435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10" name="Google Shape;210;p15"/>
          <p:cNvGrpSpPr/>
          <p:nvPr/>
        </p:nvGrpSpPr>
        <p:grpSpPr>
          <a:xfrm rot="5400000">
            <a:off x="3212645" y="-1685309"/>
            <a:ext cx="3589973" cy="1044767"/>
            <a:chOff x="-2333670" y="-733424"/>
            <a:chExt cx="4762500" cy="1386000"/>
          </a:xfrm>
        </p:grpSpPr>
        <p:sp>
          <p:nvSpPr>
            <p:cNvPr id="211" name="Google Shape;211;p15"/>
            <p:cNvSpPr/>
            <p:nvPr/>
          </p:nvSpPr>
          <p:spPr>
            <a:xfrm>
              <a:off x="-2333670" y="-733424"/>
              <a:ext cx="4762500" cy="13860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12;p15"/>
            <p:cNvSpPr/>
            <p:nvPr/>
          </p:nvSpPr>
          <p:spPr>
            <a:xfrm>
              <a:off x="-2230633" y="-633287"/>
              <a:ext cx="4556400" cy="11856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15"/>
            <p:cNvSpPr/>
            <p:nvPr/>
          </p:nvSpPr>
          <p:spPr>
            <a:xfrm>
              <a:off x="-2096933" y="-520996"/>
              <a:ext cx="4288800" cy="9609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15"/>
            <p:cNvSpPr/>
            <p:nvPr/>
          </p:nvSpPr>
          <p:spPr>
            <a:xfrm>
              <a:off x="-1963100" y="-398076"/>
              <a:ext cx="4021200" cy="7152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5" name="Google Shape;215;p15"/>
          <p:cNvGrpSpPr/>
          <p:nvPr/>
        </p:nvGrpSpPr>
        <p:grpSpPr>
          <a:xfrm rot="10800000">
            <a:off x="-1155617" y="4741241"/>
            <a:ext cx="3589973" cy="1044767"/>
            <a:chOff x="-2333670" y="-733424"/>
            <a:chExt cx="4762500" cy="1386000"/>
          </a:xfrm>
        </p:grpSpPr>
        <p:sp>
          <p:nvSpPr>
            <p:cNvPr id="216" name="Google Shape;216;p15"/>
            <p:cNvSpPr/>
            <p:nvPr/>
          </p:nvSpPr>
          <p:spPr>
            <a:xfrm>
              <a:off x="-2333670" y="-733424"/>
              <a:ext cx="4762500" cy="13860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15"/>
            <p:cNvSpPr/>
            <p:nvPr/>
          </p:nvSpPr>
          <p:spPr>
            <a:xfrm>
              <a:off x="-2230633" y="-633287"/>
              <a:ext cx="4556400" cy="11856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15"/>
            <p:cNvSpPr/>
            <p:nvPr/>
          </p:nvSpPr>
          <p:spPr>
            <a:xfrm>
              <a:off x="-2096933" y="-520996"/>
              <a:ext cx="4288800" cy="9609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15"/>
            <p:cNvSpPr/>
            <p:nvPr/>
          </p:nvSpPr>
          <p:spPr>
            <a:xfrm>
              <a:off x="-1963100" y="-398076"/>
              <a:ext cx="4021200" cy="7152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3">
  <p:cSld name="CUSTOM_1_1_1"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6"/>
          <p:cNvSpPr/>
          <p:nvPr/>
        </p:nvSpPr>
        <p:spPr>
          <a:xfrm>
            <a:off x="8852700" y="0"/>
            <a:ext cx="291300" cy="5143500"/>
          </a:xfrm>
          <a:prstGeom prst="rect">
            <a:avLst/>
          </a:prstGeom>
          <a:solidFill>
            <a:schemeClr val="accent2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Google Shape;222;p16"/>
          <p:cNvSpPr txBox="1">
            <a:spLocks noGrp="1"/>
          </p:cNvSpPr>
          <p:nvPr>
            <p:ph type="title"/>
          </p:nvPr>
        </p:nvSpPr>
        <p:spPr>
          <a:xfrm>
            <a:off x="3892916" y="2582250"/>
            <a:ext cx="4462200" cy="142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44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23" name="Google Shape;223;p16"/>
          <p:cNvSpPr txBox="1">
            <a:spLocks noGrp="1"/>
          </p:cNvSpPr>
          <p:nvPr>
            <p:ph type="title" idx="2" hasCustomPrompt="1"/>
          </p:nvPr>
        </p:nvSpPr>
        <p:spPr>
          <a:xfrm>
            <a:off x="6284223" y="639775"/>
            <a:ext cx="2070900" cy="144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10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24" name="Google Shape;224;p16"/>
          <p:cNvSpPr txBox="1">
            <a:spLocks noGrp="1"/>
          </p:cNvSpPr>
          <p:nvPr>
            <p:ph type="subTitle" idx="1"/>
          </p:nvPr>
        </p:nvSpPr>
        <p:spPr>
          <a:xfrm>
            <a:off x="3892916" y="4073525"/>
            <a:ext cx="4462200" cy="43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grpSp>
        <p:nvGrpSpPr>
          <p:cNvPr id="225" name="Google Shape;225;p16"/>
          <p:cNvGrpSpPr/>
          <p:nvPr/>
        </p:nvGrpSpPr>
        <p:grpSpPr>
          <a:xfrm rot="-5400000" flipH="1">
            <a:off x="2343805" y="-1685309"/>
            <a:ext cx="3589973" cy="1044767"/>
            <a:chOff x="-2333670" y="-733424"/>
            <a:chExt cx="4762500" cy="1386000"/>
          </a:xfrm>
        </p:grpSpPr>
        <p:sp>
          <p:nvSpPr>
            <p:cNvPr id="226" name="Google Shape;226;p16"/>
            <p:cNvSpPr/>
            <p:nvPr/>
          </p:nvSpPr>
          <p:spPr>
            <a:xfrm>
              <a:off x="-2333670" y="-733424"/>
              <a:ext cx="4762500" cy="13860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16"/>
            <p:cNvSpPr/>
            <p:nvPr/>
          </p:nvSpPr>
          <p:spPr>
            <a:xfrm>
              <a:off x="-2230633" y="-633287"/>
              <a:ext cx="4556400" cy="11856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16"/>
            <p:cNvSpPr/>
            <p:nvPr/>
          </p:nvSpPr>
          <p:spPr>
            <a:xfrm>
              <a:off x="-2096933" y="-520996"/>
              <a:ext cx="4288800" cy="9609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16"/>
            <p:cNvSpPr/>
            <p:nvPr/>
          </p:nvSpPr>
          <p:spPr>
            <a:xfrm>
              <a:off x="-1963100" y="-398076"/>
              <a:ext cx="4021200" cy="7152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0" name="Google Shape;230;p16"/>
          <p:cNvGrpSpPr/>
          <p:nvPr/>
        </p:nvGrpSpPr>
        <p:grpSpPr>
          <a:xfrm rot="10800000" flipH="1">
            <a:off x="6712067" y="4741241"/>
            <a:ext cx="3589972" cy="1044767"/>
            <a:chOff x="-2333670" y="-733424"/>
            <a:chExt cx="4762500" cy="1386000"/>
          </a:xfrm>
        </p:grpSpPr>
        <p:sp>
          <p:nvSpPr>
            <p:cNvPr id="231" name="Google Shape;231;p16"/>
            <p:cNvSpPr/>
            <p:nvPr/>
          </p:nvSpPr>
          <p:spPr>
            <a:xfrm>
              <a:off x="-2333670" y="-733424"/>
              <a:ext cx="4762500" cy="13860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16"/>
            <p:cNvSpPr/>
            <p:nvPr/>
          </p:nvSpPr>
          <p:spPr>
            <a:xfrm>
              <a:off x="-2230633" y="-633287"/>
              <a:ext cx="4556400" cy="11856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16"/>
            <p:cNvSpPr/>
            <p:nvPr/>
          </p:nvSpPr>
          <p:spPr>
            <a:xfrm>
              <a:off x="-2096933" y="-520996"/>
              <a:ext cx="4288800" cy="9609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16"/>
            <p:cNvSpPr/>
            <p:nvPr/>
          </p:nvSpPr>
          <p:spPr>
            <a:xfrm>
              <a:off x="-1963100" y="-398076"/>
              <a:ext cx="4021200" cy="7152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CUSTOM_3"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18"/>
          <p:cNvSpPr txBox="1">
            <a:spLocks noGrp="1"/>
          </p:cNvSpPr>
          <p:nvPr>
            <p:ph type="title"/>
          </p:nvPr>
        </p:nvSpPr>
        <p:spPr>
          <a:xfrm>
            <a:off x="720000" y="535000"/>
            <a:ext cx="7704000" cy="99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307" name="Google Shape;307;p18"/>
          <p:cNvSpPr/>
          <p:nvPr/>
        </p:nvSpPr>
        <p:spPr>
          <a:xfrm>
            <a:off x="0" y="75"/>
            <a:ext cx="291300" cy="5143500"/>
          </a:xfrm>
          <a:prstGeom prst="rect">
            <a:avLst/>
          </a:prstGeom>
          <a:solidFill>
            <a:schemeClr val="accent2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08" name="Google Shape;308;p18"/>
          <p:cNvGrpSpPr/>
          <p:nvPr/>
        </p:nvGrpSpPr>
        <p:grpSpPr>
          <a:xfrm rot="10800000">
            <a:off x="8576395" y="154391"/>
            <a:ext cx="3589973" cy="1044767"/>
            <a:chOff x="-2333670" y="-733424"/>
            <a:chExt cx="4762500" cy="1386000"/>
          </a:xfrm>
        </p:grpSpPr>
        <p:sp>
          <p:nvSpPr>
            <p:cNvPr id="309" name="Google Shape;309;p18"/>
            <p:cNvSpPr/>
            <p:nvPr/>
          </p:nvSpPr>
          <p:spPr>
            <a:xfrm>
              <a:off x="-2333670" y="-733424"/>
              <a:ext cx="4762500" cy="13860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10;p18"/>
            <p:cNvSpPr/>
            <p:nvPr/>
          </p:nvSpPr>
          <p:spPr>
            <a:xfrm>
              <a:off x="-2230633" y="-633287"/>
              <a:ext cx="4556400" cy="11856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11;p18"/>
            <p:cNvSpPr/>
            <p:nvPr/>
          </p:nvSpPr>
          <p:spPr>
            <a:xfrm>
              <a:off x="-2096933" y="-520996"/>
              <a:ext cx="4288800" cy="9609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312;p18"/>
            <p:cNvSpPr/>
            <p:nvPr/>
          </p:nvSpPr>
          <p:spPr>
            <a:xfrm>
              <a:off x="-1963100" y="-398076"/>
              <a:ext cx="4021200" cy="7152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CUSTOM_3_1"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4" name="Google Shape;314;p19"/>
          <p:cNvGrpSpPr/>
          <p:nvPr/>
        </p:nvGrpSpPr>
        <p:grpSpPr>
          <a:xfrm rot="10800000" flipH="1">
            <a:off x="-3022375" y="154316"/>
            <a:ext cx="3589973" cy="1044767"/>
            <a:chOff x="-2333670" y="-733424"/>
            <a:chExt cx="4762500" cy="1386000"/>
          </a:xfrm>
        </p:grpSpPr>
        <p:sp>
          <p:nvSpPr>
            <p:cNvPr id="315" name="Google Shape;315;p19"/>
            <p:cNvSpPr/>
            <p:nvPr/>
          </p:nvSpPr>
          <p:spPr>
            <a:xfrm>
              <a:off x="-2333670" y="-733424"/>
              <a:ext cx="4762500" cy="13860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316;p19"/>
            <p:cNvSpPr/>
            <p:nvPr/>
          </p:nvSpPr>
          <p:spPr>
            <a:xfrm>
              <a:off x="-2230633" y="-633287"/>
              <a:ext cx="4556400" cy="11856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19"/>
            <p:cNvSpPr/>
            <p:nvPr/>
          </p:nvSpPr>
          <p:spPr>
            <a:xfrm>
              <a:off x="-2096933" y="-520996"/>
              <a:ext cx="4288800" cy="9609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19"/>
            <p:cNvSpPr/>
            <p:nvPr/>
          </p:nvSpPr>
          <p:spPr>
            <a:xfrm>
              <a:off x="-1963100" y="-398076"/>
              <a:ext cx="4021200" cy="7152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19" name="Google Shape;319;p19"/>
          <p:cNvSpPr/>
          <p:nvPr/>
        </p:nvSpPr>
        <p:spPr>
          <a:xfrm>
            <a:off x="8852700" y="0"/>
            <a:ext cx="291300" cy="51435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0" name="Google Shape;320;p19"/>
          <p:cNvSpPr txBox="1">
            <a:spLocks noGrp="1"/>
          </p:cNvSpPr>
          <p:nvPr>
            <p:ph type="title"/>
          </p:nvPr>
        </p:nvSpPr>
        <p:spPr>
          <a:xfrm>
            <a:off x="720000" y="535000"/>
            <a:ext cx="7704000" cy="57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CUSTOM_3_1_1"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20"/>
          <p:cNvSpPr/>
          <p:nvPr/>
        </p:nvSpPr>
        <p:spPr>
          <a:xfrm>
            <a:off x="0" y="75"/>
            <a:ext cx="291300" cy="51435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3" name="Google Shape;323;p20"/>
          <p:cNvSpPr/>
          <p:nvPr/>
        </p:nvSpPr>
        <p:spPr>
          <a:xfrm>
            <a:off x="8852700" y="0"/>
            <a:ext cx="291300" cy="51435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24" name="Google Shape;324;p20"/>
          <p:cNvGrpSpPr/>
          <p:nvPr/>
        </p:nvGrpSpPr>
        <p:grpSpPr>
          <a:xfrm rot="5400000">
            <a:off x="7203370" y="-1407709"/>
            <a:ext cx="3589973" cy="1044767"/>
            <a:chOff x="-2333670" y="-733424"/>
            <a:chExt cx="4762500" cy="1386000"/>
          </a:xfrm>
        </p:grpSpPr>
        <p:sp>
          <p:nvSpPr>
            <p:cNvPr id="325" name="Google Shape;325;p20"/>
            <p:cNvSpPr/>
            <p:nvPr/>
          </p:nvSpPr>
          <p:spPr>
            <a:xfrm>
              <a:off x="-2333670" y="-733424"/>
              <a:ext cx="4762500" cy="13860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20"/>
            <p:cNvSpPr/>
            <p:nvPr/>
          </p:nvSpPr>
          <p:spPr>
            <a:xfrm>
              <a:off x="-2230633" y="-633287"/>
              <a:ext cx="4556400" cy="11856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20"/>
            <p:cNvSpPr/>
            <p:nvPr/>
          </p:nvSpPr>
          <p:spPr>
            <a:xfrm>
              <a:off x="-2096933" y="-520996"/>
              <a:ext cx="4288800" cy="9609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20"/>
            <p:cNvSpPr/>
            <p:nvPr/>
          </p:nvSpPr>
          <p:spPr>
            <a:xfrm>
              <a:off x="-1963100" y="-398076"/>
              <a:ext cx="4021200" cy="7152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29" name="Google Shape;329;p20"/>
          <p:cNvSpPr txBox="1">
            <a:spLocks noGrp="1"/>
          </p:cNvSpPr>
          <p:nvPr>
            <p:ph type="title"/>
          </p:nvPr>
        </p:nvSpPr>
        <p:spPr>
          <a:xfrm>
            <a:off x="720000" y="535000"/>
            <a:ext cx="7704000" cy="57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4">
  <p:cSld name="CUSTOM_3_1_1_1"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1" name="Google Shape;331;p21"/>
          <p:cNvGrpSpPr/>
          <p:nvPr/>
        </p:nvGrpSpPr>
        <p:grpSpPr>
          <a:xfrm rot="-5400000" flipH="1">
            <a:off x="7396461" y="-1285259"/>
            <a:ext cx="3589973" cy="1044767"/>
            <a:chOff x="-2333670" y="-733424"/>
            <a:chExt cx="4762500" cy="1386000"/>
          </a:xfrm>
        </p:grpSpPr>
        <p:sp>
          <p:nvSpPr>
            <p:cNvPr id="332" name="Google Shape;332;p21"/>
            <p:cNvSpPr/>
            <p:nvPr/>
          </p:nvSpPr>
          <p:spPr>
            <a:xfrm>
              <a:off x="-2333670" y="-733424"/>
              <a:ext cx="4762500" cy="13860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21"/>
            <p:cNvSpPr/>
            <p:nvPr/>
          </p:nvSpPr>
          <p:spPr>
            <a:xfrm>
              <a:off x="-2230633" y="-633287"/>
              <a:ext cx="4556400" cy="11856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21"/>
            <p:cNvSpPr/>
            <p:nvPr/>
          </p:nvSpPr>
          <p:spPr>
            <a:xfrm>
              <a:off x="-2096933" y="-520996"/>
              <a:ext cx="4288800" cy="9609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21"/>
            <p:cNvSpPr/>
            <p:nvPr/>
          </p:nvSpPr>
          <p:spPr>
            <a:xfrm>
              <a:off x="-1963100" y="-398076"/>
              <a:ext cx="4021200" cy="7152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6" name="Google Shape;336;p21"/>
          <p:cNvGrpSpPr/>
          <p:nvPr/>
        </p:nvGrpSpPr>
        <p:grpSpPr>
          <a:xfrm rot="10800000" flipH="1">
            <a:off x="-3012239" y="372341"/>
            <a:ext cx="3589973" cy="1044767"/>
            <a:chOff x="-2333670" y="-733424"/>
            <a:chExt cx="4762500" cy="1386000"/>
          </a:xfrm>
        </p:grpSpPr>
        <p:sp>
          <p:nvSpPr>
            <p:cNvPr id="337" name="Google Shape;337;p21"/>
            <p:cNvSpPr/>
            <p:nvPr/>
          </p:nvSpPr>
          <p:spPr>
            <a:xfrm>
              <a:off x="-2333670" y="-733424"/>
              <a:ext cx="4762500" cy="13860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21"/>
            <p:cNvSpPr/>
            <p:nvPr/>
          </p:nvSpPr>
          <p:spPr>
            <a:xfrm>
              <a:off x="-2230633" y="-633287"/>
              <a:ext cx="4556400" cy="11856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21"/>
            <p:cNvSpPr/>
            <p:nvPr/>
          </p:nvSpPr>
          <p:spPr>
            <a:xfrm>
              <a:off x="-2096933" y="-520996"/>
              <a:ext cx="4288800" cy="9609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21"/>
            <p:cNvSpPr/>
            <p:nvPr/>
          </p:nvSpPr>
          <p:spPr>
            <a:xfrm>
              <a:off x="-1963100" y="-398076"/>
              <a:ext cx="4021200" cy="7152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41" name="Google Shape;341;p21"/>
          <p:cNvSpPr/>
          <p:nvPr/>
        </p:nvSpPr>
        <p:spPr>
          <a:xfrm rot="-5400000" flipH="1">
            <a:off x="4431791" y="416400"/>
            <a:ext cx="291300" cy="9162900"/>
          </a:xfrm>
          <a:prstGeom prst="rect">
            <a:avLst/>
          </a:pr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2" name="Google Shape;342;p21"/>
          <p:cNvSpPr txBox="1">
            <a:spLocks noGrp="1"/>
          </p:cNvSpPr>
          <p:nvPr>
            <p:ph type="title"/>
          </p:nvPr>
        </p:nvSpPr>
        <p:spPr>
          <a:xfrm>
            <a:off x="720000" y="535000"/>
            <a:ext cx="7704000" cy="57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5">
  <p:cSld name="CUSTOM_3_1_1_1_1"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4" name="Google Shape;344;p22"/>
          <p:cNvGrpSpPr/>
          <p:nvPr/>
        </p:nvGrpSpPr>
        <p:grpSpPr>
          <a:xfrm rot="-5400000" flipH="1">
            <a:off x="7396461" y="-1285259"/>
            <a:ext cx="3589973" cy="1044767"/>
            <a:chOff x="-2333670" y="-733424"/>
            <a:chExt cx="4762500" cy="1386000"/>
          </a:xfrm>
        </p:grpSpPr>
        <p:sp>
          <p:nvSpPr>
            <p:cNvPr id="345" name="Google Shape;345;p22"/>
            <p:cNvSpPr/>
            <p:nvPr/>
          </p:nvSpPr>
          <p:spPr>
            <a:xfrm>
              <a:off x="-2333670" y="-733424"/>
              <a:ext cx="4762500" cy="13860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22"/>
            <p:cNvSpPr/>
            <p:nvPr/>
          </p:nvSpPr>
          <p:spPr>
            <a:xfrm>
              <a:off x="-2230633" y="-633287"/>
              <a:ext cx="4556400" cy="11856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22"/>
            <p:cNvSpPr/>
            <p:nvPr/>
          </p:nvSpPr>
          <p:spPr>
            <a:xfrm>
              <a:off x="-2096933" y="-520996"/>
              <a:ext cx="4288800" cy="9609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22"/>
            <p:cNvSpPr/>
            <p:nvPr/>
          </p:nvSpPr>
          <p:spPr>
            <a:xfrm>
              <a:off x="-1963100" y="-398076"/>
              <a:ext cx="4021200" cy="7152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49" name="Google Shape;349;p22"/>
          <p:cNvGrpSpPr/>
          <p:nvPr/>
        </p:nvGrpSpPr>
        <p:grpSpPr>
          <a:xfrm rot="10800000" flipH="1">
            <a:off x="-3012239" y="372341"/>
            <a:ext cx="3589973" cy="1044767"/>
            <a:chOff x="-2333670" y="-733424"/>
            <a:chExt cx="4762500" cy="1386000"/>
          </a:xfrm>
        </p:grpSpPr>
        <p:sp>
          <p:nvSpPr>
            <p:cNvPr id="350" name="Google Shape;350;p22"/>
            <p:cNvSpPr/>
            <p:nvPr/>
          </p:nvSpPr>
          <p:spPr>
            <a:xfrm>
              <a:off x="-2333670" y="-733424"/>
              <a:ext cx="4762500" cy="13860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22"/>
            <p:cNvSpPr/>
            <p:nvPr/>
          </p:nvSpPr>
          <p:spPr>
            <a:xfrm>
              <a:off x="-2230633" y="-633287"/>
              <a:ext cx="4556400" cy="11856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22"/>
            <p:cNvSpPr/>
            <p:nvPr/>
          </p:nvSpPr>
          <p:spPr>
            <a:xfrm>
              <a:off x="-2096933" y="-520996"/>
              <a:ext cx="4288800" cy="9609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22"/>
            <p:cNvSpPr/>
            <p:nvPr/>
          </p:nvSpPr>
          <p:spPr>
            <a:xfrm>
              <a:off x="-1963100" y="-398076"/>
              <a:ext cx="4021200" cy="7152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54" name="Google Shape;354;p22"/>
          <p:cNvSpPr/>
          <p:nvPr/>
        </p:nvSpPr>
        <p:spPr>
          <a:xfrm rot="-5400000" flipH="1">
            <a:off x="4431791" y="416400"/>
            <a:ext cx="291300" cy="91629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5" name="Google Shape;355;p22"/>
          <p:cNvSpPr txBox="1">
            <a:spLocks noGrp="1"/>
          </p:cNvSpPr>
          <p:nvPr>
            <p:ph type="title"/>
          </p:nvPr>
        </p:nvSpPr>
        <p:spPr>
          <a:xfrm>
            <a:off x="720000" y="535000"/>
            <a:ext cx="7704000" cy="57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">
  <p:cSld name="CUSTOM_2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24"/>
          <p:cNvSpPr txBox="1">
            <a:spLocks noGrp="1"/>
          </p:cNvSpPr>
          <p:nvPr>
            <p:ph type="body" idx="1"/>
          </p:nvPr>
        </p:nvSpPr>
        <p:spPr>
          <a:xfrm>
            <a:off x="2517000" y="1781125"/>
            <a:ext cx="4110000" cy="206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/>
            </a:lvl1pPr>
            <a:lvl2pPr marL="914400" lvl="1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366" name="Google Shape;366;p24"/>
          <p:cNvSpPr txBox="1">
            <a:spLocks noGrp="1"/>
          </p:cNvSpPr>
          <p:nvPr>
            <p:ph type="title"/>
          </p:nvPr>
        </p:nvSpPr>
        <p:spPr>
          <a:xfrm>
            <a:off x="720000" y="535000"/>
            <a:ext cx="7704000" cy="57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367" name="Google Shape;367;p24"/>
          <p:cNvSpPr/>
          <p:nvPr/>
        </p:nvSpPr>
        <p:spPr>
          <a:xfrm>
            <a:off x="0" y="75"/>
            <a:ext cx="291300" cy="51435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8" name="Google Shape;368;p24"/>
          <p:cNvSpPr/>
          <p:nvPr/>
        </p:nvSpPr>
        <p:spPr>
          <a:xfrm>
            <a:off x="8852700" y="0"/>
            <a:ext cx="291300" cy="5143500"/>
          </a:xfrm>
          <a:prstGeom prst="rect">
            <a:avLst/>
          </a:pr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69" name="Google Shape;369;p24"/>
          <p:cNvGrpSpPr/>
          <p:nvPr/>
        </p:nvGrpSpPr>
        <p:grpSpPr>
          <a:xfrm rot="10800000" flipH="1">
            <a:off x="2777014" y="4684691"/>
            <a:ext cx="3589973" cy="1044767"/>
            <a:chOff x="-2333670" y="-733424"/>
            <a:chExt cx="4762500" cy="1386000"/>
          </a:xfrm>
        </p:grpSpPr>
        <p:sp>
          <p:nvSpPr>
            <p:cNvPr id="370" name="Google Shape;370;p24"/>
            <p:cNvSpPr/>
            <p:nvPr/>
          </p:nvSpPr>
          <p:spPr>
            <a:xfrm>
              <a:off x="-2333670" y="-733424"/>
              <a:ext cx="4762500" cy="13860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24"/>
            <p:cNvSpPr/>
            <p:nvPr/>
          </p:nvSpPr>
          <p:spPr>
            <a:xfrm>
              <a:off x="-2230633" y="-633287"/>
              <a:ext cx="4556400" cy="11856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24"/>
            <p:cNvSpPr/>
            <p:nvPr/>
          </p:nvSpPr>
          <p:spPr>
            <a:xfrm>
              <a:off x="-2096933" y="-520996"/>
              <a:ext cx="4288800" cy="9609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24"/>
            <p:cNvSpPr/>
            <p:nvPr/>
          </p:nvSpPr>
          <p:spPr>
            <a:xfrm>
              <a:off x="-1963100" y="-398076"/>
              <a:ext cx="4021200" cy="7152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74" name="Google Shape;374;p24"/>
          <p:cNvGrpSpPr/>
          <p:nvPr/>
        </p:nvGrpSpPr>
        <p:grpSpPr>
          <a:xfrm rot="5400000">
            <a:off x="-1674992" y="-1285259"/>
            <a:ext cx="3589973" cy="1044767"/>
            <a:chOff x="-2333670" y="-733424"/>
            <a:chExt cx="4762500" cy="1386000"/>
          </a:xfrm>
        </p:grpSpPr>
        <p:sp>
          <p:nvSpPr>
            <p:cNvPr id="375" name="Google Shape;375;p24"/>
            <p:cNvSpPr/>
            <p:nvPr/>
          </p:nvSpPr>
          <p:spPr>
            <a:xfrm>
              <a:off x="-2333670" y="-733424"/>
              <a:ext cx="4762500" cy="13860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24"/>
            <p:cNvSpPr/>
            <p:nvPr/>
          </p:nvSpPr>
          <p:spPr>
            <a:xfrm>
              <a:off x="-2230633" y="-633287"/>
              <a:ext cx="4556400" cy="11856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24"/>
            <p:cNvSpPr/>
            <p:nvPr/>
          </p:nvSpPr>
          <p:spPr>
            <a:xfrm>
              <a:off x="-2096933" y="-520996"/>
              <a:ext cx="4288800" cy="9609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24"/>
            <p:cNvSpPr/>
            <p:nvPr/>
          </p:nvSpPr>
          <p:spPr>
            <a:xfrm>
              <a:off x="-1963100" y="-398076"/>
              <a:ext cx="4021200" cy="7152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BLANK_1_1_1_1"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29"/>
          <p:cNvSpPr txBox="1">
            <a:spLocks noGrp="1"/>
          </p:cNvSpPr>
          <p:nvPr>
            <p:ph type="title"/>
          </p:nvPr>
        </p:nvSpPr>
        <p:spPr>
          <a:xfrm>
            <a:off x="720000" y="535000"/>
            <a:ext cx="7704000" cy="57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449" name="Google Shape;449;p29"/>
          <p:cNvSpPr txBox="1">
            <a:spLocks noGrp="1"/>
          </p:cNvSpPr>
          <p:nvPr>
            <p:ph type="subTitle" idx="1"/>
          </p:nvPr>
        </p:nvSpPr>
        <p:spPr>
          <a:xfrm>
            <a:off x="1781131" y="1827250"/>
            <a:ext cx="2595900" cy="511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450" name="Google Shape;450;p29"/>
          <p:cNvSpPr txBox="1">
            <a:spLocks noGrp="1"/>
          </p:cNvSpPr>
          <p:nvPr>
            <p:ph type="subTitle" idx="2"/>
          </p:nvPr>
        </p:nvSpPr>
        <p:spPr>
          <a:xfrm>
            <a:off x="1781156" y="2239325"/>
            <a:ext cx="2595900" cy="57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451" name="Google Shape;451;p29"/>
          <p:cNvSpPr txBox="1">
            <a:spLocks noGrp="1"/>
          </p:cNvSpPr>
          <p:nvPr>
            <p:ph type="subTitle" idx="3"/>
          </p:nvPr>
        </p:nvSpPr>
        <p:spPr>
          <a:xfrm>
            <a:off x="4762469" y="1827250"/>
            <a:ext cx="2600400" cy="511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452" name="Google Shape;452;p29"/>
          <p:cNvSpPr txBox="1">
            <a:spLocks noGrp="1"/>
          </p:cNvSpPr>
          <p:nvPr>
            <p:ph type="subTitle" idx="4"/>
          </p:nvPr>
        </p:nvSpPr>
        <p:spPr>
          <a:xfrm>
            <a:off x="4762469" y="2239325"/>
            <a:ext cx="2600400" cy="57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453" name="Google Shape;453;p29"/>
          <p:cNvSpPr txBox="1">
            <a:spLocks noGrp="1"/>
          </p:cNvSpPr>
          <p:nvPr>
            <p:ph type="subTitle" idx="5"/>
          </p:nvPr>
        </p:nvSpPr>
        <p:spPr>
          <a:xfrm>
            <a:off x="1781131" y="3349525"/>
            <a:ext cx="2595900" cy="511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454" name="Google Shape;454;p29"/>
          <p:cNvSpPr txBox="1">
            <a:spLocks noGrp="1"/>
          </p:cNvSpPr>
          <p:nvPr>
            <p:ph type="subTitle" idx="6"/>
          </p:nvPr>
        </p:nvSpPr>
        <p:spPr>
          <a:xfrm>
            <a:off x="1781156" y="3761600"/>
            <a:ext cx="2595900" cy="57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455" name="Google Shape;455;p29"/>
          <p:cNvSpPr txBox="1">
            <a:spLocks noGrp="1"/>
          </p:cNvSpPr>
          <p:nvPr>
            <p:ph type="subTitle" idx="7"/>
          </p:nvPr>
        </p:nvSpPr>
        <p:spPr>
          <a:xfrm>
            <a:off x="4762469" y="3349525"/>
            <a:ext cx="2600400" cy="511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456" name="Google Shape;456;p29"/>
          <p:cNvSpPr txBox="1">
            <a:spLocks noGrp="1"/>
          </p:cNvSpPr>
          <p:nvPr>
            <p:ph type="subTitle" idx="8"/>
          </p:nvPr>
        </p:nvSpPr>
        <p:spPr>
          <a:xfrm>
            <a:off x="4762469" y="3761600"/>
            <a:ext cx="2600400" cy="57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457" name="Google Shape;457;p29"/>
          <p:cNvSpPr/>
          <p:nvPr/>
        </p:nvSpPr>
        <p:spPr>
          <a:xfrm>
            <a:off x="0" y="75"/>
            <a:ext cx="291300" cy="51435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8" name="Google Shape;458;p29"/>
          <p:cNvSpPr/>
          <p:nvPr/>
        </p:nvSpPr>
        <p:spPr>
          <a:xfrm>
            <a:off x="8852700" y="0"/>
            <a:ext cx="291300" cy="5143500"/>
          </a:xfrm>
          <a:prstGeom prst="rect">
            <a:avLst/>
          </a:prstGeom>
          <a:solidFill>
            <a:schemeClr val="accent2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59" name="Google Shape;459;p29"/>
          <p:cNvGrpSpPr/>
          <p:nvPr/>
        </p:nvGrpSpPr>
        <p:grpSpPr>
          <a:xfrm rot="5400000">
            <a:off x="-1674992" y="-1285259"/>
            <a:ext cx="3589973" cy="1044767"/>
            <a:chOff x="-2333670" y="-733424"/>
            <a:chExt cx="4762500" cy="1386000"/>
          </a:xfrm>
        </p:grpSpPr>
        <p:sp>
          <p:nvSpPr>
            <p:cNvPr id="460" name="Google Shape;460;p29"/>
            <p:cNvSpPr/>
            <p:nvPr/>
          </p:nvSpPr>
          <p:spPr>
            <a:xfrm>
              <a:off x="-2333670" y="-733424"/>
              <a:ext cx="4762500" cy="13860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p29"/>
            <p:cNvSpPr/>
            <p:nvPr/>
          </p:nvSpPr>
          <p:spPr>
            <a:xfrm>
              <a:off x="-2230633" y="-633287"/>
              <a:ext cx="4556400" cy="11856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462;p29"/>
            <p:cNvSpPr/>
            <p:nvPr/>
          </p:nvSpPr>
          <p:spPr>
            <a:xfrm>
              <a:off x="-2096933" y="-520996"/>
              <a:ext cx="4288800" cy="9609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" name="Google Shape;463;p29"/>
            <p:cNvSpPr/>
            <p:nvPr/>
          </p:nvSpPr>
          <p:spPr>
            <a:xfrm>
              <a:off x="-1963100" y="-398076"/>
              <a:ext cx="4021200" cy="7152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BLANK_1_1_1_1_1"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31"/>
          <p:cNvSpPr txBox="1">
            <a:spLocks noGrp="1"/>
          </p:cNvSpPr>
          <p:nvPr>
            <p:ph type="subTitle" idx="1"/>
          </p:nvPr>
        </p:nvSpPr>
        <p:spPr>
          <a:xfrm>
            <a:off x="793136" y="2310785"/>
            <a:ext cx="2082600" cy="484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488" name="Google Shape;488;p31"/>
          <p:cNvSpPr txBox="1">
            <a:spLocks noGrp="1"/>
          </p:cNvSpPr>
          <p:nvPr>
            <p:ph type="subTitle" idx="2"/>
          </p:nvPr>
        </p:nvSpPr>
        <p:spPr>
          <a:xfrm>
            <a:off x="3530700" y="2310785"/>
            <a:ext cx="2082600" cy="484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489" name="Google Shape;489;p31"/>
          <p:cNvSpPr txBox="1">
            <a:spLocks noGrp="1"/>
          </p:cNvSpPr>
          <p:nvPr>
            <p:ph type="subTitle" idx="3"/>
          </p:nvPr>
        </p:nvSpPr>
        <p:spPr>
          <a:xfrm>
            <a:off x="6268264" y="2310785"/>
            <a:ext cx="2082600" cy="484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490" name="Google Shape;490;p31"/>
          <p:cNvSpPr txBox="1">
            <a:spLocks noGrp="1"/>
          </p:cNvSpPr>
          <p:nvPr>
            <p:ph type="subTitle" idx="4"/>
          </p:nvPr>
        </p:nvSpPr>
        <p:spPr>
          <a:xfrm>
            <a:off x="795320" y="4123700"/>
            <a:ext cx="2082600" cy="484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491" name="Google Shape;491;p31"/>
          <p:cNvSpPr txBox="1">
            <a:spLocks noGrp="1"/>
          </p:cNvSpPr>
          <p:nvPr>
            <p:ph type="subTitle" idx="5"/>
          </p:nvPr>
        </p:nvSpPr>
        <p:spPr>
          <a:xfrm>
            <a:off x="3530700" y="4123700"/>
            <a:ext cx="2082600" cy="484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492" name="Google Shape;492;p31"/>
          <p:cNvSpPr txBox="1">
            <a:spLocks noGrp="1"/>
          </p:cNvSpPr>
          <p:nvPr>
            <p:ph type="subTitle" idx="6"/>
          </p:nvPr>
        </p:nvSpPr>
        <p:spPr>
          <a:xfrm>
            <a:off x="6266080" y="4123700"/>
            <a:ext cx="2082600" cy="484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493" name="Google Shape;493;p31"/>
          <p:cNvSpPr txBox="1">
            <a:spLocks noGrp="1"/>
          </p:cNvSpPr>
          <p:nvPr>
            <p:ph type="subTitle" idx="7"/>
          </p:nvPr>
        </p:nvSpPr>
        <p:spPr>
          <a:xfrm>
            <a:off x="793136" y="1927359"/>
            <a:ext cx="2082600" cy="484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494" name="Google Shape;494;p31"/>
          <p:cNvSpPr txBox="1">
            <a:spLocks noGrp="1"/>
          </p:cNvSpPr>
          <p:nvPr>
            <p:ph type="subTitle" idx="8"/>
          </p:nvPr>
        </p:nvSpPr>
        <p:spPr>
          <a:xfrm>
            <a:off x="3530700" y="1927359"/>
            <a:ext cx="2082600" cy="484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495" name="Google Shape;495;p31"/>
          <p:cNvSpPr txBox="1">
            <a:spLocks noGrp="1"/>
          </p:cNvSpPr>
          <p:nvPr>
            <p:ph type="subTitle" idx="9"/>
          </p:nvPr>
        </p:nvSpPr>
        <p:spPr>
          <a:xfrm>
            <a:off x="6268264" y="1927359"/>
            <a:ext cx="2082600" cy="484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496" name="Google Shape;496;p31"/>
          <p:cNvSpPr txBox="1">
            <a:spLocks noGrp="1"/>
          </p:cNvSpPr>
          <p:nvPr>
            <p:ph type="subTitle" idx="13"/>
          </p:nvPr>
        </p:nvSpPr>
        <p:spPr>
          <a:xfrm>
            <a:off x="790952" y="3735656"/>
            <a:ext cx="2082600" cy="484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497" name="Google Shape;497;p31"/>
          <p:cNvSpPr txBox="1">
            <a:spLocks noGrp="1"/>
          </p:cNvSpPr>
          <p:nvPr>
            <p:ph type="subTitle" idx="14"/>
          </p:nvPr>
        </p:nvSpPr>
        <p:spPr>
          <a:xfrm>
            <a:off x="3530700" y="3735656"/>
            <a:ext cx="2082600" cy="484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498" name="Google Shape;498;p31"/>
          <p:cNvSpPr txBox="1">
            <a:spLocks noGrp="1"/>
          </p:cNvSpPr>
          <p:nvPr>
            <p:ph type="subTitle" idx="15"/>
          </p:nvPr>
        </p:nvSpPr>
        <p:spPr>
          <a:xfrm>
            <a:off x="6270448" y="3735656"/>
            <a:ext cx="2082600" cy="484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499" name="Google Shape;499;p31"/>
          <p:cNvSpPr txBox="1">
            <a:spLocks noGrp="1"/>
          </p:cNvSpPr>
          <p:nvPr>
            <p:ph type="title"/>
          </p:nvPr>
        </p:nvSpPr>
        <p:spPr>
          <a:xfrm>
            <a:off x="720000" y="535000"/>
            <a:ext cx="7704000" cy="57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500" name="Google Shape;500;p31"/>
          <p:cNvSpPr/>
          <p:nvPr/>
        </p:nvSpPr>
        <p:spPr>
          <a:xfrm>
            <a:off x="0" y="75"/>
            <a:ext cx="291300" cy="5143500"/>
          </a:xfrm>
          <a:prstGeom prst="rect">
            <a:avLst/>
          </a:pr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1" name="Google Shape;501;p31"/>
          <p:cNvSpPr/>
          <p:nvPr/>
        </p:nvSpPr>
        <p:spPr>
          <a:xfrm>
            <a:off x="8852700" y="0"/>
            <a:ext cx="291300" cy="51435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02" name="Google Shape;502;p31"/>
          <p:cNvGrpSpPr/>
          <p:nvPr/>
        </p:nvGrpSpPr>
        <p:grpSpPr>
          <a:xfrm rot="5400000">
            <a:off x="-1674992" y="-1285259"/>
            <a:ext cx="3589973" cy="1044767"/>
            <a:chOff x="-2333670" y="-733424"/>
            <a:chExt cx="4762500" cy="1386000"/>
          </a:xfrm>
        </p:grpSpPr>
        <p:sp>
          <p:nvSpPr>
            <p:cNvPr id="503" name="Google Shape;503;p31"/>
            <p:cNvSpPr/>
            <p:nvPr/>
          </p:nvSpPr>
          <p:spPr>
            <a:xfrm>
              <a:off x="-2333670" y="-733424"/>
              <a:ext cx="4762500" cy="13860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31"/>
            <p:cNvSpPr/>
            <p:nvPr/>
          </p:nvSpPr>
          <p:spPr>
            <a:xfrm>
              <a:off x="-2230633" y="-633287"/>
              <a:ext cx="4556400" cy="11856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05;p31"/>
            <p:cNvSpPr/>
            <p:nvPr/>
          </p:nvSpPr>
          <p:spPr>
            <a:xfrm>
              <a:off x="-2096933" y="-520996"/>
              <a:ext cx="4288800" cy="9609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506;p31"/>
            <p:cNvSpPr/>
            <p:nvPr/>
          </p:nvSpPr>
          <p:spPr>
            <a:xfrm>
              <a:off x="-1963100" y="-398076"/>
              <a:ext cx="4021200" cy="7152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07" name="Google Shape;507;p31"/>
          <p:cNvGrpSpPr/>
          <p:nvPr/>
        </p:nvGrpSpPr>
        <p:grpSpPr>
          <a:xfrm rot="10800000">
            <a:off x="8505108" y="372341"/>
            <a:ext cx="3589973" cy="1044767"/>
            <a:chOff x="-2333670" y="-733424"/>
            <a:chExt cx="4762500" cy="1386000"/>
          </a:xfrm>
        </p:grpSpPr>
        <p:sp>
          <p:nvSpPr>
            <p:cNvPr id="508" name="Google Shape;508;p31"/>
            <p:cNvSpPr/>
            <p:nvPr/>
          </p:nvSpPr>
          <p:spPr>
            <a:xfrm>
              <a:off x="-2333670" y="-733424"/>
              <a:ext cx="4762500" cy="13860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31"/>
            <p:cNvSpPr/>
            <p:nvPr/>
          </p:nvSpPr>
          <p:spPr>
            <a:xfrm>
              <a:off x="-2230633" y="-633287"/>
              <a:ext cx="4556400" cy="11856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31"/>
            <p:cNvSpPr/>
            <p:nvPr/>
          </p:nvSpPr>
          <p:spPr>
            <a:xfrm>
              <a:off x="-2096933" y="-520996"/>
              <a:ext cx="4288800" cy="9609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511;p31"/>
            <p:cNvSpPr/>
            <p:nvPr/>
          </p:nvSpPr>
          <p:spPr>
            <a:xfrm>
              <a:off x="-1963100" y="-398076"/>
              <a:ext cx="4021200" cy="7152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BLANK_1_1_1_1_1_1"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p33"/>
          <p:cNvSpPr txBox="1">
            <a:spLocks noGrp="1"/>
          </p:cNvSpPr>
          <p:nvPr>
            <p:ph type="title" hasCustomPrompt="1"/>
          </p:nvPr>
        </p:nvSpPr>
        <p:spPr>
          <a:xfrm>
            <a:off x="715088" y="1001382"/>
            <a:ext cx="3164100" cy="82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53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538" name="Google Shape;538;p33"/>
          <p:cNvSpPr txBox="1">
            <a:spLocks noGrp="1"/>
          </p:cNvSpPr>
          <p:nvPr>
            <p:ph type="subTitle" idx="1"/>
          </p:nvPr>
        </p:nvSpPr>
        <p:spPr>
          <a:xfrm>
            <a:off x="715100" y="1782416"/>
            <a:ext cx="3164100" cy="37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539" name="Google Shape;539;p33"/>
          <p:cNvSpPr txBox="1">
            <a:spLocks noGrp="1"/>
          </p:cNvSpPr>
          <p:nvPr>
            <p:ph type="title" idx="2" hasCustomPrompt="1"/>
          </p:nvPr>
        </p:nvSpPr>
        <p:spPr>
          <a:xfrm>
            <a:off x="715088" y="2990924"/>
            <a:ext cx="3164100" cy="82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53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540" name="Google Shape;540;p33"/>
          <p:cNvSpPr txBox="1">
            <a:spLocks noGrp="1"/>
          </p:cNvSpPr>
          <p:nvPr>
            <p:ph type="subTitle" idx="3"/>
          </p:nvPr>
        </p:nvSpPr>
        <p:spPr>
          <a:xfrm>
            <a:off x="715100" y="3771918"/>
            <a:ext cx="3164100" cy="37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541" name="Google Shape;541;p33"/>
          <p:cNvSpPr txBox="1">
            <a:spLocks noGrp="1"/>
          </p:cNvSpPr>
          <p:nvPr>
            <p:ph type="title" idx="4" hasCustomPrompt="1"/>
          </p:nvPr>
        </p:nvSpPr>
        <p:spPr>
          <a:xfrm>
            <a:off x="5264788" y="1001382"/>
            <a:ext cx="3164100" cy="82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53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542" name="Google Shape;542;p33"/>
          <p:cNvSpPr txBox="1">
            <a:spLocks noGrp="1"/>
          </p:cNvSpPr>
          <p:nvPr>
            <p:ph type="subTitle" idx="5"/>
          </p:nvPr>
        </p:nvSpPr>
        <p:spPr>
          <a:xfrm>
            <a:off x="5264800" y="1782416"/>
            <a:ext cx="3164100" cy="37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543" name="Google Shape;543;p33"/>
          <p:cNvSpPr txBox="1">
            <a:spLocks noGrp="1"/>
          </p:cNvSpPr>
          <p:nvPr>
            <p:ph type="title" idx="6" hasCustomPrompt="1"/>
          </p:nvPr>
        </p:nvSpPr>
        <p:spPr>
          <a:xfrm>
            <a:off x="5264788" y="2990924"/>
            <a:ext cx="3164100" cy="82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53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544" name="Google Shape;544;p33"/>
          <p:cNvSpPr txBox="1">
            <a:spLocks noGrp="1"/>
          </p:cNvSpPr>
          <p:nvPr>
            <p:ph type="subTitle" idx="7"/>
          </p:nvPr>
        </p:nvSpPr>
        <p:spPr>
          <a:xfrm>
            <a:off x="5264800" y="3771918"/>
            <a:ext cx="3164100" cy="37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545" name="Google Shape;545;p33"/>
          <p:cNvSpPr/>
          <p:nvPr/>
        </p:nvSpPr>
        <p:spPr>
          <a:xfrm>
            <a:off x="0" y="75"/>
            <a:ext cx="291300" cy="51435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6" name="Google Shape;546;p33"/>
          <p:cNvSpPr/>
          <p:nvPr/>
        </p:nvSpPr>
        <p:spPr>
          <a:xfrm>
            <a:off x="8852700" y="0"/>
            <a:ext cx="291300" cy="5143500"/>
          </a:xfrm>
          <a:prstGeom prst="rect">
            <a:avLst/>
          </a:prstGeom>
          <a:solidFill>
            <a:schemeClr val="accent2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47" name="Google Shape;547;p33"/>
          <p:cNvGrpSpPr/>
          <p:nvPr/>
        </p:nvGrpSpPr>
        <p:grpSpPr>
          <a:xfrm rot="-5400000">
            <a:off x="2777014" y="-1728958"/>
            <a:ext cx="3589973" cy="1044767"/>
            <a:chOff x="-2333670" y="-733424"/>
            <a:chExt cx="4762500" cy="1386000"/>
          </a:xfrm>
        </p:grpSpPr>
        <p:sp>
          <p:nvSpPr>
            <p:cNvPr id="548" name="Google Shape;548;p33"/>
            <p:cNvSpPr/>
            <p:nvPr/>
          </p:nvSpPr>
          <p:spPr>
            <a:xfrm>
              <a:off x="-2333670" y="-733424"/>
              <a:ext cx="4762500" cy="13860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Google Shape;549;p33"/>
            <p:cNvSpPr/>
            <p:nvPr/>
          </p:nvSpPr>
          <p:spPr>
            <a:xfrm>
              <a:off x="-2230633" y="-633287"/>
              <a:ext cx="4556400" cy="11856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" name="Google Shape;550;p33"/>
            <p:cNvSpPr/>
            <p:nvPr/>
          </p:nvSpPr>
          <p:spPr>
            <a:xfrm>
              <a:off x="-2096933" y="-520996"/>
              <a:ext cx="4288800" cy="9609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551;p33"/>
            <p:cNvSpPr/>
            <p:nvPr/>
          </p:nvSpPr>
          <p:spPr>
            <a:xfrm>
              <a:off x="-1963100" y="-398076"/>
              <a:ext cx="4021200" cy="7152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52" name="Google Shape;552;p33"/>
          <p:cNvGrpSpPr/>
          <p:nvPr/>
        </p:nvGrpSpPr>
        <p:grpSpPr>
          <a:xfrm rot="-5400000">
            <a:off x="2777014" y="5827692"/>
            <a:ext cx="3589973" cy="1044767"/>
            <a:chOff x="-2333670" y="-733424"/>
            <a:chExt cx="4762500" cy="1386000"/>
          </a:xfrm>
        </p:grpSpPr>
        <p:sp>
          <p:nvSpPr>
            <p:cNvPr id="553" name="Google Shape;553;p33"/>
            <p:cNvSpPr/>
            <p:nvPr/>
          </p:nvSpPr>
          <p:spPr>
            <a:xfrm>
              <a:off x="-2333670" y="-733424"/>
              <a:ext cx="4762500" cy="13860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554;p33"/>
            <p:cNvSpPr/>
            <p:nvPr/>
          </p:nvSpPr>
          <p:spPr>
            <a:xfrm>
              <a:off x="-2230633" y="-633287"/>
              <a:ext cx="4556400" cy="11856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555;p33"/>
            <p:cNvSpPr/>
            <p:nvPr/>
          </p:nvSpPr>
          <p:spPr>
            <a:xfrm>
              <a:off x="-2096933" y="-520996"/>
              <a:ext cx="4288800" cy="9609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33"/>
            <p:cNvSpPr/>
            <p:nvPr/>
          </p:nvSpPr>
          <p:spPr>
            <a:xfrm>
              <a:off x="-1963100" y="-398076"/>
              <a:ext cx="4021200" cy="7152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BLANK_1_1_1_1_1_1_2">
    <p:spTree>
      <p:nvGrpSpPr>
        <p:cNvPr id="1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p35"/>
          <p:cNvSpPr txBox="1">
            <a:spLocks noGrp="1"/>
          </p:cNvSpPr>
          <p:nvPr>
            <p:ph type="ctrTitle"/>
          </p:nvPr>
        </p:nvSpPr>
        <p:spPr>
          <a:xfrm>
            <a:off x="4204850" y="535025"/>
            <a:ext cx="3800400" cy="99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82" name="Google Shape;582;p35"/>
          <p:cNvSpPr txBox="1">
            <a:spLocks noGrp="1"/>
          </p:cNvSpPr>
          <p:nvPr>
            <p:ph type="subTitle" idx="1"/>
          </p:nvPr>
        </p:nvSpPr>
        <p:spPr>
          <a:xfrm>
            <a:off x="4200525" y="1447825"/>
            <a:ext cx="3809400" cy="119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583" name="Google Shape;583;p35"/>
          <p:cNvSpPr txBox="1"/>
          <p:nvPr/>
        </p:nvSpPr>
        <p:spPr>
          <a:xfrm>
            <a:off x="4200525" y="3581425"/>
            <a:ext cx="38094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CREDITS: This presentation template was created by </a:t>
            </a:r>
            <a:r>
              <a:rPr lang="en" sz="1100" b="1">
                <a:solidFill>
                  <a:schemeClr val="dk1"/>
                </a:solidFill>
                <a:uFill>
                  <a:noFill/>
                </a:uFill>
                <a:latin typeface="Open Sans"/>
                <a:ea typeface="Open Sans"/>
                <a:cs typeface="Open Sans"/>
                <a:sym typeface="Open San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, and includes icons by </a:t>
            </a:r>
            <a:r>
              <a:rPr lang="en" sz="1100" b="1">
                <a:solidFill>
                  <a:schemeClr val="dk1"/>
                </a:solidFill>
                <a:uFill>
                  <a:noFill/>
                </a:uFill>
                <a:latin typeface="Open Sans"/>
                <a:ea typeface="Open Sans"/>
                <a:cs typeface="Open Sans"/>
                <a:sym typeface="Open San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1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" sz="1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and infographics &amp; images by </a:t>
            </a:r>
            <a:r>
              <a:rPr lang="en" sz="1100" b="1">
                <a:solidFill>
                  <a:schemeClr val="dk1"/>
                </a:solidFill>
                <a:uFill>
                  <a:noFill/>
                </a:uFill>
                <a:latin typeface="Open Sans"/>
                <a:ea typeface="Open Sans"/>
                <a:cs typeface="Open Sans"/>
                <a:sym typeface="Open San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endParaRPr sz="1100" b="1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84" name="Google Shape;584;p35"/>
          <p:cNvSpPr/>
          <p:nvPr/>
        </p:nvSpPr>
        <p:spPr>
          <a:xfrm>
            <a:off x="8852700" y="0"/>
            <a:ext cx="291300" cy="51435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85" name="Google Shape;585;p35"/>
          <p:cNvGrpSpPr/>
          <p:nvPr/>
        </p:nvGrpSpPr>
        <p:grpSpPr>
          <a:xfrm rot="5400000">
            <a:off x="6496005" y="-1319374"/>
            <a:ext cx="4762500" cy="1386000"/>
            <a:chOff x="-2333670" y="-733424"/>
            <a:chExt cx="4762500" cy="1386000"/>
          </a:xfrm>
        </p:grpSpPr>
        <p:sp>
          <p:nvSpPr>
            <p:cNvPr id="586" name="Google Shape;586;p35"/>
            <p:cNvSpPr/>
            <p:nvPr/>
          </p:nvSpPr>
          <p:spPr>
            <a:xfrm>
              <a:off x="-2333670" y="-733424"/>
              <a:ext cx="4762500" cy="13860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" name="Google Shape;587;p35"/>
            <p:cNvSpPr/>
            <p:nvPr/>
          </p:nvSpPr>
          <p:spPr>
            <a:xfrm>
              <a:off x="-2230633" y="-633287"/>
              <a:ext cx="4556400" cy="11856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" name="Google Shape;588;p35"/>
            <p:cNvSpPr/>
            <p:nvPr/>
          </p:nvSpPr>
          <p:spPr>
            <a:xfrm>
              <a:off x="-2096933" y="-520996"/>
              <a:ext cx="4288800" cy="9609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" name="Google Shape;589;p35"/>
            <p:cNvSpPr/>
            <p:nvPr/>
          </p:nvSpPr>
          <p:spPr>
            <a:xfrm>
              <a:off x="-1963100" y="-398076"/>
              <a:ext cx="4021200" cy="7152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90" name="Google Shape;590;p35"/>
          <p:cNvGrpSpPr/>
          <p:nvPr/>
        </p:nvGrpSpPr>
        <p:grpSpPr>
          <a:xfrm rot="10800000" flipH="1">
            <a:off x="4310239" y="4754891"/>
            <a:ext cx="3589973" cy="1044767"/>
            <a:chOff x="-2333670" y="-733424"/>
            <a:chExt cx="4762500" cy="1386000"/>
          </a:xfrm>
        </p:grpSpPr>
        <p:sp>
          <p:nvSpPr>
            <p:cNvPr id="591" name="Google Shape;591;p35"/>
            <p:cNvSpPr/>
            <p:nvPr/>
          </p:nvSpPr>
          <p:spPr>
            <a:xfrm>
              <a:off x="-2333670" y="-733424"/>
              <a:ext cx="4762500" cy="13860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592;p35"/>
            <p:cNvSpPr/>
            <p:nvPr/>
          </p:nvSpPr>
          <p:spPr>
            <a:xfrm>
              <a:off x="-2230633" y="-633287"/>
              <a:ext cx="4556400" cy="11856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593;p35"/>
            <p:cNvSpPr/>
            <p:nvPr/>
          </p:nvSpPr>
          <p:spPr>
            <a:xfrm>
              <a:off x="-2096933" y="-520996"/>
              <a:ext cx="4288800" cy="9609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594;p35"/>
            <p:cNvSpPr/>
            <p:nvPr/>
          </p:nvSpPr>
          <p:spPr>
            <a:xfrm>
              <a:off x="-1963100" y="-398076"/>
              <a:ext cx="4021200" cy="7152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6" name="Google Shape;596;p36"/>
          <p:cNvGrpSpPr/>
          <p:nvPr/>
        </p:nvGrpSpPr>
        <p:grpSpPr>
          <a:xfrm rot="5400000">
            <a:off x="-1827392" y="-1285259"/>
            <a:ext cx="3589973" cy="1044767"/>
            <a:chOff x="-2333670" y="-733424"/>
            <a:chExt cx="4762500" cy="1386000"/>
          </a:xfrm>
        </p:grpSpPr>
        <p:sp>
          <p:nvSpPr>
            <p:cNvPr id="597" name="Google Shape;597;p36"/>
            <p:cNvSpPr/>
            <p:nvPr/>
          </p:nvSpPr>
          <p:spPr>
            <a:xfrm>
              <a:off x="-2333670" y="-733424"/>
              <a:ext cx="4762500" cy="13860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598;p36"/>
            <p:cNvSpPr/>
            <p:nvPr/>
          </p:nvSpPr>
          <p:spPr>
            <a:xfrm>
              <a:off x="-2230633" y="-633287"/>
              <a:ext cx="4556400" cy="11856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599;p36"/>
            <p:cNvSpPr/>
            <p:nvPr/>
          </p:nvSpPr>
          <p:spPr>
            <a:xfrm>
              <a:off x="-2096933" y="-520996"/>
              <a:ext cx="4288800" cy="9609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600;p36"/>
            <p:cNvSpPr/>
            <p:nvPr/>
          </p:nvSpPr>
          <p:spPr>
            <a:xfrm>
              <a:off x="-1963100" y="-398076"/>
              <a:ext cx="4021200" cy="7152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01" name="Google Shape;601;p36"/>
          <p:cNvGrpSpPr/>
          <p:nvPr/>
        </p:nvGrpSpPr>
        <p:grpSpPr>
          <a:xfrm rot="10800000">
            <a:off x="8581308" y="372341"/>
            <a:ext cx="3589973" cy="1044767"/>
            <a:chOff x="-2333670" y="-733424"/>
            <a:chExt cx="4762500" cy="1386000"/>
          </a:xfrm>
        </p:grpSpPr>
        <p:sp>
          <p:nvSpPr>
            <p:cNvPr id="602" name="Google Shape;602;p36"/>
            <p:cNvSpPr/>
            <p:nvPr/>
          </p:nvSpPr>
          <p:spPr>
            <a:xfrm>
              <a:off x="-2333670" y="-733424"/>
              <a:ext cx="4762500" cy="13860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36"/>
            <p:cNvSpPr/>
            <p:nvPr/>
          </p:nvSpPr>
          <p:spPr>
            <a:xfrm>
              <a:off x="-2230633" y="-633287"/>
              <a:ext cx="4556400" cy="11856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36"/>
            <p:cNvSpPr/>
            <p:nvPr/>
          </p:nvSpPr>
          <p:spPr>
            <a:xfrm>
              <a:off x="-2096933" y="-520996"/>
              <a:ext cx="4288800" cy="9609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605;p36"/>
            <p:cNvSpPr/>
            <p:nvPr/>
          </p:nvSpPr>
          <p:spPr>
            <a:xfrm>
              <a:off x="-1963100" y="-398076"/>
              <a:ext cx="4021200" cy="7152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06" name="Google Shape;606;p36"/>
          <p:cNvSpPr/>
          <p:nvPr/>
        </p:nvSpPr>
        <p:spPr>
          <a:xfrm rot="5400000">
            <a:off x="4435950" y="416400"/>
            <a:ext cx="291300" cy="9162900"/>
          </a:xfrm>
          <a:prstGeom prst="rect">
            <a:avLst/>
          </a:prstGeom>
          <a:solidFill>
            <a:schemeClr val="accent2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_1_1_1_1_1_1_1"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37"/>
          <p:cNvSpPr/>
          <p:nvPr/>
        </p:nvSpPr>
        <p:spPr>
          <a:xfrm>
            <a:off x="0" y="75"/>
            <a:ext cx="291300" cy="51435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9" name="Google Shape;609;p37"/>
          <p:cNvSpPr/>
          <p:nvPr/>
        </p:nvSpPr>
        <p:spPr>
          <a:xfrm>
            <a:off x="8852700" y="0"/>
            <a:ext cx="291300" cy="5143500"/>
          </a:xfrm>
          <a:prstGeom prst="rect">
            <a:avLst/>
          </a:prstGeom>
          <a:solidFill>
            <a:schemeClr val="accent2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10" name="Google Shape;610;p37"/>
          <p:cNvGrpSpPr/>
          <p:nvPr/>
        </p:nvGrpSpPr>
        <p:grpSpPr>
          <a:xfrm rot="5400000">
            <a:off x="7203370" y="-1407709"/>
            <a:ext cx="3589973" cy="1044767"/>
            <a:chOff x="-2333670" y="-733424"/>
            <a:chExt cx="4762500" cy="1386000"/>
          </a:xfrm>
        </p:grpSpPr>
        <p:sp>
          <p:nvSpPr>
            <p:cNvPr id="611" name="Google Shape;611;p37"/>
            <p:cNvSpPr/>
            <p:nvPr/>
          </p:nvSpPr>
          <p:spPr>
            <a:xfrm>
              <a:off x="-2333670" y="-733424"/>
              <a:ext cx="4762500" cy="13860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612;p37"/>
            <p:cNvSpPr/>
            <p:nvPr/>
          </p:nvSpPr>
          <p:spPr>
            <a:xfrm>
              <a:off x="-2230633" y="-633287"/>
              <a:ext cx="4556400" cy="11856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Google Shape;613;p37"/>
            <p:cNvSpPr/>
            <p:nvPr/>
          </p:nvSpPr>
          <p:spPr>
            <a:xfrm>
              <a:off x="-2096933" y="-520996"/>
              <a:ext cx="4288800" cy="9609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Google Shape;614;p37"/>
            <p:cNvSpPr/>
            <p:nvPr/>
          </p:nvSpPr>
          <p:spPr>
            <a:xfrm>
              <a:off x="-1963100" y="-398076"/>
              <a:ext cx="4021200" cy="7152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LANK_1_1_1_1_1_1_1_1_1">
    <p:spTree>
      <p:nvGrpSpPr>
        <p:cNvPr id="1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p38"/>
          <p:cNvSpPr/>
          <p:nvPr/>
        </p:nvSpPr>
        <p:spPr>
          <a:xfrm>
            <a:off x="8852700" y="0"/>
            <a:ext cx="291300" cy="51435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17" name="Google Shape;617;p38"/>
          <p:cNvGrpSpPr/>
          <p:nvPr/>
        </p:nvGrpSpPr>
        <p:grpSpPr>
          <a:xfrm rot="5400000">
            <a:off x="-1827392" y="-1285259"/>
            <a:ext cx="3589973" cy="1044767"/>
            <a:chOff x="-2333670" y="-733424"/>
            <a:chExt cx="4762500" cy="1386000"/>
          </a:xfrm>
        </p:grpSpPr>
        <p:sp>
          <p:nvSpPr>
            <p:cNvPr id="618" name="Google Shape;618;p38"/>
            <p:cNvSpPr/>
            <p:nvPr/>
          </p:nvSpPr>
          <p:spPr>
            <a:xfrm>
              <a:off x="-2333670" y="-733424"/>
              <a:ext cx="4762500" cy="13860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" name="Google Shape;619;p38"/>
            <p:cNvSpPr/>
            <p:nvPr/>
          </p:nvSpPr>
          <p:spPr>
            <a:xfrm>
              <a:off x="-2230633" y="-633287"/>
              <a:ext cx="4556400" cy="11856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" name="Google Shape;620;p38"/>
            <p:cNvSpPr/>
            <p:nvPr/>
          </p:nvSpPr>
          <p:spPr>
            <a:xfrm>
              <a:off x="-2096933" y="-520996"/>
              <a:ext cx="4288800" cy="9609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" name="Google Shape;621;p38"/>
            <p:cNvSpPr/>
            <p:nvPr/>
          </p:nvSpPr>
          <p:spPr>
            <a:xfrm>
              <a:off x="-1963100" y="-398076"/>
              <a:ext cx="4021200" cy="7152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BLANK_1_1_1_1_1_1_1_1_1_1">
    <p:spTree>
      <p:nvGrpSpPr>
        <p:cNvPr id="1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Google Shape;623;p39"/>
          <p:cNvSpPr/>
          <p:nvPr/>
        </p:nvSpPr>
        <p:spPr>
          <a:xfrm flipH="1">
            <a:off x="-21389" y="0"/>
            <a:ext cx="291300" cy="5143500"/>
          </a:xfrm>
          <a:prstGeom prst="rect">
            <a:avLst/>
          </a:pr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24" name="Google Shape;624;p39"/>
          <p:cNvGrpSpPr/>
          <p:nvPr/>
        </p:nvGrpSpPr>
        <p:grpSpPr>
          <a:xfrm rot="-5400000" flipH="1">
            <a:off x="7360030" y="-1285259"/>
            <a:ext cx="3589973" cy="1044767"/>
            <a:chOff x="-2333670" y="-733424"/>
            <a:chExt cx="4762500" cy="1386000"/>
          </a:xfrm>
        </p:grpSpPr>
        <p:sp>
          <p:nvSpPr>
            <p:cNvPr id="625" name="Google Shape;625;p39"/>
            <p:cNvSpPr/>
            <p:nvPr/>
          </p:nvSpPr>
          <p:spPr>
            <a:xfrm>
              <a:off x="-2333670" y="-733424"/>
              <a:ext cx="4762500" cy="13860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" name="Google Shape;626;p39"/>
            <p:cNvSpPr/>
            <p:nvPr/>
          </p:nvSpPr>
          <p:spPr>
            <a:xfrm>
              <a:off x="-2230633" y="-633287"/>
              <a:ext cx="4556400" cy="11856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" name="Google Shape;627;p39"/>
            <p:cNvSpPr/>
            <p:nvPr/>
          </p:nvSpPr>
          <p:spPr>
            <a:xfrm>
              <a:off x="-2096933" y="-520996"/>
              <a:ext cx="4288800" cy="9609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" name="Google Shape;628;p39"/>
            <p:cNvSpPr/>
            <p:nvPr/>
          </p:nvSpPr>
          <p:spPr>
            <a:xfrm>
              <a:off x="-1963100" y="-398076"/>
              <a:ext cx="4021200" cy="7152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900" cy="5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Raleway Black"/>
              <a:buNone/>
              <a:defRPr sz="3200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5100" y="1152475"/>
            <a:ext cx="7713900" cy="34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Char char="●"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Char char="○"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Char char="■"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Char char="●"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Char char="○"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Char char="■"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Char char="●"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Char char="○"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3048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200"/>
              <a:buFont typeface="Open Sans"/>
              <a:buChar char="■"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5" r:id="rId5"/>
    <p:sldLayoutId id="2147483657" r:id="rId6"/>
    <p:sldLayoutId id="2147483658" r:id="rId7"/>
    <p:sldLayoutId id="2147483660" r:id="rId8"/>
    <p:sldLayoutId id="2147483661" r:id="rId9"/>
    <p:sldLayoutId id="2147483662" r:id="rId10"/>
    <p:sldLayoutId id="2147483664" r:id="rId11"/>
    <p:sldLayoutId id="2147483665" r:id="rId12"/>
    <p:sldLayoutId id="2147483666" r:id="rId13"/>
    <p:sldLayoutId id="2147483667" r:id="rId14"/>
    <p:sldLayoutId id="2147483668" r:id="rId15"/>
    <p:sldLayoutId id="2147483670" r:id="rId16"/>
    <p:sldLayoutId id="2147483675" r:id="rId17"/>
    <p:sldLayoutId id="2147483677" r:id="rId18"/>
    <p:sldLayoutId id="2147483679" r:id="rId19"/>
    <p:sldLayoutId id="2147483681" r:id="rId20"/>
    <p:sldLayoutId id="2147483682" r:id="rId21"/>
    <p:sldLayoutId id="2147483683" r:id="rId22"/>
    <p:sldLayoutId id="2147483684" r:id="rId23"/>
    <p:sldLayoutId id="2147483685" r:id="rId24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" Target="slide27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24.xml"/><Relationship Id="rId3" Type="http://schemas.openxmlformats.org/officeDocument/2006/relationships/slide" Target="slide3.xml"/><Relationship Id="rId7" Type="http://schemas.openxmlformats.org/officeDocument/2006/relationships/slide" Target="slide2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slide" Target="slide18.xml"/><Relationship Id="rId5" Type="http://schemas.openxmlformats.org/officeDocument/2006/relationships/slide" Target="slide10.xml"/><Relationship Id="rId4" Type="http://schemas.openxmlformats.org/officeDocument/2006/relationships/slide" Target="slide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28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4" Type="http://schemas.openxmlformats.org/officeDocument/2006/relationships/audio" Target="../media/audio1.wav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29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.png"/><Relationship Id="rId4" Type="http://schemas.openxmlformats.org/officeDocument/2006/relationships/audio" Target="../media/audio1.wav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30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6.png"/><Relationship Id="rId4" Type="http://schemas.openxmlformats.org/officeDocument/2006/relationships/audio" Target="../media/audio1.wav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0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31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Relationship Id="rId6" Type="http://schemas.openxmlformats.org/officeDocument/2006/relationships/slide" Target="slide2.xml"/><Relationship Id="rId5" Type="http://schemas.openxmlformats.org/officeDocument/2006/relationships/image" Target="../media/image11.gif"/><Relationship Id="rId4" Type="http://schemas.openxmlformats.org/officeDocument/2006/relationships/audio" Target="../media/audio1.wav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9D5AD74-BFA0-4CA4-B6EF-91BF780A8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45910" y="894337"/>
            <a:ext cx="4201200" cy="1585252"/>
          </a:xfrm>
        </p:spPr>
        <p:txBody>
          <a:bodyPr/>
          <a:lstStyle/>
          <a:p>
            <a:r>
              <a:rPr lang="en-US" dirty="0"/>
              <a:t>ELEKTROS </a:t>
            </a:r>
            <a:br>
              <a:rPr lang="en-US" dirty="0"/>
            </a:br>
            <a:r>
              <a:rPr lang="en-US" dirty="0"/>
              <a:t>SROVĖ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51AF1B0A-8B4C-35C9-657C-AA73883DD1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45910" y="2571750"/>
            <a:ext cx="4201200" cy="1061100"/>
          </a:xfrm>
        </p:spPr>
        <p:txBody>
          <a:bodyPr/>
          <a:lstStyle/>
          <a:p>
            <a:r>
              <a:rPr lang="en-US" dirty="0" err="1"/>
              <a:t>Projektą</a:t>
            </a:r>
            <a:r>
              <a:rPr lang="en-US" dirty="0"/>
              <a:t> </a:t>
            </a:r>
            <a:r>
              <a:rPr lang="en-US" dirty="0" err="1"/>
              <a:t>paruošė</a:t>
            </a:r>
            <a:r>
              <a:rPr lang="en-US" dirty="0"/>
              <a:t> </a:t>
            </a:r>
            <a:r>
              <a:rPr lang="en-US" dirty="0" err="1"/>
              <a:t>Kauno</a:t>
            </a:r>
            <a:r>
              <a:rPr lang="en-US" dirty="0"/>
              <a:t> </a:t>
            </a:r>
            <a:r>
              <a:rPr lang="en-US" dirty="0" err="1"/>
              <a:t>jėzuitų</a:t>
            </a:r>
            <a:r>
              <a:rPr lang="en-US" dirty="0"/>
              <a:t> </a:t>
            </a:r>
            <a:r>
              <a:rPr lang="en-US" dirty="0" err="1"/>
              <a:t>gimnazijos</a:t>
            </a:r>
            <a:r>
              <a:rPr lang="en-US" dirty="0"/>
              <a:t> 7c </a:t>
            </a:r>
            <a:r>
              <a:rPr lang="en-US" dirty="0" err="1"/>
              <a:t>klasės</a:t>
            </a:r>
            <a:r>
              <a:rPr lang="en-US" dirty="0"/>
              <a:t> </a:t>
            </a:r>
            <a:r>
              <a:rPr lang="en-US" dirty="0" err="1"/>
              <a:t>mokinės</a:t>
            </a:r>
            <a:r>
              <a:rPr lang="en-US" dirty="0"/>
              <a:t> </a:t>
            </a:r>
            <a:r>
              <a:rPr lang="en-US" dirty="0" err="1"/>
              <a:t>Morta</a:t>
            </a:r>
            <a:r>
              <a:rPr lang="en-US" dirty="0"/>
              <a:t> </a:t>
            </a:r>
            <a:r>
              <a:rPr lang="en-US" dirty="0" err="1"/>
              <a:t>Bazaraitė</a:t>
            </a:r>
            <a:r>
              <a:rPr lang="en-US" dirty="0"/>
              <a:t> </a:t>
            </a:r>
            <a:r>
              <a:rPr lang="en-US" dirty="0" err="1"/>
              <a:t>ir</a:t>
            </a:r>
            <a:r>
              <a:rPr lang="en-US" dirty="0"/>
              <a:t> Aleksandra </a:t>
            </a:r>
            <a:r>
              <a:rPr lang="en-US" dirty="0" err="1"/>
              <a:t>Pundziūtė</a:t>
            </a:r>
            <a:r>
              <a:rPr lang="en-US" dirty="0"/>
              <a:t>.</a:t>
            </a:r>
          </a:p>
        </p:txBody>
      </p:sp>
      <p:sp>
        <p:nvSpPr>
          <p:cNvPr id="3" name="Google Shape;706;p45">
            <a:extLst>
              <a:ext uri="{FF2B5EF4-FFF2-40B4-BE49-F238E27FC236}">
                <a16:creationId xmlns:a16="http://schemas.microsoft.com/office/drawing/2014/main" id="{EB16417C-10BB-2E29-5629-D2DFE5561DC3}"/>
              </a:ext>
            </a:extLst>
          </p:cNvPr>
          <p:cNvSpPr/>
          <p:nvPr/>
        </p:nvSpPr>
        <p:spPr>
          <a:xfrm>
            <a:off x="0" y="0"/>
            <a:ext cx="3945910" cy="51435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49" name="Google Shape;864;p48">
            <a:extLst>
              <a:ext uri="{FF2B5EF4-FFF2-40B4-BE49-F238E27FC236}">
                <a16:creationId xmlns:a16="http://schemas.microsoft.com/office/drawing/2014/main" id="{0B629A58-0DBE-810E-CFCE-C985A006B1CD}"/>
              </a:ext>
            </a:extLst>
          </p:cNvPr>
          <p:cNvGrpSpPr/>
          <p:nvPr/>
        </p:nvGrpSpPr>
        <p:grpSpPr>
          <a:xfrm flipH="1">
            <a:off x="464545" y="1111674"/>
            <a:ext cx="3105525" cy="2193917"/>
            <a:chOff x="6237531" y="3846675"/>
            <a:chExt cx="2498613" cy="1123948"/>
          </a:xfrm>
        </p:grpSpPr>
        <p:sp>
          <p:nvSpPr>
            <p:cNvPr id="50" name="Google Shape;865;p48">
              <a:extLst>
                <a:ext uri="{FF2B5EF4-FFF2-40B4-BE49-F238E27FC236}">
                  <a16:creationId xmlns:a16="http://schemas.microsoft.com/office/drawing/2014/main" id="{466E23FE-2501-48E7-C28A-A3F0DAE3BACD}"/>
                </a:ext>
              </a:extLst>
            </p:cNvPr>
            <p:cNvSpPr/>
            <p:nvPr/>
          </p:nvSpPr>
          <p:spPr>
            <a:xfrm>
              <a:off x="6237531" y="3846675"/>
              <a:ext cx="1493171" cy="147392"/>
            </a:xfrm>
            <a:custGeom>
              <a:avLst/>
              <a:gdLst/>
              <a:ahLst/>
              <a:cxnLst/>
              <a:rect l="l" t="t" r="r" b="b"/>
              <a:pathLst>
                <a:path w="24820" h="2450" extrusionOk="0">
                  <a:moveTo>
                    <a:pt x="1226" y="0"/>
                  </a:moveTo>
                  <a:cubicBezTo>
                    <a:pt x="547" y="0"/>
                    <a:pt x="1" y="546"/>
                    <a:pt x="1" y="1225"/>
                  </a:cubicBezTo>
                  <a:cubicBezTo>
                    <a:pt x="1" y="1903"/>
                    <a:pt x="547" y="2449"/>
                    <a:pt x="1226" y="2449"/>
                  </a:cubicBezTo>
                  <a:lnTo>
                    <a:pt x="23595" y="2449"/>
                  </a:lnTo>
                  <a:cubicBezTo>
                    <a:pt x="24274" y="2449"/>
                    <a:pt x="24820" y="1903"/>
                    <a:pt x="24820" y="1225"/>
                  </a:cubicBezTo>
                  <a:cubicBezTo>
                    <a:pt x="24820" y="546"/>
                    <a:pt x="24274" y="0"/>
                    <a:pt x="2359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866;p48">
              <a:extLst>
                <a:ext uri="{FF2B5EF4-FFF2-40B4-BE49-F238E27FC236}">
                  <a16:creationId xmlns:a16="http://schemas.microsoft.com/office/drawing/2014/main" id="{F15DB9F1-2388-2AC0-0990-1588911C27B5}"/>
                </a:ext>
              </a:extLst>
            </p:cNvPr>
            <p:cNvSpPr/>
            <p:nvPr/>
          </p:nvSpPr>
          <p:spPr>
            <a:xfrm>
              <a:off x="7821111" y="3846675"/>
              <a:ext cx="915034" cy="147392"/>
            </a:xfrm>
            <a:custGeom>
              <a:avLst/>
              <a:gdLst/>
              <a:ahLst/>
              <a:cxnLst/>
              <a:rect l="l" t="t" r="r" b="b"/>
              <a:pathLst>
                <a:path w="15210" h="2450" extrusionOk="0">
                  <a:moveTo>
                    <a:pt x="1225" y="0"/>
                  </a:moveTo>
                  <a:cubicBezTo>
                    <a:pt x="546" y="0"/>
                    <a:pt x="0" y="546"/>
                    <a:pt x="0" y="1225"/>
                  </a:cubicBezTo>
                  <a:cubicBezTo>
                    <a:pt x="0" y="1903"/>
                    <a:pt x="546" y="2449"/>
                    <a:pt x="1225" y="2449"/>
                  </a:cubicBezTo>
                  <a:lnTo>
                    <a:pt x="13985" y="2449"/>
                  </a:lnTo>
                  <a:cubicBezTo>
                    <a:pt x="14663" y="2449"/>
                    <a:pt x="15210" y="1903"/>
                    <a:pt x="15210" y="1225"/>
                  </a:cubicBezTo>
                  <a:cubicBezTo>
                    <a:pt x="15210" y="546"/>
                    <a:pt x="14663" y="0"/>
                    <a:pt x="1398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867;p48">
              <a:extLst>
                <a:ext uri="{FF2B5EF4-FFF2-40B4-BE49-F238E27FC236}">
                  <a16:creationId xmlns:a16="http://schemas.microsoft.com/office/drawing/2014/main" id="{D36FF993-F8EF-EB98-86E9-A59864B74E99}"/>
                </a:ext>
              </a:extLst>
            </p:cNvPr>
            <p:cNvSpPr/>
            <p:nvPr/>
          </p:nvSpPr>
          <p:spPr>
            <a:xfrm>
              <a:off x="6237531" y="4090874"/>
              <a:ext cx="776485" cy="147332"/>
            </a:xfrm>
            <a:custGeom>
              <a:avLst/>
              <a:gdLst/>
              <a:ahLst/>
              <a:cxnLst/>
              <a:rect l="l" t="t" r="r" b="b"/>
              <a:pathLst>
                <a:path w="12907" h="2449" extrusionOk="0">
                  <a:moveTo>
                    <a:pt x="1226" y="0"/>
                  </a:moveTo>
                  <a:cubicBezTo>
                    <a:pt x="547" y="0"/>
                    <a:pt x="1" y="545"/>
                    <a:pt x="1" y="1224"/>
                  </a:cubicBezTo>
                  <a:cubicBezTo>
                    <a:pt x="1" y="1902"/>
                    <a:pt x="547" y="2448"/>
                    <a:pt x="1226" y="2448"/>
                  </a:cubicBezTo>
                  <a:lnTo>
                    <a:pt x="11682" y="2448"/>
                  </a:lnTo>
                  <a:cubicBezTo>
                    <a:pt x="12361" y="2448"/>
                    <a:pt x="12907" y="1902"/>
                    <a:pt x="12907" y="1224"/>
                  </a:cubicBezTo>
                  <a:cubicBezTo>
                    <a:pt x="12907" y="545"/>
                    <a:pt x="12361" y="0"/>
                    <a:pt x="1168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868;p48">
              <a:extLst>
                <a:ext uri="{FF2B5EF4-FFF2-40B4-BE49-F238E27FC236}">
                  <a16:creationId xmlns:a16="http://schemas.microsoft.com/office/drawing/2014/main" id="{596E39D1-5219-779A-8C92-CA14DB5AF041}"/>
                </a:ext>
              </a:extLst>
            </p:cNvPr>
            <p:cNvSpPr/>
            <p:nvPr/>
          </p:nvSpPr>
          <p:spPr>
            <a:xfrm>
              <a:off x="7104283" y="4090874"/>
              <a:ext cx="1631780" cy="147332"/>
            </a:xfrm>
            <a:custGeom>
              <a:avLst/>
              <a:gdLst/>
              <a:ahLst/>
              <a:cxnLst/>
              <a:rect l="l" t="t" r="r" b="b"/>
              <a:pathLst>
                <a:path w="27124" h="2449" extrusionOk="0">
                  <a:moveTo>
                    <a:pt x="1225" y="0"/>
                  </a:moveTo>
                  <a:cubicBezTo>
                    <a:pt x="547" y="0"/>
                    <a:pt x="1" y="545"/>
                    <a:pt x="1" y="1224"/>
                  </a:cubicBezTo>
                  <a:cubicBezTo>
                    <a:pt x="1" y="1902"/>
                    <a:pt x="547" y="2448"/>
                    <a:pt x="1225" y="2448"/>
                  </a:cubicBezTo>
                  <a:lnTo>
                    <a:pt x="25899" y="2448"/>
                  </a:lnTo>
                  <a:cubicBezTo>
                    <a:pt x="26578" y="2448"/>
                    <a:pt x="27124" y="1902"/>
                    <a:pt x="27124" y="1224"/>
                  </a:cubicBezTo>
                  <a:cubicBezTo>
                    <a:pt x="27124" y="545"/>
                    <a:pt x="26578" y="0"/>
                    <a:pt x="2589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869;p48">
              <a:extLst>
                <a:ext uri="{FF2B5EF4-FFF2-40B4-BE49-F238E27FC236}">
                  <a16:creationId xmlns:a16="http://schemas.microsoft.com/office/drawing/2014/main" id="{E2DEB98A-7AC0-27CF-2229-D35B6AD1B656}"/>
                </a:ext>
              </a:extLst>
            </p:cNvPr>
            <p:cNvSpPr/>
            <p:nvPr/>
          </p:nvSpPr>
          <p:spPr>
            <a:xfrm>
              <a:off x="6237531" y="4334953"/>
              <a:ext cx="1296689" cy="147392"/>
            </a:xfrm>
            <a:custGeom>
              <a:avLst/>
              <a:gdLst/>
              <a:ahLst/>
              <a:cxnLst/>
              <a:rect l="l" t="t" r="r" b="b"/>
              <a:pathLst>
                <a:path w="21554" h="2450" extrusionOk="0">
                  <a:moveTo>
                    <a:pt x="1226" y="0"/>
                  </a:moveTo>
                  <a:cubicBezTo>
                    <a:pt x="547" y="0"/>
                    <a:pt x="1" y="546"/>
                    <a:pt x="1" y="1225"/>
                  </a:cubicBezTo>
                  <a:cubicBezTo>
                    <a:pt x="1" y="1903"/>
                    <a:pt x="547" y="2449"/>
                    <a:pt x="1226" y="2449"/>
                  </a:cubicBezTo>
                  <a:lnTo>
                    <a:pt x="20329" y="2449"/>
                  </a:lnTo>
                  <a:cubicBezTo>
                    <a:pt x="21007" y="2449"/>
                    <a:pt x="21554" y="1903"/>
                    <a:pt x="21554" y="1225"/>
                  </a:cubicBezTo>
                  <a:cubicBezTo>
                    <a:pt x="21554" y="546"/>
                    <a:pt x="21007" y="0"/>
                    <a:pt x="203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870;p48">
              <a:extLst>
                <a:ext uri="{FF2B5EF4-FFF2-40B4-BE49-F238E27FC236}">
                  <a16:creationId xmlns:a16="http://schemas.microsoft.com/office/drawing/2014/main" id="{B0C880E5-2CFC-4278-B8C4-4BCFAC6DCC1A}"/>
                </a:ext>
              </a:extLst>
            </p:cNvPr>
            <p:cNvSpPr/>
            <p:nvPr/>
          </p:nvSpPr>
          <p:spPr>
            <a:xfrm>
              <a:off x="7624502" y="4334953"/>
              <a:ext cx="1111636" cy="147392"/>
            </a:xfrm>
            <a:custGeom>
              <a:avLst/>
              <a:gdLst/>
              <a:ahLst/>
              <a:cxnLst/>
              <a:rect l="l" t="t" r="r" b="b"/>
              <a:pathLst>
                <a:path w="18478" h="2450" extrusionOk="0">
                  <a:moveTo>
                    <a:pt x="1225" y="0"/>
                  </a:moveTo>
                  <a:cubicBezTo>
                    <a:pt x="547" y="0"/>
                    <a:pt x="1" y="546"/>
                    <a:pt x="1" y="1225"/>
                  </a:cubicBezTo>
                  <a:cubicBezTo>
                    <a:pt x="1" y="1903"/>
                    <a:pt x="547" y="2449"/>
                    <a:pt x="1225" y="2449"/>
                  </a:cubicBezTo>
                  <a:lnTo>
                    <a:pt x="17253" y="2449"/>
                  </a:lnTo>
                  <a:cubicBezTo>
                    <a:pt x="17931" y="2449"/>
                    <a:pt x="18478" y="1903"/>
                    <a:pt x="18478" y="1225"/>
                  </a:cubicBezTo>
                  <a:cubicBezTo>
                    <a:pt x="18478" y="546"/>
                    <a:pt x="17931" y="0"/>
                    <a:pt x="1725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871;p48">
              <a:extLst>
                <a:ext uri="{FF2B5EF4-FFF2-40B4-BE49-F238E27FC236}">
                  <a16:creationId xmlns:a16="http://schemas.microsoft.com/office/drawing/2014/main" id="{BA5A39DD-4733-440B-E2E3-E58BB665D174}"/>
                </a:ext>
              </a:extLst>
            </p:cNvPr>
            <p:cNvSpPr/>
            <p:nvPr/>
          </p:nvSpPr>
          <p:spPr>
            <a:xfrm>
              <a:off x="6237531" y="4579092"/>
              <a:ext cx="1825916" cy="147392"/>
            </a:xfrm>
            <a:custGeom>
              <a:avLst/>
              <a:gdLst/>
              <a:ahLst/>
              <a:cxnLst/>
              <a:rect l="l" t="t" r="r" b="b"/>
              <a:pathLst>
                <a:path w="30351" h="2450" extrusionOk="0">
                  <a:moveTo>
                    <a:pt x="1226" y="0"/>
                  </a:moveTo>
                  <a:cubicBezTo>
                    <a:pt x="547" y="0"/>
                    <a:pt x="1" y="546"/>
                    <a:pt x="1" y="1225"/>
                  </a:cubicBezTo>
                  <a:cubicBezTo>
                    <a:pt x="1" y="1903"/>
                    <a:pt x="547" y="2449"/>
                    <a:pt x="1226" y="2449"/>
                  </a:cubicBezTo>
                  <a:lnTo>
                    <a:pt x="29126" y="2449"/>
                  </a:lnTo>
                  <a:cubicBezTo>
                    <a:pt x="29804" y="2449"/>
                    <a:pt x="30350" y="1903"/>
                    <a:pt x="30350" y="1225"/>
                  </a:cubicBezTo>
                  <a:cubicBezTo>
                    <a:pt x="30350" y="546"/>
                    <a:pt x="29804" y="0"/>
                    <a:pt x="2912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872;p48">
              <a:extLst>
                <a:ext uri="{FF2B5EF4-FFF2-40B4-BE49-F238E27FC236}">
                  <a16:creationId xmlns:a16="http://schemas.microsoft.com/office/drawing/2014/main" id="{F64F11F0-A68D-D773-A603-456A518515C5}"/>
                </a:ext>
              </a:extLst>
            </p:cNvPr>
            <p:cNvSpPr/>
            <p:nvPr/>
          </p:nvSpPr>
          <p:spPr>
            <a:xfrm>
              <a:off x="8153746" y="4579092"/>
              <a:ext cx="582349" cy="147392"/>
            </a:xfrm>
            <a:custGeom>
              <a:avLst/>
              <a:gdLst/>
              <a:ahLst/>
              <a:cxnLst/>
              <a:rect l="l" t="t" r="r" b="b"/>
              <a:pathLst>
                <a:path w="9680" h="2450" extrusionOk="0">
                  <a:moveTo>
                    <a:pt x="1225" y="0"/>
                  </a:moveTo>
                  <a:cubicBezTo>
                    <a:pt x="547" y="0"/>
                    <a:pt x="0" y="546"/>
                    <a:pt x="0" y="1225"/>
                  </a:cubicBezTo>
                  <a:cubicBezTo>
                    <a:pt x="0" y="1903"/>
                    <a:pt x="547" y="2449"/>
                    <a:pt x="1225" y="2449"/>
                  </a:cubicBezTo>
                  <a:lnTo>
                    <a:pt x="8455" y="2449"/>
                  </a:lnTo>
                  <a:cubicBezTo>
                    <a:pt x="9134" y="2449"/>
                    <a:pt x="9680" y="1903"/>
                    <a:pt x="9680" y="1225"/>
                  </a:cubicBezTo>
                  <a:cubicBezTo>
                    <a:pt x="9680" y="546"/>
                    <a:pt x="9134" y="0"/>
                    <a:pt x="845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873;p48">
              <a:extLst>
                <a:ext uri="{FF2B5EF4-FFF2-40B4-BE49-F238E27FC236}">
                  <a16:creationId xmlns:a16="http://schemas.microsoft.com/office/drawing/2014/main" id="{9471691B-3E69-67FC-843C-1B613A2144EC}"/>
                </a:ext>
              </a:extLst>
            </p:cNvPr>
            <p:cNvSpPr/>
            <p:nvPr/>
          </p:nvSpPr>
          <p:spPr>
            <a:xfrm>
              <a:off x="6237531" y="4823231"/>
              <a:ext cx="940481" cy="147392"/>
            </a:xfrm>
            <a:custGeom>
              <a:avLst/>
              <a:gdLst/>
              <a:ahLst/>
              <a:cxnLst/>
              <a:rect l="l" t="t" r="r" b="b"/>
              <a:pathLst>
                <a:path w="15633" h="2450" extrusionOk="0">
                  <a:moveTo>
                    <a:pt x="1226" y="0"/>
                  </a:moveTo>
                  <a:cubicBezTo>
                    <a:pt x="547" y="0"/>
                    <a:pt x="1" y="547"/>
                    <a:pt x="1" y="1225"/>
                  </a:cubicBezTo>
                  <a:cubicBezTo>
                    <a:pt x="1" y="1903"/>
                    <a:pt x="547" y="2450"/>
                    <a:pt x="1226" y="2450"/>
                  </a:cubicBezTo>
                  <a:lnTo>
                    <a:pt x="14408" y="2450"/>
                  </a:lnTo>
                  <a:cubicBezTo>
                    <a:pt x="15086" y="2450"/>
                    <a:pt x="15632" y="1903"/>
                    <a:pt x="15632" y="1225"/>
                  </a:cubicBezTo>
                  <a:cubicBezTo>
                    <a:pt x="15632" y="547"/>
                    <a:pt x="15086" y="0"/>
                    <a:pt x="1440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874;p48">
              <a:extLst>
                <a:ext uri="{FF2B5EF4-FFF2-40B4-BE49-F238E27FC236}">
                  <a16:creationId xmlns:a16="http://schemas.microsoft.com/office/drawing/2014/main" id="{2B4911F3-B044-90CA-831C-D2A319413B86}"/>
                </a:ext>
              </a:extLst>
            </p:cNvPr>
            <p:cNvSpPr/>
            <p:nvPr/>
          </p:nvSpPr>
          <p:spPr>
            <a:xfrm>
              <a:off x="7268344" y="4823231"/>
              <a:ext cx="1467784" cy="147392"/>
            </a:xfrm>
            <a:custGeom>
              <a:avLst/>
              <a:gdLst/>
              <a:ahLst/>
              <a:cxnLst/>
              <a:rect l="l" t="t" r="r" b="b"/>
              <a:pathLst>
                <a:path w="24398" h="2450" extrusionOk="0">
                  <a:moveTo>
                    <a:pt x="1225" y="0"/>
                  </a:moveTo>
                  <a:cubicBezTo>
                    <a:pt x="547" y="0"/>
                    <a:pt x="1" y="547"/>
                    <a:pt x="1" y="1225"/>
                  </a:cubicBezTo>
                  <a:cubicBezTo>
                    <a:pt x="1" y="1903"/>
                    <a:pt x="547" y="2450"/>
                    <a:pt x="1225" y="2450"/>
                  </a:cubicBezTo>
                  <a:lnTo>
                    <a:pt x="23173" y="2450"/>
                  </a:lnTo>
                  <a:cubicBezTo>
                    <a:pt x="23851" y="2450"/>
                    <a:pt x="24398" y="1903"/>
                    <a:pt x="24398" y="1225"/>
                  </a:cubicBezTo>
                  <a:cubicBezTo>
                    <a:pt x="24398" y="547"/>
                    <a:pt x="23851" y="0"/>
                    <a:pt x="2317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" name="Google Shape;686;p43">
            <a:extLst>
              <a:ext uri="{FF2B5EF4-FFF2-40B4-BE49-F238E27FC236}">
                <a16:creationId xmlns:a16="http://schemas.microsoft.com/office/drawing/2014/main" id="{55DA8A1D-8A46-FF1F-7D75-520A1C1C3CFE}"/>
              </a:ext>
            </a:extLst>
          </p:cNvPr>
          <p:cNvGrpSpPr/>
          <p:nvPr/>
        </p:nvGrpSpPr>
        <p:grpSpPr>
          <a:xfrm rot="10800000">
            <a:off x="62018" y="-110257"/>
            <a:ext cx="753870" cy="1509636"/>
            <a:chOff x="5088650" y="245050"/>
            <a:chExt cx="1046025" cy="2094680"/>
          </a:xfrm>
        </p:grpSpPr>
        <p:sp>
          <p:nvSpPr>
            <p:cNvPr id="14" name="Google Shape;687;p43">
              <a:extLst>
                <a:ext uri="{FF2B5EF4-FFF2-40B4-BE49-F238E27FC236}">
                  <a16:creationId xmlns:a16="http://schemas.microsoft.com/office/drawing/2014/main" id="{636624C1-0886-449E-C0A8-79C8D38D647A}"/>
                </a:ext>
              </a:extLst>
            </p:cNvPr>
            <p:cNvSpPr/>
            <p:nvPr/>
          </p:nvSpPr>
          <p:spPr>
            <a:xfrm>
              <a:off x="5547342" y="1580832"/>
              <a:ext cx="128662" cy="758899"/>
            </a:xfrm>
            <a:custGeom>
              <a:avLst/>
              <a:gdLst/>
              <a:ahLst/>
              <a:cxnLst/>
              <a:rect l="l" t="t" r="r" b="b"/>
              <a:pathLst>
                <a:path w="5147" h="18637" extrusionOk="0">
                  <a:moveTo>
                    <a:pt x="0" y="0"/>
                  </a:moveTo>
                  <a:lnTo>
                    <a:pt x="0" y="18636"/>
                  </a:lnTo>
                  <a:lnTo>
                    <a:pt x="5147" y="18636"/>
                  </a:lnTo>
                  <a:lnTo>
                    <a:pt x="514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688;p43">
              <a:extLst>
                <a:ext uri="{FF2B5EF4-FFF2-40B4-BE49-F238E27FC236}">
                  <a16:creationId xmlns:a16="http://schemas.microsoft.com/office/drawing/2014/main" id="{BE48EEF4-ABEF-F825-7313-AD19710B335D}"/>
                </a:ext>
              </a:extLst>
            </p:cNvPr>
            <p:cNvSpPr/>
            <p:nvPr/>
          </p:nvSpPr>
          <p:spPr>
            <a:xfrm>
              <a:off x="5425725" y="1130250"/>
              <a:ext cx="371850" cy="829500"/>
            </a:xfrm>
            <a:custGeom>
              <a:avLst/>
              <a:gdLst/>
              <a:ahLst/>
              <a:cxnLst/>
              <a:rect l="l" t="t" r="r" b="b"/>
              <a:pathLst>
                <a:path w="14874" h="33180" extrusionOk="0">
                  <a:moveTo>
                    <a:pt x="5020" y="0"/>
                  </a:moveTo>
                  <a:cubicBezTo>
                    <a:pt x="2250" y="0"/>
                    <a:pt x="0" y="2248"/>
                    <a:pt x="0" y="5019"/>
                  </a:cubicBezTo>
                  <a:lnTo>
                    <a:pt x="0" y="28161"/>
                  </a:lnTo>
                  <a:cubicBezTo>
                    <a:pt x="0" y="30931"/>
                    <a:pt x="2250" y="33179"/>
                    <a:pt x="5019" y="33179"/>
                  </a:cubicBezTo>
                  <a:lnTo>
                    <a:pt x="9855" y="33179"/>
                  </a:lnTo>
                  <a:cubicBezTo>
                    <a:pt x="12625" y="33179"/>
                    <a:pt x="14874" y="30931"/>
                    <a:pt x="14874" y="28161"/>
                  </a:cubicBezTo>
                  <a:lnTo>
                    <a:pt x="14874" y="5019"/>
                  </a:lnTo>
                  <a:cubicBezTo>
                    <a:pt x="14874" y="2250"/>
                    <a:pt x="12625" y="0"/>
                    <a:pt x="985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689;p43">
              <a:extLst>
                <a:ext uri="{FF2B5EF4-FFF2-40B4-BE49-F238E27FC236}">
                  <a16:creationId xmlns:a16="http://schemas.microsoft.com/office/drawing/2014/main" id="{691A47E6-9F06-FC93-46B0-6DAA921DBC85}"/>
                </a:ext>
              </a:extLst>
            </p:cNvPr>
            <p:cNvSpPr/>
            <p:nvPr/>
          </p:nvSpPr>
          <p:spPr>
            <a:xfrm>
              <a:off x="5325150" y="245050"/>
              <a:ext cx="201175" cy="950925"/>
            </a:xfrm>
            <a:custGeom>
              <a:avLst/>
              <a:gdLst/>
              <a:ahLst/>
              <a:cxnLst/>
              <a:rect l="l" t="t" r="r" b="b"/>
              <a:pathLst>
                <a:path w="8047" h="38037" fill="none" extrusionOk="0">
                  <a:moveTo>
                    <a:pt x="4023" y="1"/>
                  </a:moveTo>
                  <a:cubicBezTo>
                    <a:pt x="1802" y="1"/>
                    <a:pt x="1" y="1801"/>
                    <a:pt x="1" y="4024"/>
                  </a:cubicBezTo>
                  <a:lnTo>
                    <a:pt x="1" y="34014"/>
                  </a:lnTo>
                  <a:cubicBezTo>
                    <a:pt x="1" y="36235"/>
                    <a:pt x="1802" y="38036"/>
                    <a:pt x="4023" y="38036"/>
                  </a:cubicBezTo>
                  <a:cubicBezTo>
                    <a:pt x="6245" y="38036"/>
                    <a:pt x="8047" y="36235"/>
                    <a:pt x="8047" y="34014"/>
                  </a:cubicBezTo>
                  <a:lnTo>
                    <a:pt x="8047" y="4024"/>
                  </a:lnTo>
                  <a:cubicBezTo>
                    <a:pt x="8047" y="1801"/>
                    <a:pt x="6245" y="1"/>
                    <a:pt x="4023" y="1"/>
                  </a:cubicBezTo>
                  <a:close/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miter lim="111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690;p43">
              <a:extLst>
                <a:ext uri="{FF2B5EF4-FFF2-40B4-BE49-F238E27FC236}">
                  <a16:creationId xmlns:a16="http://schemas.microsoft.com/office/drawing/2014/main" id="{52225603-0A95-E16A-BA37-B54162E1B0EA}"/>
                </a:ext>
              </a:extLst>
            </p:cNvPr>
            <p:cNvSpPr/>
            <p:nvPr/>
          </p:nvSpPr>
          <p:spPr>
            <a:xfrm>
              <a:off x="5697000" y="245050"/>
              <a:ext cx="201175" cy="950925"/>
            </a:xfrm>
            <a:custGeom>
              <a:avLst/>
              <a:gdLst/>
              <a:ahLst/>
              <a:cxnLst/>
              <a:rect l="l" t="t" r="r" b="b"/>
              <a:pathLst>
                <a:path w="8047" h="38037" fill="none" extrusionOk="0">
                  <a:moveTo>
                    <a:pt x="4023" y="1"/>
                  </a:moveTo>
                  <a:cubicBezTo>
                    <a:pt x="1801" y="1"/>
                    <a:pt x="0" y="1801"/>
                    <a:pt x="0" y="4024"/>
                  </a:cubicBezTo>
                  <a:lnTo>
                    <a:pt x="0" y="34014"/>
                  </a:lnTo>
                  <a:cubicBezTo>
                    <a:pt x="0" y="36235"/>
                    <a:pt x="1801" y="38036"/>
                    <a:pt x="4023" y="38036"/>
                  </a:cubicBezTo>
                  <a:cubicBezTo>
                    <a:pt x="6244" y="38036"/>
                    <a:pt x="8046" y="36235"/>
                    <a:pt x="8046" y="34014"/>
                  </a:cubicBezTo>
                  <a:lnTo>
                    <a:pt x="8046" y="4024"/>
                  </a:lnTo>
                  <a:cubicBezTo>
                    <a:pt x="8046" y="1801"/>
                    <a:pt x="6244" y="1"/>
                    <a:pt x="4023" y="1"/>
                  </a:cubicBezTo>
                  <a:close/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miter lim="111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691;p43">
              <a:extLst>
                <a:ext uri="{FF2B5EF4-FFF2-40B4-BE49-F238E27FC236}">
                  <a16:creationId xmlns:a16="http://schemas.microsoft.com/office/drawing/2014/main" id="{E0DCDF09-DB5D-D6A9-34D8-C1BB1D0855C0}"/>
                </a:ext>
              </a:extLst>
            </p:cNvPr>
            <p:cNvSpPr/>
            <p:nvPr/>
          </p:nvSpPr>
          <p:spPr>
            <a:xfrm>
              <a:off x="5088650" y="767125"/>
              <a:ext cx="1046025" cy="726250"/>
            </a:xfrm>
            <a:custGeom>
              <a:avLst/>
              <a:gdLst/>
              <a:ahLst/>
              <a:cxnLst/>
              <a:rect l="l" t="t" r="r" b="b"/>
              <a:pathLst>
                <a:path w="41841" h="29050" extrusionOk="0">
                  <a:moveTo>
                    <a:pt x="0" y="1"/>
                  </a:moveTo>
                  <a:lnTo>
                    <a:pt x="0" y="21058"/>
                  </a:lnTo>
                  <a:cubicBezTo>
                    <a:pt x="0" y="25472"/>
                    <a:pt x="3578" y="29050"/>
                    <a:pt x="7991" y="29050"/>
                  </a:cubicBezTo>
                  <a:lnTo>
                    <a:pt x="33849" y="29050"/>
                  </a:lnTo>
                  <a:cubicBezTo>
                    <a:pt x="38262" y="29050"/>
                    <a:pt x="41841" y="25472"/>
                    <a:pt x="41841" y="21058"/>
                  </a:cubicBezTo>
                  <a:lnTo>
                    <a:pt x="418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" name="Google Shape;692;p43">
              <a:extLst>
                <a:ext uri="{FF2B5EF4-FFF2-40B4-BE49-F238E27FC236}">
                  <a16:creationId xmlns:a16="http://schemas.microsoft.com/office/drawing/2014/main" id="{4022CBB7-7C14-296A-62C4-1FAF392E228D}"/>
                </a:ext>
              </a:extLst>
            </p:cNvPr>
            <p:cNvSpPr/>
            <p:nvPr/>
          </p:nvSpPr>
          <p:spPr>
            <a:xfrm rot="10800000">
              <a:off x="5505475" y="993700"/>
              <a:ext cx="212350" cy="309900"/>
            </a:xfrm>
            <a:custGeom>
              <a:avLst/>
              <a:gdLst/>
              <a:ahLst/>
              <a:cxnLst/>
              <a:rect l="l" t="t" r="r" b="b"/>
              <a:pathLst>
                <a:path w="8494" h="12396" extrusionOk="0">
                  <a:moveTo>
                    <a:pt x="2454" y="0"/>
                  </a:moveTo>
                  <a:lnTo>
                    <a:pt x="0" y="7061"/>
                  </a:lnTo>
                  <a:lnTo>
                    <a:pt x="3335" y="7061"/>
                  </a:lnTo>
                  <a:lnTo>
                    <a:pt x="2454" y="12395"/>
                  </a:lnTo>
                  <a:lnTo>
                    <a:pt x="8494" y="5096"/>
                  </a:lnTo>
                  <a:lnTo>
                    <a:pt x="4593" y="5096"/>
                  </a:lnTo>
                  <a:lnTo>
                    <a:pt x="673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" name="Google Shape;804;p47">
            <a:extLst>
              <a:ext uri="{FF2B5EF4-FFF2-40B4-BE49-F238E27FC236}">
                <a16:creationId xmlns:a16="http://schemas.microsoft.com/office/drawing/2014/main" id="{C32CC89E-B310-F712-A48A-78B89A11B125}"/>
              </a:ext>
            </a:extLst>
          </p:cNvPr>
          <p:cNvSpPr/>
          <p:nvPr/>
        </p:nvSpPr>
        <p:spPr>
          <a:xfrm flipH="1">
            <a:off x="-3" y="4298251"/>
            <a:ext cx="3945909" cy="859197"/>
          </a:xfrm>
          <a:prstGeom prst="rect">
            <a:avLst/>
          </a:prstGeom>
          <a:solidFill>
            <a:schemeClr val="accent2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1" name="Google Shape;823;p47">
            <a:extLst>
              <a:ext uri="{FF2B5EF4-FFF2-40B4-BE49-F238E27FC236}">
                <a16:creationId xmlns:a16="http://schemas.microsoft.com/office/drawing/2014/main" id="{93771A69-1014-A858-F8CB-26C7D9D1FB01}"/>
              </a:ext>
            </a:extLst>
          </p:cNvPr>
          <p:cNvGrpSpPr/>
          <p:nvPr/>
        </p:nvGrpSpPr>
        <p:grpSpPr>
          <a:xfrm flipH="1">
            <a:off x="304965" y="4385359"/>
            <a:ext cx="3237469" cy="668028"/>
            <a:chOff x="207675" y="127350"/>
            <a:chExt cx="2867297" cy="587084"/>
          </a:xfrm>
        </p:grpSpPr>
        <p:grpSp>
          <p:nvGrpSpPr>
            <p:cNvPr id="22" name="Google Shape;824;p47">
              <a:extLst>
                <a:ext uri="{FF2B5EF4-FFF2-40B4-BE49-F238E27FC236}">
                  <a16:creationId xmlns:a16="http://schemas.microsoft.com/office/drawing/2014/main" id="{9D33961B-46F1-A7CC-0874-EAEFF1678575}"/>
                </a:ext>
              </a:extLst>
            </p:cNvPr>
            <p:cNvGrpSpPr/>
            <p:nvPr/>
          </p:nvGrpSpPr>
          <p:grpSpPr>
            <a:xfrm>
              <a:off x="207675" y="127350"/>
              <a:ext cx="1712411" cy="587084"/>
              <a:chOff x="1722125" y="3637225"/>
              <a:chExt cx="1075500" cy="368725"/>
            </a:xfrm>
          </p:grpSpPr>
          <p:sp>
            <p:nvSpPr>
              <p:cNvPr id="32" name="Google Shape;825;p47">
                <a:extLst>
                  <a:ext uri="{FF2B5EF4-FFF2-40B4-BE49-F238E27FC236}">
                    <a16:creationId xmlns:a16="http://schemas.microsoft.com/office/drawing/2014/main" id="{13C8E07E-F1F7-F9D3-8D3D-D1F86EF5C2FE}"/>
                  </a:ext>
                </a:extLst>
              </p:cNvPr>
              <p:cNvSpPr/>
              <p:nvPr/>
            </p:nvSpPr>
            <p:spPr>
              <a:xfrm>
                <a:off x="1784150" y="3703450"/>
                <a:ext cx="53875" cy="302500"/>
              </a:xfrm>
              <a:custGeom>
                <a:avLst/>
                <a:gdLst/>
                <a:ahLst/>
                <a:cxnLst/>
                <a:rect l="l" t="t" r="r" b="b"/>
                <a:pathLst>
                  <a:path w="2155" h="12100" extrusionOk="0">
                    <a:moveTo>
                      <a:pt x="1" y="1"/>
                    </a:moveTo>
                    <a:lnTo>
                      <a:pt x="1" y="12099"/>
                    </a:lnTo>
                    <a:lnTo>
                      <a:pt x="2154" y="12099"/>
                    </a:lnTo>
                    <a:lnTo>
                      <a:pt x="215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826;p47">
                <a:extLst>
                  <a:ext uri="{FF2B5EF4-FFF2-40B4-BE49-F238E27FC236}">
                    <a16:creationId xmlns:a16="http://schemas.microsoft.com/office/drawing/2014/main" id="{413F8282-4E60-B7AD-59E5-7DED1ED19FBE}"/>
                  </a:ext>
                </a:extLst>
              </p:cNvPr>
              <p:cNvSpPr/>
              <p:nvPr/>
            </p:nvSpPr>
            <p:spPr>
              <a:xfrm>
                <a:off x="1722125" y="3637225"/>
                <a:ext cx="177925" cy="106100"/>
              </a:xfrm>
              <a:custGeom>
                <a:avLst/>
                <a:gdLst/>
                <a:ahLst/>
                <a:cxnLst/>
                <a:rect l="l" t="t" r="r" b="b"/>
                <a:pathLst>
                  <a:path w="7117" h="4244" extrusionOk="0">
                    <a:moveTo>
                      <a:pt x="3558" y="1"/>
                    </a:moveTo>
                    <a:lnTo>
                      <a:pt x="0" y="4243"/>
                    </a:lnTo>
                    <a:lnTo>
                      <a:pt x="7117" y="4243"/>
                    </a:lnTo>
                    <a:lnTo>
                      <a:pt x="3558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827;p47">
                <a:extLst>
                  <a:ext uri="{FF2B5EF4-FFF2-40B4-BE49-F238E27FC236}">
                    <a16:creationId xmlns:a16="http://schemas.microsoft.com/office/drawing/2014/main" id="{0B90CB34-F5CC-84F5-580F-0906A1FB1189}"/>
                  </a:ext>
                </a:extLst>
              </p:cNvPr>
              <p:cNvSpPr/>
              <p:nvPr/>
            </p:nvSpPr>
            <p:spPr>
              <a:xfrm>
                <a:off x="1964725" y="3637225"/>
                <a:ext cx="53875" cy="302500"/>
              </a:xfrm>
              <a:custGeom>
                <a:avLst/>
                <a:gdLst/>
                <a:ahLst/>
                <a:cxnLst/>
                <a:rect l="l" t="t" r="r" b="b"/>
                <a:pathLst>
                  <a:path w="2155" h="12100" extrusionOk="0">
                    <a:moveTo>
                      <a:pt x="1" y="1"/>
                    </a:moveTo>
                    <a:lnTo>
                      <a:pt x="1" y="12099"/>
                    </a:lnTo>
                    <a:lnTo>
                      <a:pt x="2155" y="12099"/>
                    </a:lnTo>
                    <a:lnTo>
                      <a:pt x="215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828;p47">
                <a:extLst>
                  <a:ext uri="{FF2B5EF4-FFF2-40B4-BE49-F238E27FC236}">
                    <a16:creationId xmlns:a16="http://schemas.microsoft.com/office/drawing/2014/main" id="{36AAE16C-8CDF-C249-5592-00D8052AC18E}"/>
                  </a:ext>
                </a:extLst>
              </p:cNvPr>
              <p:cNvSpPr/>
              <p:nvPr/>
            </p:nvSpPr>
            <p:spPr>
              <a:xfrm>
                <a:off x="1902725" y="3899875"/>
                <a:ext cx="177925" cy="106075"/>
              </a:xfrm>
              <a:custGeom>
                <a:avLst/>
                <a:gdLst/>
                <a:ahLst/>
                <a:cxnLst/>
                <a:rect l="l" t="t" r="r" b="b"/>
                <a:pathLst>
                  <a:path w="7117" h="4243" extrusionOk="0">
                    <a:moveTo>
                      <a:pt x="1" y="0"/>
                    </a:moveTo>
                    <a:lnTo>
                      <a:pt x="3558" y="4242"/>
                    </a:lnTo>
                    <a:lnTo>
                      <a:pt x="7116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829;p47">
                <a:extLst>
                  <a:ext uri="{FF2B5EF4-FFF2-40B4-BE49-F238E27FC236}">
                    <a16:creationId xmlns:a16="http://schemas.microsoft.com/office/drawing/2014/main" id="{F239DE5F-BD37-CB70-C420-3477C78A5D02}"/>
                  </a:ext>
                </a:extLst>
              </p:cNvPr>
              <p:cNvSpPr/>
              <p:nvPr/>
            </p:nvSpPr>
            <p:spPr>
              <a:xfrm>
                <a:off x="2142625" y="3703450"/>
                <a:ext cx="53900" cy="302500"/>
              </a:xfrm>
              <a:custGeom>
                <a:avLst/>
                <a:gdLst/>
                <a:ahLst/>
                <a:cxnLst/>
                <a:rect l="l" t="t" r="r" b="b"/>
                <a:pathLst>
                  <a:path w="2156" h="12100" extrusionOk="0">
                    <a:moveTo>
                      <a:pt x="1" y="1"/>
                    </a:moveTo>
                    <a:lnTo>
                      <a:pt x="1" y="12099"/>
                    </a:lnTo>
                    <a:lnTo>
                      <a:pt x="2156" y="12099"/>
                    </a:lnTo>
                    <a:lnTo>
                      <a:pt x="215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830;p47">
                <a:extLst>
                  <a:ext uri="{FF2B5EF4-FFF2-40B4-BE49-F238E27FC236}">
                    <a16:creationId xmlns:a16="http://schemas.microsoft.com/office/drawing/2014/main" id="{3399E352-AC48-31FC-DD1F-D3FD3A6286DE}"/>
                  </a:ext>
                </a:extLst>
              </p:cNvPr>
              <p:cNvSpPr/>
              <p:nvPr/>
            </p:nvSpPr>
            <p:spPr>
              <a:xfrm>
                <a:off x="2080625" y="3637225"/>
                <a:ext cx="177925" cy="106100"/>
              </a:xfrm>
              <a:custGeom>
                <a:avLst/>
                <a:gdLst/>
                <a:ahLst/>
                <a:cxnLst/>
                <a:rect l="l" t="t" r="r" b="b"/>
                <a:pathLst>
                  <a:path w="7117" h="4244" extrusionOk="0">
                    <a:moveTo>
                      <a:pt x="3559" y="1"/>
                    </a:moveTo>
                    <a:lnTo>
                      <a:pt x="0" y="4243"/>
                    </a:lnTo>
                    <a:lnTo>
                      <a:pt x="7116" y="4243"/>
                    </a:lnTo>
                    <a:lnTo>
                      <a:pt x="3559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831;p47">
                <a:extLst>
                  <a:ext uri="{FF2B5EF4-FFF2-40B4-BE49-F238E27FC236}">
                    <a16:creationId xmlns:a16="http://schemas.microsoft.com/office/drawing/2014/main" id="{B5F1C0C2-087E-9EA1-A022-AEDE986F2503}"/>
                  </a:ext>
                </a:extLst>
              </p:cNvPr>
              <p:cNvSpPr/>
              <p:nvPr/>
            </p:nvSpPr>
            <p:spPr>
              <a:xfrm>
                <a:off x="2323225" y="3637225"/>
                <a:ext cx="53900" cy="302500"/>
              </a:xfrm>
              <a:custGeom>
                <a:avLst/>
                <a:gdLst/>
                <a:ahLst/>
                <a:cxnLst/>
                <a:rect l="l" t="t" r="r" b="b"/>
                <a:pathLst>
                  <a:path w="2156" h="12100" extrusionOk="0">
                    <a:moveTo>
                      <a:pt x="0" y="1"/>
                    </a:moveTo>
                    <a:lnTo>
                      <a:pt x="0" y="12099"/>
                    </a:lnTo>
                    <a:lnTo>
                      <a:pt x="2155" y="12099"/>
                    </a:lnTo>
                    <a:lnTo>
                      <a:pt x="215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832;p47">
                <a:extLst>
                  <a:ext uri="{FF2B5EF4-FFF2-40B4-BE49-F238E27FC236}">
                    <a16:creationId xmlns:a16="http://schemas.microsoft.com/office/drawing/2014/main" id="{E5D4B5CD-BB23-E82E-8C88-9E7814A9764D}"/>
                  </a:ext>
                </a:extLst>
              </p:cNvPr>
              <p:cNvSpPr/>
              <p:nvPr/>
            </p:nvSpPr>
            <p:spPr>
              <a:xfrm>
                <a:off x="2261200" y="3899875"/>
                <a:ext cx="177950" cy="106075"/>
              </a:xfrm>
              <a:custGeom>
                <a:avLst/>
                <a:gdLst/>
                <a:ahLst/>
                <a:cxnLst/>
                <a:rect l="l" t="t" r="r" b="b"/>
                <a:pathLst>
                  <a:path w="7118" h="4243" extrusionOk="0">
                    <a:moveTo>
                      <a:pt x="1" y="0"/>
                    </a:moveTo>
                    <a:lnTo>
                      <a:pt x="3559" y="4242"/>
                    </a:lnTo>
                    <a:lnTo>
                      <a:pt x="7118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833;p47">
                <a:extLst>
                  <a:ext uri="{FF2B5EF4-FFF2-40B4-BE49-F238E27FC236}">
                    <a16:creationId xmlns:a16="http://schemas.microsoft.com/office/drawing/2014/main" id="{AD70905A-9620-CB73-7638-831244305973}"/>
                  </a:ext>
                </a:extLst>
              </p:cNvPr>
              <p:cNvSpPr/>
              <p:nvPr/>
            </p:nvSpPr>
            <p:spPr>
              <a:xfrm>
                <a:off x="2501125" y="3703450"/>
                <a:ext cx="53900" cy="302500"/>
              </a:xfrm>
              <a:custGeom>
                <a:avLst/>
                <a:gdLst/>
                <a:ahLst/>
                <a:cxnLst/>
                <a:rect l="l" t="t" r="r" b="b"/>
                <a:pathLst>
                  <a:path w="2156" h="12100" extrusionOk="0">
                    <a:moveTo>
                      <a:pt x="1" y="1"/>
                    </a:moveTo>
                    <a:lnTo>
                      <a:pt x="1" y="12099"/>
                    </a:lnTo>
                    <a:lnTo>
                      <a:pt x="2156" y="12099"/>
                    </a:lnTo>
                    <a:lnTo>
                      <a:pt x="215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834;p47">
                <a:extLst>
                  <a:ext uri="{FF2B5EF4-FFF2-40B4-BE49-F238E27FC236}">
                    <a16:creationId xmlns:a16="http://schemas.microsoft.com/office/drawing/2014/main" id="{A0DEDC10-87B6-C493-3569-544A2AFC0AB6}"/>
                  </a:ext>
                </a:extLst>
              </p:cNvPr>
              <p:cNvSpPr/>
              <p:nvPr/>
            </p:nvSpPr>
            <p:spPr>
              <a:xfrm>
                <a:off x="2439125" y="3637225"/>
                <a:ext cx="177925" cy="106100"/>
              </a:xfrm>
              <a:custGeom>
                <a:avLst/>
                <a:gdLst/>
                <a:ahLst/>
                <a:cxnLst/>
                <a:rect l="l" t="t" r="r" b="b"/>
                <a:pathLst>
                  <a:path w="7117" h="4244" extrusionOk="0">
                    <a:moveTo>
                      <a:pt x="3558" y="1"/>
                    </a:moveTo>
                    <a:lnTo>
                      <a:pt x="1" y="4243"/>
                    </a:lnTo>
                    <a:lnTo>
                      <a:pt x="7116" y="4243"/>
                    </a:lnTo>
                    <a:lnTo>
                      <a:pt x="3558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835;p47">
                <a:extLst>
                  <a:ext uri="{FF2B5EF4-FFF2-40B4-BE49-F238E27FC236}">
                    <a16:creationId xmlns:a16="http://schemas.microsoft.com/office/drawing/2014/main" id="{1D8DF3FB-3646-0A14-EE70-687EF5725AB3}"/>
                  </a:ext>
                </a:extLst>
              </p:cNvPr>
              <p:cNvSpPr/>
              <p:nvPr/>
            </p:nvSpPr>
            <p:spPr>
              <a:xfrm>
                <a:off x="2681725" y="3637225"/>
                <a:ext cx="53875" cy="302500"/>
              </a:xfrm>
              <a:custGeom>
                <a:avLst/>
                <a:gdLst/>
                <a:ahLst/>
                <a:cxnLst/>
                <a:rect l="l" t="t" r="r" b="b"/>
                <a:pathLst>
                  <a:path w="2155" h="12100" extrusionOk="0">
                    <a:moveTo>
                      <a:pt x="0" y="1"/>
                    </a:moveTo>
                    <a:lnTo>
                      <a:pt x="0" y="12099"/>
                    </a:lnTo>
                    <a:lnTo>
                      <a:pt x="2154" y="12099"/>
                    </a:lnTo>
                    <a:lnTo>
                      <a:pt x="2154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" name="Google Shape;836;p47">
                <a:extLst>
                  <a:ext uri="{FF2B5EF4-FFF2-40B4-BE49-F238E27FC236}">
                    <a16:creationId xmlns:a16="http://schemas.microsoft.com/office/drawing/2014/main" id="{90BCBDFB-F961-37C0-92D0-98515BD7686E}"/>
                  </a:ext>
                </a:extLst>
              </p:cNvPr>
              <p:cNvSpPr/>
              <p:nvPr/>
            </p:nvSpPr>
            <p:spPr>
              <a:xfrm>
                <a:off x="2619700" y="3899875"/>
                <a:ext cx="177925" cy="106075"/>
              </a:xfrm>
              <a:custGeom>
                <a:avLst/>
                <a:gdLst/>
                <a:ahLst/>
                <a:cxnLst/>
                <a:rect l="l" t="t" r="r" b="b"/>
                <a:pathLst>
                  <a:path w="7117" h="4243" extrusionOk="0">
                    <a:moveTo>
                      <a:pt x="1" y="0"/>
                    </a:moveTo>
                    <a:lnTo>
                      <a:pt x="3558" y="4242"/>
                    </a:lnTo>
                    <a:lnTo>
                      <a:pt x="7117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" name="Google Shape;837;p47">
              <a:extLst>
                <a:ext uri="{FF2B5EF4-FFF2-40B4-BE49-F238E27FC236}">
                  <a16:creationId xmlns:a16="http://schemas.microsoft.com/office/drawing/2014/main" id="{63A4EEAC-BACD-D5EB-FBF6-FFD4685BDC3C}"/>
                </a:ext>
              </a:extLst>
            </p:cNvPr>
            <p:cNvGrpSpPr/>
            <p:nvPr/>
          </p:nvGrpSpPr>
          <p:grpSpPr>
            <a:xfrm>
              <a:off x="1933325" y="127350"/>
              <a:ext cx="1141647" cy="587084"/>
              <a:chOff x="1722125" y="3637225"/>
              <a:chExt cx="717025" cy="368725"/>
            </a:xfrm>
          </p:grpSpPr>
          <p:sp>
            <p:nvSpPr>
              <p:cNvPr id="24" name="Google Shape;838;p47">
                <a:extLst>
                  <a:ext uri="{FF2B5EF4-FFF2-40B4-BE49-F238E27FC236}">
                    <a16:creationId xmlns:a16="http://schemas.microsoft.com/office/drawing/2014/main" id="{9F950745-DDFF-A674-4E59-06FE33465A89}"/>
                  </a:ext>
                </a:extLst>
              </p:cNvPr>
              <p:cNvSpPr/>
              <p:nvPr/>
            </p:nvSpPr>
            <p:spPr>
              <a:xfrm>
                <a:off x="1784150" y="3703450"/>
                <a:ext cx="53875" cy="302500"/>
              </a:xfrm>
              <a:custGeom>
                <a:avLst/>
                <a:gdLst/>
                <a:ahLst/>
                <a:cxnLst/>
                <a:rect l="l" t="t" r="r" b="b"/>
                <a:pathLst>
                  <a:path w="2155" h="12100" extrusionOk="0">
                    <a:moveTo>
                      <a:pt x="1" y="1"/>
                    </a:moveTo>
                    <a:lnTo>
                      <a:pt x="1" y="12099"/>
                    </a:lnTo>
                    <a:lnTo>
                      <a:pt x="2154" y="12099"/>
                    </a:lnTo>
                    <a:lnTo>
                      <a:pt x="215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839;p47">
                <a:extLst>
                  <a:ext uri="{FF2B5EF4-FFF2-40B4-BE49-F238E27FC236}">
                    <a16:creationId xmlns:a16="http://schemas.microsoft.com/office/drawing/2014/main" id="{F8849A71-337C-C42B-7E88-890EC9BE4455}"/>
                  </a:ext>
                </a:extLst>
              </p:cNvPr>
              <p:cNvSpPr/>
              <p:nvPr/>
            </p:nvSpPr>
            <p:spPr>
              <a:xfrm>
                <a:off x="1722125" y="3637225"/>
                <a:ext cx="177925" cy="106100"/>
              </a:xfrm>
              <a:custGeom>
                <a:avLst/>
                <a:gdLst/>
                <a:ahLst/>
                <a:cxnLst/>
                <a:rect l="l" t="t" r="r" b="b"/>
                <a:pathLst>
                  <a:path w="7117" h="4244" extrusionOk="0">
                    <a:moveTo>
                      <a:pt x="3558" y="1"/>
                    </a:moveTo>
                    <a:lnTo>
                      <a:pt x="0" y="4243"/>
                    </a:lnTo>
                    <a:lnTo>
                      <a:pt x="7117" y="4243"/>
                    </a:lnTo>
                    <a:lnTo>
                      <a:pt x="3558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840;p47">
                <a:extLst>
                  <a:ext uri="{FF2B5EF4-FFF2-40B4-BE49-F238E27FC236}">
                    <a16:creationId xmlns:a16="http://schemas.microsoft.com/office/drawing/2014/main" id="{2F299899-11D0-61B0-9F1E-5F1840B8862F}"/>
                  </a:ext>
                </a:extLst>
              </p:cNvPr>
              <p:cNvSpPr/>
              <p:nvPr/>
            </p:nvSpPr>
            <p:spPr>
              <a:xfrm>
                <a:off x="1964725" y="3637225"/>
                <a:ext cx="53875" cy="302500"/>
              </a:xfrm>
              <a:custGeom>
                <a:avLst/>
                <a:gdLst/>
                <a:ahLst/>
                <a:cxnLst/>
                <a:rect l="l" t="t" r="r" b="b"/>
                <a:pathLst>
                  <a:path w="2155" h="12100" extrusionOk="0">
                    <a:moveTo>
                      <a:pt x="1" y="1"/>
                    </a:moveTo>
                    <a:lnTo>
                      <a:pt x="1" y="12099"/>
                    </a:lnTo>
                    <a:lnTo>
                      <a:pt x="2155" y="12099"/>
                    </a:lnTo>
                    <a:lnTo>
                      <a:pt x="215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841;p47">
                <a:extLst>
                  <a:ext uri="{FF2B5EF4-FFF2-40B4-BE49-F238E27FC236}">
                    <a16:creationId xmlns:a16="http://schemas.microsoft.com/office/drawing/2014/main" id="{92E97925-0A59-C2C5-77A2-A77FB8FB46D4}"/>
                  </a:ext>
                </a:extLst>
              </p:cNvPr>
              <p:cNvSpPr/>
              <p:nvPr/>
            </p:nvSpPr>
            <p:spPr>
              <a:xfrm>
                <a:off x="1902725" y="3899875"/>
                <a:ext cx="177925" cy="106075"/>
              </a:xfrm>
              <a:custGeom>
                <a:avLst/>
                <a:gdLst/>
                <a:ahLst/>
                <a:cxnLst/>
                <a:rect l="l" t="t" r="r" b="b"/>
                <a:pathLst>
                  <a:path w="7117" h="4243" extrusionOk="0">
                    <a:moveTo>
                      <a:pt x="1" y="0"/>
                    </a:moveTo>
                    <a:lnTo>
                      <a:pt x="3558" y="4242"/>
                    </a:lnTo>
                    <a:lnTo>
                      <a:pt x="7116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842;p47">
                <a:extLst>
                  <a:ext uri="{FF2B5EF4-FFF2-40B4-BE49-F238E27FC236}">
                    <a16:creationId xmlns:a16="http://schemas.microsoft.com/office/drawing/2014/main" id="{F728F9FE-259A-7F03-AF05-253F5EB6D436}"/>
                  </a:ext>
                </a:extLst>
              </p:cNvPr>
              <p:cNvSpPr/>
              <p:nvPr/>
            </p:nvSpPr>
            <p:spPr>
              <a:xfrm>
                <a:off x="2142625" y="3703450"/>
                <a:ext cx="53900" cy="302500"/>
              </a:xfrm>
              <a:custGeom>
                <a:avLst/>
                <a:gdLst/>
                <a:ahLst/>
                <a:cxnLst/>
                <a:rect l="l" t="t" r="r" b="b"/>
                <a:pathLst>
                  <a:path w="2156" h="12100" extrusionOk="0">
                    <a:moveTo>
                      <a:pt x="1" y="1"/>
                    </a:moveTo>
                    <a:lnTo>
                      <a:pt x="1" y="12099"/>
                    </a:lnTo>
                    <a:lnTo>
                      <a:pt x="2156" y="12099"/>
                    </a:lnTo>
                    <a:lnTo>
                      <a:pt x="215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843;p47">
                <a:extLst>
                  <a:ext uri="{FF2B5EF4-FFF2-40B4-BE49-F238E27FC236}">
                    <a16:creationId xmlns:a16="http://schemas.microsoft.com/office/drawing/2014/main" id="{9701EFCA-5C7E-7DC7-1A5C-7FCA0A8890FB}"/>
                  </a:ext>
                </a:extLst>
              </p:cNvPr>
              <p:cNvSpPr/>
              <p:nvPr/>
            </p:nvSpPr>
            <p:spPr>
              <a:xfrm>
                <a:off x="2080625" y="3637225"/>
                <a:ext cx="177925" cy="106100"/>
              </a:xfrm>
              <a:custGeom>
                <a:avLst/>
                <a:gdLst/>
                <a:ahLst/>
                <a:cxnLst/>
                <a:rect l="l" t="t" r="r" b="b"/>
                <a:pathLst>
                  <a:path w="7117" h="4244" extrusionOk="0">
                    <a:moveTo>
                      <a:pt x="3559" y="1"/>
                    </a:moveTo>
                    <a:lnTo>
                      <a:pt x="0" y="4243"/>
                    </a:lnTo>
                    <a:lnTo>
                      <a:pt x="7116" y="4243"/>
                    </a:lnTo>
                    <a:lnTo>
                      <a:pt x="3559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844;p47">
                <a:extLst>
                  <a:ext uri="{FF2B5EF4-FFF2-40B4-BE49-F238E27FC236}">
                    <a16:creationId xmlns:a16="http://schemas.microsoft.com/office/drawing/2014/main" id="{4C3940A4-D9D7-73EF-6F2E-5252FD18D1A2}"/>
                  </a:ext>
                </a:extLst>
              </p:cNvPr>
              <p:cNvSpPr/>
              <p:nvPr/>
            </p:nvSpPr>
            <p:spPr>
              <a:xfrm>
                <a:off x="2323225" y="3637225"/>
                <a:ext cx="53900" cy="302500"/>
              </a:xfrm>
              <a:custGeom>
                <a:avLst/>
                <a:gdLst/>
                <a:ahLst/>
                <a:cxnLst/>
                <a:rect l="l" t="t" r="r" b="b"/>
                <a:pathLst>
                  <a:path w="2156" h="12100" extrusionOk="0">
                    <a:moveTo>
                      <a:pt x="0" y="1"/>
                    </a:moveTo>
                    <a:lnTo>
                      <a:pt x="0" y="12099"/>
                    </a:lnTo>
                    <a:lnTo>
                      <a:pt x="2155" y="12099"/>
                    </a:lnTo>
                    <a:lnTo>
                      <a:pt x="215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" name="Google Shape;845;p47">
                <a:extLst>
                  <a:ext uri="{FF2B5EF4-FFF2-40B4-BE49-F238E27FC236}">
                    <a16:creationId xmlns:a16="http://schemas.microsoft.com/office/drawing/2014/main" id="{49EF688C-7417-4973-9DDB-D038E648FE9F}"/>
                  </a:ext>
                </a:extLst>
              </p:cNvPr>
              <p:cNvSpPr/>
              <p:nvPr/>
            </p:nvSpPr>
            <p:spPr>
              <a:xfrm>
                <a:off x="2261200" y="3899875"/>
                <a:ext cx="177950" cy="106075"/>
              </a:xfrm>
              <a:custGeom>
                <a:avLst/>
                <a:gdLst/>
                <a:ahLst/>
                <a:cxnLst/>
                <a:rect l="l" t="t" r="r" b="b"/>
                <a:pathLst>
                  <a:path w="7118" h="4243" extrusionOk="0">
                    <a:moveTo>
                      <a:pt x="1" y="0"/>
                    </a:moveTo>
                    <a:lnTo>
                      <a:pt x="3559" y="4242"/>
                    </a:lnTo>
                    <a:lnTo>
                      <a:pt x="7118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4" name="Rounded Rectangle 43">
            <a:extLst>
              <a:ext uri="{FF2B5EF4-FFF2-40B4-BE49-F238E27FC236}">
                <a16:creationId xmlns:a16="http://schemas.microsoft.com/office/drawing/2014/main" id="{7CFE3865-5118-11FC-2398-4F2581EF8AE2}"/>
              </a:ext>
            </a:extLst>
          </p:cNvPr>
          <p:cNvSpPr/>
          <p:nvPr/>
        </p:nvSpPr>
        <p:spPr>
          <a:xfrm>
            <a:off x="2118273" y="3147175"/>
            <a:ext cx="1644284" cy="971349"/>
          </a:xfrm>
          <a:prstGeom prst="roundRect">
            <a:avLst/>
          </a:prstGeom>
          <a:ln>
            <a:solidFill>
              <a:schemeClr val="tx1">
                <a:lumMod val="90000"/>
                <a:lumOff val="1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46" name="Rectangle 45">
            <a:hlinkClick r:id="rId2" action="ppaction://hlinksldjump">
              <a:snd r:embed="rId3" name="voltage.wav"/>
            </a:hlinkClick>
            <a:extLst>
              <a:ext uri="{FF2B5EF4-FFF2-40B4-BE49-F238E27FC236}">
                <a16:creationId xmlns:a16="http://schemas.microsoft.com/office/drawing/2014/main" id="{6CEC98C8-A68E-84F2-ABAC-53A9B6B4426C}"/>
              </a:ext>
            </a:extLst>
          </p:cNvPr>
          <p:cNvSpPr/>
          <p:nvPr/>
        </p:nvSpPr>
        <p:spPr>
          <a:xfrm>
            <a:off x="2565668" y="3241002"/>
            <a:ext cx="110578" cy="40986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47" name="Rectangle 46">
            <a:hlinkClick r:id="rId2" action="ppaction://hlinksldjump">
              <a:snd r:embed="rId3" name="voltage.wav"/>
            </a:hlinkClick>
            <a:extLst>
              <a:ext uri="{FF2B5EF4-FFF2-40B4-BE49-F238E27FC236}">
                <a16:creationId xmlns:a16="http://schemas.microsoft.com/office/drawing/2014/main" id="{D7D63593-4899-AF6E-E9B9-C8A8B9F93F81}"/>
              </a:ext>
            </a:extLst>
          </p:cNvPr>
          <p:cNvSpPr/>
          <p:nvPr/>
        </p:nvSpPr>
        <p:spPr>
          <a:xfrm>
            <a:off x="3194379" y="3241001"/>
            <a:ext cx="110578" cy="40986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48" name="Rectangle 47">
            <a:hlinkClick r:id="rId2" action="ppaction://hlinksldjump">
              <a:snd r:embed="rId3" name="voltage.wav"/>
            </a:hlinkClick>
            <a:extLst>
              <a:ext uri="{FF2B5EF4-FFF2-40B4-BE49-F238E27FC236}">
                <a16:creationId xmlns:a16="http://schemas.microsoft.com/office/drawing/2014/main" id="{5F4464B1-9657-DE25-AFD3-193A3820AC1D}"/>
              </a:ext>
            </a:extLst>
          </p:cNvPr>
          <p:cNvSpPr/>
          <p:nvPr/>
        </p:nvSpPr>
        <p:spPr>
          <a:xfrm>
            <a:off x="2755418" y="3841698"/>
            <a:ext cx="369993" cy="4571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AF4DBC33-F0C9-D5BB-F97E-529B07497DD6}"/>
              </a:ext>
            </a:extLst>
          </p:cNvPr>
          <p:cNvSpPr txBox="1"/>
          <p:nvPr/>
        </p:nvSpPr>
        <p:spPr>
          <a:xfrm>
            <a:off x="1306195" y="151971"/>
            <a:ext cx="2456362" cy="305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LT" dirty="0"/>
              <a:t>05-09-2023</a:t>
            </a:r>
          </a:p>
        </p:txBody>
      </p:sp>
    </p:spTree>
    <p:extLst>
      <p:ext uri="{BB962C8B-B14F-4D97-AF65-F5344CB8AC3E}">
        <p14:creationId xmlns:p14="http://schemas.microsoft.com/office/powerpoint/2010/main" val="29378103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706;p45">
            <a:extLst>
              <a:ext uri="{FF2B5EF4-FFF2-40B4-BE49-F238E27FC236}">
                <a16:creationId xmlns:a16="http://schemas.microsoft.com/office/drawing/2014/main" id="{08750838-B104-013A-AEFD-B169B9B8AB19}"/>
              </a:ext>
            </a:extLst>
          </p:cNvPr>
          <p:cNvSpPr/>
          <p:nvPr/>
        </p:nvSpPr>
        <p:spPr>
          <a:xfrm>
            <a:off x="6128984" y="-20435"/>
            <a:ext cx="3026801" cy="4863099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97" name="Google Shape;697;p44"/>
          <p:cNvSpPr txBox="1">
            <a:spLocks noGrp="1"/>
          </p:cNvSpPr>
          <p:nvPr>
            <p:ph type="title"/>
          </p:nvPr>
        </p:nvSpPr>
        <p:spPr>
          <a:xfrm>
            <a:off x="621257" y="5858"/>
            <a:ext cx="4664112" cy="812107"/>
          </a:xfrm>
          <a:prstGeom prst="rect">
            <a:avLst/>
          </a:prstGeom>
        </p:spPr>
        <p:txBody>
          <a:bodyPr spcFirstLastPara="1" wrap="square" lIns="91425" tIns="0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dirty="0" err="1"/>
              <a:t>Turinys</a:t>
            </a:r>
            <a:endParaRPr sz="4000" dirty="0"/>
          </a:p>
        </p:txBody>
      </p:sp>
      <p:graphicFrame>
        <p:nvGraphicFramePr>
          <p:cNvPr id="698" name="Google Shape;698;p44"/>
          <p:cNvGraphicFramePr/>
          <p:nvPr>
            <p:extLst>
              <p:ext uri="{D42A27DB-BD31-4B8C-83A1-F6EECF244321}">
                <p14:modId xmlns:p14="http://schemas.microsoft.com/office/powerpoint/2010/main" val="1800999772"/>
              </p:ext>
            </p:extLst>
          </p:nvPr>
        </p:nvGraphicFramePr>
        <p:xfrm>
          <a:off x="621257" y="846411"/>
          <a:ext cx="4664112" cy="2649612"/>
        </p:xfrm>
        <a:graphic>
          <a:graphicData uri="http://schemas.openxmlformats.org/drawingml/2006/table">
            <a:tbl>
              <a:tblPr>
                <a:noFill/>
                <a:tableStyleId>{B1BD363D-8026-4A62-AF25-A85C9099750C}</a:tableStyleId>
              </a:tblPr>
              <a:tblGrid>
                <a:gridCol w="15861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780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160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t-LT" sz="1200" dirty="0">
                          <a:solidFill>
                            <a:schemeClr val="dk1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Įvadas ir istorija</a:t>
                      </a: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lang="lt-LT" sz="1200" dirty="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Kas yra elektra.</a:t>
                      </a:r>
                      <a:endParaRPr sz="1200" dirty="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160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t-LT" sz="1200" dirty="0">
                          <a:solidFill>
                            <a:schemeClr val="dk1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Įsielektrinimas</a:t>
                      </a:r>
                      <a:endParaRPr sz="1200" dirty="0">
                        <a:solidFill>
                          <a:schemeClr val="dk1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lang="lt-LT" sz="1200" dirty="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Kaip tai vyksta ir kodėl.</a:t>
                      </a:r>
                      <a:endParaRPr sz="1200" dirty="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160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t-LT" sz="1200" dirty="0">
                          <a:solidFill>
                            <a:schemeClr val="dk1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Elektros srovė</a:t>
                      </a:r>
                      <a:endParaRPr sz="1200" dirty="0">
                        <a:solidFill>
                          <a:schemeClr val="dk1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lang="lt-LT" sz="1200" dirty="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Kas tai yra, kaip vyksta. Izoliatoriai ir laidininkai.</a:t>
                      </a:r>
                      <a:endParaRPr sz="1200" dirty="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160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t-LT" sz="1200" dirty="0">
                          <a:solidFill>
                            <a:schemeClr val="dk1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Elektros energija</a:t>
                      </a:r>
                      <a:endParaRPr sz="1200" dirty="0">
                        <a:solidFill>
                          <a:schemeClr val="dk1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lang="lt-LT" sz="1200" dirty="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Elektros srovės poveikiai.</a:t>
                      </a:r>
                      <a:endParaRPr sz="1200" dirty="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160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t-LT" sz="1200" dirty="0">
                          <a:solidFill>
                            <a:schemeClr val="dk1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Apibendrinimas</a:t>
                      </a: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t-LT" sz="1200" dirty="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Ką išmokome.</a:t>
                      </a: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160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t-LT" sz="1200" dirty="0">
                          <a:solidFill>
                            <a:schemeClr val="dk1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Klausimai.</a:t>
                      </a:r>
                      <a:endParaRPr sz="1200" dirty="0">
                        <a:solidFill>
                          <a:schemeClr val="dk1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lang="lt-LT" sz="1200" dirty="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Linksmesnė pristatymo dalis.</a:t>
                      </a:r>
                      <a:endParaRPr sz="1200" dirty="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3" name="Google Shape;1652;p78">
            <a:extLst>
              <a:ext uri="{FF2B5EF4-FFF2-40B4-BE49-F238E27FC236}">
                <a16:creationId xmlns:a16="http://schemas.microsoft.com/office/drawing/2014/main" id="{94440BC0-3537-58EB-B00F-7CD4094C16CB}"/>
              </a:ext>
            </a:extLst>
          </p:cNvPr>
          <p:cNvGrpSpPr/>
          <p:nvPr/>
        </p:nvGrpSpPr>
        <p:grpSpPr>
          <a:xfrm>
            <a:off x="6966793" y="1547371"/>
            <a:ext cx="1870728" cy="3367742"/>
            <a:chOff x="6679763" y="256500"/>
            <a:chExt cx="1699272" cy="3059081"/>
          </a:xfrm>
        </p:grpSpPr>
        <p:sp>
          <p:nvSpPr>
            <p:cNvPr id="4" name="Google Shape;1653;p78">
              <a:extLst>
                <a:ext uri="{FF2B5EF4-FFF2-40B4-BE49-F238E27FC236}">
                  <a16:creationId xmlns:a16="http://schemas.microsoft.com/office/drawing/2014/main" id="{3E821F6F-2B19-A641-B0D6-7CC822185D1B}"/>
                </a:ext>
              </a:extLst>
            </p:cNvPr>
            <p:cNvSpPr/>
            <p:nvPr/>
          </p:nvSpPr>
          <p:spPr>
            <a:xfrm>
              <a:off x="6958622" y="526493"/>
              <a:ext cx="1141493" cy="2510824"/>
            </a:xfrm>
            <a:custGeom>
              <a:avLst/>
              <a:gdLst/>
              <a:ahLst/>
              <a:cxnLst/>
              <a:rect l="l" t="t" r="r" b="b"/>
              <a:pathLst>
                <a:path w="25747" h="56633" extrusionOk="0">
                  <a:moveTo>
                    <a:pt x="12875" y="1"/>
                  </a:moveTo>
                  <a:cubicBezTo>
                    <a:pt x="5764" y="1"/>
                    <a:pt x="1" y="6424"/>
                    <a:pt x="1" y="14347"/>
                  </a:cubicBezTo>
                  <a:cubicBezTo>
                    <a:pt x="1" y="21142"/>
                    <a:pt x="4241" y="26835"/>
                    <a:pt x="9935" y="28316"/>
                  </a:cubicBezTo>
                  <a:cubicBezTo>
                    <a:pt x="4241" y="29798"/>
                    <a:pt x="1" y="35489"/>
                    <a:pt x="1" y="42286"/>
                  </a:cubicBezTo>
                  <a:cubicBezTo>
                    <a:pt x="1" y="50209"/>
                    <a:pt x="5764" y="56632"/>
                    <a:pt x="12875" y="56632"/>
                  </a:cubicBezTo>
                  <a:cubicBezTo>
                    <a:pt x="19984" y="56632"/>
                    <a:pt x="25747" y="50209"/>
                    <a:pt x="25747" y="42286"/>
                  </a:cubicBezTo>
                  <a:cubicBezTo>
                    <a:pt x="25747" y="35489"/>
                    <a:pt x="21507" y="29798"/>
                    <a:pt x="15813" y="28316"/>
                  </a:cubicBezTo>
                  <a:cubicBezTo>
                    <a:pt x="21507" y="26835"/>
                    <a:pt x="25747" y="21142"/>
                    <a:pt x="25747" y="14347"/>
                  </a:cubicBezTo>
                  <a:cubicBezTo>
                    <a:pt x="25747" y="6424"/>
                    <a:pt x="19984" y="1"/>
                    <a:pt x="1287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1654;p78">
              <a:extLst>
                <a:ext uri="{FF2B5EF4-FFF2-40B4-BE49-F238E27FC236}">
                  <a16:creationId xmlns:a16="http://schemas.microsoft.com/office/drawing/2014/main" id="{CA6DF1A6-5276-AFA9-99C7-F742F2B1BACD}"/>
                </a:ext>
              </a:extLst>
            </p:cNvPr>
            <p:cNvSpPr/>
            <p:nvPr/>
          </p:nvSpPr>
          <p:spPr>
            <a:xfrm>
              <a:off x="6861309" y="391984"/>
              <a:ext cx="194631" cy="194631"/>
            </a:xfrm>
            <a:custGeom>
              <a:avLst/>
              <a:gdLst/>
              <a:ahLst/>
              <a:cxnLst/>
              <a:rect l="l" t="t" r="r" b="b"/>
              <a:pathLst>
                <a:path w="4390" h="4390" extrusionOk="0">
                  <a:moveTo>
                    <a:pt x="2196" y="0"/>
                  </a:moveTo>
                  <a:cubicBezTo>
                    <a:pt x="984" y="0"/>
                    <a:pt x="1" y="983"/>
                    <a:pt x="1" y="2195"/>
                  </a:cubicBezTo>
                  <a:cubicBezTo>
                    <a:pt x="1" y="3407"/>
                    <a:pt x="984" y="4389"/>
                    <a:pt x="2196" y="4389"/>
                  </a:cubicBezTo>
                  <a:cubicBezTo>
                    <a:pt x="3407" y="4389"/>
                    <a:pt x="4390" y="3407"/>
                    <a:pt x="4390" y="2195"/>
                  </a:cubicBezTo>
                  <a:cubicBezTo>
                    <a:pt x="4390" y="983"/>
                    <a:pt x="3407" y="0"/>
                    <a:pt x="21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1655;p78">
              <a:extLst>
                <a:ext uri="{FF2B5EF4-FFF2-40B4-BE49-F238E27FC236}">
                  <a16:creationId xmlns:a16="http://schemas.microsoft.com/office/drawing/2014/main" id="{0B1FEE0A-137B-A268-78D4-94494BED4D75}"/>
                </a:ext>
              </a:extLst>
            </p:cNvPr>
            <p:cNvSpPr/>
            <p:nvPr/>
          </p:nvSpPr>
          <p:spPr>
            <a:xfrm>
              <a:off x="6861309" y="2985510"/>
              <a:ext cx="194631" cy="194586"/>
            </a:xfrm>
            <a:custGeom>
              <a:avLst/>
              <a:gdLst/>
              <a:ahLst/>
              <a:cxnLst/>
              <a:rect l="l" t="t" r="r" b="b"/>
              <a:pathLst>
                <a:path w="4390" h="4389" extrusionOk="0">
                  <a:moveTo>
                    <a:pt x="2196" y="0"/>
                  </a:moveTo>
                  <a:cubicBezTo>
                    <a:pt x="984" y="0"/>
                    <a:pt x="1" y="982"/>
                    <a:pt x="1" y="2194"/>
                  </a:cubicBezTo>
                  <a:cubicBezTo>
                    <a:pt x="1" y="3407"/>
                    <a:pt x="984" y="4388"/>
                    <a:pt x="2196" y="4388"/>
                  </a:cubicBezTo>
                  <a:cubicBezTo>
                    <a:pt x="3407" y="4388"/>
                    <a:pt x="4390" y="3407"/>
                    <a:pt x="4390" y="2194"/>
                  </a:cubicBezTo>
                  <a:cubicBezTo>
                    <a:pt x="4390" y="982"/>
                    <a:pt x="3407" y="0"/>
                    <a:pt x="21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1656;p78">
              <a:extLst>
                <a:ext uri="{FF2B5EF4-FFF2-40B4-BE49-F238E27FC236}">
                  <a16:creationId xmlns:a16="http://schemas.microsoft.com/office/drawing/2014/main" id="{A0D112C5-CA54-FE84-C9FE-708D9E179F42}"/>
                </a:ext>
              </a:extLst>
            </p:cNvPr>
            <p:cNvSpPr/>
            <p:nvPr/>
          </p:nvSpPr>
          <p:spPr>
            <a:xfrm>
              <a:off x="6928697" y="489297"/>
              <a:ext cx="59852" cy="2585218"/>
            </a:xfrm>
            <a:custGeom>
              <a:avLst/>
              <a:gdLst/>
              <a:ahLst/>
              <a:cxnLst/>
              <a:rect l="l" t="t" r="r" b="b"/>
              <a:pathLst>
                <a:path w="1350" h="58311" extrusionOk="0">
                  <a:moveTo>
                    <a:pt x="1" y="0"/>
                  </a:moveTo>
                  <a:lnTo>
                    <a:pt x="1" y="58311"/>
                  </a:lnTo>
                  <a:lnTo>
                    <a:pt x="1350" y="58311"/>
                  </a:lnTo>
                  <a:lnTo>
                    <a:pt x="135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657;p78">
              <a:extLst>
                <a:ext uri="{FF2B5EF4-FFF2-40B4-BE49-F238E27FC236}">
                  <a16:creationId xmlns:a16="http://schemas.microsoft.com/office/drawing/2014/main" id="{E4606558-0D04-4751-1699-3ECE8C6148D9}"/>
                </a:ext>
              </a:extLst>
            </p:cNvPr>
            <p:cNvSpPr/>
            <p:nvPr/>
          </p:nvSpPr>
          <p:spPr>
            <a:xfrm>
              <a:off x="7152449" y="416279"/>
              <a:ext cx="753872" cy="170335"/>
            </a:xfrm>
            <a:custGeom>
              <a:avLst/>
              <a:gdLst/>
              <a:ahLst/>
              <a:cxnLst/>
              <a:rect l="l" t="t" r="r" b="b"/>
              <a:pathLst>
                <a:path w="17004" h="3842" extrusionOk="0">
                  <a:moveTo>
                    <a:pt x="0" y="1"/>
                  </a:moveTo>
                  <a:lnTo>
                    <a:pt x="0" y="3841"/>
                  </a:lnTo>
                  <a:lnTo>
                    <a:pt x="17004" y="3841"/>
                  </a:lnTo>
                  <a:lnTo>
                    <a:pt x="17004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658;p78">
              <a:extLst>
                <a:ext uri="{FF2B5EF4-FFF2-40B4-BE49-F238E27FC236}">
                  <a16:creationId xmlns:a16="http://schemas.microsoft.com/office/drawing/2014/main" id="{BC7C46B3-9203-423B-C298-8A0FED0F4DFF}"/>
                </a:ext>
              </a:extLst>
            </p:cNvPr>
            <p:cNvSpPr/>
            <p:nvPr/>
          </p:nvSpPr>
          <p:spPr>
            <a:xfrm>
              <a:off x="6679763" y="256500"/>
              <a:ext cx="1699272" cy="214094"/>
            </a:xfrm>
            <a:custGeom>
              <a:avLst/>
              <a:gdLst/>
              <a:ahLst/>
              <a:cxnLst/>
              <a:rect l="l" t="t" r="r" b="b"/>
              <a:pathLst>
                <a:path w="38328" h="4829" extrusionOk="0">
                  <a:moveTo>
                    <a:pt x="0" y="1"/>
                  </a:moveTo>
                  <a:lnTo>
                    <a:pt x="2341" y="4828"/>
                  </a:lnTo>
                  <a:lnTo>
                    <a:pt x="35987" y="4828"/>
                  </a:lnTo>
                  <a:lnTo>
                    <a:pt x="3832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659;p78">
              <a:extLst>
                <a:ext uri="{FF2B5EF4-FFF2-40B4-BE49-F238E27FC236}">
                  <a16:creationId xmlns:a16="http://schemas.microsoft.com/office/drawing/2014/main" id="{1B49BEDC-320C-25A5-7BF2-B323BDACF332}"/>
                </a:ext>
              </a:extLst>
            </p:cNvPr>
            <p:cNvSpPr/>
            <p:nvPr/>
          </p:nvSpPr>
          <p:spPr>
            <a:xfrm>
              <a:off x="8002815" y="2985510"/>
              <a:ext cx="194586" cy="194586"/>
            </a:xfrm>
            <a:custGeom>
              <a:avLst/>
              <a:gdLst/>
              <a:ahLst/>
              <a:cxnLst/>
              <a:rect l="l" t="t" r="r" b="b"/>
              <a:pathLst>
                <a:path w="4389" h="4389" extrusionOk="0">
                  <a:moveTo>
                    <a:pt x="2194" y="0"/>
                  </a:moveTo>
                  <a:cubicBezTo>
                    <a:pt x="983" y="0"/>
                    <a:pt x="0" y="982"/>
                    <a:pt x="0" y="2194"/>
                  </a:cubicBezTo>
                  <a:cubicBezTo>
                    <a:pt x="0" y="3407"/>
                    <a:pt x="983" y="4388"/>
                    <a:pt x="2194" y="4388"/>
                  </a:cubicBezTo>
                  <a:cubicBezTo>
                    <a:pt x="3406" y="4388"/>
                    <a:pt x="4389" y="3407"/>
                    <a:pt x="4389" y="2194"/>
                  </a:cubicBezTo>
                  <a:cubicBezTo>
                    <a:pt x="4389" y="982"/>
                    <a:pt x="3406" y="0"/>
                    <a:pt x="21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660;p78">
              <a:extLst>
                <a:ext uri="{FF2B5EF4-FFF2-40B4-BE49-F238E27FC236}">
                  <a16:creationId xmlns:a16="http://schemas.microsoft.com/office/drawing/2014/main" id="{87287E17-0CFA-5853-04A4-6B2B69A14EE2}"/>
                </a:ext>
              </a:extLst>
            </p:cNvPr>
            <p:cNvSpPr/>
            <p:nvPr/>
          </p:nvSpPr>
          <p:spPr>
            <a:xfrm>
              <a:off x="8002815" y="409895"/>
              <a:ext cx="194586" cy="194631"/>
            </a:xfrm>
            <a:custGeom>
              <a:avLst/>
              <a:gdLst/>
              <a:ahLst/>
              <a:cxnLst/>
              <a:rect l="l" t="t" r="r" b="b"/>
              <a:pathLst>
                <a:path w="4389" h="4390" extrusionOk="0">
                  <a:moveTo>
                    <a:pt x="2194" y="0"/>
                  </a:moveTo>
                  <a:cubicBezTo>
                    <a:pt x="983" y="0"/>
                    <a:pt x="0" y="983"/>
                    <a:pt x="0" y="2194"/>
                  </a:cubicBezTo>
                  <a:cubicBezTo>
                    <a:pt x="0" y="3407"/>
                    <a:pt x="983" y="4389"/>
                    <a:pt x="2194" y="4389"/>
                  </a:cubicBezTo>
                  <a:cubicBezTo>
                    <a:pt x="3406" y="4389"/>
                    <a:pt x="4389" y="3407"/>
                    <a:pt x="4389" y="2194"/>
                  </a:cubicBezTo>
                  <a:cubicBezTo>
                    <a:pt x="4389" y="983"/>
                    <a:pt x="3406" y="0"/>
                    <a:pt x="21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661;p78">
              <a:extLst>
                <a:ext uri="{FF2B5EF4-FFF2-40B4-BE49-F238E27FC236}">
                  <a16:creationId xmlns:a16="http://schemas.microsoft.com/office/drawing/2014/main" id="{A03C7864-2105-3CEB-5357-CFD2B7842083}"/>
                </a:ext>
              </a:extLst>
            </p:cNvPr>
            <p:cNvSpPr/>
            <p:nvPr/>
          </p:nvSpPr>
          <p:spPr>
            <a:xfrm>
              <a:off x="8070203" y="497676"/>
              <a:ext cx="59852" cy="2585218"/>
            </a:xfrm>
            <a:custGeom>
              <a:avLst/>
              <a:gdLst/>
              <a:ahLst/>
              <a:cxnLst/>
              <a:rect l="l" t="t" r="r" b="b"/>
              <a:pathLst>
                <a:path w="1350" h="58311" extrusionOk="0">
                  <a:moveTo>
                    <a:pt x="0" y="0"/>
                  </a:moveTo>
                  <a:lnTo>
                    <a:pt x="0" y="58310"/>
                  </a:lnTo>
                  <a:lnTo>
                    <a:pt x="1349" y="58310"/>
                  </a:lnTo>
                  <a:lnTo>
                    <a:pt x="134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662;p78">
              <a:extLst>
                <a:ext uri="{FF2B5EF4-FFF2-40B4-BE49-F238E27FC236}">
                  <a16:creationId xmlns:a16="http://schemas.microsoft.com/office/drawing/2014/main" id="{CAB52F69-B28D-DC20-918B-B24639CD5A00}"/>
                </a:ext>
              </a:extLst>
            </p:cNvPr>
            <p:cNvSpPr/>
            <p:nvPr/>
          </p:nvSpPr>
          <p:spPr>
            <a:xfrm>
              <a:off x="7152449" y="2985510"/>
              <a:ext cx="753872" cy="170291"/>
            </a:xfrm>
            <a:custGeom>
              <a:avLst/>
              <a:gdLst/>
              <a:ahLst/>
              <a:cxnLst/>
              <a:rect l="l" t="t" r="r" b="b"/>
              <a:pathLst>
                <a:path w="17004" h="3841" extrusionOk="0">
                  <a:moveTo>
                    <a:pt x="0" y="0"/>
                  </a:moveTo>
                  <a:lnTo>
                    <a:pt x="0" y="3841"/>
                  </a:lnTo>
                  <a:lnTo>
                    <a:pt x="17004" y="3841"/>
                  </a:lnTo>
                  <a:lnTo>
                    <a:pt x="1700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663;p78">
              <a:extLst>
                <a:ext uri="{FF2B5EF4-FFF2-40B4-BE49-F238E27FC236}">
                  <a16:creationId xmlns:a16="http://schemas.microsoft.com/office/drawing/2014/main" id="{51ACC307-3EC7-ED24-FD68-8DD93E4CE4C5}"/>
                </a:ext>
              </a:extLst>
            </p:cNvPr>
            <p:cNvSpPr/>
            <p:nvPr/>
          </p:nvSpPr>
          <p:spPr>
            <a:xfrm>
              <a:off x="6679763" y="3101532"/>
              <a:ext cx="1699272" cy="214049"/>
            </a:xfrm>
            <a:custGeom>
              <a:avLst/>
              <a:gdLst/>
              <a:ahLst/>
              <a:cxnLst/>
              <a:rect l="l" t="t" r="r" b="b"/>
              <a:pathLst>
                <a:path w="38328" h="4828" extrusionOk="0">
                  <a:moveTo>
                    <a:pt x="2341" y="0"/>
                  </a:moveTo>
                  <a:lnTo>
                    <a:pt x="0" y="4828"/>
                  </a:lnTo>
                  <a:lnTo>
                    <a:pt x="38328" y="4828"/>
                  </a:lnTo>
                  <a:lnTo>
                    <a:pt x="3598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664;p78">
              <a:extLst>
                <a:ext uri="{FF2B5EF4-FFF2-40B4-BE49-F238E27FC236}">
                  <a16:creationId xmlns:a16="http://schemas.microsoft.com/office/drawing/2014/main" id="{186C36CC-4980-D324-6AC8-BA6BA6E031E7}"/>
                </a:ext>
              </a:extLst>
            </p:cNvPr>
            <p:cNvSpPr/>
            <p:nvPr/>
          </p:nvSpPr>
          <p:spPr>
            <a:xfrm>
              <a:off x="7495105" y="2737463"/>
              <a:ext cx="68542" cy="247966"/>
            </a:xfrm>
            <a:custGeom>
              <a:avLst/>
              <a:gdLst/>
              <a:ahLst/>
              <a:cxnLst/>
              <a:rect l="l" t="t" r="r" b="b"/>
              <a:pathLst>
                <a:path w="1546" h="5593" extrusionOk="0">
                  <a:moveTo>
                    <a:pt x="1" y="1"/>
                  </a:moveTo>
                  <a:lnTo>
                    <a:pt x="1" y="5592"/>
                  </a:lnTo>
                  <a:lnTo>
                    <a:pt x="1545" y="5592"/>
                  </a:lnTo>
                  <a:lnTo>
                    <a:pt x="154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65;p78">
              <a:extLst>
                <a:ext uri="{FF2B5EF4-FFF2-40B4-BE49-F238E27FC236}">
                  <a16:creationId xmlns:a16="http://schemas.microsoft.com/office/drawing/2014/main" id="{CFF8240C-BD8A-F9B0-686D-6BBD8546DEF9}"/>
                </a:ext>
              </a:extLst>
            </p:cNvPr>
            <p:cNvSpPr/>
            <p:nvPr/>
          </p:nvSpPr>
          <p:spPr>
            <a:xfrm>
              <a:off x="7430422" y="2441490"/>
              <a:ext cx="197911" cy="441399"/>
            </a:xfrm>
            <a:custGeom>
              <a:avLst/>
              <a:gdLst/>
              <a:ahLst/>
              <a:cxnLst/>
              <a:rect l="l" t="t" r="r" b="b"/>
              <a:pathLst>
                <a:path w="4464" h="9956" extrusionOk="0">
                  <a:moveTo>
                    <a:pt x="1506" y="1"/>
                  </a:moveTo>
                  <a:cubicBezTo>
                    <a:pt x="676" y="1"/>
                    <a:pt x="1" y="675"/>
                    <a:pt x="1" y="1506"/>
                  </a:cubicBezTo>
                  <a:lnTo>
                    <a:pt x="1" y="8450"/>
                  </a:lnTo>
                  <a:cubicBezTo>
                    <a:pt x="1" y="9280"/>
                    <a:pt x="676" y="9955"/>
                    <a:pt x="1506" y="9955"/>
                  </a:cubicBezTo>
                  <a:lnTo>
                    <a:pt x="2958" y="9955"/>
                  </a:lnTo>
                  <a:cubicBezTo>
                    <a:pt x="3788" y="9955"/>
                    <a:pt x="4463" y="9280"/>
                    <a:pt x="4463" y="8450"/>
                  </a:cubicBezTo>
                  <a:lnTo>
                    <a:pt x="4463" y="1506"/>
                  </a:lnTo>
                  <a:cubicBezTo>
                    <a:pt x="4463" y="675"/>
                    <a:pt x="3788" y="1"/>
                    <a:pt x="29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666;p78">
              <a:extLst>
                <a:ext uri="{FF2B5EF4-FFF2-40B4-BE49-F238E27FC236}">
                  <a16:creationId xmlns:a16="http://schemas.microsoft.com/office/drawing/2014/main" id="{11961982-2C35-B8CD-2795-B60D2C7BB824}"/>
                </a:ext>
              </a:extLst>
            </p:cNvPr>
            <p:cNvSpPr/>
            <p:nvPr/>
          </p:nvSpPr>
          <p:spPr>
            <a:xfrm>
              <a:off x="7376955" y="1970533"/>
              <a:ext cx="107025" cy="505995"/>
            </a:xfrm>
            <a:custGeom>
              <a:avLst/>
              <a:gdLst/>
              <a:ahLst/>
              <a:cxnLst/>
              <a:rect l="l" t="t" r="r" b="b"/>
              <a:pathLst>
                <a:path w="2414" h="11413" extrusionOk="0">
                  <a:moveTo>
                    <a:pt x="1207" y="1"/>
                  </a:moveTo>
                  <a:cubicBezTo>
                    <a:pt x="541" y="1"/>
                    <a:pt x="0" y="541"/>
                    <a:pt x="0" y="1208"/>
                  </a:cubicBezTo>
                  <a:lnTo>
                    <a:pt x="0" y="10205"/>
                  </a:lnTo>
                  <a:cubicBezTo>
                    <a:pt x="0" y="10871"/>
                    <a:pt x="541" y="11412"/>
                    <a:pt x="1207" y="11412"/>
                  </a:cubicBezTo>
                  <a:cubicBezTo>
                    <a:pt x="1873" y="11412"/>
                    <a:pt x="2414" y="10871"/>
                    <a:pt x="2414" y="10205"/>
                  </a:cubicBezTo>
                  <a:lnTo>
                    <a:pt x="2414" y="1208"/>
                  </a:lnTo>
                  <a:cubicBezTo>
                    <a:pt x="2414" y="540"/>
                    <a:pt x="1873" y="1"/>
                    <a:pt x="12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667;p78">
              <a:extLst>
                <a:ext uri="{FF2B5EF4-FFF2-40B4-BE49-F238E27FC236}">
                  <a16:creationId xmlns:a16="http://schemas.microsoft.com/office/drawing/2014/main" id="{FD2DABEC-E6A0-FC65-6F9F-9FF3938E6F33}"/>
                </a:ext>
              </a:extLst>
            </p:cNvPr>
            <p:cNvSpPr/>
            <p:nvPr/>
          </p:nvSpPr>
          <p:spPr>
            <a:xfrm>
              <a:off x="7574773" y="1970533"/>
              <a:ext cx="107025" cy="505995"/>
            </a:xfrm>
            <a:custGeom>
              <a:avLst/>
              <a:gdLst/>
              <a:ahLst/>
              <a:cxnLst/>
              <a:rect l="l" t="t" r="r" b="b"/>
              <a:pathLst>
                <a:path w="2414" h="11413" extrusionOk="0">
                  <a:moveTo>
                    <a:pt x="1207" y="1"/>
                  </a:moveTo>
                  <a:cubicBezTo>
                    <a:pt x="541" y="1"/>
                    <a:pt x="0" y="541"/>
                    <a:pt x="0" y="1208"/>
                  </a:cubicBezTo>
                  <a:lnTo>
                    <a:pt x="0" y="10205"/>
                  </a:lnTo>
                  <a:cubicBezTo>
                    <a:pt x="0" y="10871"/>
                    <a:pt x="541" y="11412"/>
                    <a:pt x="1207" y="11412"/>
                  </a:cubicBezTo>
                  <a:cubicBezTo>
                    <a:pt x="1873" y="11412"/>
                    <a:pt x="2414" y="10871"/>
                    <a:pt x="2414" y="10205"/>
                  </a:cubicBezTo>
                  <a:lnTo>
                    <a:pt x="2414" y="1208"/>
                  </a:lnTo>
                  <a:cubicBezTo>
                    <a:pt x="2414" y="540"/>
                    <a:pt x="1873" y="1"/>
                    <a:pt x="12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668;p78">
              <a:extLst>
                <a:ext uri="{FF2B5EF4-FFF2-40B4-BE49-F238E27FC236}">
                  <a16:creationId xmlns:a16="http://schemas.microsoft.com/office/drawing/2014/main" id="{E241DCC4-FCFA-F87A-59EA-FC4A2BD768E9}"/>
                </a:ext>
              </a:extLst>
            </p:cNvPr>
            <p:cNvSpPr/>
            <p:nvPr/>
          </p:nvSpPr>
          <p:spPr>
            <a:xfrm>
              <a:off x="7251092" y="2248284"/>
              <a:ext cx="556582" cy="386468"/>
            </a:xfrm>
            <a:custGeom>
              <a:avLst/>
              <a:gdLst/>
              <a:ahLst/>
              <a:cxnLst/>
              <a:rect l="l" t="t" r="r" b="b"/>
              <a:pathLst>
                <a:path w="12554" h="8717" extrusionOk="0">
                  <a:moveTo>
                    <a:pt x="0" y="1"/>
                  </a:moveTo>
                  <a:lnTo>
                    <a:pt x="0" y="6318"/>
                  </a:lnTo>
                  <a:cubicBezTo>
                    <a:pt x="0" y="7643"/>
                    <a:pt x="1074" y="8717"/>
                    <a:pt x="2398" y="8717"/>
                  </a:cubicBezTo>
                  <a:lnTo>
                    <a:pt x="10156" y="8717"/>
                  </a:lnTo>
                  <a:cubicBezTo>
                    <a:pt x="11480" y="8717"/>
                    <a:pt x="12554" y="7643"/>
                    <a:pt x="12554" y="6318"/>
                  </a:cubicBezTo>
                  <a:lnTo>
                    <a:pt x="1255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669;p78">
              <a:extLst>
                <a:ext uri="{FF2B5EF4-FFF2-40B4-BE49-F238E27FC236}">
                  <a16:creationId xmlns:a16="http://schemas.microsoft.com/office/drawing/2014/main" id="{976D01B6-3C0C-1F9C-57BB-B07E501141E4}"/>
                </a:ext>
              </a:extLst>
            </p:cNvPr>
            <p:cNvSpPr/>
            <p:nvPr/>
          </p:nvSpPr>
          <p:spPr>
            <a:xfrm>
              <a:off x="7473293" y="2369847"/>
              <a:ext cx="112168" cy="163640"/>
            </a:xfrm>
            <a:custGeom>
              <a:avLst/>
              <a:gdLst/>
              <a:ahLst/>
              <a:cxnLst/>
              <a:rect l="l" t="t" r="r" b="b"/>
              <a:pathLst>
                <a:path w="2530" h="3691" extrusionOk="0">
                  <a:moveTo>
                    <a:pt x="732" y="0"/>
                  </a:moveTo>
                  <a:lnTo>
                    <a:pt x="1" y="2103"/>
                  </a:lnTo>
                  <a:lnTo>
                    <a:pt x="994" y="2103"/>
                  </a:lnTo>
                  <a:lnTo>
                    <a:pt x="732" y="3691"/>
                  </a:lnTo>
                  <a:lnTo>
                    <a:pt x="2529" y="1518"/>
                  </a:lnTo>
                  <a:lnTo>
                    <a:pt x="1368" y="1518"/>
                  </a:lnTo>
                  <a:lnTo>
                    <a:pt x="200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670;p78">
              <a:extLst>
                <a:ext uri="{FF2B5EF4-FFF2-40B4-BE49-F238E27FC236}">
                  <a16:creationId xmlns:a16="http://schemas.microsoft.com/office/drawing/2014/main" id="{5DA846EE-AA0E-4059-8577-71C841B9FADC}"/>
                </a:ext>
              </a:extLst>
            </p:cNvPr>
            <p:cNvSpPr/>
            <p:nvPr/>
          </p:nvSpPr>
          <p:spPr>
            <a:xfrm>
              <a:off x="7473603" y="962471"/>
              <a:ext cx="106271" cy="596660"/>
            </a:xfrm>
            <a:custGeom>
              <a:avLst/>
              <a:gdLst/>
              <a:ahLst/>
              <a:cxnLst/>
              <a:rect l="l" t="t" r="r" b="b"/>
              <a:pathLst>
                <a:path w="2397" h="13458" extrusionOk="0">
                  <a:moveTo>
                    <a:pt x="1" y="0"/>
                  </a:moveTo>
                  <a:lnTo>
                    <a:pt x="1" y="13458"/>
                  </a:lnTo>
                  <a:lnTo>
                    <a:pt x="2397" y="13458"/>
                  </a:lnTo>
                  <a:lnTo>
                    <a:pt x="239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671;p78">
              <a:extLst>
                <a:ext uri="{FF2B5EF4-FFF2-40B4-BE49-F238E27FC236}">
                  <a16:creationId xmlns:a16="http://schemas.microsoft.com/office/drawing/2014/main" id="{36C46B69-8A2E-73BC-323A-76E12E5B596E}"/>
                </a:ext>
              </a:extLst>
            </p:cNvPr>
            <p:cNvSpPr/>
            <p:nvPr/>
          </p:nvSpPr>
          <p:spPr>
            <a:xfrm>
              <a:off x="7351242" y="831819"/>
              <a:ext cx="350956" cy="209261"/>
            </a:xfrm>
            <a:custGeom>
              <a:avLst/>
              <a:gdLst/>
              <a:ahLst/>
              <a:cxnLst/>
              <a:rect l="l" t="t" r="r" b="b"/>
              <a:pathLst>
                <a:path w="7916" h="4720" extrusionOk="0">
                  <a:moveTo>
                    <a:pt x="3959" y="1"/>
                  </a:moveTo>
                  <a:lnTo>
                    <a:pt x="0" y="4719"/>
                  </a:lnTo>
                  <a:lnTo>
                    <a:pt x="7916" y="4719"/>
                  </a:lnTo>
                  <a:lnTo>
                    <a:pt x="395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" name="Google Shape;679;p43">
            <a:extLst>
              <a:ext uri="{FF2B5EF4-FFF2-40B4-BE49-F238E27FC236}">
                <a16:creationId xmlns:a16="http://schemas.microsoft.com/office/drawing/2014/main" id="{77FCE513-D3B4-EA99-BABE-6B4D43C2F772}"/>
              </a:ext>
            </a:extLst>
          </p:cNvPr>
          <p:cNvGrpSpPr/>
          <p:nvPr/>
        </p:nvGrpSpPr>
        <p:grpSpPr>
          <a:xfrm rot="5400000">
            <a:off x="449955" y="3620600"/>
            <a:ext cx="753870" cy="1744297"/>
            <a:chOff x="5088650" y="245050"/>
            <a:chExt cx="1046025" cy="2420282"/>
          </a:xfrm>
        </p:grpSpPr>
        <p:sp>
          <p:nvSpPr>
            <p:cNvPr id="25" name="Google Shape;680;p43">
              <a:extLst>
                <a:ext uri="{FF2B5EF4-FFF2-40B4-BE49-F238E27FC236}">
                  <a16:creationId xmlns:a16="http://schemas.microsoft.com/office/drawing/2014/main" id="{BF53C155-F4F1-9EC6-1B5C-AEA5D08FB2DF}"/>
                </a:ext>
              </a:extLst>
            </p:cNvPr>
            <p:cNvSpPr/>
            <p:nvPr/>
          </p:nvSpPr>
          <p:spPr>
            <a:xfrm>
              <a:off x="5547343" y="1580799"/>
              <a:ext cx="128662" cy="1084534"/>
            </a:xfrm>
            <a:custGeom>
              <a:avLst/>
              <a:gdLst/>
              <a:ahLst/>
              <a:cxnLst/>
              <a:rect l="l" t="t" r="r" b="b"/>
              <a:pathLst>
                <a:path w="5147" h="18637" extrusionOk="0">
                  <a:moveTo>
                    <a:pt x="0" y="0"/>
                  </a:moveTo>
                  <a:lnTo>
                    <a:pt x="0" y="18636"/>
                  </a:lnTo>
                  <a:lnTo>
                    <a:pt x="5147" y="18636"/>
                  </a:lnTo>
                  <a:lnTo>
                    <a:pt x="514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681;p43">
              <a:extLst>
                <a:ext uri="{FF2B5EF4-FFF2-40B4-BE49-F238E27FC236}">
                  <a16:creationId xmlns:a16="http://schemas.microsoft.com/office/drawing/2014/main" id="{D4D66F65-8811-9C13-126B-09E994609A28}"/>
                </a:ext>
              </a:extLst>
            </p:cNvPr>
            <p:cNvSpPr/>
            <p:nvPr/>
          </p:nvSpPr>
          <p:spPr>
            <a:xfrm>
              <a:off x="5425725" y="1130250"/>
              <a:ext cx="371850" cy="829500"/>
            </a:xfrm>
            <a:custGeom>
              <a:avLst/>
              <a:gdLst/>
              <a:ahLst/>
              <a:cxnLst/>
              <a:rect l="l" t="t" r="r" b="b"/>
              <a:pathLst>
                <a:path w="14874" h="33180" extrusionOk="0">
                  <a:moveTo>
                    <a:pt x="5020" y="0"/>
                  </a:moveTo>
                  <a:cubicBezTo>
                    <a:pt x="2250" y="0"/>
                    <a:pt x="0" y="2248"/>
                    <a:pt x="0" y="5019"/>
                  </a:cubicBezTo>
                  <a:lnTo>
                    <a:pt x="0" y="28161"/>
                  </a:lnTo>
                  <a:cubicBezTo>
                    <a:pt x="0" y="30931"/>
                    <a:pt x="2250" y="33179"/>
                    <a:pt x="5019" y="33179"/>
                  </a:cubicBezTo>
                  <a:lnTo>
                    <a:pt x="9855" y="33179"/>
                  </a:lnTo>
                  <a:cubicBezTo>
                    <a:pt x="12625" y="33179"/>
                    <a:pt x="14874" y="30931"/>
                    <a:pt x="14874" y="28161"/>
                  </a:cubicBezTo>
                  <a:lnTo>
                    <a:pt x="14874" y="5019"/>
                  </a:lnTo>
                  <a:cubicBezTo>
                    <a:pt x="14874" y="2250"/>
                    <a:pt x="12625" y="0"/>
                    <a:pt x="985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682;p43">
              <a:extLst>
                <a:ext uri="{FF2B5EF4-FFF2-40B4-BE49-F238E27FC236}">
                  <a16:creationId xmlns:a16="http://schemas.microsoft.com/office/drawing/2014/main" id="{668FE6EA-6D73-4D15-676C-C8FC24EE5FDA}"/>
                </a:ext>
              </a:extLst>
            </p:cNvPr>
            <p:cNvSpPr/>
            <p:nvPr/>
          </p:nvSpPr>
          <p:spPr>
            <a:xfrm>
              <a:off x="5325150" y="245050"/>
              <a:ext cx="201175" cy="950925"/>
            </a:xfrm>
            <a:custGeom>
              <a:avLst/>
              <a:gdLst/>
              <a:ahLst/>
              <a:cxnLst/>
              <a:rect l="l" t="t" r="r" b="b"/>
              <a:pathLst>
                <a:path w="8047" h="38037" fill="none" extrusionOk="0">
                  <a:moveTo>
                    <a:pt x="4023" y="1"/>
                  </a:moveTo>
                  <a:cubicBezTo>
                    <a:pt x="1802" y="1"/>
                    <a:pt x="1" y="1801"/>
                    <a:pt x="1" y="4024"/>
                  </a:cubicBezTo>
                  <a:lnTo>
                    <a:pt x="1" y="34014"/>
                  </a:lnTo>
                  <a:cubicBezTo>
                    <a:pt x="1" y="36235"/>
                    <a:pt x="1802" y="38036"/>
                    <a:pt x="4023" y="38036"/>
                  </a:cubicBezTo>
                  <a:cubicBezTo>
                    <a:pt x="6245" y="38036"/>
                    <a:pt x="8047" y="36235"/>
                    <a:pt x="8047" y="34014"/>
                  </a:cubicBezTo>
                  <a:lnTo>
                    <a:pt x="8047" y="4024"/>
                  </a:lnTo>
                  <a:cubicBezTo>
                    <a:pt x="8047" y="1801"/>
                    <a:pt x="6245" y="1"/>
                    <a:pt x="4023" y="1"/>
                  </a:cubicBezTo>
                  <a:close/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miter lim="111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683;p43">
              <a:extLst>
                <a:ext uri="{FF2B5EF4-FFF2-40B4-BE49-F238E27FC236}">
                  <a16:creationId xmlns:a16="http://schemas.microsoft.com/office/drawing/2014/main" id="{DA14BB14-5C3E-A357-83F7-EF627DAC3A62}"/>
                </a:ext>
              </a:extLst>
            </p:cNvPr>
            <p:cNvSpPr/>
            <p:nvPr/>
          </p:nvSpPr>
          <p:spPr>
            <a:xfrm>
              <a:off x="5697000" y="245050"/>
              <a:ext cx="201175" cy="950925"/>
            </a:xfrm>
            <a:custGeom>
              <a:avLst/>
              <a:gdLst/>
              <a:ahLst/>
              <a:cxnLst/>
              <a:rect l="l" t="t" r="r" b="b"/>
              <a:pathLst>
                <a:path w="8047" h="38037" fill="none" extrusionOk="0">
                  <a:moveTo>
                    <a:pt x="4023" y="1"/>
                  </a:moveTo>
                  <a:cubicBezTo>
                    <a:pt x="1801" y="1"/>
                    <a:pt x="0" y="1801"/>
                    <a:pt x="0" y="4024"/>
                  </a:cubicBezTo>
                  <a:lnTo>
                    <a:pt x="0" y="34014"/>
                  </a:lnTo>
                  <a:cubicBezTo>
                    <a:pt x="0" y="36235"/>
                    <a:pt x="1801" y="38036"/>
                    <a:pt x="4023" y="38036"/>
                  </a:cubicBezTo>
                  <a:cubicBezTo>
                    <a:pt x="6244" y="38036"/>
                    <a:pt x="8046" y="36235"/>
                    <a:pt x="8046" y="34014"/>
                  </a:cubicBezTo>
                  <a:lnTo>
                    <a:pt x="8046" y="4024"/>
                  </a:lnTo>
                  <a:cubicBezTo>
                    <a:pt x="8046" y="1801"/>
                    <a:pt x="6244" y="1"/>
                    <a:pt x="4023" y="1"/>
                  </a:cubicBezTo>
                  <a:close/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miter lim="111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684;p43">
              <a:extLst>
                <a:ext uri="{FF2B5EF4-FFF2-40B4-BE49-F238E27FC236}">
                  <a16:creationId xmlns:a16="http://schemas.microsoft.com/office/drawing/2014/main" id="{6B6EBAFC-4BDF-4FE9-B2AC-EF1C3CB11F5E}"/>
                </a:ext>
              </a:extLst>
            </p:cNvPr>
            <p:cNvSpPr/>
            <p:nvPr/>
          </p:nvSpPr>
          <p:spPr>
            <a:xfrm>
              <a:off x="5088650" y="767125"/>
              <a:ext cx="1046025" cy="726250"/>
            </a:xfrm>
            <a:custGeom>
              <a:avLst/>
              <a:gdLst/>
              <a:ahLst/>
              <a:cxnLst/>
              <a:rect l="l" t="t" r="r" b="b"/>
              <a:pathLst>
                <a:path w="41841" h="29050" extrusionOk="0">
                  <a:moveTo>
                    <a:pt x="0" y="1"/>
                  </a:moveTo>
                  <a:lnTo>
                    <a:pt x="0" y="21058"/>
                  </a:lnTo>
                  <a:cubicBezTo>
                    <a:pt x="0" y="25472"/>
                    <a:pt x="3578" y="29050"/>
                    <a:pt x="7991" y="29050"/>
                  </a:cubicBezTo>
                  <a:lnTo>
                    <a:pt x="33849" y="29050"/>
                  </a:lnTo>
                  <a:cubicBezTo>
                    <a:pt x="38262" y="29050"/>
                    <a:pt x="41841" y="25472"/>
                    <a:pt x="41841" y="21058"/>
                  </a:cubicBezTo>
                  <a:lnTo>
                    <a:pt x="4184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685;p43">
              <a:extLst>
                <a:ext uri="{FF2B5EF4-FFF2-40B4-BE49-F238E27FC236}">
                  <a16:creationId xmlns:a16="http://schemas.microsoft.com/office/drawing/2014/main" id="{B18EB6D5-5297-F65D-F22D-CAEA4702A600}"/>
                </a:ext>
              </a:extLst>
            </p:cNvPr>
            <p:cNvSpPr/>
            <p:nvPr/>
          </p:nvSpPr>
          <p:spPr>
            <a:xfrm rot="10800000">
              <a:off x="5505475" y="993700"/>
              <a:ext cx="212350" cy="309900"/>
            </a:xfrm>
            <a:custGeom>
              <a:avLst/>
              <a:gdLst/>
              <a:ahLst/>
              <a:cxnLst/>
              <a:rect l="l" t="t" r="r" b="b"/>
              <a:pathLst>
                <a:path w="8494" h="12396" extrusionOk="0">
                  <a:moveTo>
                    <a:pt x="2454" y="0"/>
                  </a:moveTo>
                  <a:lnTo>
                    <a:pt x="0" y="7061"/>
                  </a:lnTo>
                  <a:lnTo>
                    <a:pt x="3335" y="7061"/>
                  </a:lnTo>
                  <a:lnTo>
                    <a:pt x="2454" y="12395"/>
                  </a:lnTo>
                  <a:lnTo>
                    <a:pt x="8494" y="5096"/>
                  </a:lnTo>
                  <a:lnTo>
                    <a:pt x="4593" y="5096"/>
                  </a:lnTo>
                  <a:lnTo>
                    <a:pt x="673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" name="Google Shape;686;p43">
            <a:extLst>
              <a:ext uri="{FF2B5EF4-FFF2-40B4-BE49-F238E27FC236}">
                <a16:creationId xmlns:a16="http://schemas.microsoft.com/office/drawing/2014/main" id="{B9A6FB09-711C-1102-629D-A65DC04F5061}"/>
              </a:ext>
            </a:extLst>
          </p:cNvPr>
          <p:cNvGrpSpPr/>
          <p:nvPr/>
        </p:nvGrpSpPr>
        <p:grpSpPr>
          <a:xfrm rot="10800000">
            <a:off x="5557123" y="0"/>
            <a:ext cx="753870" cy="1509636"/>
            <a:chOff x="5088650" y="245050"/>
            <a:chExt cx="1046025" cy="2094680"/>
          </a:xfrm>
        </p:grpSpPr>
        <p:sp>
          <p:nvSpPr>
            <p:cNvPr id="32" name="Google Shape;687;p43">
              <a:extLst>
                <a:ext uri="{FF2B5EF4-FFF2-40B4-BE49-F238E27FC236}">
                  <a16:creationId xmlns:a16="http://schemas.microsoft.com/office/drawing/2014/main" id="{FBA371CD-29BE-CF87-69C1-5C5C2F2F49EE}"/>
                </a:ext>
              </a:extLst>
            </p:cNvPr>
            <p:cNvSpPr/>
            <p:nvPr/>
          </p:nvSpPr>
          <p:spPr>
            <a:xfrm>
              <a:off x="5547342" y="1580832"/>
              <a:ext cx="128662" cy="758899"/>
            </a:xfrm>
            <a:custGeom>
              <a:avLst/>
              <a:gdLst/>
              <a:ahLst/>
              <a:cxnLst/>
              <a:rect l="l" t="t" r="r" b="b"/>
              <a:pathLst>
                <a:path w="5147" h="18637" extrusionOk="0">
                  <a:moveTo>
                    <a:pt x="0" y="0"/>
                  </a:moveTo>
                  <a:lnTo>
                    <a:pt x="0" y="18636"/>
                  </a:lnTo>
                  <a:lnTo>
                    <a:pt x="5147" y="18636"/>
                  </a:lnTo>
                  <a:lnTo>
                    <a:pt x="514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688;p43">
              <a:extLst>
                <a:ext uri="{FF2B5EF4-FFF2-40B4-BE49-F238E27FC236}">
                  <a16:creationId xmlns:a16="http://schemas.microsoft.com/office/drawing/2014/main" id="{53A81AF8-FB75-0013-0DF7-051B4D03D7BB}"/>
                </a:ext>
              </a:extLst>
            </p:cNvPr>
            <p:cNvSpPr/>
            <p:nvPr/>
          </p:nvSpPr>
          <p:spPr>
            <a:xfrm>
              <a:off x="5425725" y="1130250"/>
              <a:ext cx="371850" cy="829500"/>
            </a:xfrm>
            <a:custGeom>
              <a:avLst/>
              <a:gdLst/>
              <a:ahLst/>
              <a:cxnLst/>
              <a:rect l="l" t="t" r="r" b="b"/>
              <a:pathLst>
                <a:path w="14874" h="33180" extrusionOk="0">
                  <a:moveTo>
                    <a:pt x="5020" y="0"/>
                  </a:moveTo>
                  <a:cubicBezTo>
                    <a:pt x="2250" y="0"/>
                    <a:pt x="0" y="2248"/>
                    <a:pt x="0" y="5019"/>
                  </a:cubicBezTo>
                  <a:lnTo>
                    <a:pt x="0" y="28161"/>
                  </a:lnTo>
                  <a:cubicBezTo>
                    <a:pt x="0" y="30931"/>
                    <a:pt x="2250" y="33179"/>
                    <a:pt x="5019" y="33179"/>
                  </a:cubicBezTo>
                  <a:lnTo>
                    <a:pt x="9855" y="33179"/>
                  </a:lnTo>
                  <a:cubicBezTo>
                    <a:pt x="12625" y="33179"/>
                    <a:pt x="14874" y="30931"/>
                    <a:pt x="14874" y="28161"/>
                  </a:cubicBezTo>
                  <a:lnTo>
                    <a:pt x="14874" y="5019"/>
                  </a:lnTo>
                  <a:cubicBezTo>
                    <a:pt x="14874" y="2250"/>
                    <a:pt x="12625" y="0"/>
                    <a:pt x="985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689;p43">
              <a:extLst>
                <a:ext uri="{FF2B5EF4-FFF2-40B4-BE49-F238E27FC236}">
                  <a16:creationId xmlns:a16="http://schemas.microsoft.com/office/drawing/2014/main" id="{A83090C3-ADEB-6CF0-4853-5CC0652EE612}"/>
                </a:ext>
              </a:extLst>
            </p:cNvPr>
            <p:cNvSpPr/>
            <p:nvPr/>
          </p:nvSpPr>
          <p:spPr>
            <a:xfrm>
              <a:off x="5325150" y="245050"/>
              <a:ext cx="201175" cy="950925"/>
            </a:xfrm>
            <a:custGeom>
              <a:avLst/>
              <a:gdLst/>
              <a:ahLst/>
              <a:cxnLst/>
              <a:rect l="l" t="t" r="r" b="b"/>
              <a:pathLst>
                <a:path w="8047" h="38037" fill="none" extrusionOk="0">
                  <a:moveTo>
                    <a:pt x="4023" y="1"/>
                  </a:moveTo>
                  <a:cubicBezTo>
                    <a:pt x="1802" y="1"/>
                    <a:pt x="1" y="1801"/>
                    <a:pt x="1" y="4024"/>
                  </a:cubicBezTo>
                  <a:lnTo>
                    <a:pt x="1" y="34014"/>
                  </a:lnTo>
                  <a:cubicBezTo>
                    <a:pt x="1" y="36235"/>
                    <a:pt x="1802" y="38036"/>
                    <a:pt x="4023" y="38036"/>
                  </a:cubicBezTo>
                  <a:cubicBezTo>
                    <a:pt x="6245" y="38036"/>
                    <a:pt x="8047" y="36235"/>
                    <a:pt x="8047" y="34014"/>
                  </a:cubicBezTo>
                  <a:lnTo>
                    <a:pt x="8047" y="4024"/>
                  </a:lnTo>
                  <a:cubicBezTo>
                    <a:pt x="8047" y="1801"/>
                    <a:pt x="6245" y="1"/>
                    <a:pt x="4023" y="1"/>
                  </a:cubicBezTo>
                  <a:close/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miter lim="111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690;p43">
              <a:extLst>
                <a:ext uri="{FF2B5EF4-FFF2-40B4-BE49-F238E27FC236}">
                  <a16:creationId xmlns:a16="http://schemas.microsoft.com/office/drawing/2014/main" id="{7657D5E7-E52F-60A8-90AD-D223049E49D3}"/>
                </a:ext>
              </a:extLst>
            </p:cNvPr>
            <p:cNvSpPr/>
            <p:nvPr/>
          </p:nvSpPr>
          <p:spPr>
            <a:xfrm>
              <a:off x="5697000" y="245050"/>
              <a:ext cx="201175" cy="950925"/>
            </a:xfrm>
            <a:custGeom>
              <a:avLst/>
              <a:gdLst/>
              <a:ahLst/>
              <a:cxnLst/>
              <a:rect l="l" t="t" r="r" b="b"/>
              <a:pathLst>
                <a:path w="8047" h="38037" fill="none" extrusionOk="0">
                  <a:moveTo>
                    <a:pt x="4023" y="1"/>
                  </a:moveTo>
                  <a:cubicBezTo>
                    <a:pt x="1801" y="1"/>
                    <a:pt x="0" y="1801"/>
                    <a:pt x="0" y="4024"/>
                  </a:cubicBezTo>
                  <a:lnTo>
                    <a:pt x="0" y="34014"/>
                  </a:lnTo>
                  <a:cubicBezTo>
                    <a:pt x="0" y="36235"/>
                    <a:pt x="1801" y="38036"/>
                    <a:pt x="4023" y="38036"/>
                  </a:cubicBezTo>
                  <a:cubicBezTo>
                    <a:pt x="6244" y="38036"/>
                    <a:pt x="8046" y="36235"/>
                    <a:pt x="8046" y="34014"/>
                  </a:cubicBezTo>
                  <a:lnTo>
                    <a:pt x="8046" y="4024"/>
                  </a:lnTo>
                  <a:cubicBezTo>
                    <a:pt x="8046" y="1801"/>
                    <a:pt x="6244" y="1"/>
                    <a:pt x="4023" y="1"/>
                  </a:cubicBezTo>
                  <a:close/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miter lim="111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691;p43">
              <a:extLst>
                <a:ext uri="{FF2B5EF4-FFF2-40B4-BE49-F238E27FC236}">
                  <a16:creationId xmlns:a16="http://schemas.microsoft.com/office/drawing/2014/main" id="{74129755-EE08-7DC8-D932-A7B22F55728B}"/>
                </a:ext>
              </a:extLst>
            </p:cNvPr>
            <p:cNvSpPr/>
            <p:nvPr/>
          </p:nvSpPr>
          <p:spPr>
            <a:xfrm>
              <a:off x="5088650" y="767125"/>
              <a:ext cx="1046025" cy="726250"/>
            </a:xfrm>
            <a:custGeom>
              <a:avLst/>
              <a:gdLst/>
              <a:ahLst/>
              <a:cxnLst/>
              <a:rect l="l" t="t" r="r" b="b"/>
              <a:pathLst>
                <a:path w="41841" h="29050" extrusionOk="0">
                  <a:moveTo>
                    <a:pt x="0" y="1"/>
                  </a:moveTo>
                  <a:lnTo>
                    <a:pt x="0" y="21058"/>
                  </a:lnTo>
                  <a:cubicBezTo>
                    <a:pt x="0" y="25472"/>
                    <a:pt x="3578" y="29050"/>
                    <a:pt x="7991" y="29050"/>
                  </a:cubicBezTo>
                  <a:lnTo>
                    <a:pt x="33849" y="29050"/>
                  </a:lnTo>
                  <a:cubicBezTo>
                    <a:pt x="38262" y="29050"/>
                    <a:pt x="41841" y="25472"/>
                    <a:pt x="41841" y="21058"/>
                  </a:cubicBezTo>
                  <a:lnTo>
                    <a:pt x="418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7" name="Google Shape;692;p43">
              <a:extLst>
                <a:ext uri="{FF2B5EF4-FFF2-40B4-BE49-F238E27FC236}">
                  <a16:creationId xmlns:a16="http://schemas.microsoft.com/office/drawing/2014/main" id="{63D9F7F5-F135-F16E-F031-9EF28AFEDE72}"/>
                </a:ext>
              </a:extLst>
            </p:cNvPr>
            <p:cNvSpPr/>
            <p:nvPr/>
          </p:nvSpPr>
          <p:spPr>
            <a:xfrm rot="10800000">
              <a:off x="5505475" y="993700"/>
              <a:ext cx="212350" cy="309900"/>
            </a:xfrm>
            <a:custGeom>
              <a:avLst/>
              <a:gdLst/>
              <a:ahLst/>
              <a:cxnLst/>
              <a:rect l="l" t="t" r="r" b="b"/>
              <a:pathLst>
                <a:path w="8494" h="12396" extrusionOk="0">
                  <a:moveTo>
                    <a:pt x="2454" y="0"/>
                  </a:moveTo>
                  <a:lnTo>
                    <a:pt x="0" y="7061"/>
                  </a:lnTo>
                  <a:lnTo>
                    <a:pt x="3335" y="7061"/>
                  </a:lnTo>
                  <a:lnTo>
                    <a:pt x="2454" y="12395"/>
                  </a:lnTo>
                  <a:lnTo>
                    <a:pt x="8494" y="5096"/>
                  </a:lnTo>
                  <a:lnTo>
                    <a:pt x="4593" y="5096"/>
                  </a:lnTo>
                  <a:lnTo>
                    <a:pt x="673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0" name="Right Arrow 39">
            <a:hlinkClick r:id="rId3" action="ppaction://hlinksldjump"/>
            <a:extLst>
              <a:ext uri="{FF2B5EF4-FFF2-40B4-BE49-F238E27FC236}">
                <a16:creationId xmlns:a16="http://schemas.microsoft.com/office/drawing/2014/main" id="{A069B69E-5E5E-79BF-E150-E31F5AC7136B}"/>
              </a:ext>
            </a:extLst>
          </p:cNvPr>
          <p:cNvSpPr/>
          <p:nvPr/>
        </p:nvSpPr>
        <p:spPr>
          <a:xfrm>
            <a:off x="4918307" y="991382"/>
            <a:ext cx="269422" cy="159084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42" name="Right Arrow 41">
            <a:hlinkClick r:id="rId4" action="ppaction://hlinksldjump"/>
            <a:extLst>
              <a:ext uri="{FF2B5EF4-FFF2-40B4-BE49-F238E27FC236}">
                <a16:creationId xmlns:a16="http://schemas.microsoft.com/office/drawing/2014/main" id="{984B6BA7-561A-8FA0-5782-5059A501D518}"/>
              </a:ext>
            </a:extLst>
          </p:cNvPr>
          <p:cNvSpPr/>
          <p:nvPr/>
        </p:nvSpPr>
        <p:spPr>
          <a:xfrm>
            <a:off x="4918307" y="1444652"/>
            <a:ext cx="269422" cy="159084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43" name="Right Arrow 42">
            <a:hlinkClick r:id="rId5" action="ppaction://hlinksldjump"/>
            <a:extLst>
              <a:ext uri="{FF2B5EF4-FFF2-40B4-BE49-F238E27FC236}">
                <a16:creationId xmlns:a16="http://schemas.microsoft.com/office/drawing/2014/main" id="{EE3601EA-FA01-8219-DE12-17A588ED47E8}"/>
              </a:ext>
            </a:extLst>
          </p:cNvPr>
          <p:cNvSpPr/>
          <p:nvPr/>
        </p:nvSpPr>
        <p:spPr>
          <a:xfrm>
            <a:off x="4918307" y="1873898"/>
            <a:ext cx="269422" cy="159084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44" name="Right Arrow 43">
            <a:hlinkClick r:id="rId6" action="ppaction://hlinksldjump"/>
            <a:extLst>
              <a:ext uri="{FF2B5EF4-FFF2-40B4-BE49-F238E27FC236}">
                <a16:creationId xmlns:a16="http://schemas.microsoft.com/office/drawing/2014/main" id="{A428FCBC-994F-408D-4EFC-C933D9CD26F2}"/>
              </a:ext>
            </a:extLst>
          </p:cNvPr>
          <p:cNvSpPr/>
          <p:nvPr/>
        </p:nvSpPr>
        <p:spPr>
          <a:xfrm>
            <a:off x="4918307" y="2303144"/>
            <a:ext cx="269422" cy="159084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45" name="Right Arrow 44">
            <a:hlinkClick r:id="rId7" action="ppaction://hlinksldjump"/>
            <a:extLst>
              <a:ext uri="{FF2B5EF4-FFF2-40B4-BE49-F238E27FC236}">
                <a16:creationId xmlns:a16="http://schemas.microsoft.com/office/drawing/2014/main" id="{5AEED4C4-D7AC-56C5-B845-6E21EBD81314}"/>
              </a:ext>
            </a:extLst>
          </p:cNvPr>
          <p:cNvSpPr/>
          <p:nvPr/>
        </p:nvSpPr>
        <p:spPr>
          <a:xfrm>
            <a:off x="4925215" y="2754654"/>
            <a:ext cx="269422" cy="159084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46" name="Right Arrow 45">
            <a:hlinkClick r:id="rId8" action="ppaction://hlinksldjump"/>
            <a:extLst>
              <a:ext uri="{FF2B5EF4-FFF2-40B4-BE49-F238E27FC236}">
                <a16:creationId xmlns:a16="http://schemas.microsoft.com/office/drawing/2014/main" id="{D475D29F-3F45-DE58-783E-FE22B87818D9}"/>
              </a:ext>
            </a:extLst>
          </p:cNvPr>
          <p:cNvSpPr/>
          <p:nvPr/>
        </p:nvSpPr>
        <p:spPr>
          <a:xfrm>
            <a:off x="4918307" y="3193536"/>
            <a:ext cx="269422" cy="159084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0CC75B6-7800-CD1D-D20E-CF03DBD75447}"/>
              </a:ext>
            </a:extLst>
          </p:cNvPr>
          <p:cNvSpPr txBox="1"/>
          <p:nvPr/>
        </p:nvSpPr>
        <p:spPr>
          <a:xfrm>
            <a:off x="78490" y="3544308"/>
            <a:ext cx="63361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P</a:t>
            </a:r>
            <a:r>
              <a:rPr lang="en-LT" dirty="0"/>
              <a:t>aspauskite rodyklę šalia temos nueiti į ją.</a:t>
            </a:r>
          </a:p>
          <a:p>
            <a:r>
              <a:rPr lang="en-LT" dirty="0"/>
              <a:t>Pabaigę temą paspauskite rodyklę su ”Grįti atgal”, kad nuvestų atgal į turinį.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39FD06E6-E9F9-8B54-693B-2CCCB07210BD}"/>
              </a:ext>
            </a:extLst>
          </p:cNvPr>
          <p:cNvSpPr txBox="1"/>
          <p:nvPr/>
        </p:nvSpPr>
        <p:spPr>
          <a:xfrm>
            <a:off x="6310993" y="106867"/>
            <a:ext cx="268552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LT" dirty="0"/>
              <a:t>!Nelieskite rozečių arba jūs galite būti sužeisti. Rozetės, kurias sutinki šiose skaidrėse itin pavojingos!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7" name="Google Shape;777;p47"/>
          <p:cNvGrpSpPr/>
          <p:nvPr/>
        </p:nvGrpSpPr>
        <p:grpSpPr>
          <a:xfrm flipH="1">
            <a:off x="5914770" y="91"/>
            <a:ext cx="3229223" cy="820210"/>
            <a:chOff x="5914788" y="4092325"/>
            <a:chExt cx="3229223" cy="1032360"/>
          </a:xfrm>
        </p:grpSpPr>
        <p:sp>
          <p:nvSpPr>
            <p:cNvPr id="778" name="Google Shape;778;p47"/>
            <p:cNvSpPr/>
            <p:nvPr/>
          </p:nvSpPr>
          <p:spPr>
            <a:xfrm>
              <a:off x="9046392" y="5030625"/>
              <a:ext cx="97591" cy="94060"/>
            </a:xfrm>
            <a:custGeom>
              <a:avLst/>
              <a:gdLst/>
              <a:ahLst/>
              <a:cxnLst/>
              <a:rect l="l" t="t" r="r" b="b"/>
              <a:pathLst>
                <a:path w="1522" h="1467" extrusionOk="0">
                  <a:moveTo>
                    <a:pt x="1522" y="1"/>
                  </a:moveTo>
                  <a:lnTo>
                    <a:pt x="1" y="1467"/>
                  </a:lnTo>
                  <a:lnTo>
                    <a:pt x="1522" y="1467"/>
                  </a:lnTo>
                  <a:lnTo>
                    <a:pt x="152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9" name="Google Shape;779;p47"/>
            <p:cNvSpPr/>
            <p:nvPr/>
          </p:nvSpPr>
          <p:spPr>
            <a:xfrm>
              <a:off x="8686560" y="4683876"/>
              <a:ext cx="457432" cy="440808"/>
            </a:xfrm>
            <a:custGeom>
              <a:avLst/>
              <a:gdLst/>
              <a:ahLst/>
              <a:cxnLst/>
              <a:rect l="l" t="t" r="r" b="b"/>
              <a:pathLst>
                <a:path w="7134" h="6875" extrusionOk="0">
                  <a:moveTo>
                    <a:pt x="7134" y="1"/>
                  </a:moveTo>
                  <a:lnTo>
                    <a:pt x="0" y="6875"/>
                  </a:lnTo>
                  <a:lnTo>
                    <a:pt x="3321" y="6875"/>
                  </a:lnTo>
                  <a:lnTo>
                    <a:pt x="7134" y="3201"/>
                  </a:lnTo>
                  <a:lnTo>
                    <a:pt x="7134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0" name="Google Shape;780;p47"/>
            <p:cNvSpPr/>
            <p:nvPr/>
          </p:nvSpPr>
          <p:spPr>
            <a:xfrm>
              <a:off x="8899497" y="4889053"/>
              <a:ext cx="244490" cy="235632"/>
            </a:xfrm>
            <a:custGeom>
              <a:avLst/>
              <a:gdLst/>
              <a:ahLst/>
              <a:cxnLst/>
              <a:rect l="l" t="t" r="r" b="b"/>
              <a:pathLst>
                <a:path w="3813" h="3675" extrusionOk="0">
                  <a:moveTo>
                    <a:pt x="3813" y="1"/>
                  </a:moveTo>
                  <a:lnTo>
                    <a:pt x="0" y="3675"/>
                  </a:lnTo>
                  <a:lnTo>
                    <a:pt x="2292" y="3675"/>
                  </a:lnTo>
                  <a:lnTo>
                    <a:pt x="3813" y="2209"/>
                  </a:lnTo>
                  <a:lnTo>
                    <a:pt x="381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1" name="Google Shape;781;p47"/>
            <p:cNvSpPr/>
            <p:nvPr/>
          </p:nvSpPr>
          <p:spPr>
            <a:xfrm>
              <a:off x="7966831" y="4092325"/>
              <a:ext cx="1177179" cy="1032356"/>
            </a:xfrm>
            <a:custGeom>
              <a:avLst/>
              <a:gdLst/>
              <a:ahLst/>
              <a:cxnLst/>
              <a:rect l="l" t="t" r="r" b="b"/>
              <a:pathLst>
                <a:path w="18359" h="16101" extrusionOk="0">
                  <a:moveTo>
                    <a:pt x="16709" y="1"/>
                  </a:moveTo>
                  <a:lnTo>
                    <a:pt x="1" y="16101"/>
                  </a:lnTo>
                  <a:lnTo>
                    <a:pt x="3320" y="16101"/>
                  </a:lnTo>
                  <a:lnTo>
                    <a:pt x="18359" y="1610"/>
                  </a:lnTo>
                  <a:lnTo>
                    <a:pt x="1835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2" name="Google Shape;782;p47"/>
            <p:cNvSpPr/>
            <p:nvPr/>
          </p:nvSpPr>
          <p:spPr>
            <a:xfrm>
              <a:off x="5914788" y="4092325"/>
              <a:ext cx="457432" cy="440808"/>
            </a:xfrm>
            <a:custGeom>
              <a:avLst/>
              <a:gdLst/>
              <a:ahLst/>
              <a:cxnLst/>
              <a:rect l="l" t="t" r="r" b="b"/>
              <a:pathLst>
                <a:path w="7134" h="6875" extrusionOk="0">
                  <a:moveTo>
                    <a:pt x="3814" y="1"/>
                  </a:moveTo>
                  <a:lnTo>
                    <a:pt x="0" y="3674"/>
                  </a:lnTo>
                  <a:lnTo>
                    <a:pt x="0" y="6874"/>
                  </a:lnTo>
                  <a:lnTo>
                    <a:pt x="713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3" name="Google Shape;783;p47"/>
            <p:cNvSpPr/>
            <p:nvPr/>
          </p:nvSpPr>
          <p:spPr>
            <a:xfrm>
              <a:off x="7606935" y="4092325"/>
              <a:ext cx="1284388" cy="1032356"/>
            </a:xfrm>
            <a:custGeom>
              <a:avLst/>
              <a:gdLst/>
              <a:ahLst/>
              <a:cxnLst/>
              <a:rect l="l" t="t" r="r" b="b"/>
              <a:pathLst>
                <a:path w="20031" h="16101" extrusionOk="0">
                  <a:moveTo>
                    <a:pt x="16710" y="1"/>
                  </a:moveTo>
                  <a:lnTo>
                    <a:pt x="0" y="16101"/>
                  </a:lnTo>
                  <a:lnTo>
                    <a:pt x="3321" y="16101"/>
                  </a:lnTo>
                  <a:lnTo>
                    <a:pt x="2003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4" name="Google Shape;784;p47"/>
            <p:cNvSpPr/>
            <p:nvPr/>
          </p:nvSpPr>
          <p:spPr>
            <a:xfrm>
              <a:off x="5914788" y="4092325"/>
              <a:ext cx="97591" cy="94060"/>
            </a:xfrm>
            <a:custGeom>
              <a:avLst/>
              <a:gdLst/>
              <a:ahLst/>
              <a:cxnLst/>
              <a:rect l="l" t="t" r="r" b="b"/>
              <a:pathLst>
                <a:path w="1522" h="1467" extrusionOk="0">
                  <a:moveTo>
                    <a:pt x="0" y="1"/>
                  </a:moveTo>
                  <a:lnTo>
                    <a:pt x="0" y="1466"/>
                  </a:lnTo>
                  <a:lnTo>
                    <a:pt x="152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5" name="Google Shape;785;p47"/>
            <p:cNvSpPr/>
            <p:nvPr/>
          </p:nvSpPr>
          <p:spPr>
            <a:xfrm>
              <a:off x="8326728" y="4337127"/>
              <a:ext cx="817274" cy="787555"/>
            </a:xfrm>
            <a:custGeom>
              <a:avLst/>
              <a:gdLst/>
              <a:ahLst/>
              <a:cxnLst/>
              <a:rect l="l" t="t" r="r" b="b"/>
              <a:pathLst>
                <a:path w="12746" h="12283" extrusionOk="0">
                  <a:moveTo>
                    <a:pt x="12746" y="1"/>
                  </a:moveTo>
                  <a:lnTo>
                    <a:pt x="0" y="12283"/>
                  </a:lnTo>
                  <a:lnTo>
                    <a:pt x="3321" y="12283"/>
                  </a:lnTo>
                  <a:lnTo>
                    <a:pt x="12746" y="3201"/>
                  </a:lnTo>
                  <a:lnTo>
                    <a:pt x="127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6" name="Google Shape;786;p47"/>
            <p:cNvSpPr/>
            <p:nvPr/>
          </p:nvSpPr>
          <p:spPr>
            <a:xfrm>
              <a:off x="6527310" y="4092325"/>
              <a:ext cx="1284452" cy="1032356"/>
            </a:xfrm>
            <a:custGeom>
              <a:avLst/>
              <a:gdLst/>
              <a:ahLst/>
              <a:cxnLst/>
              <a:rect l="l" t="t" r="r" b="b"/>
              <a:pathLst>
                <a:path w="20032" h="16101" extrusionOk="0">
                  <a:moveTo>
                    <a:pt x="16710" y="1"/>
                  </a:moveTo>
                  <a:lnTo>
                    <a:pt x="1" y="16101"/>
                  </a:lnTo>
                  <a:lnTo>
                    <a:pt x="3322" y="16101"/>
                  </a:lnTo>
                  <a:lnTo>
                    <a:pt x="2003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7" name="Google Shape;787;p47"/>
            <p:cNvSpPr/>
            <p:nvPr/>
          </p:nvSpPr>
          <p:spPr>
            <a:xfrm>
              <a:off x="7247039" y="4092325"/>
              <a:ext cx="1284452" cy="1032356"/>
            </a:xfrm>
            <a:custGeom>
              <a:avLst/>
              <a:gdLst/>
              <a:ahLst/>
              <a:cxnLst/>
              <a:rect l="l" t="t" r="r" b="b"/>
              <a:pathLst>
                <a:path w="20032" h="16101" extrusionOk="0">
                  <a:moveTo>
                    <a:pt x="16710" y="1"/>
                  </a:moveTo>
                  <a:lnTo>
                    <a:pt x="1" y="16101"/>
                  </a:lnTo>
                  <a:lnTo>
                    <a:pt x="3322" y="16101"/>
                  </a:lnTo>
                  <a:lnTo>
                    <a:pt x="2003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8" name="Google Shape;788;p47"/>
            <p:cNvSpPr/>
            <p:nvPr/>
          </p:nvSpPr>
          <p:spPr>
            <a:xfrm>
              <a:off x="6887207" y="4092325"/>
              <a:ext cx="1284388" cy="1032356"/>
            </a:xfrm>
            <a:custGeom>
              <a:avLst/>
              <a:gdLst/>
              <a:ahLst/>
              <a:cxnLst/>
              <a:rect l="l" t="t" r="r" b="b"/>
              <a:pathLst>
                <a:path w="20031" h="16101" extrusionOk="0">
                  <a:moveTo>
                    <a:pt x="16710" y="1"/>
                  </a:moveTo>
                  <a:lnTo>
                    <a:pt x="0" y="16101"/>
                  </a:lnTo>
                  <a:lnTo>
                    <a:pt x="3321" y="16101"/>
                  </a:lnTo>
                  <a:lnTo>
                    <a:pt x="2003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9" name="Google Shape;789;p47"/>
            <p:cNvSpPr/>
            <p:nvPr/>
          </p:nvSpPr>
          <p:spPr>
            <a:xfrm>
              <a:off x="6167478" y="4092325"/>
              <a:ext cx="1284388" cy="1032356"/>
            </a:xfrm>
            <a:custGeom>
              <a:avLst/>
              <a:gdLst/>
              <a:ahLst/>
              <a:cxnLst/>
              <a:rect l="l" t="t" r="r" b="b"/>
              <a:pathLst>
                <a:path w="20031" h="16101" extrusionOk="0">
                  <a:moveTo>
                    <a:pt x="16710" y="1"/>
                  </a:moveTo>
                  <a:lnTo>
                    <a:pt x="0" y="16101"/>
                  </a:lnTo>
                  <a:lnTo>
                    <a:pt x="3321" y="16101"/>
                  </a:lnTo>
                  <a:lnTo>
                    <a:pt x="2003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0" name="Google Shape;790;p47"/>
            <p:cNvSpPr/>
            <p:nvPr/>
          </p:nvSpPr>
          <p:spPr>
            <a:xfrm>
              <a:off x="5914788" y="4092325"/>
              <a:ext cx="1177243" cy="1032356"/>
            </a:xfrm>
            <a:custGeom>
              <a:avLst/>
              <a:gdLst/>
              <a:ahLst/>
              <a:cxnLst/>
              <a:rect l="l" t="t" r="r" b="b"/>
              <a:pathLst>
                <a:path w="18360" h="16101" extrusionOk="0">
                  <a:moveTo>
                    <a:pt x="15039" y="1"/>
                  </a:moveTo>
                  <a:lnTo>
                    <a:pt x="0" y="14491"/>
                  </a:lnTo>
                  <a:lnTo>
                    <a:pt x="0" y="16101"/>
                  </a:lnTo>
                  <a:lnTo>
                    <a:pt x="1650" y="16101"/>
                  </a:lnTo>
                  <a:lnTo>
                    <a:pt x="1835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1" name="Google Shape;791;p47"/>
            <p:cNvSpPr/>
            <p:nvPr/>
          </p:nvSpPr>
          <p:spPr>
            <a:xfrm>
              <a:off x="5914788" y="4092325"/>
              <a:ext cx="817274" cy="787555"/>
            </a:xfrm>
            <a:custGeom>
              <a:avLst/>
              <a:gdLst/>
              <a:ahLst/>
              <a:cxnLst/>
              <a:rect l="l" t="t" r="r" b="b"/>
              <a:pathLst>
                <a:path w="12746" h="12283" extrusionOk="0">
                  <a:moveTo>
                    <a:pt x="9426" y="1"/>
                  </a:moveTo>
                  <a:lnTo>
                    <a:pt x="0" y="9083"/>
                  </a:lnTo>
                  <a:lnTo>
                    <a:pt x="0" y="12282"/>
                  </a:lnTo>
                  <a:lnTo>
                    <a:pt x="127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2" name="Google Shape;792;p47"/>
            <p:cNvSpPr/>
            <p:nvPr/>
          </p:nvSpPr>
          <p:spPr>
            <a:xfrm>
              <a:off x="5914788" y="4092325"/>
              <a:ext cx="244554" cy="235632"/>
            </a:xfrm>
            <a:custGeom>
              <a:avLst/>
              <a:gdLst/>
              <a:ahLst/>
              <a:cxnLst/>
              <a:rect l="l" t="t" r="r" b="b"/>
              <a:pathLst>
                <a:path w="3814" h="3675" extrusionOk="0">
                  <a:moveTo>
                    <a:pt x="1521" y="1"/>
                  </a:moveTo>
                  <a:lnTo>
                    <a:pt x="0" y="1466"/>
                  </a:lnTo>
                  <a:lnTo>
                    <a:pt x="0" y="3674"/>
                  </a:lnTo>
                  <a:lnTo>
                    <a:pt x="381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3" name="Google Shape;793;p47"/>
            <p:cNvSpPr/>
            <p:nvPr/>
          </p:nvSpPr>
          <p:spPr>
            <a:xfrm>
              <a:off x="5914788" y="4092325"/>
              <a:ext cx="604459" cy="582379"/>
            </a:xfrm>
            <a:custGeom>
              <a:avLst/>
              <a:gdLst/>
              <a:ahLst/>
              <a:cxnLst/>
              <a:rect l="l" t="t" r="r" b="b"/>
              <a:pathLst>
                <a:path w="9427" h="9083" extrusionOk="0">
                  <a:moveTo>
                    <a:pt x="7133" y="1"/>
                  </a:moveTo>
                  <a:lnTo>
                    <a:pt x="0" y="6874"/>
                  </a:lnTo>
                  <a:lnTo>
                    <a:pt x="0" y="9083"/>
                  </a:lnTo>
                  <a:lnTo>
                    <a:pt x="942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4" name="Google Shape;794;p47"/>
            <p:cNvSpPr/>
            <p:nvPr/>
          </p:nvSpPr>
          <p:spPr>
            <a:xfrm>
              <a:off x="5914788" y="4092325"/>
              <a:ext cx="964301" cy="929127"/>
            </a:xfrm>
            <a:custGeom>
              <a:avLst/>
              <a:gdLst/>
              <a:ahLst/>
              <a:cxnLst/>
              <a:rect l="l" t="t" r="r" b="b"/>
              <a:pathLst>
                <a:path w="15039" h="14491" extrusionOk="0">
                  <a:moveTo>
                    <a:pt x="12746" y="1"/>
                  </a:moveTo>
                  <a:lnTo>
                    <a:pt x="0" y="12282"/>
                  </a:lnTo>
                  <a:lnTo>
                    <a:pt x="0" y="14491"/>
                  </a:lnTo>
                  <a:lnTo>
                    <a:pt x="1503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5" name="Google Shape;795;p47"/>
            <p:cNvSpPr/>
            <p:nvPr/>
          </p:nvSpPr>
          <p:spPr>
            <a:xfrm>
              <a:off x="6020519" y="4092325"/>
              <a:ext cx="1218408" cy="1032356"/>
            </a:xfrm>
            <a:custGeom>
              <a:avLst/>
              <a:gdLst/>
              <a:ahLst/>
              <a:cxnLst/>
              <a:rect l="l" t="t" r="r" b="b"/>
              <a:pathLst>
                <a:path w="19002" h="16101" extrusionOk="0">
                  <a:moveTo>
                    <a:pt x="16710" y="1"/>
                  </a:moveTo>
                  <a:lnTo>
                    <a:pt x="1" y="16101"/>
                  </a:lnTo>
                  <a:lnTo>
                    <a:pt x="2292" y="16101"/>
                  </a:lnTo>
                  <a:lnTo>
                    <a:pt x="1900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6" name="Google Shape;796;p47"/>
            <p:cNvSpPr/>
            <p:nvPr/>
          </p:nvSpPr>
          <p:spPr>
            <a:xfrm>
              <a:off x="6380415" y="4092325"/>
              <a:ext cx="1218408" cy="1032356"/>
            </a:xfrm>
            <a:custGeom>
              <a:avLst/>
              <a:gdLst/>
              <a:ahLst/>
              <a:cxnLst/>
              <a:rect l="l" t="t" r="r" b="b"/>
              <a:pathLst>
                <a:path w="19002" h="16101" extrusionOk="0">
                  <a:moveTo>
                    <a:pt x="16710" y="1"/>
                  </a:moveTo>
                  <a:lnTo>
                    <a:pt x="0" y="16101"/>
                  </a:lnTo>
                  <a:lnTo>
                    <a:pt x="2292" y="16101"/>
                  </a:lnTo>
                  <a:lnTo>
                    <a:pt x="1900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7" name="Google Shape;797;p47"/>
            <p:cNvSpPr/>
            <p:nvPr/>
          </p:nvSpPr>
          <p:spPr>
            <a:xfrm>
              <a:off x="6740248" y="4092325"/>
              <a:ext cx="1218408" cy="1032356"/>
            </a:xfrm>
            <a:custGeom>
              <a:avLst/>
              <a:gdLst/>
              <a:ahLst/>
              <a:cxnLst/>
              <a:rect l="l" t="t" r="r" b="b"/>
              <a:pathLst>
                <a:path w="19002" h="16101" extrusionOk="0">
                  <a:moveTo>
                    <a:pt x="16710" y="1"/>
                  </a:moveTo>
                  <a:lnTo>
                    <a:pt x="1" y="16101"/>
                  </a:lnTo>
                  <a:lnTo>
                    <a:pt x="2292" y="16101"/>
                  </a:lnTo>
                  <a:lnTo>
                    <a:pt x="1900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8" name="Google Shape;798;p47"/>
            <p:cNvSpPr/>
            <p:nvPr/>
          </p:nvSpPr>
          <p:spPr>
            <a:xfrm>
              <a:off x="7100144" y="4092325"/>
              <a:ext cx="1218408" cy="1032356"/>
            </a:xfrm>
            <a:custGeom>
              <a:avLst/>
              <a:gdLst/>
              <a:ahLst/>
              <a:cxnLst/>
              <a:rect l="l" t="t" r="r" b="b"/>
              <a:pathLst>
                <a:path w="19002" h="16101" extrusionOk="0">
                  <a:moveTo>
                    <a:pt x="16710" y="1"/>
                  </a:moveTo>
                  <a:lnTo>
                    <a:pt x="0" y="16101"/>
                  </a:lnTo>
                  <a:lnTo>
                    <a:pt x="2292" y="16101"/>
                  </a:lnTo>
                  <a:lnTo>
                    <a:pt x="1900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9" name="Google Shape;799;p47"/>
            <p:cNvSpPr/>
            <p:nvPr/>
          </p:nvSpPr>
          <p:spPr>
            <a:xfrm>
              <a:off x="7459976" y="4092325"/>
              <a:ext cx="1218408" cy="1032356"/>
            </a:xfrm>
            <a:custGeom>
              <a:avLst/>
              <a:gdLst/>
              <a:ahLst/>
              <a:cxnLst/>
              <a:rect l="l" t="t" r="r" b="b"/>
              <a:pathLst>
                <a:path w="19002" h="16101" extrusionOk="0">
                  <a:moveTo>
                    <a:pt x="16710" y="1"/>
                  </a:moveTo>
                  <a:lnTo>
                    <a:pt x="1" y="16101"/>
                  </a:lnTo>
                  <a:lnTo>
                    <a:pt x="2292" y="16101"/>
                  </a:lnTo>
                  <a:lnTo>
                    <a:pt x="1900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0" name="Google Shape;800;p47"/>
            <p:cNvSpPr/>
            <p:nvPr/>
          </p:nvSpPr>
          <p:spPr>
            <a:xfrm>
              <a:off x="7819808" y="4092325"/>
              <a:ext cx="1218472" cy="1032356"/>
            </a:xfrm>
            <a:custGeom>
              <a:avLst/>
              <a:gdLst/>
              <a:ahLst/>
              <a:cxnLst/>
              <a:rect l="l" t="t" r="r" b="b"/>
              <a:pathLst>
                <a:path w="19003" h="16101" extrusionOk="0">
                  <a:moveTo>
                    <a:pt x="16710" y="1"/>
                  </a:moveTo>
                  <a:lnTo>
                    <a:pt x="1" y="16101"/>
                  </a:lnTo>
                  <a:lnTo>
                    <a:pt x="2294" y="16101"/>
                  </a:lnTo>
                  <a:lnTo>
                    <a:pt x="1900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1" name="Google Shape;801;p47"/>
            <p:cNvSpPr/>
            <p:nvPr/>
          </p:nvSpPr>
          <p:spPr>
            <a:xfrm>
              <a:off x="8179704" y="4195555"/>
              <a:ext cx="964301" cy="929127"/>
            </a:xfrm>
            <a:custGeom>
              <a:avLst/>
              <a:gdLst/>
              <a:ahLst/>
              <a:cxnLst/>
              <a:rect l="l" t="t" r="r" b="b"/>
              <a:pathLst>
                <a:path w="15039" h="14491" extrusionOk="0">
                  <a:moveTo>
                    <a:pt x="15039" y="0"/>
                  </a:moveTo>
                  <a:lnTo>
                    <a:pt x="0" y="14491"/>
                  </a:lnTo>
                  <a:lnTo>
                    <a:pt x="2293" y="14491"/>
                  </a:lnTo>
                  <a:lnTo>
                    <a:pt x="15039" y="2209"/>
                  </a:lnTo>
                  <a:lnTo>
                    <a:pt x="1503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2" name="Google Shape;802;p47"/>
            <p:cNvSpPr/>
            <p:nvPr/>
          </p:nvSpPr>
          <p:spPr>
            <a:xfrm>
              <a:off x="8539601" y="4542304"/>
              <a:ext cx="604395" cy="582379"/>
            </a:xfrm>
            <a:custGeom>
              <a:avLst/>
              <a:gdLst/>
              <a:ahLst/>
              <a:cxnLst/>
              <a:rect l="l" t="t" r="r" b="b"/>
              <a:pathLst>
                <a:path w="9426" h="9083" extrusionOk="0">
                  <a:moveTo>
                    <a:pt x="9426" y="1"/>
                  </a:moveTo>
                  <a:lnTo>
                    <a:pt x="1" y="9083"/>
                  </a:lnTo>
                  <a:lnTo>
                    <a:pt x="2292" y="9083"/>
                  </a:lnTo>
                  <a:lnTo>
                    <a:pt x="9426" y="2209"/>
                  </a:lnTo>
                  <a:lnTo>
                    <a:pt x="942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03" name="Google Shape;803;p47"/>
          <p:cNvSpPr/>
          <p:nvPr/>
        </p:nvSpPr>
        <p:spPr>
          <a:xfrm flipH="1">
            <a:off x="5914780" y="781075"/>
            <a:ext cx="3229200" cy="3520500"/>
          </a:xfrm>
          <a:prstGeom prst="rect">
            <a:avLst/>
          </a:pr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4" name="Google Shape;804;p47"/>
          <p:cNvSpPr/>
          <p:nvPr/>
        </p:nvSpPr>
        <p:spPr>
          <a:xfrm flipH="1">
            <a:off x="5914780" y="4301738"/>
            <a:ext cx="3229200" cy="841800"/>
          </a:xfrm>
          <a:prstGeom prst="rect">
            <a:avLst/>
          </a:prstGeom>
          <a:solidFill>
            <a:schemeClr val="accent2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5" name="Google Shape;805;p47"/>
          <p:cNvSpPr/>
          <p:nvPr/>
        </p:nvSpPr>
        <p:spPr>
          <a:xfrm>
            <a:off x="2159175" y="668406"/>
            <a:ext cx="1792800" cy="1792800"/>
          </a:xfrm>
          <a:prstGeom prst="roundRect">
            <a:avLst>
              <a:gd name="adj" fmla="val 31579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6" name="Google Shape;806;p47"/>
          <p:cNvSpPr txBox="1">
            <a:spLocks noGrp="1"/>
          </p:cNvSpPr>
          <p:nvPr>
            <p:ph type="title" idx="2"/>
          </p:nvPr>
        </p:nvSpPr>
        <p:spPr>
          <a:xfrm>
            <a:off x="2020125" y="1013256"/>
            <a:ext cx="2070900" cy="1103100"/>
          </a:xfrm>
          <a:prstGeom prst="rect">
            <a:avLst/>
          </a:prstGeom>
        </p:spPr>
        <p:txBody>
          <a:bodyPr spcFirstLastPara="1" wrap="square" lIns="91425" tIns="0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sp>
        <p:nvSpPr>
          <p:cNvPr id="807" name="Google Shape;807;p47"/>
          <p:cNvSpPr txBox="1">
            <a:spLocks noGrp="1"/>
          </p:cNvSpPr>
          <p:nvPr>
            <p:ph type="subTitle" idx="1"/>
          </p:nvPr>
        </p:nvSpPr>
        <p:spPr>
          <a:xfrm>
            <a:off x="1090555" y="3297791"/>
            <a:ext cx="3909300" cy="43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Kas </a:t>
            </a:r>
            <a:r>
              <a:rPr lang="en" dirty="0" err="1"/>
              <a:t>yra</a:t>
            </a:r>
            <a:r>
              <a:rPr lang="en" dirty="0"/>
              <a:t> </a:t>
            </a:r>
            <a:r>
              <a:rPr lang="en-GB" dirty="0"/>
              <a:t>E</a:t>
            </a:r>
            <a:r>
              <a:rPr lang="en" dirty="0" err="1"/>
              <a:t>lektra</a:t>
            </a:r>
            <a:r>
              <a:rPr lang="en" dirty="0"/>
              <a:t>?</a:t>
            </a:r>
            <a:endParaRPr dirty="0"/>
          </a:p>
        </p:txBody>
      </p:sp>
      <p:sp>
        <p:nvSpPr>
          <p:cNvPr id="808" name="Google Shape;808;p47"/>
          <p:cNvSpPr txBox="1">
            <a:spLocks noGrp="1"/>
          </p:cNvSpPr>
          <p:nvPr>
            <p:ph type="title"/>
          </p:nvPr>
        </p:nvSpPr>
        <p:spPr>
          <a:xfrm>
            <a:off x="1100925" y="2587625"/>
            <a:ext cx="3909300" cy="88142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err="1">
                <a:latin typeface="Raleway ExtraBold"/>
                <a:cs typeface="Raleway ExtraBold"/>
                <a:sym typeface="Raleway ExtraBold"/>
              </a:rPr>
              <a:t>Įvadas</a:t>
            </a:r>
            <a:endParaRPr dirty="0"/>
          </a:p>
        </p:txBody>
      </p:sp>
      <p:grpSp>
        <p:nvGrpSpPr>
          <p:cNvPr id="809" name="Google Shape;809;p47"/>
          <p:cNvGrpSpPr/>
          <p:nvPr/>
        </p:nvGrpSpPr>
        <p:grpSpPr>
          <a:xfrm flipH="1">
            <a:off x="7064394" y="766804"/>
            <a:ext cx="910812" cy="1660393"/>
            <a:chOff x="-2015525" y="1207150"/>
            <a:chExt cx="1253526" cy="2285783"/>
          </a:xfrm>
        </p:grpSpPr>
        <p:sp>
          <p:nvSpPr>
            <p:cNvPr id="810" name="Google Shape;810;p47"/>
            <p:cNvSpPr/>
            <p:nvPr/>
          </p:nvSpPr>
          <p:spPr>
            <a:xfrm>
              <a:off x="-1465816" y="1207150"/>
              <a:ext cx="154217" cy="558388"/>
            </a:xfrm>
            <a:custGeom>
              <a:avLst/>
              <a:gdLst/>
              <a:ahLst/>
              <a:cxnLst/>
              <a:rect l="l" t="t" r="r" b="b"/>
              <a:pathLst>
                <a:path w="2790" h="10102" extrusionOk="0">
                  <a:moveTo>
                    <a:pt x="0" y="0"/>
                  </a:moveTo>
                  <a:lnTo>
                    <a:pt x="0" y="10102"/>
                  </a:lnTo>
                  <a:lnTo>
                    <a:pt x="2789" y="10102"/>
                  </a:lnTo>
                  <a:lnTo>
                    <a:pt x="278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1" name="Google Shape;811;p47"/>
            <p:cNvSpPr/>
            <p:nvPr/>
          </p:nvSpPr>
          <p:spPr>
            <a:xfrm>
              <a:off x="-1611576" y="1438143"/>
              <a:ext cx="445682" cy="994066"/>
            </a:xfrm>
            <a:custGeom>
              <a:avLst/>
              <a:gdLst/>
              <a:ahLst/>
              <a:cxnLst/>
              <a:rect l="l" t="t" r="r" b="b"/>
              <a:pathLst>
                <a:path w="8063" h="17984" extrusionOk="0">
                  <a:moveTo>
                    <a:pt x="2721" y="0"/>
                  </a:moveTo>
                  <a:cubicBezTo>
                    <a:pt x="1220" y="0"/>
                    <a:pt x="0" y="1220"/>
                    <a:pt x="0" y="2721"/>
                  </a:cubicBezTo>
                  <a:lnTo>
                    <a:pt x="0" y="15263"/>
                  </a:lnTo>
                  <a:cubicBezTo>
                    <a:pt x="0" y="16764"/>
                    <a:pt x="1220" y="17983"/>
                    <a:pt x="2721" y="17983"/>
                  </a:cubicBezTo>
                  <a:lnTo>
                    <a:pt x="5342" y="17983"/>
                  </a:lnTo>
                  <a:cubicBezTo>
                    <a:pt x="6843" y="17983"/>
                    <a:pt x="8062" y="16764"/>
                    <a:pt x="8062" y="15263"/>
                  </a:cubicBezTo>
                  <a:lnTo>
                    <a:pt x="8062" y="2721"/>
                  </a:lnTo>
                  <a:cubicBezTo>
                    <a:pt x="8062" y="1220"/>
                    <a:pt x="6843" y="0"/>
                    <a:pt x="534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2" name="Google Shape;812;p47"/>
            <p:cNvSpPr/>
            <p:nvPr/>
          </p:nvSpPr>
          <p:spPr>
            <a:xfrm>
              <a:off x="-1286504" y="2353439"/>
              <a:ext cx="241110" cy="1139494"/>
            </a:xfrm>
            <a:custGeom>
              <a:avLst/>
              <a:gdLst/>
              <a:ahLst/>
              <a:cxnLst/>
              <a:rect l="l" t="t" r="r" b="b"/>
              <a:pathLst>
                <a:path w="4362" h="20615" extrusionOk="0">
                  <a:moveTo>
                    <a:pt x="2181" y="0"/>
                  </a:moveTo>
                  <a:cubicBezTo>
                    <a:pt x="976" y="0"/>
                    <a:pt x="1" y="976"/>
                    <a:pt x="1" y="2181"/>
                  </a:cubicBezTo>
                  <a:lnTo>
                    <a:pt x="1" y="18434"/>
                  </a:lnTo>
                  <a:cubicBezTo>
                    <a:pt x="1" y="19638"/>
                    <a:pt x="976" y="20614"/>
                    <a:pt x="2181" y="20614"/>
                  </a:cubicBezTo>
                  <a:cubicBezTo>
                    <a:pt x="3385" y="20614"/>
                    <a:pt x="4362" y="19638"/>
                    <a:pt x="4362" y="18434"/>
                  </a:cubicBezTo>
                  <a:lnTo>
                    <a:pt x="4362" y="2181"/>
                  </a:lnTo>
                  <a:cubicBezTo>
                    <a:pt x="4362" y="976"/>
                    <a:pt x="3385" y="0"/>
                    <a:pt x="21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3" name="Google Shape;813;p47"/>
            <p:cNvSpPr/>
            <p:nvPr/>
          </p:nvSpPr>
          <p:spPr>
            <a:xfrm>
              <a:off x="-1732130" y="2353439"/>
              <a:ext cx="241165" cy="1139494"/>
            </a:xfrm>
            <a:custGeom>
              <a:avLst/>
              <a:gdLst/>
              <a:ahLst/>
              <a:cxnLst/>
              <a:rect l="l" t="t" r="r" b="b"/>
              <a:pathLst>
                <a:path w="4363" h="20615" extrusionOk="0">
                  <a:moveTo>
                    <a:pt x="2181" y="0"/>
                  </a:moveTo>
                  <a:cubicBezTo>
                    <a:pt x="978" y="0"/>
                    <a:pt x="1" y="976"/>
                    <a:pt x="1" y="2181"/>
                  </a:cubicBezTo>
                  <a:lnTo>
                    <a:pt x="1" y="18434"/>
                  </a:lnTo>
                  <a:cubicBezTo>
                    <a:pt x="1" y="19638"/>
                    <a:pt x="978" y="20614"/>
                    <a:pt x="2181" y="20614"/>
                  </a:cubicBezTo>
                  <a:cubicBezTo>
                    <a:pt x="3386" y="20614"/>
                    <a:pt x="4362" y="19638"/>
                    <a:pt x="4362" y="18434"/>
                  </a:cubicBezTo>
                  <a:lnTo>
                    <a:pt x="4362" y="2181"/>
                  </a:lnTo>
                  <a:cubicBezTo>
                    <a:pt x="4362" y="976"/>
                    <a:pt x="3386" y="0"/>
                    <a:pt x="21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4" name="Google Shape;814;p47"/>
            <p:cNvSpPr/>
            <p:nvPr/>
          </p:nvSpPr>
          <p:spPr>
            <a:xfrm>
              <a:off x="-2015525" y="1996972"/>
              <a:ext cx="1253526" cy="870360"/>
            </a:xfrm>
            <a:custGeom>
              <a:avLst/>
              <a:gdLst/>
              <a:ahLst/>
              <a:cxnLst/>
              <a:rect l="l" t="t" r="r" b="b"/>
              <a:pathLst>
                <a:path w="22678" h="15746" extrusionOk="0">
                  <a:moveTo>
                    <a:pt x="4332" y="1"/>
                  </a:moveTo>
                  <a:cubicBezTo>
                    <a:pt x="1940" y="1"/>
                    <a:pt x="1" y="1940"/>
                    <a:pt x="1" y="4332"/>
                  </a:cubicBezTo>
                  <a:lnTo>
                    <a:pt x="1" y="15745"/>
                  </a:lnTo>
                  <a:lnTo>
                    <a:pt x="22678" y="15745"/>
                  </a:lnTo>
                  <a:lnTo>
                    <a:pt x="22678" y="4332"/>
                  </a:lnTo>
                  <a:cubicBezTo>
                    <a:pt x="22678" y="1940"/>
                    <a:pt x="20739" y="1"/>
                    <a:pt x="18347" y="1"/>
                  </a:cubicBezTo>
                  <a:close/>
                </a:path>
              </a:pathLst>
            </a:custGeom>
            <a:solidFill>
              <a:schemeClr val="lt1"/>
            </a:solidFill>
            <a:ln w="13875" cap="flat" cmpd="sng">
              <a:solidFill>
                <a:schemeClr val="dk1"/>
              </a:solidFill>
              <a:prstDash val="solid"/>
              <a:miter lim="111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5" name="Google Shape;815;p47"/>
            <p:cNvSpPr/>
            <p:nvPr/>
          </p:nvSpPr>
          <p:spPr>
            <a:xfrm>
              <a:off x="-1515066" y="2225036"/>
              <a:ext cx="252607" cy="368518"/>
            </a:xfrm>
            <a:custGeom>
              <a:avLst/>
              <a:gdLst/>
              <a:ahLst/>
              <a:cxnLst/>
              <a:rect l="l" t="t" r="r" b="b"/>
              <a:pathLst>
                <a:path w="4570" h="6667" extrusionOk="0">
                  <a:moveTo>
                    <a:pt x="3250" y="0"/>
                  </a:moveTo>
                  <a:lnTo>
                    <a:pt x="1" y="3925"/>
                  </a:lnTo>
                  <a:lnTo>
                    <a:pt x="2099" y="3925"/>
                  </a:lnTo>
                  <a:lnTo>
                    <a:pt x="949" y="6666"/>
                  </a:lnTo>
                  <a:lnTo>
                    <a:pt x="3250" y="6666"/>
                  </a:lnTo>
                  <a:lnTo>
                    <a:pt x="4570" y="2869"/>
                  </a:lnTo>
                  <a:lnTo>
                    <a:pt x="2777" y="2869"/>
                  </a:lnTo>
                  <a:lnTo>
                    <a:pt x="325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16" name="Google Shape;816;p47"/>
          <p:cNvGrpSpPr/>
          <p:nvPr/>
        </p:nvGrpSpPr>
        <p:grpSpPr>
          <a:xfrm rot="10800000" flipH="1">
            <a:off x="7064394" y="2641324"/>
            <a:ext cx="910812" cy="1660393"/>
            <a:chOff x="-2015525" y="1207150"/>
            <a:chExt cx="1253526" cy="2285783"/>
          </a:xfrm>
        </p:grpSpPr>
        <p:sp>
          <p:nvSpPr>
            <p:cNvPr id="817" name="Google Shape;817;p47"/>
            <p:cNvSpPr/>
            <p:nvPr/>
          </p:nvSpPr>
          <p:spPr>
            <a:xfrm>
              <a:off x="-1465816" y="1207150"/>
              <a:ext cx="154217" cy="558388"/>
            </a:xfrm>
            <a:custGeom>
              <a:avLst/>
              <a:gdLst/>
              <a:ahLst/>
              <a:cxnLst/>
              <a:rect l="l" t="t" r="r" b="b"/>
              <a:pathLst>
                <a:path w="2790" h="10102" extrusionOk="0">
                  <a:moveTo>
                    <a:pt x="0" y="0"/>
                  </a:moveTo>
                  <a:lnTo>
                    <a:pt x="0" y="10102"/>
                  </a:lnTo>
                  <a:lnTo>
                    <a:pt x="2789" y="10102"/>
                  </a:lnTo>
                  <a:lnTo>
                    <a:pt x="278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8" name="Google Shape;818;p47"/>
            <p:cNvSpPr/>
            <p:nvPr/>
          </p:nvSpPr>
          <p:spPr>
            <a:xfrm>
              <a:off x="-1611576" y="1438143"/>
              <a:ext cx="445682" cy="994066"/>
            </a:xfrm>
            <a:custGeom>
              <a:avLst/>
              <a:gdLst/>
              <a:ahLst/>
              <a:cxnLst/>
              <a:rect l="l" t="t" r="r" b="b"/>
              <a:pathLst>
                <a:path w="8063" h="17984" extrusionOk="0">
                  <a:moveTo>
                    <a:pt x="2721" y="0"/>
                  </a:moveTo>
                  <a:cubicBezTo>
                    <a:pt x="1220" y="0"/>
                    <a:pt x="0" y="1220"/>
                    <a:pt x="0" y="2721"/>
                  </a:cubicBezTo>
                  <a:lnTo>
                    <a:pt x="0" y="15263"/>
                  </a:lnTo>
                  <a:cubicBezTo>
                    <a:pt x="0" y="16764"/>
                    <a:pt x="1220" y="17983"/>
                    <a:pt x="2721" y="17983"/>
                  </a:cubicBezTo>
                  <a:lnTo>
                    <a:pt x="5342" y="17983"/>
                  </a:lnTo>
                  <a:cubicBezTo>
                    <a:pt x="6843" y="17983"/>
                    <a:pt x="8062" y="16764"/>
                    <a:pt x="8062" y="15263"/>
                  </a:cubicBezTo>
                  <a:lnTo>
                    <a:pt x="8062" y="2721"/>
                  </a:lnTo>
                  <a:cubicBezTo>
                    <a:pt x="8062" y="1220"/>
                    <a:pt x="6843" y="0"/>
                    <a:pt x="534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9" name="Google Shape;819;p47"/>
            <p:cNvSpPr/>
            <p:nvPr/>
          </p:nvSpPr>
          <p:spPr>
            <a:xfrm>
              <a:off x="-1286504" y="2353439"/>
              <a:ext cx="241110" cy="1139494"/>
            </a:xfrm>
            <a:custGeom>
              <a:avLst/>
              <a:gdLst/>
              <a:ahLst/>
              <a:cxnLst/>
              <a:rect l="l" t="t" r="r" b="b"/>
              <a:pathLst>
                <a:path w="4362" h="20615" extrusionOk="0">
                  <a:moveTo>
                    <a:pt x="2181" y="0"/>
                  </a:moveTo>
                  <a:cubicBezTo>
                    <a:pt x="976" y="0"/>
                    <a:pt x="1" y="976"/>
                    <a:pt x="1" y="2181"/>
                  </a:cubicBezTo>
                  <a:lnTo>
                    <a:pt x="1" y="18434"/>
                  </a:lnTo>
                  <a:cubicBezTo>
                    <a:pt x="1" y="19638"/>
                    <a:pt x="976" y="20614"/>
                    <a:pt x="2181" y="20614"/>
                  </a:cubicBezTo>
                  <a:cubicBezTo>
                    <a:pt x="3385" y="20614"/>
                    <a:pt x="4362" y="19638"/>
                    <a:pt x="4362" y="18434"/>
                  </a:cubicBezTo>
                  <a:lnTo>
                    <a:pt x="4362" y="2181"/>
                  </a:lnTo>
                  <a:cubicBezTo>
                    <a:pt x="4362" y="976"/>
                    <a:pt x="3385" y="0"/>
                    <a:pt x="21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0" name="Google Shape;820;p47"/>
            <p:cNvSpPr/>
            <p:nvPr/>
          </p:nvSpPr>
          <p:spPr>
            <a:xfrm>
              <a:off x="-1732130" y="2353439"/>
              <a:ext cx="241165" cy="1139494"/>
            </a:xfrm>
            <a:custGeom>
              <a:avLst/>
              <a:gdLst/>
              <a:ahLst/>
              <a:cxnLst/>
              <a:rect l="l" t="t" r="r" b="b"/>
              <a:pathLst>
                <a:path w="4363" h="20615" extrusionOk="0">
                  <a:moveTo>
                    <a:pt x="2181" y="0"/>
                  </a:moveTo>
                  <a:cubicBezTo>
                    <a:pt x="978" y="0"/>
                    <a:pt x="1" y="976"/>
                    <a:pt x="1" y="2181"/>
                  </a:cubicBezTo>
                  <a:lnTo>
                    <a:pt x="1" y="18434"/>
                  </a:lnTo>
                  <a:cubicBezTo>
                    <a:pt x="1" y="19638"/>
                    <a:pt x="978" y="20614"/>
                    <a:pt x="2181" y="20614"/>
                  </a:cubicBezTo>
                  <a:cubicBezTo>
                    <a:pt x="3386" y="20614"/>
                    <a:pt x="4362" y="19638"/>
                    <a:pt x="4362" y="18434"/>
                  </a:cubicBezTo>
                  <a:lnTo>
                    <a:pt x="4362" y="2181"/>
                  </a:lnTo>
                  <a:cubicBezTo>
                    <a:pt x="4362" y="976"/>
                    <a:pt x="3386" y="0"/>
                    <a:pt x="21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1" name="Google Shape;821;p47"/>
            <p:cNvSpPr/>
            <p:nvPr/>
          </p:nvSpPr>
          <p:spPr>
            <a:xfrm>
              <a:off x="-2015525" y="1996972"/>
              <a:ext cx="1253526" cy="870360"/>
            </a:xfrm>
            <a:custGeom>
              <a:avLst/>
              <a:gdLst/>
              <a:ahLst/>
              <a:cxnLst/>
              <a:rect l="l" t="t" r="r" b="b"/>
              <a:pathLst>
                <a:path w="22678" h="15746" extrusionOk="0">
                  <a:moveTo>
                    <a:pt x="4332" y="1"/>
                  </a:moveTo>
                  <a:cubicBezTo>
                    <a:pt x="1940" y="1"/>
                    <a:pt x="1" y="1940"/>
                    <a:pt x="1" y="4332"/>
                  </a:cubicBezTo>
                  <a:lnTo>
                    <a:pt x="1" y="15745"/>
                  </a:lnTo>
                  <a:lnTo>
                    <a:pt x="22678" y="15745"/>
                  </a:lnTo>
                  <a:lnTo>
                    <a:pt x="22678" y="4332"/>
                  </a:lnTo>
                  <a:cubicBezTo>
                    <a:pt x="22678" y="1940"/>
                    <a:pt x="20739" y="1"/>
                    <a:pt x="18347" y="1"/>
                  </a:cubicBezTo>
                  <a:close/>
                </a:path>
              </a:pathLst>
            </a:custGeom>
            <a:solidFill>
              <a:schemeClr val="lt1"/>
            </a:solidFill>
            <a:ln w="13875" cap="flat" cmpd="sng">
              <a:solidFill>
                <a:schemeClr val="dk1"/>
              </a:solidFill>
              <a:prstDash val="solid"/>
              <a:miter lim="111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2" name="Google Shape;822;p47"/>
            <p:cNvSpPr/>
            <p:nvPr/>
          </p:nvSpPr>
          <p:spPr>
            <a:xfrm>
              <a:off x="-1515066" y="2225036"/>
              <a:ext cx="252607" cy="368518"/>
            </a:xfrm>
            <a:custGeom>
              <a:avLst/>
              <a:gdLst/>
              <a:ahLst/>
              <a:cxnLst/>
              <a:rect l="l" t="t" r="r" b="b"/>
              <a:pathLst>
                <a:path w="4570" h="6667" extrusionOk="0">
                  <a:moveTo>
                    <a:pt x="3250" y="0"/>
                  </a:moveTo>
                  <a:lnTo>
                    <a:pt x="1" y="3925"/>
                  </a:lnTo>
                  <a:lnTo>
                    <a:pt x="2099" y="3925"/>
                  </a:lnTo>
                  <a:lnTo>
                    <a:pt x="949" y="6666"/>
                  </a:lnTo>
                  <a:lnTo>
                    <a:pt x="3250" y="6666"/>
                  </a:lnTo>
                  <a:lnTo>
                    <a:pt x="4570" y="2869"/>
                  </a:lnTo>
                  <a:lnTo>
                    <a:pt x="2777" y="2869"/>
                  </a:lnTo>
                  <a:lnTo>
                    <a:pt x="325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23" name="Google Shape;823;p47"/>
          <p:cNvGrpSpPr/>
          <p:nvPr/>
        </p:nvGrpSpPr>
        <p:grpSpPr>
          <a:xfrm flipH="1">
            <a:off x="6086111" y="4413459"/>
            <a:ext cx="2867297" cy="587084"/>
            <a:chOff x="207675" y="127350"/>
            <a:chExt cx="2867297" cy="587084"/>
          </a:xfrm>
        </p:grpSpPr>
        <p:grpSp>
          <p:nvGrpSpPr>
            <p:cNvPr id="824" name="Google Shape;824;p47"/>
            <p:cNvGrpSpPr/>
            <p:nvPr/>
          </p:nvGrpSpPr>
          <p:grpSpPr>
            <a:xfrm>
              <a:off x="207675" y="127350"/>
              <a:ext cx="1712411" cy="587084"/>
              <a:chOff x="1722125" y="3637225"/>
              <a:chExt cx="1075500" cy="368725"/>
            </a:xfrm>
          </p:grpSpPr>
          <p:sp>
            <p:nvSpPr>
              <p:cNvPr id="825" name="Google Shape;825;p47"/>
              <p:cNvSpPr/>
              <p:nvPr/>
            </p:nvSpPr>
            <p:spPr>
              <a:xfrm>
                <a:off x="1784150" y="3703450"/>
                <a:ext cx="53875" cy="302500"/>
              </a:xfrm>
              <a:custGeom>
                <a:avLst/>
                <a:gdLst/>
                <a:ahLst/>
                <a:cxnLst/>
                <a:rect l="l" t="t" r="r" b="b"/>
                <a:pathLst>
                  <a:path w="2155" h="12100" extrusionOk="0">
                    <a:moveTo>
                      <a:pt x="1" y="1"/>
                    </a:moveTo>
                    <a:lnTo>
                      <a:pt x="1" y="12099"/>
                    </a:lnTo>
                    <a:lnTo>
                      <a:pt x="2154" y="12099"/>
                    </a:lnTo>
                    <a:lnTo>
                      <a:pt x="215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6" name="Google Shape;826;p47"/>
              <p:cNvSpPr/>
              <p:nvPr/>
            </p:nvSpPr>
            <p:spPr>
              <a:xfrm>
                <a:off x="1722125" y="3637225"/>
                <a:ext cx="177925" cy="106100"/>
              </a:xfrm>
              <a:custGeom>
                <a:avLst/>
                <a:gdLst/>
                <a:ahLst/>
                <a:cxnLst/>
                <a:rect l="l" t="t" r="r" b="b"/>
                <a:pathLst>
                  <a:path w="7117" h="4244" extrusionOk="0">
                    <a:moveTo>
                      <a:pt x="3558" y="1"/>
                    </a:moveTo>
                    <a:lnTo>
                      <a:pt x="0" y="4243"/>
                    </a:lnTo>
                    <a:lnTo>
                      <a:pt x="7117" y="4243"/>
                    </a:lnTo>
                    <a:lnTo>
                      <a:pt x="3558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7" name="Google Shape;827;p47"/>
              <p:cNvSpPr/>
              <p:nvPr/>
            </p:nvSpPr>
            <p:spPr>
              <a:xfrm>
                <a:off x="1964725" y="3637225"/>
                <a:ext cx="53875" cy="302500"/>
              </a:xfrm>
              <a:custGeom>
                <a:avLst/>
                <a:gdLst/>
                <a:ahLst/>
                <a:cxnLst/>
                <a:rect l="l" t="t" r="r" b="b"/>
                <a:pathLst>
                  <a:path w="2155" h="12100" extrusionOk="0">
                    <a:moveTo>
                      <a:pt x="1" y="1"/>
                    </a:moveTo>
                    <a:lnTo>
                      <a:pt x="1" y="12099"/>
                    </a:lnTo>
                    <a:lnTo>
                      <a:pt x="2155" y="12099"/>
                    </a:lnTo>
                    <a:lnTo>
                      <a:pt x="215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8" name="Google Shape;828;p47"/>
              <p:cNvSpPr/>
              <p:nvPr/>
            </p:nvSpPr>
            <p:spPr>
              <a:xfrm>
                <a:off x="1902725" y="3899875"/>
                <a:ext cx="177925" cy="106075"/>
              </a:xfrm>
              <a:custGeom>
                <a:avLst/>
                <a:gdLst/>
                <a:ahLst/>
                <a:cxnLst/>
                <a:rect l="l" t="t" r="r" b="b"/>
                <a:pathLst>
                  <a:path w="7117" h="4243" extrusionOk="0">
                    <a:moveTo>
                      <a:pt x="1" y="0"/>
                    </a:moveTo>
                    <a:lnTo>
                      <a:pt x="3558" y="4242"/>
                    </a:lnTo>
                    <a:lnTo>
                      <a:pt x="7116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9" name="Google Shape;829;p47"/>
              <p:cNvSpPr/>
              <p:nvPr/>
            </p:nvSpPr>
            <p:spPr>
              <a:xfrm>
                <a:off x="2142625" y="3703450"/>
                <a:ext cx="53900" cy="302500"/>
              </a:xfrm>
              <a:custGeom>
                <a:avLst/>
                <a:gdLst/>
                <a:ahLst/>
                <a:cxnLst/>
                <a:rect l="l" t="t" r="r" b="b"/>
                <a:pathLst>
                  <a:path w="2156" h="12100" extrusionOk="0">
                    <a:moveTo>
                      <a:pt x="1" y="1"/>
                    </a:moveTo>
                    <a:lnTo>
                      <a:pt x="1" y="12099"/>
                    </a:lnTo>
                    <a:lnTo>
                      <a:pt x="2156" y="12099"/>
                    </a:lnTo>
                    <a:lnTo>
                      <a:pt x="215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0" name="Google Shape;830;p47"/>
              <p:cNvSpPr/>
              <p:nvPr/>
            </p:nvSpPr>
            <p:spPr>
              <a:xfrm>
                <a:off x="2080625" y="3637225"/>
                <a:ext cx="177925" cy="106100"/>
              </a:xfrm>
              <a:custGeom>
                <a:avLst/>
                <a:gdLst/>
                <a:ahLst/>
                <a:cxnLst/>
                <a:rect l="l" t="t" r="r" b="b"/>
                <a:pathLst>
                  <a:path w="7117" h="4244" extrusionOk="0">
                    <a:moveTo>
                      <a:pt x="3559" y="1"/>
                    </a:moveTo>
                    <a:lnTo>
                      <a:pt x="0" y="4243"/>
                    </a:lnTo>
                    <a:lnTo>
                      <a:pt x="7116" y="4243"/>
                    </a:lnTo>
                    <a:lnTo>
                      <a:pt x="3559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1" name="Google Shape;831;p47"/>
              <p:cNvSpPr/>
              <p:nvPr/>
            </p:nvSpPr>
            <p:spPr>
              <a:xfrm>
                <a:off x="2323225" y="3637225"/>
                <a:ext cx="53900" cy="302500"/>
              </a:xfrm>
              <a:custGeom>
                <a:avLst/>
                <a:gdLst/>
                <a:ahLst/>
                <a:cxnLst/>
                <a:rect l="l" t="t" r="r" b="b"/>
                <a:pathLst>
                  <a:path w="2156" h="12100" extrusionOk="0">
                    <a:moveTo>
                      <a:pt x="0" y="1"/>
                    </a:moveTo>
                    <a:lnTo>
                      <a:pt x="0" y="12099"/>
                    </a:lnTo>
                    <a:lnTo>
                      <a:pt x="2155" y="12099"/>
                    </a:lnTo>
                    <a:lnTo>
                      <a:pt x="215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2" name="Google Shape;832;p47"/>
              <p:cNvSpPr/>
              <p:nvPr/>
            </p:nvSpPr>
            <p:spPr>
              <a:xfrm>
                <a:off x="2261200" y="3899875"/>
                <a:ext cx="177950" cy="106075"/>
              </a:xfrm>
              <a:custGeom>
                <a:avLst/>
                <a:gdLst/>
                <a:ahLst/>
                <a:cxnLst/>
                <a:rect l="l" t="t" r="r" b="b"/>
                <a:pathLst>
                  <a:path w="7118" h="4243" extrusionOk="0">
                    <a:moveTo>
                      <a:pt x="1" y="0"/>
                    </a:moveTo>
                    <a:lnTo>
                      <a:pt x="3559" y="4242"/>
                    </a:lnTo>
                    <a:lnTo>
                      <a:pt x="7118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3" name="Google Shape;833;p47"/>
              <p:cNvSpPr/>
              <p:nvPr/>
            </p:nvSpPr>
            <p:spPr>
              <a:xfrm>
                <a:off x="2501125" y="3703450"/>
                <a:ext cx="53900" cy="302500"/>
              </a:xfrm>
              <a:custGeom>
                <a:avLst/>
                <a:gdLst/>
                <a:ahLst/>
                <a:cxnLst/>
                <a:rect l="l" t="t" r="r" b="b"/>
                <a:pathLst>
                  <a:path w="2156" h="12100" extrusionOk="0">
                    <a:moveTo>
                      <a:pt x="1" y="1"/>
                    </a:moveTo>
                    <a:lnTo>
                      <a:pt x="1" y="12099"/>
                    </a:lnTo>
                    <a:lnTo>
                      <a:pt x="2156" y="12099"/>
                    </a:lnTo>
                    <a:lnTo>
                      <a:pt x="215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4" name="Google Shape;834;p47"/>
              <p:cNvSpPr/>
              <p:nvPr/>
            </p:nvSpPr>
            <p:spPr>
              <a:xfrm>
                <a:off x="2439125" y="3637225"/>
                <a:ext cx="177925" cy="106100"/>
              </a:xfrm>
              <a:custGeom>
                <a:avLst/>
                <a:gdLst/>
                <a:ahLst/>
                <a:cxnLst/>
                <a:rect l="l" t="t" r="r" b="b"/>
                <a:pathLst>
                  <a:path w="7117" h="4244" extrusionOk="0">
                    <a:moveTo>
                      <a:pt x="3558" y="1"/>
                    </a:moveTo>
                    <a:lnTo>
                      <a:pt x="1" y="4243"/>
                    </a:lnTo>
                    <a:lnTo>
                      <a:pt x="7116" y="4243"/>
                    </a:lnTo>
                    <a:lnTo>
                      <a:pt x="3558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5" name="Google Shape;835;p47"/>
              <p:cNvSpPr/>
              <p:nvPr/>
            </p:nvSpPr>
            <p:spPr>
              <a:xfrm>
                <a:off x="2681725" y="3637225"/>
                <a:ext cx="53875" cy="302500"/>
              </a:xfrm>
              <a:custGeom>
                <a:avLst/>
                <a:gdLst/>
                <a:ahLst/>
                <a:cxnLst/>
                <a:rect l="l" t="t" r="r" b="b"/>
                <a:pathLst>
                  <a:path w="2155" h="12100" extrusionOk="0">
                    <a:moveTo>
                      <a:pt x="0" y="1"/>
                    </a:moveTo>
                    <a:lnTo>
                      <a:pt x="0" y="12099"/>
                    </a:lnTo>
                    <a:lnTo>
                      <a:pt x="2154" y="12099"/>
                    </a:lnTo>
                    <a:lnTo>
                      <a:pt x="2154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6" name="Google Shape;836;p47"/>
              <p:cNvSpPr/>
              <p:nvPr/>
            </p:nvSpPr>
            <p:spPr>
              <a:xfrm>
                <a:off x="2619700" y="3899875"/>
                <a:ext cx="177925" cy="106075"/>
              </a:xfrm>
              <a:custGeom>
                <a:avLst/>
                <a:gdLst/>
                <a:ahLst/>
                <a:cxnLst/>
                <a:rect l="l" t="t" r="r" b="b"/>
                <a:pathLst>
                  <a:path w="7117" h="4243" extrusionOk="0">
                    <a:moveTo>
                      <a:pt x="1" y="0"/>
                    </a:moveTo>
                    <a:lnTo>
                      <a:pt x="3558" y="4242"/>
                    </a:lnTo>
                    <a:lnTo>
                      <a:pt x="7117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37" name="Google Shape;837;p47"/>
            <p:cNvGrpSpPr/>
            <p:nvPr/>
          </p:nvGrpSpPr>
          <p:grpSpPr>
            <a:xfrm>
              <a:off x="1933325" y="127350"/>
              <a:ext cx="1141647" cy="587084"/>
              <a:chOff x="1722125" y="3637225"/>
              <a:chExt cx="717025" cy="368725"/>
            </a:xfrm>
          </p:grpSpPr>
          <p:sp>
            <p:nvSpPr>
              <p:cNvPr id="838" name="Google Shape;838;p47"/>
              <p:cNvSpPr/>
              <p:nvPr/>
            </p:nvSpPr>
            <p:spPr>
              <a:xfrm>
                <a:off x="1784150" y="3703450"/>
                <a:ext cx="53875" cy="302500"/>
              </a:xfrm>
              <a:custGeom>
                <a:avLst/>
                <a:gdLst/>
                <a:ahLst/>
                <a:cxnLst/>
                <a:rect l="l" t="t" r="r" b="b"/>
                <a:pathLst>
                  <a:path w="2155" h="12100" extrusionOk="0">
                    <a:moveTo>
                      <a:pt x="1" y="1"/>
                    </a:moveTo>
                    <a:lnTo>
                      <a:pt x="1" y="12099"/>
                    </a:lnTo>
                    <a:lnTo>
                      <a:pt x="2154" y="12099"/>
                    </a:lnTo>
                    <a:lnTo>
                      <a:pt x="215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9" name="Google Shape;839;p47"/>
              <p:cNvSpPr/>
              <p:nvPr/>
            </p:nvSpPr>
            <p:spPr>
              <a:xfrm>
                <a:off x="1722125" y="3637225"/>
                <a:ext cx="177925" cy="106100"/>
              </a:xfrm>
              <a:custGeom>
                <a:avLst/>
                <a:gdLst/>
                <a:ahLst/>
                <a:cxnLst/>
                <a:rect l="l" t="t" r="r" b="b"/>
                <a:pathLst>
                  <a:path w="7117" h="4244" extrusionOk="0">
                    <a:moveTo>
                      <a:pt x="3558" y="1"/>
                    </a:moveTo>
                    <a:lnTo>
                      <a:pt x="0" y="4243"/>
                    </a:lnTo>
                    <a:lnTo>
                      <a:pt x="7117" y="4243"/>
                    </a:lnTo>
                    <a:lnTo>
                      <a:pt x="3558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0" name="Google Shape;840;p47"/>
              <p:cNvSpPr/>
              <p:nvPr/>
            </p:nvSpPr>
            <p:spPr>
              <a:xfrm>
                <a:off x="1964725" y="3637225"/>
                <a:ext cx="53875" cy="302500"/>
              </a:xfrm>
              <a:custGeom>
                <a:avLst/>
                <a:gdLst/>
                <a:ahLst/>
                <a:cxnLst/>
                <a:rect l="l" t="t" r="r" b="b"/>
                <a:pathLst>
                  <a:path w="2155" h="12100" extrusionOk="0">
                    <a:moveTo>
                      <a:pt x="1" y="1"/>
                    </a:moveTo>
                    <a:lnTo>
                      <a:pt x="1" y="12099"/>
                    </a:lnTo>
                    <a:lnTo>
                      <a:pt x="2155" y="12099"/>
                    </a:lnTo>
                    <a:lnTo>
                      <a:pt x="215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1" name="Google Shape;841;p47"/>
              <p:cNvSpPr/>
              <p:nvPr/>
            </p:nvSpPr>
            <p:spPr>
              <a:xfrm>
                <a:off x="1902725" y="3899875"/>
                <a:ext cx="177925" cy="106075"/>
              </a:xfrm>
              <a:custGeom>
                <a:avLst/>
                <a:gdLst/>
                <a:ahLst/>
                <a:cxnLst/>
                <a:rect l="l" t="t" r="r" b="b"/>
                <a:pathLst>
                  <a:path w="7117" h="4243" extrusionOk="0">
                    <a:moveTo>
                      <a:pt x="1" y="0"/>
                    </a:moveTo>
                    <a:lnTo>
                      <a:pt x="3558" y="4242"/>
                    </a:lnTo>
                    <a:lnTo>
                      <a:pt x="7116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2" name="Google Shape;842;p47"/>
              <p:cNvSpPr/>
              <p:nvPr/>
            </p:nvSpPr>
            <p:spPr>
              <a:xfrm>
                <a:off x="2142625" y="3703450"/>
                <a:ext cx="53900" cy="302500"/>
              </a:xfrm>
              <a:custGeom>
                <a:avLst/>
                <a:gdLst/>
                <a:ahLst/>
                <a:cxnLst/>
                <a:rect l="l" t="t" r="r" b="b"/>
                <a:pathLst>
                  <a:path w="2156" h="12100" extrusionOk="0">
                    <a:moveTo>
                      <a:pt x="1" y="1"/>
                    </a:moveTo>
                    <a:lnTo>
                      <a:pt x="1" y="12099"/>
                    </a:lnTo>
                    <a:lnTo>
                      <a:pt x="2156" y="12099"/>
                    </a:lnTo>
                    <a:lnTo>
                      <a:pt x="215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3" name="Google Shape;843;p47"/>
              <p:cNvSpPr/>
              <p:nvPr/>
            </p:nvSpPr>
            <p:spPr>
              <a:xfrm>
                <a:off x="2080625" y="3637225"/>
                <a:ext cx="177925" cy="106100"/>
              </a:xfrm>
              <a:custGeom>
                <a:avLst/>
                <a:gdLst/>
                <a:ahLst/>
                <a:cxnLst/>
                <a:rect l="l" t="t" r="r" b="b"/>
                <a:pathLst>
                  <a:path w="7117" h="4244" extrusionOk="0">
                    <a:moveTo>
                      <a:pt x="3559" y="1"/>
                    </a:moveTo>
                    <a:lnTo>
                      <a:pt x="0" y="4243"/>
                    </a:lnTo>
                    <a:lnTo>
                      <a:pt x="7116" y="4243"/>
                    </a:lnTo>
                    <a:lnTo>
                      <a:pt x="3559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4" name="Google Shape;844;p47"/>
              <p:cNvSpPr/>
              <p:nvPr/>
            </p:nvSpPr>
            <p:spPr>
              <a:xfrm>
                <a:off x="2323225" y="3637225"/>
                <a:ext cx="53900" cy="302500"/>
              </a:xfrm>
              <a:custGeom>
                <a:avLst/>
                <a:gdLst/>
                <a:ahLst/>
                <a:cxnLst/>
                <a:rect l="l" t="t" r="r" b="b"/>
                <a:pathLst>
                  <a:path w="2156" h="12100" extrusionOk="0">
                    <a:moveTo>
                      <a:pt x="0" y="1"/>
                    </a:moveTo>
                    <a:lnTo>
                      <a:pt x="0" y="12099"/>
                    </a:lnTo>
                    <a:lnTo>
                      <a:pt x="2155" y="12099"/>
                    </a:lnTo>
                    <a:lnTo>
                      <a:pt x="215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5" name="Google Shape;845;p47"/>
              <p:cNvSpPr/>
              <p:nvPr/>
            </p:nvSpPr>
            <p:spPr>
              <a:xfrm>
                <a:off x="2261200" y="3899875"/>
                <a:ext cx="177950" cy="106075"/>
              </a:xfrm>
              <a:custGeom>
                <a:avLst/>
                <a:gdLst/>
                <a:ahLst/>
                <a:cxnLst/>
                <a:rect l="l" t="t" r="r" b="b"/>
                <a:pathLst>
                  <a:path w="7118" h="4243" extrusionOk="0">
                    <a:moveTo>
                      <a:pt x="1" y="0"/>
                    </a:moveTo>
                    <a:lnTo>
                      <a:pt x="3559" y="4242"/>
                    </a:lnTo>
                    <a:lnTo>
                      <a:pt x="7118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846" name="Google Shape;846;p47"/>
          <p:cNvGrpSpPr/>
          <p:nvPr/>
        </p:nvGrpSpPr>
        <p:grpSpPr>
          <a:xfrm rot="10800000">
            <a:off x="4829409" y="-14238"/>
            <a:ext cx="753870" cy="1509636"/>
            <a:chOff x="5088650" y="245050"/>
            <a:chExt cx="1046025" cy="2094680"/>
          </a:xfrm>
        </p:grpSpPr>
        <p:sp>
          <p:nvSpPr>
            <p:cNvPr id="847" name="Google Shape;847;p47"/>
            <p:cNvSpPr/>
            <p:nvPr/>
          </p:nvSpPr>
          <p:spPr>
            <a:xfrm>
              <a:off x="5547342" y="1580832"/>
              <a:ext cx="128662" cy="758899"/>
            </a:xfrm>
            <a:custGeom>
              <a:avLst/>
              <a:gdLst/>
              <a:ahLst/>
              <a:cxnLst/>
              <a:rect l="l" t="t" r="r" b="b"/>
              <a:pathLst>
                <a:path w="5147" h="18637" extrusionOk="0">
                  <a:moveTo>
                    <a:pt x="0" y="0"/>
                  </a:moveTo>
                  <a:lnTo>
                    <a:pt x="0" y="18636"/>
                  </a:lnTo>
                  <a:lnTo>
                    <a:pt x="5147" y="18636"/>
                  </a:lnTo>
                  <a:lnTo>
                    <a:pt x="5147" y="0"/>
                  </a:ln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8" name="Google Shape;848;p47"/>
            <p:cNvSpPr/>
            <p:nvPr/>
          </p:nvSpPr>
          <p:spPr>
            <a:xfrm>
              <a:off x="5425725" y="1130250"/>
              <a:ext cx="371850" cy="829500"/>
            </a:xfrm>
            <a:custGeom>
              <a:avLst/>
              <a:gdLst/>
              <a:ahLst/>
              <a:cxnLst/>
              <a:rect l="l" t="t" r="r" b="b"/>
              <a:pathLst>
                <a:path w="14874" h="33180" extrusionOk="0">
                  <a:moveTo>
                    <a:pt x="5020" y="0"/>
                  </a:moveTo>
                  <a:cubicBezTo>
                    <a:pt x="2250" y="0"/>
                    <a:pt x="0" y="2248"/>
                    <a:pt x="0" y="5019"/>
                  </a:cubicBezTo>
                  <a:lnTo>
                    <a:pt x="0" y="28161"/>
                  </a:lnTo>
                  <a:cubicBezTo>
                    <a:pt x="0" y="30931"/>
                    <a:pt x="2250" y="33179"/>
                    <a:pt x="5019" y="33179"/>
                  </a:cubicBezTo>
                  <a:lnTo>
                    <a:pt x="9855" y="33179"/>
                  </a:lnTo>
                  <a:cubicBezTo>
                    <a:pt x="12625" y="33179"/>
                    <a:pt x="14874" y="30931"/>
                    <a:pt x="14874" y="28161"/>
                  </a:cubicBezTo>
                  <a:lnTo>
                    <a:pt x="14874" y="5019"/>
                  </a:lnTo>
                  <a:cubicBezTo>
                    <a:pt x="14874" y="2250"/>
                    <a:pt x="12625" y="0"/>
                    <a:pt x="985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9" name="Google Shape;849;p47"/>
            <p:cNvSpPr/>
            <p:nvPr/>
          </p:nvSpPr>
          <p:spPr>
            <a:xfrm>
              <a:off x="5325150" y="245050"/>
              <a:ext cx="201175" cy="950925"/>
            </a:xfrm>
            <a:custGeom>
              <a:avLst/>
              <a:gdLst/>
              <a:ahLst/>
              <a:cxnLst/>
              <a:rect l="l" t="t" r="r" b="b"/>
              <a:pathLst>
                <a:path w="8047" h="38037" fill="none" extrusionOk="0">
                  <a:moveTo>
                    <a:pt x="4023" y="1"/>
                  </a:moveTo>
                  <a:cubicBezTo>
                    <a:pt x="1802" y="1"/>
                    <a:pt x="1" y="1801"/>
                    <a:pt x="1" y="4024"/>
                  </a:cubicBezTo>
                  <a:lnTo>
                    <a:pt x="1" y="34014"/>
                  </a:lnTo>
                  <a:cubicBezTo>
                    <a:pt x="1" y="36235"/>
                    <a:pt x="1802" y="38036"/>
                    <a:pt x="4023" y="38036"/>
                  </a:cubicBezTo>
                  <a:cubicBezTo>
                    <a:pt x="6245" y="38036"/>
                    <a:pt x="8047" y="36235"/>
                    <a:pt x="8047" y="34014"/>
                  </a:cubicBezTo>
                  <a:lnTo>
                    <a:pt x="8047" y="4024"/>
                  </a:lnTo>
                  <a:cubicBezTo>
                    <a:pt x="8047" y="1801"/>
                    <a:pt x="6245" y="1"/>
                    <a:pt x="4023" y="1"/>
                  </a:cubicBezTo>
                  <a:close/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miter lim="111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0" name="Google Shape;850;p47"/>
            <p:cNvSpPr/>
            <p:nvPr/>
          </p:nvSpPr>
          <p:spPr>
            <a:xfrm>
              <a:off x="5697000" y="245050"/>
              <a:ext cx="201175" cy="950925"/>
            </a:xfrm>
            <a:custGeom>
              <a:avLst/>
              <a:gdLst/>
              <a:ahLst/>
              <a:cxnLst/>
              <a:rect l="l" t="t" r="r" b="b"/>
              <a:pathLst>
                <a:path w="8047" h="38037" fill="none" extrusionOk="0">
                  <a:moveTo>
                    <a:pt x="4023" y="1"/>
                  </a:moveTo>
                  <a:cubicBezTo>
                    <a:pt x="1801" y="1"/>
                    <a:pt x="0" y="1801"/>
                    <a:pt x="0" y="4024"/>
                  </a:cubicBezTo>
                  <a:lnTo>
                    <a:pt x="0" y="34014"/>
                  </a:lnTo>
                  <a:cubicBezTo>
                    <a:pt x="0" y="36235"/>
                    <a:pt x="1801" y="38036"/>
                    <a:pt x="4023" y="38036"/>
                  </a:cubicBezTo>
                  <a:cubicBezTo>
                    <a:pt x="6244" y="38036"/>
                    <a:pt x="8046" y="36235"/>
                    <a:pt x="8046" y="34014"/>
                  </a:cubicBezTo>
                  <a:lnTo>
                    <a:pt x="8046" y="4024"/>
                  </a:lnTo>
                  <a:cubicBezTo>
                    <a:pt x="8046" y="1801"/>
                    <a:pt x="6244" y="1"/>
                    <a:pt x="4023" y="1"/>
                  </a:cubicBezTo>
                  <a:close/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miter lim="111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1" name="Google Shape;851;p47"/>
            <p:cNvSpPr/>
            <p:nvPr/>
          </p:nvSpPr>
          <p:spPr>
            <a:xfrm>
              <a:off x="5088650" y="767125"/>
              <a:ext cx="1046025" cy="726250"/>
            </a:xfrm>
            <a:custGeom>
              <a:avLst/>
              <a:gdLst/>
              <a:ahLst/>
              <a:cxnLst/>
              <a:rect l="l" t="t" r="r" b="b"/>
              <a:pathLst>
                <a:path w="41841" h="29050" extrusionOk="0">
                  <a:moveTo>
                    <a:pt x="0" y="1"/>
                  </a:moveTo>
                  <a:lnTo>
                    <a:pt x="0" y="21058"/>
                  </a:lnTo>
                  <a:cubicBezTo>
                    <a:pt x="0" y="25472"/>
                    <a:pt x="3578" y="29050"/>
                    <a:pt x="7991" y="29050"/>
                  </a:cubicBezTo>
                  <a:lnTo>
                    <a:pt x="33849" y="29050"/>
                  </a:lnTo>
                  <a:cubicBezTo>
                    <a:pt x="38262" y="29050"/>
                    <a:pt x="41841" y="25472"/>
                    <a:pt x="41841" y="21058"/>
                  </a:cubicBezTo>
                  <a:lnTo>
                    <a:pt x="4184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2" name="Google Shape;852;p47"/>
            <p:cNvSpPr/>
            <p:nvPr/>
          </p:nvSpPr>
          <p:spPr>
            <a:xfrm rot="10800000">
              <a:off x="5505475" y="993700"/>
              <a:ext cx="212350" cy="309900"/>
            </a:xfrm>
            <a:custGeom>
              <a:avLst/>
              <a:gdLst/>
              <a:ahLst/>
              <a:cxnLst/>
              <a:rect l="l" t="t" r="r" b="b"/>
              <a:pathLst>
                <a:path w="8494" h="12396" extrusionOk="0">
                  <a:moveTo>
                    <a:pt x="2454" y="0"/>
                  </a:moveTo>
                  <a:lnTo>
                    <a:pt x="0" y="7061"/>
                  </a:lnTo>
                  <a:lnTo>
                    <a:pt x="3335" y="7061"/>
                  </a:lnTo>
                  <a:lnTo>
                    <a:pt x="2454" y="12395"/>
                  </a:lnTo>
                  <a:lnTo>
                    <a:pt x="8494" y="5096"/>
                  </a:lnTo>
                  <a:lnTo>
                    <a:pt x="4593" y="5096"/>
                  </a:lnTo>
                  <a:lnTo>
                    <a:pt x="673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7" name="Google Shape;857;p48"/>
          <p:cNvSpPr/>
          <p:nvPr/>
        </p:nvSpPr>
        <p:spPr>
          <a:xfrm>
            <a:off x="0" y="-4725"/>
            <a:ext cx="3229200" cy="36006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58" name="Google Shape;858;p48"/>
          <p:cNvGrpSpPr/>
          <p:nvPr/>
        </p:nvGrpSpPr>
        <p:grpSpPr>
          <a:xfrm>
            <a:off x="587051" y="-4725"/>
            <a:ext cx="2055103" cy="3600596"/>
            <a:chOff x="715100" y="0"/>
            <a:chExt cx="2055103" cy="3600596"/>
          </a:xfrm>
        </p:grpSpPr>
        <p:sp>
          <p:nvSpPr>
            <p:cNvPr id="859" name="Google Shape;859;p48"/>
            <p:cNvSpPr/>
            <p:nvPr/>
          </p:nvSpPr>
          <p:spPr>
            <a:xfrm>
              <a:off x="715100" y="0"/>
              <a:ext cx="2055103" cy="2104151"/>
            </a:xfrm>
            <a:custGeom>
              <a:avLst/>
              <a:gdLst/>
              <a:ahLst/>
              <a:cxnLst/>
              <a:rect l="l" t="t" r="r" b="b"/>
              <a:pathLst>
                <a:path w="50364" h="51566" extrusionOk="0">
                  <a:moveTo>
                    <a:pt x="1" y="1"/>
                  </a:moveTo>
                  <a:lnTo>
                    <a:pt x="25182" y="51566"/>
                  </a:lnTo>
                  <a:lnTo>
                    <a:pt x="5036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0" name="Google Shape;860;p48"/>
            <p:cNvSpPr/>
            <p:nvPr/>
          </p:nvSpPr>
          <p:spPr>
            <a:xfrm>
              <a:off x="715100" y="1496445"/>
              <a:ext cx="2055103" cy="2104151"/>
            </a:xfrm>
            <a:custGeom>
              <a:avLst/>
              <a:gdLst/>
              <a:ahLst/>
              <a:cxnLst/>
              <a:rect l="l" t="t" r="r" b="b"/>
              <a:pathLst>
                <a:path w="50364" h="51566" extrusionOk="0">
                  <a:moveTo>
                    <a:pt x="25182" y="1"/>
                  </a:moveTo>
                  <a:lnTo>
                    <a:pt x="1" y="51565"/>
                  </a:lnTo>
                  <a:lnTo>
                    <a:pt x="50364" y="51565"/>
                  </a:lnTo>
                  <a:lnTo>
                    <a:pt x="2518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61" name="Google Shape;861;p48"/>
          <p:cNvSpPr/>
          <p:nvPr/>
        </p:nvSpPr>
        <p:spPr>
          <a:xfrm>
            <a:off x="0" y="3595725"/>
            <a:ext cx="3229200" cy="15525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2" name="Google Shape;862;p48"/>
          <p:cNvSpPr txBox="1">
            <a:spLocks noGrp="1"/>
          </p:cNvSpPr>
          <p:nvPr>
            <p:ph type="subTitle" idx="1"/>
          </p:nvPr>
        </p:nvSpPr>
        <p:spPr>
          <a:xfrm flipH="1">
            <a:off x="3815158" y="694441"/>
            <a:ext cx="4479047" cy="112465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800" dirty="0"/>
              <a:t>Elektra </a:t>
            </a:r>
            <a:r>
              <a:rPr lang="en" sz="1800" dirty="0" err="1"/>
              <a:t>yra</a:t>
            </a:r>
            <a:r>
              <a:rPr lang="en" sz="1800" dirty="0"/>
              <a:t> </a:t>
            </a:r>
            <a:r>
              <a:rPr lang="en" sz="1800" dirty="0" err="1"/>
              <a:t>elektros</a:t>
            </a:r>
            <a:r>
              <a:rPr lang="en" sz="1800" dirty="0"/>
              <a:t> </a:t>
            </a:r>
            <a:r>
              <a:rPr lang="en" sz="1800" dirty="0" err="1"/>
              <a:t>energijos</a:t>
            </a:r>
            <a:r>
              <a:rPr lang="en" sz="1800" dirty="0"/>
              <a:t> </a:t>
            </a:r>
            <a:r>
              <a:rPr lang="en" sz="1800" dirty="0" err="1"/>
              <a:t>arba</a:t>
            </a:r>
            <a:r>
              <a:rPr lang="en" sz="1800" dirty="0"/>
              <a:t> </a:t>
            </a:r>
            <a:r>
              <a:rPr lang="en" sz="1800" dirty="0" err="1"/>
              <a:t>krūvio</a:t>
            </a:r>
            <a:r>
              <a:rPr lang="en" sz="1800" dirty="0"/>
              <a:t> </a:t>
            </a:r>
            <a:r>
              <a:rPr lang="en" sz="1800" dirty="0" err="1"/>
              <a:t>srautas</a:t>
            </a:r>
            <a:r>
              <a:rPr lang="en" sz="1800" dirty="0"/>
              <a:t> </a:t>
            </a:r>
            <a:r>
              <a:rPr lang="en" sz="1800" dirty="0" err="1"/>
              <a:t>ir</a:t>
            </a:r>
            <a:r>
              <a:rPr lang="en" sz="1800" dirty="0"/>
              <a:t> </a:t>
            </a:r>
            <a:r>
              <a:rPr lang="en" sz="1800" dirty="0" err="1"/>
              <a:t>viena</a:t>
            </a:r>
            <a:r>
              <a:rPr lang="en" sz="1800" dirty="0"/>
              <a:t> </a:t>
            </a:r>
            <a:r>
              <a:rPr lang="en" sz="1800" dirty="0" err="1"/>
              <a:t>iš</a:t>
            </a:r>
            <a:r>
              <a:rPr lang="en" sz="1800" dirty="0"/>
              <a:t> </a:t>
            </a:r>
            <a:r>
              <a:rPr lang="en" sz="1800" dirty="0" err="1"/>
              <a:t>plačiausiai</a:t>
            </a:r>
            <a:r>
              <a:rPr lang="en" sz="1800" dirty="0"/>
              <a:t> </a:t>
            </a:r>
            <a:r>
              <a:rPr lang="en" sz="1800" dirty="0" err="1"/>
              <a:t>naudojamų</a:t>
            </a:r>
            <a:r>
              <a:rPr lang="en" sz="1800" dirty="0"/>
              <a:t> </a:t>
            </a:r>
            <a:r>
              <a:rPr lang="en" sz="1800" dirty="0" err="1"/>
              <a:t>energijos</a:t>
            </a:r>
            <a:r>
              <a:rPr lang="en" sz="1800" dirty="0"/>
              <a:t> </a:t>
            </a:r>
            <a:r>
              <a:rPr lang="en" sz="1800" dirty="0" err="1"/>
              <a:t>srautų</a:t>
            </a:r>
            <a:r>
              <a:rPr lang="en" sz="1800" dirty="0"/>
              <a:t>.</a:t>
            </a:r>
            <a:endParaRPr sz="1800" dirty="0"/>
          </a:p>
        </p:txBody>
      </p:sp>
      <p:grpSp>
        <p:nvGrpSpPr>
          <p:cNvPr id="864" name="Google Shape;864;p48"/>
          <p:cNvGrpSpPr/>
          <p:nvPr/>
        </p:nvGrpSpPr>
        <p:grpSpPr>
          <a:xfrm flipH="1">
            <a:off x="365293" y="3810001"/>
            <a:ext cx="2498613" cy="1123948"/>
            <a:chOff x="6237531" y="3846675"/>
            <a:chExt cx="2498613" cy="1123948"/>
          </a:xfrm>
        </p:grpSpPr>
        <p:sp>
          <p:nvSpPr>
            <p:cNvPr id="865" name="Google Shape;865;p48"/>
            <p:cNvSpPr/>
            <p:nvPr/>
          </p:nvSpPr>
          <p:spPr>
            <a:xfrm>
              <a:off x="6237531" y="3846675"/>
              <a:ext cx="1493171" cy="147392"/>
            </a:xfrm>
            <a:custGeom>
              <a:avLst/>
              <a:gdLst/>
              <a:ahLst/>
              <a:cxnLst/>
              <a:rect l="l" t="t" r="r" b="b"/>
              <a:pathLst>
                <a:path w="24820" h="2450" extrusionOk="0">
                  <a:moveTo>
                    <a:pt x="1226" y="0"/>
                  </a:moveTo>
                  <a:cubicBezTo>
                    <a:pt x="547" y="0"/>
                    <a:pt x="1" y="546"/>
                    <a:pt x="1" y="1225"/>
                  </a:cubicBezTo>
                  <a:cubicBezTo>
                    <a:pt x="1" y="1903"/>
                    <a:pt x="547" y="2449"/>
                    <a:pt x="1226" y="2449"/>
                  </a:cubicBezTo>
                  <a:lnTo>
                    <a:pt x="23595" y="2449"/>
                  </a:lnTo>
                  <a:cubicBezTo>
                    <a:pt x="24274" y="2449"/>
                    <a:pt x="24820" y="1903"/>
                    <a:pt x="24820" y="1225"/>
                  </a:cubicBezTo>
                  <a:cubicBezTo>
                    <a:pt x="24820" y="546"/>
                    <a:pt x="24274" y="0"/>
                    <a:pt x="2359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6" name="Google Shape;866;p48"/>
            <p:cNvSpPr/>
            <p:nvPr/>
          </p:nvSpPr>
          <p:spPr>
            <a:xfrm>
              <a:off x="7821111" y="3846675"/>
              <a:ext cx="915034" cy="147392"/>
            </a:xfrm>
            <a:custGeom>
              <a:avLst/>
              <a:gdLst/>
              <a:ahLst/>
              <a:cxnLst/>
              <a:rect l="l" t="t" r="r" b="b"/>
              <a:pathLst>
                <a:path w="15210" h="2450" extrusionOk="0">
                  <a:moveTo>
                    <a:pt x="1225" y="0"/>
                  </a:moveTo>
                  <a:cubicBezTo>
                    <a:pt x="546" y="0"/>
                    <a:pt x="0" y="546"/>
                    <a:pt x="0" y="1225"/>
                  </a:cubicBezTo>
                  <a:cubicBezTo>
                    <a:pt x="0" y="1903"/>
                    <a:pt x="546" y="2449"/>
                    <a:pt x="1225" y="2449"/>
                  </a:cubicBezTo>
                  <a:lnTo>
                    <a:pt x="13985" y="2449"/>
                  </a:lnTo>
                  <a:cubicBezTo>
                    <a:pt x="14663" y="2449"/>
                    <a:pt x="15210" y="1903"/>
                    <a:pt x="15210" y="1225"/>
                  </a:cubicBezTo>
                  <a:cubicBezTo>
                    <a:pt x="15210" y="546"/>
                    <a:pt x="14663" y="0"/>
                    <a:pt x="1398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7" name="Google Shape;867;p48"/>
            <p:cNvSpPr/>
            <p:nvPr/>
          </p:nvSpPr>
          <p:spPr>
            <a:xfrm>
              <a:off x="6237531" y="4090874"/>
              <a:ext cx="776485" cy="147332"/>
            </a:xfrm>
            <a:custGeom>
              <a:avLst/>
              <a:gdLst/>
              <a:ahLst/>
              <a:cxnLst/>
              <a:rect l="l" t="t" r="r" b="b"/>
              <a:pathLst>
                <a:path w="12907" h="2449" extrusionOk="0">
                  <a:moveTo>
                    <a:pt x="1226" y="0"/>
                  </a:moveTo>
                  <a:cubicBezTo>
                    <a:pt x="547" y="0"/>
                    <a:pt x="1" y="545"/>
                    <a:pt x="1" y="1224"/>
                  </a:cubicBezTo>
                  <a:cubicBezTo>
                    <a:pt x="1" y="1902"/>
                    <a:pt x="547" y="2448"/>
                    <a:pt x="1226" y="2448"/>
                  </a:cubicBezTo>
                  <a:lnTo>
                    <a:pt x="11682" y="2448"/>
                  </a:lnTo>
                  <a:cubicBezTo>
                    <a:pt x="12361" y="2448"/>
                    <a:pt x="12907" y="1902"/>
                    <a:pt x="12907" y="1224"/>
                  </a:cubicBezTo>
                  <a:cubicBezTo>
                    <a:pt x="12907" y="545"/>
                    <a:pt x="12361" y="0"/>
                    <a:pt x="1168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8" name="Google Shape;868;p48"/>
            <p:cNvSpPr/>
            <p:nvPr/>
          </p:nvSpPr>
          <p:spPr>
            <a:xfrm>
              <a:off x="7104283" y="4090874"/>
              <a:ext cx="1631780" cy="147332"/>
            </a:xfrm>
            <a:custGeom>
              <a:avLst/>
              <a:gdLst/>
              <a:ahLst/>
              <a:cxnLst/>
              <a:rect l="l" t="t" r="r" b="b"/>
              <a:pathLst>
                <a:path w="27124" h="2449" extrusionOk="0">
                  <a:moveTo>
                    <a:pt x="1225" y="0"/>
                  </a:moveTo>
                  <a:cubicBezTo>
                    <a:pt x="547" y="0"/>
                    <a:pt x="1" y="545"/>
                    <a:pt x="1" y="1224"/>
                  </a:cubicBezTo>
                  <a:cubicBezTo>
                    <a:pt x="1" y="1902"/>
                    <a:pt x="547" y="2448"/>
                    <a:pt x="1225" y="2448"/>
                  </a:cubicBezTo>
                  <a:lnTo>
                    <a:pt x="25899" y="2448"/>
                  </a:lnTo>
                  <a:cubicBezTo>
                    <a:pt x="26578" y="2448"/>
                    <a:pt x="27124" y="1902"/>
                    <a:pt x="27124" y="1224"/>
                  </a:cubicBezTo>
                  <a:cubicBezTo>
                    <a:pt x="27124" y="545"/>
                    <a:pt x="26578" y="0"/>
                    <a:pt x="2589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9" name="Google Shape;869;p48"/>
            <p:cNvSpPr/>
            <p:nvPr/>
          </p:nvSpPr>
          <p:spPr>
            <a:xfrm>
              <a:off x="6237531" y="4334953"/>
              <a:ext cx="1296689" cy="147392"/>
            </a:xfrm>
            <a:custGeom>
              <a:avLst/>
              <a:gdLst/>
              <a:ahLst/>
              <a:cxnLst/>
              <a:rect l="l" t="t" r="r" b="b"/>
              <a:pathLst>
                <a:path w="21554" h="2450" extrusionOk="0">
                  <a:moveTo>
                    <a:pt x="1226" y="0"/>
                  </a:moveTo>
                  <a:cubicBezTo>
                    <a:pt x="547" y="0"/>
                    <a:pt x="1" y="546"/>
                    <a:pt x="1" y="1225"/>
                  </a:cubicBezTo>
                  <a:cubicBezTo>
                    <a:pt x="1" y="1903"/>
                    <a:pt x="547" y="2449"/>
                    <a:pt x="1226" y="2449"/>
                  </a:cubicBezTo>
                  <a:lnTo>
                    <a:pt x="20329" y="2449"/>
                  </a:lnTo>
                  <a:cubicBezTo>
                    <a:pt x="21007" y="2449"/>
                    <a:pt x="21554" y="1903"/>
                    <a:pt x="21554" y="1225"/>
                  </a:cubicBezTo>
                  <a:cubicBezTo>
                    <a:pt x="21554" y="546"/>
                    <a:pt x="21007" y="0"/>
                    <a:pt x="203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" name="Google Shape;870;p48"/>
            <p:cNvSpPr/>
            <p:nvPr/>
          </p:nvSpPr>
          <p:spPr>
            <a:xfrm>
              <a:off x="7624502" y="4334953"/>
              <a:ext cx="1111636" cy="147392"/>
            </a:xfrm>
            <a:custGeom>
              <a:avLst/>
              <a:gdLst/>
              <a:ahLst/>
              <a:cxnLst/>
              <a:rect l="l" t="t" r="r" b="b"/>
              <a:pathLst>
                <a:path w="18478" h="2450" extrusionOk="0">
                  <a:moveTo>
                    <a:pt x="1225" y="0"/>
                  </a:moveTo>
                  <a:cubicBezTo>
                    <a:pt x="547" y="0"/>
                    <a:pt x="1" y="546"/>
                    <a:pt x="1" y="1225"/>
                  </a:cubicBezTo>
                  <a:cubicBezTo>
                    <a:pt x="1" y="1903"/>
                    <a:pt x="547" y="2449"/>
                    <a:pt x="1225" y="2449"/>
                  </a:cubicBezTo>
                  <a:lnTo>
                    <a:pt x="17253" y="2449"/>
                  </a:lnTo>
                  <a:cubicBezTo>
                    <a:pt x="17931" y="2449"/>
                    <a:pt x="18478" y="1903"/>
                    <a:pt x="18478" y="1225"/>
                  </a:cubicBezTo>
                  <a:cubicBezTo>
                    <a:pt x="18478" y="546"/>
                    <a:pt x="17931" y="0"/>
                    <a:pt x="1725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" name="Google Shape;871;p48"/>
            <p:cNvSpPr/>
            <p:nvPr/>
          </p:nvSpPr>
          <p:spPr>
            <a:xfrm>
              <a:off x="6237531" y="4579092"/>
              <a:ext cx="1825916" cy="147392"/>
            </a:xfrm>
            <a:custGeom>
              <a:avLst/>
              <a:gdLst/>
              <a:ahLst/>
              <a:cxnLst/>
              <a:rect l="l" t="t" r="r" b="b"/>
              <a:pathLst>
                <a:path w="30351" h="2450" extrusionOk="0">
                  <a:moveTo>
                    <a:pt x="1226" y="0"/>
                  </a:moveTo>
                  <a:cubicBezTo>
                    <a:pt x="547" y="0"/>
                    <a:pt x="1" y="546"/>
                    <a:pt x="1" y="1225"/>
                  </a:cubicBezTo>
                  <a:cubicBezTo>
                    <a:pt x="1" y="1903"/>
                    <a:pt x="547" y="2449"/>
                    <a:pt x="1226" y="2449"/>
                  </a:cubicBezTo>
                  <a:lnTo>
                    <a:pt x="29126" y="2449"/>
                  </a:lnTo>
                  <a:cubicBezTo>
                    <a:pt x="29804" y="2449"/>
                    <a:pt x="30350" y="1903"/>
                    <a:pt x="30350" y="1225"/>
                  </a:cubicBezTo>
                  <a:cubicBezTo>
                    <a:pt x="30350" y="546"/>
                    <a:pt x="29804" y="0"/>
                    <a:pt x="2912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" name="Google Shape;872;p48"/>
            <p:cNvSpPr/>
            <p:nvPr/>
          </p:nvSpPr>
          <p:spPr>
            <a:xfrm>
              <a:off x="8153746" y="4579092"/>
              <a:ext cx="582349" cy="147392"/>
            </a:xfrm>
            <a:custGeom>
              <a:avLst/>
              <a:gdLst/>
              <a:ahLst/>
              <a:cxnLst/>
              <a:rect l="l" t="t" r="r" b="b"/>
              <a:pathLst>
                <a:path w="9680" h="2450" extrusionOk="0">
                  <a:moveTo>
                    <a:pt x="1225" y="0"/>
                  </a:moveTo>
                  <a:cubicBezTo>
                    <a:pt x="547" y="0"/>
                    <a:pt x="0" y="546"/>
                    <a:pt x="0" y="1225"/>
                  </a:cubicBezTo>
                  <a:cubicBezTo>
                    <a:pt x="0" y="1903"/>
                    <a:pt x="547" y="2449"/>
                    <a:pt x="1225" y="2449"/>
                  </a:cubicBezTo>
                  <a:lnTo>
                    <a:pt x="8455" y="2449"/>
                  </a:lnTo>
                  <a:cubicBezTo>
                    <a:pt x="9134" y="2449"/>
                    <a:pt x="9680" y="1903"/>
                    <a:pt x="9680" y="1225"/>
                  </a:cubicBezTo>
                  <a:cubicBezTo>
                    <a:pt x="9680" y="546"/>
                    <a:pt x="9134" y="0"/>
                    <a:pt x="845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3" name="Google Shape;873;p48"/>
            <p:cNvSpPr/>
            <p:nvPr/>
          </p:nvSpPr>
          <p:spPr>
            <a:xfrm>
              <a:off x="6237531" y="4823231"/>
              <a:ext cx="940481" cy="147392"/>
            </a:xfrm>
            <a:custGeom>
              <a:avLst/>
              <a:gdLst/>
              <a:ahLst/>
              <a:cxnLst/>
              <a:rect l="l" t="t" r="r" b="b"/>
              <a:pathLst>
                <a:path w="15633" h="2450" extrusionOk="0">
                  <a:moveTo>
                    <a:pt x="1226" y="0"/>
                  </a:moveTo>
                  <a:cubicBezTo>
                    <a:pt x="547" y="0"/>
                    <a:pt x="1" y="547"/>
                    <a:pt x="1" y="1225"/>
                  </a:cubicBezTo>
                  <a:cubicBezTo>
                    <a:pt x="1" y="1903"/>
                    <a:pt x="547" y="2450"/>
                    <a:pt x="1226" y="2450"/>
                  </a:cubicBezTo>
                  <a:lnTo>
                    <a:pt x="14408" y="2450"/>
                  </a:lnTo>
                  <a:cubicBezTo>
                    <a:pt x="15086" y="2450"/>
                    <a:pt x="15632" y="1903"/>
                    <a:pt x="15632" y="1225"/>
                  </a:cubicBezTo>
                  <a:cubicBezTo>
                    <a:pt x="15632" y="547"/>
                    <a:pt x="15086" y="0"/>
                    <a:pt x="1440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4" name="Google Shape;874;p48"/>
            <p:cNvSpPr/>
            <p:nvPr/>
          </p:nvSpPr>
          <p:spPr>
            <a:xfrm>
              <a:off x="7268344" y="4823231"/>
              <a:ext cx="1467784" cy="147392"/>
            </a:xfrm>
            <a:custGeom>
              <a:avLst/>
              <a:gdLst/>
              <a:ahLst/>
              <a:cxnLst/>
              <a:rect l="l" t="t" r="r" b="b"/>
              <a:pathLst>
                <a:path w="24398" h="2450" extrusionOk="0">
                  <a:moveTo>
                    <a:pt x="1225" y="0"/>
                  </a:moveTo>
                  <a:cubicBezTo>
                    <a:pt x="547" y="0"/>
                    <a:pt x="1" y="547"/>
                    <a:pt x="1" y="1225"/>
                  </a:cubicBezTo>
                  <a:cubicBezTo>
                    <a:pt x="1" y="1903"/>
                    <a:pt x="547" y="2450"/>
                    <a:pt x="1225" y="2450"/>
                  </a:cubicBezTo>
                  <a:lnTo>
                    <a:pt x="23173" y="2450"/>
                  </a:lnTo>
                  <a:cubicBezTo>
                    <a:pt x="23851" y="2450"/>
                    <a:pt x="24398" y="1903"/>
                    <a:pt x="24398" y="1225"/>
                  </a:cubicBezTo>
                  <a:cubicBezTo>
                    <a:pt x="24398" y="547"/>
                    <a:pt x="23851" y="0"/>
                    <a:pt x="2317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75" name="Google Shape;875;p48"/>
          <p:cNvGrpSpPr/>
          <p:nvPr/>
        </p:nvGrpSpPr>
        <p:grpSpPr>
          <a:xfrm>
            <a:off x="838451" y="522313"/>
            <a:ext cx="1552263" cy="2546518"/>
            <a:chOff x="966500" y="527038"/>
            <a:chExt cx="1552263" cy="2546518"/>
          </a:xfrm>
        </p:grpSpPr>
        <p:sp>
          <p:nvSpPr>
            <p:cNvPr id="876" name="Google Shape;876;p48"/>
            <p:cNvSpPr/>
            <p:nvPr/>
          </p:nvSpPr>
          <p:spPr>
            <a:xfrm>
              <a:off x="977844" y="539974"/>
              <a:ext cx="1529616" cy="2520647"/>
            </a:xfrm>
            <a:custGeom>
              <a:avLst/>
              <a:gdLst/>
              <a:ahLst/>
              <a:cxnLst/>
              <a:rect l="l" t="t" r="r" b="b"/>
              <a:pathLst>
                <a:path w="37486" h="61773" extrusionOk="0">
                  <a:moveTo>
                    <a:pt x="18743" y="1"/>
                  </a:moveTo>
                  <a:lnTo>
                    <a:pt x="18608" y="75"/>
                  </a:lnTo>
                  <a:cubicBezTo>
                    <a:pt x="13054" y="3146"/>
                    <a:pt x="8394" y="7562"/>
                    <a:pt x="5134" y="12847"/>
                  </a:cubicBezTo>
                  <a:cubicBezTo>
                    <a:pt x="3483" y="15523"/>
                    <a:pt x="2209" y="18394"/>
                    <a:pt x="1344" y="21380"/>
                  </a:cubicBezTo>
                  <a:cubicBezTo>
                    <a:pt x="452" y="24461"/>
                    <a:pt x="0" y="27660"/>
                    <a:pt x="0" y="30886"/>
                  </a:cubicBezTo>
                  <a:cubicBezTo>
                    <a:pt x="0" y="34114"/>
                    <a:pt x="452" y="37312"/>
                    <a:pt x="1344" y="40393"/>
                  </a:cubicBezTo>
                  <a:cubicBezTo>
                    <a:pt x="2209" y="43379"/>
                    <a:pt x="3484" y="46250"/>
                    <a:pt x="5134" y="48927"/>
                  </a:cubicBezTo>
                  <a:cubicBezTo>
                    <a:pt x="8394" y="54211"/>
                    <a:pt x="13054" y="58628"/>
                    <a:pt x="18608" y="61699"/>
                  </a:cubicBezTo>
                  <a:lnTo>
                    <a:pt x="18743" y="61773"/>
                  </a:lnTo>
                  <a:lnTo>
                    <a:pt x="18877" y="61699"/>
                  </a:lnTo>
                  <a:cubicBezTo>
                    <a:pt x="24432" y="58628"/>
                    <a:pt x="29092" y="54211"/>
                    <a:pt x="32351" y="48927"/>
                  </a:cubicBezTo>
                  <a:cubicBezTo>
                    <a:pt x="34002" y="46250"/>
                    <a:pt x="35277" y="43379"/>
                    <a:pt x="36142" y="40393"/>
                  </a:cubicBezTo>
                  <a:cubicBezTo>
                    <a:pt x="37033" y="37312"/>
                    <a:pt x="37485" y="34114"/>
                    <a:pt x="37485" y="30886"/>
                  </a:cubicBezTo>
                  <a:cubicBezTo>
                    <a:pt x="37485" y="27660"/>
                    <a:pt x="37033" y="24461"/>
                    <a:pt x="36142" y="21380"/>
                  </a:cubicBezTo>
                  <a:cubicBezTo>
                    <a:pt x="35277" y="18394"/>
                    <a:pt x="34002" y="15523"/>
                    <a:pt x="32351" y="12847"/>
                  </a:cubicBezTo>
                  <a:cubicBezTo>
                    <a:pt x="29092" y="7562"/>
                    <a:pt x="24432" y="3146"/>
                    <a:pt x="18877" y="75"/>
                  </a:cubicBezTo>
                  <a:lnTo>
                    <a:pt x="1874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7" name="Google Shape;877;p48"/>
            <p:cNvSpPr/>
            <p:nvPr/>
          </p:nvSpPr>
          <p:spPr>
            <a:xfrm>
              <a:off x="966500" y="527038"/>
              <a:ext cx="1552263" cy="2546518"/>
            </a:xfrm>
            <a:custGeom>
              <a:avLst/>
              <a:gdLst/>
              <a:ahLst/>
              <a:cxnLst/>
              <a:rect l="l" t="t" r="r" b="b"/>
              <a:pathLst>
                <a:path w="38041" h="62407" extrusionOk="0">
                  <a:moveTo>
                    <a:pt x="19021" y="634"/>
                  </a:moveTo>
                  <a:cubicBezTo>
                    <a:pt x="30059" y="6736"/>
                    <a:pt x="37486" y="18141"/>
                    <a:pt x="37486" y="31203"/>
                  </a:cubicBezTo>
                  <a:cubicBezTo>
                    <a:pt x="37486" y="44266"/>
                    <a:pt x="30059" y="55670"/>
                    <a:pt x="19021" y="61772"/>
                  </a:cubicBezTo>
                  <a:cubicBezTo>
                    <a:pt x="7983" y="55670"/>
                    <a:pt x="556" y="44266"/>
                    <a:pt x="556" y="31203"/>
                  </a:cubicBezTo>
                  <a:cubicBezTo>
                    <a:pt x="556" y="18141"/>
                    <a:pt x="7983" y="6738"/>
                    <a:pt x="19021" y="634"/>
                  </a:cubicBezTo>
                  <a:close/>
                  <a:moveTo>
                    <a:pt x="19021" y="0"/>
                  </a:moveTo>
                  <a:lnTo>
                    <a:pt x="18752" y="149"/>
                  </a:lnTo>
                  <a:cubicBezTo>
                    <a:pt x="15965" y="1690"/>
                    <a:pt x="13390" y="3573"/>
                    <a:pt x="11097" y="5746"/>
                  </a:cubicBezTo>
                  <a:cubicBezTo>
                    <a:pt x="8804" y="7919"/>
                    <a:pt x="6812" y="10365"/>
                    <a:pt x="5177" y="13017"/>
                  </a:cubicBezTo>
                  <a:cubicBezTo>
                    <a:pt x="3513" y="15715"/>
                    <a:pt x="2227" y="18610"/>
                    <a:pt x="1355" y="21621"/>
                  </a:cubicBezTo>
                  <a:cubicBezTo>
                    <a:pt x="456" y="24726"/>
                    <a:pt x="1" y="27950"/>
                    <a:pt x="1" y="31203"/>
                  </a:cubicBezTo>
                  <a:cubicBezTo>
                    <a:pt x="1" y="34457"/>
                    <a:pt x="456" y="37681"/>
                    <a:pt x="1355" y="40787"/>
                  </a:cubicBezTo>
                  <a:cubicBezTo>
                    <a:pt x="2227" y="43797"/>
                    <a:pt x="3513" y="46692"/>
                    <a:pt x="5177" y="49390"/>
                  </a:cubicBezTo>
                  <a:cubicBezTo>
                    <a:pt x="6812" y="52042"/>
                    <a:pt x="8804" y="54488"/>
                    <a:pt x="11097" y="56662"/>
                  </a:cubicBezTo>
                  <a:cubicBezTo>
                    <a:pt x="13390" y="58835"/>
                    <a:pt x="15965" y="60718"/>
                    <a:pt x="18752" y="62258"/>
                  </a:cubicBezTo>
                  <a:lnTo>
                    <a:pt x="19021" y="62406"/>
                  </a:lnTo>
                  <a:lnTo>
                    <a:pt x="19290" y="62258"/>
                  </a:lnTo>
                  <a:cubicBezTo>
                    <a:pt x="22077" y="60718"/>
                    <a:pt x="24652" y="58835"/>
                    <a:pt x="26945" y="56662"/>
                  </a:cubicBezTo>
                  <a:cubicBezTo>
                    <a:pt x="29238" y="54488"/>
                    <a:pt x="31229" y="52042"/>
                    <a:pt x="32866" y="49390"/>
                  </a:cubicBezTo>
                  <a:cubicBezTo>
                    <a:pt x="34529" y="46692"/>
                    <a:pt x="35815" y="43797"/>
                    <a:pt x="36686" y="40787"/>
                  </a:cubicBezTo>
                  <a:cubicBezTo>
                    <a:pt x="37586" y="37681"/>
                    <a:pt x="38041" y="34457"/>
                    <a:pt x="38041" y="31203"/>
                  </a:cubicBezTo>
                  <a:cubicBezTo>
                    <a:pt x="38041" y="27950"/>
                    <a:pt x="37586" y="24726"/>
                    <a:pt x="36686" y="21621"/>
                  </a:cubicBezTo>
                  <a:cubicBezTo>
                    <a:pt x="35815" y="18610"/>
                    <a:pt x="34529" y="15715"/>
                    <a:pt x="32866" y="13017"/>
                  </a:cubicBezTo>
                  <a:cubicBezTo>
                    <a:pt x="31229" y="10365"/>
                    <a:pt x="29238" y="7919"/>
                    <a:pt x="26945" y="5746"/>
                  </a:cubicBezTo>
                  <a:cubicBezTo>
                    <a:pt x="24652" y="3573"/>
                    <a:pt x="22077" y="1690"/>
                    <a:pt x="19290" y="149"/>
                  </a:cubicBezTo>
                  <a:lnTo>
                    <a:pt x="1902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8" name="Google Shape;878;p48"/>
            <p:cNvSpPr/>
            <p:nvPr/>
          </p:nvSpPr>
          <p:spPr>
            <a:xfrm>
              <a:off x="1137800" y="1195467"/>
              <a:ext cx="1209664" cy="1209705"/>
            </a:xfrm>
            <a:custGeom>
              <a:avLst/>
              <a:gdLst/>
              <a:ahLst/>
              <a:cxnLst/>
              <a:rect l="l" t="t" r="r" b="b"/>
              <a:pathLst>
                <a:path w="29645" h="29646" extrusionOk="0">
                  <a:moveTo>
                    <a:pt x="14823" y="0"/>
                  </a:moveTo>
                  <a:cubicBezTo>
                    <a:pt x="10891" y="0"/>
                    <a:pt x="7122" y="1561"/>
                    <a:pt x="4342" y="4341"/>
                  </a:cubicBezTo>
                  <a:cubicBezTo>
                    <a:pt x="1562" y="7122"/>
                    <a:pt x="1" y="10891"/>
                    <a:pt x="1" y="14822"/>
                  </a:cubicBezTo>
                  <a:cubicBezTo>
                    <a:pt x="1" y="18754"/>
                    <a:pt x="1562" y="22524"/>
                    <a:pt x="4342" y="25303"/>
                  </a:cubicBezTo>
                  <a:cubicBezTo>
                    <a:pt x="7122" y="28083"/>
                    <a:pt x="10891" y="29646"/>
                    <a:pt x="14823" y="29646"/>
                  </a:cubicBezTo>
                  <a:cubicBezTo>
                    <a:pt x="18754" y="29646"/>
                    <a:pt x="22524" y="28083"/>
                    <a:pt x="25304" y="25303"/>
                  </a:cubicBezTo>
                  <a:cubicBezTo>
                    <a:pt x="28084" y="22524"/>
                    <a:pt x="29645" y="18754"/>
                    <a:pt x="29645" y="14822"/>
                  </a:cubicBezTo>
                  <a:cubicBezTo>
                    <a:pt x="29645" y="10891"/>
                    <a:pt x="28084" y="7122"/>
                    <a:pt x="25304" y="4341"/>
                  </a:cubicBezTo>
                  <a:cubicBezTo>
                    <a:pt x="22524" y="1561"/>
                    <a:pt x="18754" y="0"/>
                    <a:pt x="1482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9" name="Google Shape;879;p48"/>
            <p:cNvSpPr/>
            <p:nvPr/>
          </p:nvSpPr>
          <p:spPr>
            <a:xfrm>
              <a:off x="1324810" y="1382476"/>
              <a:ext cx="835646" cy="835646"/>
            </a:xfrm>
            <a:custGeom>
              <a:avLst/>
              <a:gdLst/>
              <a:ahLst/>
              <a:cxnLst/>
              <a:rect l="l" t="t" r="r" b="b"/>
              <a:pathLst>
                <a:path w="20479" h="20479" extrusionOk="0">
                  <a:moveTo>
                    <a:pt x="10240" y="1"/>
                  </a:moveTo>
                  <a:cubicBezTo>
                    <a:pt x="7524" y="1"/>
                    <a:pt x="4919" y="1080"/>
                    <a:pt x="3000" y="2999"/>
                  </a:cubicBezTo>
                  <a:cubicBezTo>
                    <a:pt x="1079" y="4920"/>
                    <a:pt x="1" y="7524"/>
                    <a:pt x="1" y="10239"/>
                  </a:cubicBezTo>
                  <a:cubicBezTo>
                    <a:pt x="1" y="12955"/>
                    <a:pt x="1079" y="15560"/>
                    <a:pt x="3000" y="17479"/>
                  </a:cubicBezTo>
                  <a:cubicBezTo>
                    <a:pt x="4919" y="19400"/>
                    <a:pt x="7524" y="20478"/>
                    <a:pt x="10240" y="20478"/>
                  </a:cubicBezTo>
                  <a:cubicBezTo>
                    <a:pt x="12956" y="20478"/>
                    <a:pt x="15560" y="19400"/>
                    <a:pt x="17480" y="17479"/>
                  </a:cubicBezTo>
                  <a:cubicBezTo>
                    <a:pt x="19401" y="15560"/>
                    <a:pt x="20479" y="12955"/>
                    <a:pt x="20479" y="10239"/>
                  </a:cubicBezTo>
                  <a:cubicBezTo>
                    <a:pt x="20479" y="7524"/>
                    <a:pt x="19401" y="4920"/>
                    <a:pt x="17480" y="2999"/>
                  </a:cubicBezTo>
                  <a:cubicBezTo>
                    <a:pt x="15560" y="1080"/>
                    <a:pt x="12956" y="1"/>
                    <a:pt x="102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0" name="Google Shape;880;p48"/>
            <p:cNvSpPr/>
            <p:nvPr/>
          </p:nvSpPr>
          <p:spPr>
            <a:xfrm>
              <a:off x="1622809" y="1648934"/>
              <a:ext cx="239689" cy="349780"/>
            </a:xfrm>
            <a:custGeom>
              <a:avLst/>
              <a:gdLst/>
              <a:ahLst/>
              <a:cxnLst/>
              <a:rect l="l" t="t" r="r" b="b"/>
              <a:pathLst>
                <a:path w="5874" h="8572" extrusionOk="0">
                  <a:moveTo>
                    <a:pt x="1697" y="0"/>
                  </a:moveTo>
                  <a:lnTo>
                    <a:pt x="0" y="4883"/>
                  </a:lnTo>
                  <a:lnTo>
                    <a:pt x="2306" y="4883"/>
                  </a:lnTo>
                  <a:lnTo>
                    <a:pt x="1697" y="8571"/>
                  </a:lnTo>
                  <a:lnTo>
                    <a:pt x="5873" y="3524"/>
                  </a:lnTo>
                  <a:lnTo>
                    <a:pt x="3177" y="3524"/>
                  </a:lnTo>
                  <a:lnTo>
                    <a:pt x="465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026" name="Picture 2" descr="pokemon electricity GIF">
            <a:extLst>
              <a:ext uri="{FF2B5EF4-FFF2-40B4-BE49-F238E27FC236}">
                <a16:creationId xmlns:a16="http://schemas.microsoft.com/office/drawing/2014/main" id="{E66437CA-D593-D5B4-F694-CBF7226919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4256" y="1957719"/>
            <a:ext cx="3560850" cy="241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857;p48">
            <a:extLst>
              <a:ext uri="{FF2B5EF4-FFF2-40B4-BE49-F238E27FC236}">
                <a16:creationId xmlns:a16="http://schemas.microsoft.com/office/drawing/2014/main" id="{0D2B48BB-E739-CFA5-3C6B-E46B980AE83C}"/>
              </a:ext>
            </a:extLst>
          </p:cNvPr>
          <p:cNvSpPr/>
          <p:nvPr/>
        </p:nvSpPr>
        <p:spPr>
          <a:xfrm>
            <a:off x="6596744" y="-14012"/>
            <a:ext cx="2547256" cy="5157512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4" name="Google Shape;894;p50"/>
          <p:cNvSpPr txBox="1">
            <a:spLocks noGrp="1"/>
          </p:cNvSpPr>
          <p:nvPr>
            <p:ph type="title"/>
          </p:nvPr>
        </p:nvSpPr>
        <p:spPr>
          <a:xfrm>
            <a:off x="711064" y="-14012"/>
            <a:ext cx="5778771" cy="1012669"/>
          </a:xfrm>
          <a:prstGeom prst="rect">
            <a:avLst/>
          </a:prstGeom>
        </p:spPr>
        <p:txBody>
          <a:bodyPr spcFirstLastPara="1" wrap="square" lIns="91425" tIns="0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err="1"/>
              <a:t>Apie</a:t>
            </a:r>
            <a:r>
              <a:rPr lang="en" dirty="0"/>
              <a:t> </a:t>
            </a:r>
            <a:r>
              <a:rPr lang="en" dirty="0" err="1"/>
              <a:t>elektros</a:t>
            </a:r>
            <a:r>
              <a:rPr lang="en" dirty="0"/>
              <a:t> </a:t>
            </a:r>
            <a:r>
              <a:rPr lang="en" dirty="0" err="1"/>
              <a:t>istoriją</a:t>
            </a:r>
            <a:r>
              <a:rPr lang="en" dirty="0"/>
              <a:t>, </a:t>
            </a:r>
            <a:r>
              <a:rPr lang="en" dirty="0" err="1"/>
              <a:t>išradimus</a:t>
            </a:r>
            <a:r>
              <a:rPr lang="en" dirty="0"/>
              <a:t>.</a:t>
            </a:r>
            <a:endParaRPr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039BEA7-6761-11EB-6BDC-9C82B82946BC}"/>
              </a:ext>
            </a:extLst>
          </p:cNvPr>
          <p:cNvSpPr txBox="1"/>
          <p:nvPr/>
        </p:nvSpPr>
        <p:spPr>
          <a:xfrm>
            <a:off x="428624" y="1001271"/>
            <a:ext cx="6061211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LT" dirty="0"/>
              <a:t>Benjamin Franklin 18-ame amžiuje atrado elektrą atlikęs eksperimentą, kurio metu jis skraidino aitvarą su prie jo pririštu metaliniu raktu audros metu.</a:t>
            </a:r>
          </a:p>
          <a:p>
            <a:endParaRPr lang="en-LT" dirty="0"/>
          </a:p>
          <a:p>
            <a:r>
              <a:rPr lang="en-LT" dirty="0"/>
              <a:t>Schuyler Wheeler – amerikiečių elektros gamintojas ir indžinierius. Išrado elektros ventiliatoriu, elektrinį liftą ir elektrinę gaisrinę mašiną.</a:t>
            </a:r>
          </a:p>
          <a:p>
            <a:endParaRPr lang="en-LT" dirty="0"/>
          </a:p>
          <a:p>
            <a:r>
              <a:rPr lang="en-LT" dirty="0"/>
              <a:t>Thomas Eddison – išrado daug dalykų srityse kaip elektros energijos gamyboje, masinėje komunikacijoje, garso įrašuose ir kino filmuose. Keli pavyzdžiai yra lemputė, fonografas, kino kamera.</a:t>
            </a:r>
          </a:p>
          <a:p>
            <a:endParaRPr lang="en-LT" dirty="0"/>
          </a:p>
          <a:p>
            <a:r>
              <a:rPr lang="en-GB" b="0" i="0" dirty="0">
                <a:solidFill>
                  <a:srgbClr val="202124"/>
                </a:solidFill>
                <a:effectLst/>
                <a:latin typeface="Roboto" panose="02000000000000000000" pitchFamily="2" charset="0"/>
              </a:rPr>
              <a:t>Ebenezer </a:t>
            </a:r>
            <a:r>
              <a:rPr lang="en-GB" b="0" i="0" dirty="0" err="1">
                <a:solidFill>
                  <a:srgbClr val="202124"/>
                </a:solidFill>
                <a:effectLst/>
                <a:latin typeface="Roboto" panose="02000000000000000000" pitchFamily="2" charset="0"/>
              </a:rPr>
              <a:t>Kinnersley</a:t>
            </a:r>
            <a:r>
              <a:rPr lang="en-LT" b="0" i="0" dirty="0">
                <a:solidFill>
                  <a:srgbClr val="202124"/>
                </a:solidFill>
                <a:effectLst/>
                <a:latin typeface="Roboto" panose="02000000000000000000" pitchFamily="2" charset="0"/>
              </a:rPr>
              <a:t> – išrado elektrinį lauko termometrą. Taip pat įrodė kad šilumą galima pagaminti naudojant elektrą.</a:t>
            </a:r>
            <a:endParaRPr lang="en-LT" dirty="0"/>
          </a:p>
        </p:txBody>
      </p:sp>
      <p:sp>
        <p:nvSpPr>
          <p:cNvPr id="26" name="Left Arrow 25">
            <a:hlinkClick r:id="rId3" action="ppaction://hlinksldjump"/>
            <a:extLst>
              <a:ext uri="{FF2B5EF4-FFF2-40B4-BE49-F238E27FC236}">
                <a16:creationId xmlns:a16="http://schemas.microsoft.com/office/drawing/2014/main" id="{D1BDCA80-72BD-FE22-CE3D-628828F7C9F7}"/>
              </a:ext>
            </a:extLst>
          </p:cNvPr>
          <p:cNvSpPr/>
          <p:nvPr/>
        </p:nvSpPr>
        <p:spPr>
          <a:xfrm>
            <a:off x="7123340" y="4506685"/>
            <a:ext cx="1494064" cy="498022"/>
          </a:xfrm>
          <a:prstGeom prst="lef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3638927-9424-0758-9EB4-3D6D831B6FB3}"/>
              </a:ext>
            </a:extLst>
          </p:cNvPr>
          <p:cNvSpPr txBox="1"/>
          <p:nvPr/>
        </p:nvSpPr>
        <p:spPr>
          <a:xfrm>
            <a:off x="7484610" y="4612438"/>
            <a:ext cx="12817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LT" dirty="0">
                <a:solidFill>
                  <a:schemeClr val="bg1"/>
                </a:solidFill>
              </a:rPr>
              <a:t>Grįžti atgal</a:t>
            </a:r>
          </a:p>
        </p:txBody>
      </p:sp>
      <p:pic>
        <p:nvPicPr>
          <p:cNvPr id="29" name="Picture 28" descr="A picture containing text, sky, scale&#10;&#10;Description automatically generated">
            <a:extLst>
              <a:ext uri="{FF2B5EF4-FFF2-40B4-BE49-F238E27FC236}">
                <a16:creationId xmlns:a16="http://schemas.microsoft.com/office/drawing/2014/main" id="{92DF16D0-5206-7F34-9701-E4999FF609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9441" y="178270"/>
            <a:ext cx="2281862" cy="3069770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26AED0F1-8DE4-0602-846E-B79DD76E29F2}"/>
              </a:ext>
            </a:extLst>
          </p:cNvPr>
          <p:cNvSpPr txBox="1"/>
          <p:nvPr/>
        </p:nvSpPr>
        <p:spPr>
          <a:xfrm>
            <a:off x="6729441" y="3248040"/>
            <a:ext cx="22818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LT" dirty="0"/>
              <a:t>Kinnersley elektrinis oro termometras.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3" name="Google Shape;1193;p64"/>
          <p:cNvSpPr/>
          <p:nvPr/>
        </p:nvSpPr>
        <p:spPr>
          <a:xfrm flipH="1">
            <a:off x="-9600" y="781000"/>
            <a:ext cx="3229200" cy="35910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4" name="Google Shape;1194;p64"/>
          <p:cNvSpPr/>
          <p:nvPr/>
        </p:nvSpPr>
        <p:spPr>
          <a:xfrm flipH="1">
            <a:off x="-9593" y="-12"/>
            <a:ext cx="3229200" cy="8418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95" name="Google Shape;1195;p64"/>
          <p:cNvGrpSpPr/>
          <p:nvPr/>
        </p:nvGrpSpPr>
        <p:grpSpPr>
          <a:xfrm flipH="1">
            <a:off x="-9593" y="4324341"/>
            <a:ext cx="3229223" cy="820210"/>
            <a:chOff x="5914788" y="4092325"/>
            <a:chExt cx="3229223" cy="1032360"/>
          </a:xfrm>
        </p:grpSpPr>
        <p:sp>
          <p:nvSpPr>
            <p:cNvPr id="1196" name="Google Shape;1196;p64"/>
            <p:cNvSpPr/>
            <p:nvPr/>
          </p:nvSpPr>
          <p:spPr>
            <a:xfrm>
              <a:off x="9046392" y="5030625"/>
              <a:ext cx="97591" cy="94060"/>
            </a:xfrm>
            <a:custGeom>
              <a:avLst/>
              <a:gdLst/>
              <a:ahLst/>
              <a:cxnLst/>
              <a:rect l="l" t="t" r="r" b="b"/>
              <a:pathLst>
                <a:path w="1522" h="1467" extrusionOk="0">
                  <a:moveTo>
                    <a:pt x="1522" y="1"/>
                  </a:moveTo>
                  <a:lnTo>
                    <a:pt x="1" y="1467"/>
                  </a:lnTo>
                  <a:lnTo>
                    <a:pt x="1522" y="1467"/>
                  </a:lnTo>
                  <a:lnTo>
                    <a:pt x="152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7" name="Google Shape;1197;p64"/>
            <p:cNvSpPr/>
            <p:nvPr/>
          </p:nvSpPr>
          <p:spPr>
            <a:xfrm>
              <a:off x="8686560" y="4683876"/>
              <a:ext cx="457432" cy="440808"/>
            </a:xfrm>
            <a:custGeom>
              <a:avLst/>
              <a:gdLst/>
              <a:ahLst/>
              <a:cxnLst/>
              <a:rect l="l" t="t" r="r" b="b"/>
              <a:pathLst>
                <a:path w="7134" h="6875" extrusionOk="0">
                  <a:moveTo>
                    <a:pt x="7134" y="1"/>
                  </a:moveTo>
                  <a:lnTo>
                    <a:pt x="0" y="6875"/>
                  </a:lnTo>
                  <a:lnTo>
                    <a:pt x="3321" y="6875"/>
                  </a:lnTo>
                  <a:lnTo>
                    <a:pt x="7134" y="3201"/>
                  </a:lnTo>
                  <a:lnTo>
                    <a:pt x="713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8" name="Google Shape;1198;p64"/>
            <p:cNvSpPr/>
            <p:nvPr/>
          </p:nvSpPr>
          <p:spPr>
            <a:xfrm>
              <a:off x="8899497" y="4889053"/>
              <a:ext cx="244490" cy="235632"/>
            </a:xfrm>
            <a:custGeom>
              <a:avLst/>
              <a:gdLst/>
              <a:ahLst/>
              <a:cxnLst/>
              <a:rect l="l" t="t" r="r" b="b"/>
              <a:pathLst>
                <a:path w="3813" h="3675" extrusionOk="0">
                  <a:moveTo>
                    <a:pt x="3813" y="1"/>
                  </a:moveTo>
                  <a:lnTo>
                    <a:pt x="0" y="3675"/>
                  </a:lnTo>
                  <a:lnTo>
                    <a:pt x="2292" y="3675"/>
                  </a:lnTo>
                  <a:lnTo>
                    <a:pt x="3813" y="2209"/>
                  </a:lnTo>
                  <a:lnTo>
                    <a:pt x="381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9" name="Google Shape;1199;p64"/>
            <p:cNvSpPr/>
            <p:nvPr/>
          </p:nvSpPr>
          <p:spPr>
            <a:xfrm>
              <a:off x="7966831" y="4092325"/>
              <a:ext cx="1177179" cy="1032356"/>
            </a:xfrm>
            <a:custGeom>
              <a:avLst/>
              <a:gdLst/>
              <a:ahLst/>
              <a:cxnLst/>
              <a:rect l="l" t="t" r="r" b="b"/>
              <a:pathLst>
                <a:path w="18359" h="16101" extrusionOk="0">
                  <a:moveTo>
                    <a:pt x="16709" y="1"/>
                  </a:moveTo>
                  <a:lnTo>
                    <a:pt x="1" y="16101"/>
                  </a:lnTo>
                  <a:lnTo>
                    <a:pt x="3320" y="16101"/>
                  </a:lnTo>
                  <a:lnTo>
                    <a:pt x="18359" y="1610"/>
                  </a:lnTo>
                  <a:lnTo>
                    <a:pt x="1835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0" name="Google Shape;1200;p64"/>
            <p:cNvSpPr/>
            <p:nvPr/>
          </p:nvSpPr>
          <p:spPr>
            <a:xfrm>
              <a:off x="5914788" y="4092325"/>
              <a:ext cx="457432" cy="440808"/>
            </a:xfrm>
            <a:custGeom>
              <a:avLst/>
              <a:gdLst/>
              <a:ahLst/>
              <a:cxnLst/>
              <a:rect l="l" t="t" r="r" b="b"/>
              <a:pathLst>
                <a:path w="7134" h="6875" extrusionOk="0">
                  <a:moveTo>
                    <a:pt x="3814" y="1"/>
                  </a:moveTo>
                  <a:lnTo>
                    <a:pt x="0" y="3674"/>
                  </a:lnTo>
                  <a:lnTo>
                    <a:pt x="0" y="6874"/>
                  </a:lnTo>
                  <a:lnTo>
                    <a:pt x="713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1" name="Google Shape;1201;p64"/>
            <p:cNvSpPr/>
            <p:nvPr/>
          </p:nvSpPr>
          <p:spPr>
            <a:xfrm>
              <a:off x="7606935" y="4092325"/>
              <a:ext cx="1284388" cy="1032356"/>
            </a:xfrm>
            <a:custGeom>
              <a:avLst/>
              <a:gdLst/>
              <a:ahLst/>
              <a:cxnLst/>
              <a:rect l="l" t="t" r="r" b="b"/>
              <a:pathLst>
                <a:path w="20031" h="16101" extrusionOk="0">
                  <a:moveTo>
                    <a:pt x="16710" y="1"/>
                  </a:moveTo>
                  <a:lnTo>
                    <a:pt x="0" y="16101"/>
                  </a:lnTo>
                  <a:lnTo>
                    <a:pt x="3321" y="16101"/>
                  </a:lnTo>
                  <a:lnTo>
                    <a:pt x="200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2" name="Google Shape;1202;p64"/>
            <p:cNvSpPr/>
            <p:nvPr/>
          </p:nvSpPr>
          <p:spPr>
            <a:xfrm>
              <a:off x="5914788" y="4092325"/>
              <a:ext cx="97591" cy="94060"/>
            </a:xfrm>
            <a:custGeom>
              <a:avLst/>
              <a:gdLst/>
              <a:ahLst/>
              <a:cxnLst/>
              <a:rect l="l" t="t" r="r" b="b"/>
              <a:pathLst>
                <a:path w="1522" h="1467" extrusionOk="0">
                  <a:moveTo>
                    <a:pt x="0" y="1"/>
                  </a:moveTo>
                  <a:lnTo>
                    <a:pt x="0" y="1466"/>
                  </a:lnTo>
                  <a:lnTo>
                    <a:pt x="152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3" name="Google Shape;1203;p64"/>
            <p:cNvSpPr/>
            <p:nvPr/>
          </p:nvSpPr>
          <p:spPr>
            <a:xfrm>
              <a:off x="8326728" y="4337127"/>
              <a:ext cx="817274" cy="787555"/>
            </a:xfrm>
            <a:custGeom>
              <a:avLst/>
              <a:gdLst/>
              <a:ahLst/>
              <a:cxnLst/>
              <a:rect l="l" t="t" r="r" b="b"/>
              <a:pathLst>
                <a:path w="12746" h="12283" extrusionOk="0">
                  <a:moveTo>
                    <a:pt x="12746" y="1"/>
                  </a:moveTo>
                  <a:lnTo>
                    <a:pt x="0" y="12283"/>
                  </a:lnTo>
                  <a:lnTo>
                    <a:pt x="3321" y="12283"/>
                  </a:lnTo>
                  <a:lnTo>
                    <a:pt x="12746" y="3201"/>
                  </a:lnTo>
                  <a:lnTo>
                    <a:pt x="1274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4" name="Google Shape;1204;p64"/>
            <p:cNvSpPr/>
            <p:nvPr/>
          </p:nvSpPr>
          <p:spPr>
            <a:xfrm>
              <a:off x="6527310" y="4092325"/>
              <a:ext cx="1284452" cy="1032356"/>
            </a:xfrm>
            <a:custGeom>
              <a:avLst/>
              <a:gdLst/>
              <a:ahLst/>
              <a:cxnLst/>
              <a:rect l="l" t="t" r="r" b="b"/>
              <a:pathLst>
                <a:path w="20032" h="16101" extrusionOk="0">
                  <a:moveTo>
                    <a:pt x="16710" y="1"/>
                  </a:moveTo>
                  <a:lnTo>
                    <a:pt x="1" y="16101"/>
                  </a:lnTo>
                  <a:lnTo>
                    <a:pt x="3322" y="16101"/>
                  </a:lnTo>
                  <a:lnTo>
                    <a:pt x="200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5" name="Google Shape;1205;p64"/>
            <p:cNvSpPr/>
            <p:nvPr/>
          </p:nvSpPr>
          <p:spPr>
            <a:xfrm>
              <a:off x="7247039" y="4092325"/>
              <a:ext cx="1284452" cy="1032356"/>
            </a:xfrm>
            <a:custGeom>
              <a:avLst/>
              <a:gdLst/>
              <a:ahLst/>
              <a:cxnLst/>
              <a:rect l="l" t="t" r="r" b="b"/>
              <a:pathLst>
                <a:path w="20032" h="16101" extrusionOk="0">
                  <a:moveTo>
                    <a:pt x="16710" y="1"/>
                  </a:moveTo>
                  <a:lnTo>
                    <a:pt x="1" y="16101"/>
                  </a:lnTo>
                  <a:lnTo>
                    <a:pt x="3322" y="16101"/>
                  </a:lnTo>
                  <a:lnTo>
                    <a:pt x="200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6" name="Google Shape;1206;p64"/>
            <p:cNvSpPr/>
            <p:nvPr/>
          </p:nvSpPr>
          <p:spPr>
            <a:xfrm>
              <a:off x="6887207" y="4092325"/>
              <a:ext cx="1284388" cy="1032356"/>
            </a:xfrm>
            <a:custGeom>
              <a:avLst/>
              <a:gdLst/>
              <a:ahLst/>
              <a:cxnLst/>
              <a:rect l="l" t="t" r="r" b="b"/>
              <a:pathLst>
                <a:path w="20031" h="16101" extrusionOk="0">
                  <a:moveTo>
                    <a:pt x="16710" y="1"/>
                  </a:moveTo>
                  <a:lnTo>
                    <a:pt x="0" y="16101"/>
                  </a:lnTo>
                  <a:lnTo>
                    <a:pt x="3321" y="16101"/>
                  </a:lnTo>
                  <a:lnTo>
                    <a:pt x="200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7" name="Google Shape;1207;p64"/>
            <p:cNvSpPr/>
            <p:nvPr/>
          </p:nvSpPr>
          <p:spPr>
            <a:xfrm>
              <a:off x="6167478" y="4092325"/>
              <a:ext cx="1284388" cy="1032356"/>
            </a:xfrm>
            <a:custGeom>
              <a:avLst/>
              <a:gdLst/>
              <a:ahLst/>
              <a:cxnLst/>
              <a:rect l="l" t="t" r="r" b="b"/>
              <a:pathLst>
                <a:path w="20031" h="16101" extrusionOk="0">
                  <a:moveTo>
                    <a:pt x="16710" y="1"/>
                  </a:moveTo>
                  <a:lnTo>
                    <a:pt x="0" y="16101"/>
                  </a:lnTo>
                  <a:lnTo>
                    <a:pt x="3321" y="16101"/>
                  </a:lnTo>
                  <a:lnTo>
                    <a:pt x="200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8" name="Google Shape;1208;p64"/>
            <p:cNvSpPr/>
            <p:nvPr/>
          </p:nvSpPr>
          <p:spPr>
            <a:xfrm>
              <a:off x="5914788" y="4092325"/>
              <a:ext cx="1177243" cy="1032356"/>
            </a:xfrm>
            <a:custGeom>
              <a:avLst/>
              <a:gdLst/>
              <a:ahLst/>
              <a:cxnLst/>
              <a:rect l="l" t="t" r="r" b="b"/>
              <a:pathLst>
                <a:path w="18360" h="16101" extrusionOk="0">
                  <a:moveTo>
                    <a:pt x="15039" y="1"/>
                  </a:moveTo>
                  <a:lnTo>
                    <a:pt x="0" y="14491"/>
                  </a:lnTo>
                  <a:lnTo>
                    <a:pt x="0" y="16101"/>
                  </a:lnTo>
                  <a:lnTo>
                    <a:pt x="1650" y="16101"/>
                  </a:lnTo>
                  <a:lnTo>
                    <a:pt x="1835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9" name="Google Shape;1209;p64"/>
            <p:cNvSpPr/>
            <p:nvPr/>
          </p:nvSpPr>
          <p:spPr>
            <a:xfrm>
              <a:off x="5914788" y="4092325"/>
              <a:ext cx="817274" cy="787555"/>
            </a:xfrm>
            <a:custGeom>
              <a:avLst/>
              <a:gdLst/>
              <a:ahLst/>
              <a:cxnLst/>
              <a:rect l="l" t="t" r="r" b="b"/>
              <a:pathLst>
                <a:path w="12746" h="12283" extrusionOk="0">
                  <a:moveTo>
                    <a:pt x="9426" y="1"/>
                  </a:moveTo>
                  <a:lnTo>
                    <a:pt x="0" y="9083"/>
                  </a:lnTo>
                  <a:lnTo>
                    <a:pt x="0" y="12282"/>
                  </a:lnTo>
                  <a:lnTo>
                    <a:pt x="1274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0" name="Google Shape;1210;p64"/>
            <p:cNvSpPr/>
            <p:nvPr/>
          </p:nvSpPr>
          <p:spPr>
            <a:xfrm>
              <a:off x="5914788" y="4092325"/>
              <a:ext cx="244554" cy="235632"/>
            </a:xfrm>
            <a:custGeom>
              <a:avLst/>
              <a:gdLst/>
              <a:ahLst/>
              <a:cxnLst/>
              <a:rect l="l" t="t" r="r" b="b"/>
              <a:pathLst>
                <a:path w="3814" h="3675" extrusionOk="0">
                  <a:moveTo>
                    <a:pt x="1521" y="1"/>
                  </a:moveTo>
                  <a:lnTo>
                    <a:pt x="0" y="1466"/>
                  </a:lnTo>
                  <a:lnTo>
                    <a:pt x="0" y="3674"/>
                  </a:lnTo>
                  <a:lnTo>
                    <a:pt x="381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1" name="Google Shape;1211;p64"/>
            <p:cNvSpPr/>
            <p:nvPr/>
          </p:nvSpPr>
          <p:spPr>
            <a:xfrm>
              <a:off x="5914788" y="4092325"/>
              <a:ext cx="604459" cy="582379"/>
            </a:xfrm>
            <a:custGeom>
              <a:avLst/>
              <a:gdLst/>
              <a:ahLst/>
              <a:cxnLst/>
              <a:rect l="l" t="t" r="r" b="b"/>
              <a:pathLst>
                <a:path w="9427" h="9083" extrusionOk="0">
                  <a:moveTo>
                    <a:pt x="7133" y="1"/>
                  </a:moveTo>
                  <a:lnTo>
                    <a:pt x="0" y="6874"/>
                  </a:lnTo>
                  <a:lnTo>
                    <a:pt x="0" y="9083"/>
                  </a:lnTo>
                  <a:lnTo>
                    <a:pt x="942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2" name="Google Shape;1212;p64"/>
            <p:cNvSpPr/>
            <p:nvPr/>
          </p:nvSpPr>
          <p:spPr>
            <a:xfrm>
              <a:off x="5914788" y="4092325"/>
              <a:ext cx="964301" cy="929127"/>
            </a:xfrm>
            <a:custGeom>
              <a:avLst/>
              <a:gdLst/>
              <a:ahLst/>
              <a:cxnLst/>
              <a:rect l="l" t="t" r="r" b="b"/>
              <a:pathLst>
                <a:path w="15039" h="14491" extrusionOk="0">
                  <a:moveTo>
                    <a:pt x="12746" y="1"/>
                  </a:moveTo>
                  <a:lnTo>
                    <a:pt x="0" y="12282"/>
                  </a:lnTo>
                  <a:lnTo>
                    <a:pt x="0" y="14491"/>
                  </a:lnTo>
                  <a:lnTo>
                    <a:pt x="1503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3" name="Google Shape;1213;p64"/>
            <p:cNvSpPr/>
            <p:nvPr/>
          </p:nvSpPr>
          <p:spPr>
            <a:xfrm>
              <a:off x="6020519" y="4092325"/>
              <a:ext cx="1218408" cy="1032356"/>
            </a:xfrm>
            <a:custGeom>
              <a:avLst/>
              <a:gdLst/>
              <a:ahLst/>
              <a:cxnLst/>
              <a:rect l="l" t="t" r="r" b="b"/>
              <a:pathLst>
                <a:path w="19002" h="16101" extrusionOk="0">
                  <a:moveTo>
                    <a:pt x="16710" y="1"/>
                  </a:moveTo>
                  <a:lnTo>
                    <a:pt x="1" y="16101"/>
                  </a:lnTo>
                  <a:lnTo>
                    <a:pt x="2292" y="16101"/>
                  </a:lnTo>
                  <a:lnTo>
                    <a:pt x="1900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4" name="Google Shape;1214;p64"/>
            <p:cNvSpPr/>
            <p:nvPr/>
          </p:nvSpPr>
          <p:spPr>
            <a:xfrm>
              <a:off x="6380415" y="4092325"/>
              <a:ext cx="1218408" cy="1032356"/>
            </a:xfrm>
            <a:custGeom>
              <a:avLst/>
              <a:gdLst/>
              <a:ahLst/>
              <a:cxnLst/>
              <a:rect l="l" t="t" r="r" b="b"/>
              <a:pathLst>
                <a:path w="19002" h="16101" extrusionOk="0">
                  <a:moveTo>
                    <a:pt x="16710" y="1"/>
                  </a:moveTo>
                  <a:lnTo>
                    <a:pt x="0" y="16101"/>
                  </a:lnTo>
                  <a:lnTo>
                    <a:pt x="2292" y="16101"/>
                  </a:lnTo>
                  <a:lnTo>
                    <a:pt x="1900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5" name="Google Shape;1215;p64"/>
            <p:cNvSpPr/>
            <p:nvPr/>
          </p:nvSpPr>
          <p:spPr>
            <a:xfrm>
              <a:off x="6740248" y="4092325"/>
              <a:ext cx="1218408" cy="1032356"/>
            </a:xfrm>
            <a:custGeom>
              <a:avLst/>
              <a:gdLst/>
              <a:ahLst/>
              <a:cxnLst/>
              <a:rect l="l" t="t" r="r" b="b"/>
              <a:pathLst>
                <a:path w="19002" h="16101" extrusionOk="0">
                  <a:moveTo>
                    <a:pt x="16710" y="1"/>
                  </a:moveTo>
                  <a:lnTo>
                    <a:pt x="1" y="16101"/>
                  </a:lnTo>
                  <a:lnTo>
                    <a:pt x="2292" y="16101"/>
                  </a:lnTo>
                  <a:lnTo>
                    <a:pt x="1900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6" name="Google Shape;1216;p64"/>
            <p:cNvSpPr/>
            <p:nvPr/>
          </p:nvSpPr>
          <p:spPr>
            <a:xfrm>
              <a:off x="7100144" y="4092325"/>
              <a:ext cx="1218408" cy="1032356"/>
            </a:xfrm>
            <a:custGeom>
              <a:avLst/>
              <a:gdLst/>
              <a:ahLst/>
              <a:cxnLst/>
              <a:rect l="l" t="t" r="r" b="b"/>
              <a:pathLst>
                <a:path w="19002" h="16101" extrusionOk="0">
                  <a:moveTo>
                    <a:pt x="16710" y="1"/>
                  </a:moveTo>
                  <a:lnTo>
                    <a:pt x="0" y="16101"/>
                  </a:lnTo>
                  <a:lnTo>
                    <a:pt x="2292" y="16101"/>
                  </a:lnTo>
                  <a:lnTo>
                    <a:pt x="1900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7" name="Google Shape;1217;p64"/>
            <p:cNvSpPr/>
            <p:nvPr/>
          </p:nvSpPr>
          <p:spPr>
            <a:xfrm>
              <a:off x="7459976" y="4092325"/>
              <a:ext cx="1218408" cy="1032356"/>
            </a:xfrm>
            <a:custGeom>
              <a:avLst/>
              <a:gdLst/>
              <a:ahLst/>
              <a:cxnLst/>
              <a:rect l="l" t="t" r="r" b="b"/>
              <a:pathLst>
                <a:path w="19002" h="16101" extrusionOk="0">
                  <a:moveTo>
                    <a:pt x="16710" y="1"/>
                  </a:moveTo>
                  <a:lnTo>
                    <a:pt x="1" y="16101"/>
                  </a:lnTo>
                  <a:lnTo>
                    <a:pt x="2292" y="16101"/>
                  </a:lnTo>
                  <a:lnTo>
                    <a:pt x="1900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8" name="Google Shape;1218;p64"/>
            <p:cNvSpPr/>
            <p:nvPr/>
          </p:nvSpPr>
          <p:spPr>
            <a:xfrm>
              <a:off x="7819808" y="4092325"/>
              <a:ext cx="1218472" cy="1032356"/>
            </a:xfrm>
            <a:custGeom>
              <a:avLst/>
              <a:gdLst/>
              <a:ahLst/>
              <a:cxnLst/>
              <a:rect l="l" t="t" r="r" b="b"/>
              <a:pathLst>
                <a:path w="19003" h="16101" extrusionOk="0">
                  <a:moveTo>
                    <a:pt x="16710" y="1"/>
                  </a:moveTo>
                  <a:lnTo>
                    <a:pt x="1" y="16101"/>
                  </a:lnTo>
                  <a:lnTo>
                    <a:pt x="2294" y="16101"/>
                  </a:lnTo>
                  <a:lnTo>
                    <a:pt x="1900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9" name="Google Shape;1219;p64"/>
            <p:cNvSpPr/>
            <p:nvPr/>
          </p:nvSpPr>
          <p:spPr>
            <a:xfrm>
              <a:off x="8179704" y="4195555"/>
              <a:ext cx="964301" cy="929127"/>
            </a:xfrm>
            <a:custGeom>
              <a:avLst/>
              <a:gdLst/>
              <a:ahLst/>
              <a:cxnLst/>
              <a:rect l="l" t="t" r="r" b="b"/>
              <a:pathLst>
                <a:path w="15039" h="14491" extrusionOk="0">
                  <a:moveTo>
                    <a:pt x="15039" y="0"/>
                  </a:moveTo>
                  <a:lnTo>
                    <a:pt x="0" y="14491"/>
                  </a:lnTo>
                  <a:lnTo>
                    <a:pt x="2293" y="14491"/>
                  </a:lnTo>
                  <a:lnTo>
                    <a:pt x="15039" y="2209"/>
                  </a:lnTo>
                  <a:lnTo>
                    <a:pt x="1503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0" name="Google Shape;1220;p64"/>
            <p:cNvSpPr/>
            <p:nvPr/>
          </p:nvSpPr>
          <p:spPr>
            <a:xfrm>
              <a:off x="8539601" y="4542304"/>
              <a:ext cx="604395" cy="582379"/>
            </a:xfrm>
            <a:custGeom>
              <a:avLst/>
              <a:gdLst/>
              <a:ahLst/>
              <a:cxnLst/>
              <a:rect l="l" t="t" r="r" b="b"/>
              <a:pathLst>
                <a:path w="9426" h="9083" extrusionOk="0">
                  <a:moveTo>
                    <a:pt x="9426" y="1"/>
                  </a:moveTo>
                  <a:lnTo>
                    <a:pt x="1" y="9083"/>
                  </a:lnTo>
                  <a:lnTo>
                    <a:pt x="2292" y="9083"/>
                  </a:lnTo>
                  <a:lnTo>
                    <a:pt x="9426" y="2209"/>
                  </a:lnTo>
                  <a:lnTo>
                    <a:pt x="942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21" name="Google Shape;1221;p64"/>
          <p:cNvSpPr/>
          <p:nvPr/>
        </p:nvSpPr>
        <p:spPr>
          <a:xfrm>
            <a:off x="5162725" y="668406"/>
            <a:ext cx="1792800" cy="1792800"/>
          </a:xfrm>
          <a:prstGeom prst="roundRect">
            <a:avLst>
              <a:gd name="adj" fmla="val 31579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2" name="Google Shape;1222;p64"/>
          <p:cNvSpPr txBox="1">
            <a:spLocks noGrp="1"/>
          </p:cNvSpPr>
          <p:nvPr>
            <p:ph type="title"/>
          </p:nvPr>
        </p:nvSpPr>
        <p:spPr>
          <a:xfrm flipH="1">
            <a:off x="3981688" y="2538771"/>
            <a:ext cx="4303389" cy="88516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err="1">
                <a:latin typeface="Raleway ExtraBold"/>
                <a:ea typeface="Raleway ExtraBold"/>
                <a:cs typeface="Raleway ExtraBold"/>
                <a:sym typeface="Raleway ExtraBold"/>
              </a:rPr>
              <a:t>Įsielektrinimas</a:t>
            </a:r>
            <a:endParaRPr dirty="0"/>
          </a:p>
        </p:txBody>
      </p:sp>
      <p:sp>
        <p:nvSpPr>
          <p:cNvPr id="1223" name="Google Shape;1223;p64"/>
          <p:cNvSpPr txBox="1">
            <a:spLocks noGrp="1"/>
          </p:cNvSpPr>
          <p:nvPr>
            <p:ph type="title" idx="2"/>
          </p:nvPr>
        </p:nvSpPr>
        <p:spPr>
          <a:xfrm flipH="1">
            <a:off x="5023675" y="1013256"/>
            <a:ext cx="2070900" cy="1103100"/>
          </a:xfrm>
          <a:prstGeom prst="rect">
            <a:avLst/>
          </a:prstGeom>
        </p:spPr>
        <p:txBody>
          <a:bodyPr spcFirstLastPara="1" wrap="square" lIns="91425" tIns="0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  <p:sp>
        <p:nvSpPr>
          <p:cNvPr id="1224" name="Google Shape;1224;p64"/>
          <p:cNvSpPr txBox="1">
            <a:spLocks noGrp="1"/>
          </p:cNvSpPr>
          <p:nvPr>
            <p:ph type="subTitle" idx="1"/>
          </p:nvPr>
        </p:nvSpPr>
        <p:spPr>
          <a:xfrm flipH="1">
            <a:off x="4178732" y="3250741"/>
            <a:ext cx="3909300" cy="43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lt-LT" sz="14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Kaip tai vyksta ir kodėl.</a:t>
            </a:r>
          </a:p>
        </p:txBody>
      </p:sp>
      <p:grpSp>
        <p:nvGrpSpPr>
          <p:cNvPr id="1225" name="Google Shape;1225;p64"/>
          <p:cNvGrpSpPr/>
          <p:nvPr/>
        </p:nvGrpSpPr>
        <p:grpSpPr>
          <a:xfrm rot="10800000" flipH="1">
            <a:off x="736137" y="1133417"/>
            <a:ext cx="1737764" cy="3190933"/>
            <a:chOff x="-2015525" y="1190673"/>
            <a:chExt cx="1253526" cy="2302260"/>
          </a:xfrm>
        </p:grpSpPr>
        <p:sp>
          <p:nvSpPr>
            <p:cNvPr id="1226" name="Google Shape;1226;p64"/>
            <p:cNvSpPr/>
            <p:nvPr/>
          </p:nvSpPr>
          <p:spPr>
            <a:xfrm>
              <a:off x="-1465824" y="1190673"/>
              <a:ext cx="154224" cy="574880"/>
            </a:xfrm>
            <a:custGeom>
              <a:avLst/>
              <a:gdLst/>
              <a:ahLst/>
              <a:cxnLst/>
              <a:rect l="l" t="t" r="r" b="b"/>
              <a:pathLst>
                <a:path w="2790" h="10102" extrusionOk="0">
                  <a:moveTo>
                    <a:pt x="0" y="0"/>
                  </a:moveTo>
                  <a:lnTo>
                    <a:pt x="0" y="10102"/>
                  </a:lnTo>
                  <a:lnTo>
                    <a:pt x="2789" y="10102"/>
                  </a:lnTo>
                  <a:lnTo>
                    <a:pt x="278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7" name="Google Shape;1227;p64"/>
            <p:cNvSpPr/>
            <p:nvPr/>
          </p:nvSpPr>
          <p:spPr>
            <a:xfrm>
              <a:off x="-1611576" y="1438143"/>
              <a:ext cx="445682" cy="994066"/>
            </a:xfrm>
            <a:custGeom>
              <a:avLst/>
              <a:gdLst/>
              <a:ahLst/>
              <a:cxnLst/>
              <a:rect l="l" t="t" r="r" b="b"/>
              <a:pathLst>
                <a:path w="8063" h="17984" extrusionOk="0">
                  <a:moveTo>
                    <a:pt x="2721" y="0"/>
                  </a:moveTo>
                  <a:cubicBezTo>
                    <a:pt x="1220" y="0"/>
                    <a:pt x="0" y="1220"/>
                    <a:pt x="0" y="2721"/>
                  </a:cubicBezTo>
                  <a:lnTo>
                    <a:pt x="0" y="15263"/>
                  </a:lnTo>
                  <a:cubicBezTo>
                    <a:pt x="0" y="16764"/>
                    <a:pt x="1220" y="17983"/>
                    <a:pt x="2721" y="17983"/>
                  </a:cubicBezTo>
                  <a:lnTo>
                    <a:pt x="5342" y="17983"/>
                  </a:lnTo>
                  <a:cubicBezTo>
                    <a:pt x="6843" y="17983"/>
                    <a:pt x="8062" y="16764"/>
                    <a:pt x="8062" y="15263"/>
                  </a:cubicBezTo>
                  <a:lnTo>
                    <a:pt x="8062" y="2721"/>
                  </a:lnTo>
                  <a:cubicBezTo>
                    <a:pt x="8062" y="1220"/>
                    <a:pt x="6843" y="0"/>
                    <a:pt x="534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8" name="Google Shape;1228;p64"/>
            <p:cNvSpPr/>
            <p:nvPr/>
          </p:nvSpPr>
          <p:spPr>
            <a:xfrm>
              <a:off x="-1286504" y="2353439"/>
              <a:ext cx="241110" cy="1139494"/>
            </a:xfrm>
            <a:custGeom>
              <a:avLst/>
              <a:gdLst/>
              <a:ahLst/>
              <a:cxnLst/>
              <a:rect l="l" t="t" r="r" b="b"/>
              <a:pathLst>
                <a:path w="4362" h="20615" extrusionOk="0">
                  <a:moveTo>
                    <a:pt x="2181" y="0"/>
                  </a:moveTo>
                  <a:cubicBezTo>
                    <a:pt x="976" y="0"/>
                    <a:pt x="1" y="976"/>
                    <a:pt x="1" y="2181"/>
                  </a:cubicBezTo>
                  <a:lnTo>
                    <a:pt x="1" y="18434"/>
                  </a:lnTo>
                  <a:cubicBezTo>
                    <a:pt x="1" y="19638"/>
                    <a:pt x="976" y="20614"/>
                    <a:pt x="2181" y="20614"/>
                  </a:cubicBezTo>
                  <a:cubicBezTo>
                    <a:pt x="3385" y="20614"/>
                    <a:pt x="4362" y="19638"/>
                    <a:pt x="4362" y="18434"/>
                  </a:cubicBezTo>
                  <a:lnTo>
                    <a:pt x="4362" y="2181"/>
                  </a:lnTo>
                  <a:cubicBezTo>
                    <a:pt x="4362" y="976"/>
                    <a:pt x="3385" y="0"/>
                    <a:pt x="21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9" name="Google Shape;1229;p64"/>
            <p:cNvSpPr/>
            <p:nvPr/>
          </p:nvSpPr>
          <p:spPr>
            <a:xfrm>
              <a:off x="-1732130" y="2353439"/>
              <a:ext cx="241165" cy="1139494"/>
            </a:xfrm>
            <a:custGeom>
              <a:avLst/>
              <a:gdLst/>
              <a:ahLst/>
              <a:cxnLst/>
              <a:rect l="l" t="t" r="r" b="b"/>
              <a:pathLst>
                <a:path w="4363" h="20615" extrusionOk="0">
                  <a:moveTo>
                    <a:pt x="2181" y="0"/>
                  </a:moveTo>
                  <a:cubicBezTo>
                    <a:pt x="978" y="0"/>
                    <a:pt x="1" y="976"/>
                    <a:pt x="1" y="2181"/>
                  </a:cubicBezTo>
                  <a:lnTo>
                    <a:pt x="1" y="18434"/>
                  </a:lnTo>
                  <a:cubicBezTo>
                    <a:pt x="1" y="19638"/>
                    <a:pt x="978" y="20614"/>
                    <a:pt x="2181" y="20614"/>
                  </a:cubicBezTo>
                  <a:cubicBezTo>
                    <a:pt x="3386" y="20614"/>
                    <a:pt x="4362" y="19638"/>
                    <a:pt x="4362" y="18434"/>
                  </a:cubicBezTo>
                  <a:lnTo>
                    <a:pt x="4362" y="2181"/>
                  </a:lnTo>
                  <a:cubicBezTo>
                    <a:pt x="4362" y="976"/>
                    <a:pt x="3386" y="0"/>
                    <a:pt x="21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0" name="Google Shape;1230;p64"/>
            <p:cNvSpPr/>
            <p:nvPr/>
          </p:nvSpPr>
          <p:spPr>
            <a:xfrm>
              <a:off x="-2015525" y="1996972"/>
              <a:ext cx="1253526" cy="870360"/>
            </a:xfrm>
            <a:custGeom>
              <a:avLst/>
              <a:gdLst/>
              <a:ahLst/>
              <a:cxnLst/>
              <a:rect l="l" t="t" r="r" b="b"/>
              <a:pathLst>
                <a:path w="22678" h="15746" extrusionOk="0">
                  <a:moveTo>
                    <a:pt x="4332" y="1"/>
                  </a:moveTo>
                  <a:cubicBezTo>
                    <a:pt x="1940" y="1"/>
                    <a:pt x="1" y="1940"/>
                    <a:pt x="1" y="4332"/>
                  </a:cubicBezTo>
                  <a:lnTo>
                    <a:pt x="1" y="15745"/>
                  </a:lnTo>
                  <a:lnTo>
                    <a:pt x="22678" y="15745"/>
                  </a:lnTo>
                  <a:lnTo>
                    <a:pt x="22678" y="4332"/>
                  </a:lnTo>
                  <a:cubicBezTo>
                    <a:pt x="22678" y="1940"/>
                    <a:pt x="20739" y="1"/>
                    <a:pt x="18347" y="1"/>
                  </a:cubicBezTo>
                  <a:close/>
                </a:path>
              </a:pathLst>
            </a:custGeom>
            <a:solidFill>
              <a:schemeClr val="lt1"/>
            </a:solidFill>
            <a:ln w="13875" cap="flat" cmpd="sng">
              <a:solidFill>
                <a:schemeClr val="dk1"/>
              </a:solidFill>
              <a:prstDash val="solid"/>
              <a:miter lim="111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1" name="Google Shape;1231;p64"/>
            <p:cNvSpPr/>
            <p:nvPr/>
          </p:nvSpPr>
          <p:spPr>
            <a:xfrm>
              <a:off x="-1515066" y="2225036"/>
              <a:ext cx="252607" cy="368518"/>
            </a:xfrm>
            <a:custGeom>
              <a:avLst/>
              <a:gdLst/>
              <a:ahLst/>
              <a:cxnLst/>
              <a:rect l="l" t="t" r="r" b="b"/>
              <a:pathLst>
                <a:path w="4570" h="6667" extrusionOk="0">
                  <a:moveTo>
                    <a:pt x="3250" y="0"/>
                  </a:moveTo>
                  <a:lnTo>
                    <a:pt x="1" y="3925"/>
                  </a:lnTo>
                  <a:lnTo>
                    <a:pt x="2099" y="3925"/>
                  </a:lnTo>
                  <a:lnTo>
                    <a:pt x="949" y="6666"/>
                  </a:lnTo>
                  <a:lnTo>
                    <a:pt x="3250" y="6666"/>
                  </a:lnTo>
                  <a:lnTo>
                    <a:pt x="4570" y="2869"/>
                  </a:lnTo>
                  <a:lnTo>
                    <a:pt x="2777" y="2869"/>
                  </a:lnTo>
                  <a:lnTo>
                    <a:pt x="325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32" name="Google Shape;1232;p64"/>
          <p:cNvGrpSpPr/>
          <p:nvPr/>
        </p:nvGrpSpPr>
        <p:grpSpPr>
          <a:xfrm flipH="1">
            <a:off x="171358" y="127313"/>
            <a:ext cx="2867297" cy="587084"/>
            <a:chOff x="207675" y="127350"/>
            <a:chExt cx="2867297" cy="587084"/>
          </a:xfrm>
        </p:grpSpPr>
        <p:grpSp>
          <p:nvGrpSpPr>
            <p:cNvPr id="1233" name="Google Shape;1233;p64"/>
            <p:cNvGrpSpPr/>
            <p:nvPr/>
          </p:nvGrpSpPr>
          <p:grpSpPr>
            <a:xfrm>
              <a:off x="207675" y="127350"/>
              <a:ext cx="1712411" cy="587084"/>
              <a:chOff x="1722125" y="3637225"/>
              <a:chExt cx="1075500" cy="368725"/>
            </a:xfrm>
          </p:grpSpPr>
          <p:sp>
            <p:nvSpPr>
              <p:cNvPr id="1234" name="Google Shape;1234;p64"/>
              <p:cNvSpPr/>
              <p:nvPr/>
            </p:nvSpPr>
            <p:spPr>
              <a:xfrm>
                <a:off x="1784150" y="3703450"/>
                <a:ext cx="53875" cy="302500"/>
              </a:xfrm>
              <a:custGeom>
                <a:avLst/>
                <a:gdLst/>
                <a:ahLst/>
                <a:cxnLst/>
                <a:rect l="l" t="t" r="r" b="b"/>
                <a:pathLst>
                  <a:path w="2155" h="12100" extrusionOk="0">
                    <a:moveTo>
                      <a:pt x="1" y="1"/>
                    </a:moveTo>
                    <a:lnTo>
                      <a:pt x="1" y="12099"/>
                    </a:lnTo>
                    <a:lnTo>
                      <a:pt x="2154" y="12099"/>
                    </a:lnTo>
                    <a:lnTo>
                      <a:pt x="215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5" name="Google Shape;1235;p64"/>
              <p:cNvSpPr/>
              <p:nvPr/>
            </p:nvSpPr>
            <p:spPr>
              <a:xfrm>
                <a:off x="1722125" y="3637225"/>
                <a:ext cx="177925" cy="106100"/>
              </a:xfrm>
              <a:custGeom>
                <a:avLst/>
                <a:gdLst/>
                <a:ahLst/>
                <a:cxnLst/>
                <a:rect l="l" t="t" r="r" b="b"/>
                <a:pathLst>
                  <a:path w="7117" h="4244" extrusionOk="0">
                    <a:moveTo>
                      <a:pt x="3558" y="1"/>
                    </a:moveTo>
                    <a:lnTo>
                      <a:pt x="0" y="4243"/>
                    </a:lnTo>
                    <a:lnTo>
                      <a:pt x="7117" y="4243"/>
                    </a:lnTo>
                    <a:lnTo>
                      <a:pt x="3558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6" name="Google Shape;1236;p64"/>
              <p:cNvSpPr/>
              <p:nvPr/>
            </p:nvSpPr>
            <p:spPr>
              <a:xfrm>
                <a:off x="1964725" y="3637225"/>
                <a:ext cx="53875" cy="302500"/>
              </a:xfrm>
              <a:custGeom>
                <a:avLst/>
                <a:gdLst/>
                <a:ahLst/>
                <a:cxnLst/>
                <a:rect l="l" t="t" r="r" b="b"/>
                <a:pathLst>
                  <a:path w="2155" h="12100" extrusionOk="0">
                    <a:moveTo>
                      <a:pt x="1" y="1"/>
                    </a:moveTo>
                    <a:lnTo>
                      <a:pt x="1" y="12099"/>
                    </a:lnTo>
                    <a:lnTo>
                      <a:pt x="2155" y="12099"/>
                    </a:lnTo>
                    <a:lnTo>
                      <a:pt x="215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7" name="Google Shape;1237;p64"/>
              <p:cNvSpPr/>
              <p:nvPr/>
            </p:nvSpPr>
            <p:spPr>
              <a:xfrm>
                <a:off x="1902725" y="3899875"/>
                <a:ext cx="177925" cy="106075"/>
              </a:xfrm>
              <a:custGeom>
                <a:avLst/>
                <a:gdLst/>
                <a:ahLst/>
                <a:cxnLst/>
                <a:rect l="l" t="t" r="r" b="b"/>
                <a:pathLst>
                  <a:path w="7117" h="4243" extrusionOk="0">
                    <a:moveTo>
                      <a:pt x="1" y="0"/>
                    </a:moveTo>
                    <a:lnTo>
                      <a:pt x="3558" y="4242"/>
                    </a:lnTo>
                    <a:lnTo>
                      <a:pt x="7116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8" name="Google Shape;1238;p64"/>
              <p:cNvSpPr/>
              <p:nvPr/>
            </p:nvSpPr>
            <p:spPr>
              <a:xfrm>
                <a:off x="2142625" y="3703450"/>
                <a:ext cx="53900" cy="302500"/>
              </a:xfrm>
              <a:custGeom>
                <a:avLst/>
                <a:gdLst/>
                <a:ahLst/>
                <a:cxnLst/>
                <a:rect l="l" t="t" r="r" b="b"/>
                <a:pathLst>
                  <a:path w="2156" h="12100" extrusionOk="0">
                    <a:moveTo>
                      <a:pt x="1" y="1"/>
                    </a:moveTo>
                    <a:lnTo>
                      <a:pt x="1" y="12099"/>
                    </a:lnTo>
                    <a:lnTo>
                      <a:pt x="2156" y="12099"/>
                    </a:lnTo>
                    <a:lnTo>
                      <a:pt x="215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9" name="Google Shape;1239;p64"/>
              <p:cNvSpPr/>
              <p:nvPr/>
            </p:nvSpPr>
            <p:spPr>
              <a:xfrm>
                <a:off x="2080625" y="3637225"/>
                <a:ext cx="177925" cy="106100"/>
              </a:xfrm>
              <a:custGeom>
                <a:avLst/>
                <a:gdLst/>
                <a:ahLst/>
                <a:cxnLst/>
                <a:rect l="l" t="t" r="r" b="b"/>
                <a:pathLst>
                  <a:path w="7117" h="4244" extrusionOk="0">
                    <a:moveTo>
                      <a:pt x="3559" y="1"/>
                    </a:moveTo>
                    <a:lnTo>
                      <a:pt x="0" y="4243"/>
                    </a:lnTo>
                    <a:lnTo>
                      <a:pt x="7116" y="4243"/>
                    </a:lnTo>
                    <a:lnTo>
                      <a:pt x="3559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0" name="Google Shape;1240;p64"/>
              <p:cNvSpPr/>
              <p:nvPr/>
            </p:nvSpPr>
            <p:spPr>
              <a:xfrm>
                <a:off x="2323225" y="3637225"/>
                <a:ext cx="53900" cy="302500"/>
              </a:xfrm>
              <a:custGeom>
                <a:avLst/>
                <a:gdLst/>
                <a:ahLst/>
                <a:cxnLst/>
                <a:rect l="l" t="t" r="r" b="b"/>
                <a:pathLst>
                  <a:path w="2156" h="12100" extrusionOk="0">
                    <a:moveTo>
                      <a:pt x="0" y="1"/>
                    </a:moveTo>
                    <a:lnTo>
                      <a:pt x="0" y="12099"/>
                    </a:lnTo>
                    <a:lnTo>
                      <a:pt x="2155" y="12099"/>
                    </a:lnTo>
                    <a:lnTo>
                      <a:pt x="215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1" name="Google Shape;1241;p64"/>
              <p:cNvSpPr/>
              <p:nvPr/>
            </p:nvSpPr>
            <p:spPr>
              <a:xfrm>
                <a:off x="2261200" y="3899875"/>
                <a:ext cx="177950" cy="106075"/>
              </a:xfrm>
              <a:custGeom>
                <a:avLst/>
                <a:gdLst/>
                <a:ahLst/>
                <a:cxnLst/>
                <a:rect l="l" t="t" r="r" b="b"/>
                <a:pathLst>
                  <a:path w="7118" h="4243" extrusionOk="0">
                    <a:moveTo>
                      <a:pt x="1" y="0"/>
                    </a:moveTo>
                    <a:lnTo>
                      <a:pt x="3559" y="4242"/>
                    </a:lnTo>
                    <a:lnTo>
                      <a:pt x="7118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2" name="Google Shape;1242;p64"/>
              <p:cNvSpPr/>
              <p:nvPr/>
            </p:nvSpPr>
            <p:spPr>
              <a:xfrm>
                <a:off x="2501125" y="3703450"/>
                <a:ext cx="53900" cy="302500"/>
              </a:xfrm>
              <a:custGeom>
                <a:avLst/>
                <a:gdLst/>
                <a:ahLst/>
                <a:cxnLst/>
                <a:rect l="l" t="t" r="r" b="b"/>
                <a:pathLst>
                  <a:path w="2156" h="12100" extrusionOk="0">
                    <a:moveTo>
                      <a:pt x="1" y="1"/>
                    </a:moveTo>
                    <a:lnTo>
                      <a:pt x="1" y="12099"/>
                    </a:lnTo>
                    <a:lnTo>
                      <a:pt x="2156" y="12099"/>
                    </a:lnTo>
                    <a:lnTo>
                      <a:pt x="215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3" name="Google Shape;1243;p64"/>
              <p:cNvSpPr/>
              <p:nvPr/>
            </p:nvSpPr>
            <p:spPr>
              <a:xfrm>
                <a:off x="2439125" y="3637225"/>
                <a:ext cx="177925" cy="106100"/>
              </a:xfrm>
              <a:custGeom>
                <a:avLst/>
                <a:gdLst/>
                <a:ahLst/>
                <a:cxnLst/>
                <a:rect l="l" t="t" r="r" b="b"/>
                <a:pathLst>
                  <a:path w="7117" h="4244" extrusionOk="0">
                    <a:moveTo>
                      <a:pt x="3558" y="1"/>
                    </a:moveTo>
                    <a:lnTo>
                      <a:pt x="1" y="4243"/>
                    </a:lnTo>
                    <a:lnTo>
                      <a:pt x="7116" y="4243"/>
                    </a:lnTo>
                    <a:lnTo>
                      <a:pt x="3558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4" name="Google Shape;1244;p64"/>
              <p:cNvSpPr/>
              <p:nvPr/>
            </p:nvSpPr>
            <p:spPr>
              <a:xfrm>
                <a:off x="2681725" y="3637225"/>
                <a:ext cx="53875" cy="302500"/>
              </a:xfrm>
              <a:custGeom>
                <a:avLst/>
                <a:gdLst/>
                <a:ahLst/>
                <a:cxnLst/>
                <a:rect l="l" t="t" r="r" b="b"/>
                <a:pathLst>
                  <a:path w="2155" h="12100" extrusionOk="0">
                    <a:moveTo>
                      <a:pt x="0" y="1"/>
                    </a:moveTo>
                    <a:lnTo>
                      <a:pt x="0" y="12099"/>
                    </a:lnTo>
                    <a:lnTo>
                      <a:pt x="2154" y="12099"/>
                    </a:lnTo>
                    <a:lnTo>
                      <a:pt x="2154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5" name="Google Shape;1245;p64"/>
              <p:cNvSpPr/>
              <p:nvPr/>
            </p:nvSpPr>
            <p:spPr>
              <a:xfrm>
                <a:off x="2619700" y="3899875"/>
                <a:ext cx="177925" cy="106075"/>
              </a:xfrm>
              <a:custGeom>
                <a:avLst/>
                <a:gdLst/>
                <a:ahLst/>
                <a:cxnLst/>
                <a:rect l="l" t="t" r="r" b="b"/>
                <a:pathLst>
                  <a:path w="7117" h="4243" extrusionOk="0">
                    <a:moveTo>
                      <a:pt x="1" y="0"/>
                    </a:moveTo>
                    <a:lnTo>
                      <a:pt x="3558" y="4242"/>
                    </a:lnTo>
                    <a:lnTo>
                      <a:pt x="7117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46" name="Google Shape;1246;p64"/>
            <p:cNvGrpSpPr/>
            <p:nvPr/>
          </p:nvGrpSpPr>
          <p:grpSpPr>
            <a:xfrm>
              <a:off x="1933325" y="127350"/>
              <a:ext cx="1141647" cy="587084"/>
              <a:chOff x="1722125" y="3637225"/>
              <a:chExt cx="717025" cy="368725"/>
            </a:xfrm>
          </p:grpSpPr>
          <p:sp>
            <p:nvSpPr>
              <p:cNvPr id="1247" name="Google Shape;1247;p64"/>
              <p:cNvSpPr/>
              <p:nvPr/>
            </p:nvSpPr>
            <p:spPr>
              <a:xfrm>
                <a:off x="1784150" y="3703450"/>
                <a:ext cx="53875" cy="302500"/>
              </a:xfrm>
              <a:custGeom>
                <a:avLst/>
                <a:gdLst/>
                <a:ahLst/>
                <a:cxnLst/>
                <a:rect l="l" t="t" r="r" b="b"/>
                <a:pathLst>
                  <a:path w="2155" h="12100" extrusionOk="0">
                    <a:moveTo>
                      <a:pt x="1" y="1"/>
                    </a:moveTo>
                    <a:lnTo>
                      <a:pt x="1" y="12099"/>
                    </a:lnTo>
                    <a:lnTo>
                      <a:pt x="2154" y="12099"/>
                    </a:lnTo>
                    <a:lnTo>
                      <a:pt x="215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8" name="Google Shape;1248;p64"/>
              <p:cNvSpPr/>
              <p:nvPr/>
            </p:nvSpPr>
            <p:spPr>
              <a:xfrm>
                <a:off x="1722125" y="3637225"/>
                <a:ext cx="177925" cy="106100"/>
              </a:xfrm>
              <a:custGeom>
                <a:avLst/>
                <a:gdLst/>
                <a:ahLst/>
                <a:cxnLst/>
                <a:rect l="l" t="t" r="r" b="b"/>
                <a:pathLst>
                  <a:path w="7117" h="4244" extrusionOk="0">
                    <a:moveTo>
                      <a:pt x="3558" y="1"/>
                    </a:moveTo>
                    <a:lnTo>
                      <a:pt x="0" y="4243"/>
                    </a:lnTo>
                    <a:lnTo>
                      <a:pt x="7117" y="4243"/>
                    </a:lnTo>
                    <a:lnTo>
                      <a:pt x="3558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9" name="Google Shape;1249;p64"/>
              <p:cNvSpPr/>
              <p:nvPr/>
            </p:nvSpPr>
            <p:spPr>
              <a:xfrm>
                <a:off x="1964725" y="3637225"/>
                <a:ext cx="53875" cy="302500"/>
              </a:xfrm>
              <a:custGeom>
                <a:avLst/>
                <a:gdLst/>
                <a:ahLst/>
                <a:cxnLst/>
                <a:rect l="l" t="t" r="r" b="b"/>
                <a:pathLst>
                  <a:path w="2155" h="12100" extrusionOk="0">
                    <a:moveTo>
                      <a:pt x="1" y="1"/>
                    </a:moveTo>
                    <a:lnTo>
                      <a:pt x="1" y="12099"/>
                    </a:lnTo>
                    <a:lnTo>
                      <a:pt x="2155" y="12099"/>
                    </a:lnTo>
                    <a:lnTo>
                      <a:pt x="215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0" name="Google Shape;1250;p64"/>
              <p:cNvSpPr/>
              <p:nvPr/>
            </p:nvSpPr>
            <p:spPr>
              <a:xfrm>
                <a:off x="1902725" y="3899875"/>
                <a:ext cx="177925" cy="106075"/>
              </a:xfrm>
              <a:custGeom>
                <a:avLst/>
                <a:gdLst/>
                <a:ahLst/>
                <a:cxnLst/>
                <a:rect l="l" t="t" r="r" b="b"/>
                <a:pathLst>
                  <a:path w="7117" h="4243" extrusionOk="0">
                    <a:moveTo>
                      <a:pt x="1" y="0"/>
                    </a:moveTo>
                    <a:lnTo>
                      <a:pt x="3558" y="4242"/>
                    </a:lnTo>
                    <a:lnTo>
                      <a:pt x="7116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1" name="Google Shape;1251;p64"/>
              <p:cNvSpPr/>
              <p:nvPr/>
            </p:nvSpPr>
            <p:spPr>
              <a:xfrm>
                <a:off x="2142625" y="3703450"/>
                <a:ext cx="53900" cy="302500"/>
              </a:xfrm>
              <a:custGeom>
                <a:avLst/>
                <a:gdLst/>
                <a:ahLst/>
                <a:cxnLst/>
                <a:rect l="l" t="t" r="r" b="b"/>
                <a:pathLst>
                  <a:path w="2156" h="12100" extrusionOk="0">
                    <a:moveTo>
                      <a:pt x="1" y="1"/>
                    </a:moveTo>
                    <a:lnTo>
                      <a:pt x="1" y="12099"/>
                    </a:lnTo>
                    <a:lnTo>
                      <a:pt x="2156" y="12099"/>
                    </a:lnTo>
                    <a:lnTo>
                      <a:pt x="215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2" name="Google Shape;1252;p64"/>
              <p:cNvSpPr/>
              <p:nvPr/>
            </p:nvSpPr>
            <p:spPr>
              <a:xfrm>
                <a:off x="2080625" y="3637225"/>
                <a:ext cx="177925" cy="106100"/>
              </a:xfrm>
              <a:custGeom>
                <a:avLst/>
                <a:gdLst/>
                <a:ahLst/>
                <a:cxnLst/>
                <a:rect l="l" t="t" r="r" b="b"/>
                <a:pathLst>
                  <a:path w="7117" h="4244" extrusionOk="0">
                    <a:moveTo>
                      <a:pt x="3559" y="1"/>
                    </a:moveTo>
                    <a:lnTo>
                      <a:pt x="0" y="4243"/>
                    </a:lnTo>
                    <a:lnTo>
                      <a:pt x="7116" y="4243"/>
                    </a:lnTo>
                    <a:lnTo>
                      <a:pt x="3559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3" name="Google Shape;1253;p64"/>
              <p:cNvSpPr/>
              <p:nvPr/>
            </p:nvSpPr>
            <p:spPr>
              <a:xfrm>
                <a:off x="2323225" y="3637225"/>
                <a:ext cx="53900" cy="302500"/>
              </a:xfrm>
              <a:custGeom>
                <a:avLst/>
                <a:gdLst/>
                <a:ahLst/>
                <a:cxnLst/>
                <a:rect l="l" t="t" r="r" b="b"/>
                <a:pathLst>
                  <a:path w="2156" h="12100" extrusionOk="0">
                    <a:moveTo>
                      <a:pt x="0" y="1"/>
                    </a:moveTo>
                    <a:lnTo>
                      <a:pt x="0" y="12099"/>
                    </a:lnTo>
                    <a:lnTo>
                      <a:pt x="2155" y="12099"/>
                    </a:lnTo>
                    <a:lnTo>
                      <a:pt x="215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4" name="Google Shape;1254;p64"/>
              <p:cNvSpPr/>
              <p:nvPr/>
            </p:nvSpPr>
            <p:spPr>
              <a:xfrm>
                <a:off x="2261200" y="3899875"/>
                <a:ext cx="177950" cy="106075"/>
              </a:xfrm>
              <a:custGeom>
                <a:avLst/>
                <a:gdLst/>
                <a:ahLst/>
                <a:cxnLst/>
                <a:rect l="l" t="t" r="r" b="b"/>
                <a:pathLst>
                  <a:path w="7118" h="4243" extrusionOk="0">
                    <a:moveTo>
                      <a:pt x="1" y="0"/>
                    </a:moveTo>
                    <a:lnTo>
                      <a:pt x="3559" y="4242"/>
                    </a:lnTo>
                    <a:lnTo>
                      <a:pt x="7118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255" name="Google Shape;1255;p64"/>
          <p:cNvGrpSpPr/>
          <p:nvPr/>
        </p:nvGrpSpPr>
        <p:grpSpPr>
          <a:xfrm rot="10800000" flipH="1">
            <a:off x="3564671" y="-14238"/>
            <a:ext cx="753870" cy="1509636"/>
            <a:chOff x="5088650" y="245050"/>
            <a:chExt cx="1046025" cy="2094680"/>
          </a:xfrm>
        </p:grpSpPr>
        <p:sp>
          <p:nvSpPr>
            <p:cNvPr id="1256" name="Google Shape;1256;p64"/>
            <p:cNvSpPr/>
            <p:nvPr/>
          </p:nvSpPr>
          <p:spPr>
            <a:xfrm>
              <a:off x="5547342" y="1580832"/>
              <a:ext cx="128662" cy="758899"/>
            </a:xfrm>
            <a:custGeom>
              <a:avLst/>
              <a:gdLst/>
              <a:ahLst/>
              <a:cxnLst/>
              <a:rect l="l" t="t" r="r" b="b"/>
              <a:pathLst>
                <a:path w="5147" h="18637" extrusionOk="0">
                  <a:moveTo>
                    <a:pt x="0" y="0"/>
                  </a:moveTo>
                  <a:lnTo>
                    <a:pt x="0" y="18636"/>
                  </a:lnTo>
                  <a:lnTo>
                    <a:pt x="5147" y="18636"/>
                  </a:lnTo>
                  <a:lnTo>
                    <a:pt x="5147" y="0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7" name="Google Shape;1257;p64"/>
            <p:cNvSpPr/>
            <p:nvPr/>
          </p:nvSpPr>
          <p:spPr>
            <a:xfrm>
              <a:off x="5425725" y="1130250"/>
              <a:ext cx="371850" cy="829500"/>
            </a:xfrm>
            <a:custGeom>
              <a:avLst/>
              <a:gdLst/>
              <a:ahLst/>
              <a:cxnLst/>
              <a:rect l="l" t="t" r="r" b="b"/>
              <a:pathLst>
                <a:path w="14874" h="33180" extrusionOk="0">
                  <a:moveTo>
                    <a:pt x="5020" y="0"/>
                  </a:moveTo>
                  <a:cubicBezTo>
                    <a:pt x="2250" y="0"/>
                    <a:pt x="0" y="2248"/>
                    <a:pt x="0" y="5019"/>
                  </a:cubicBezTo>
                  <a:lnTo>
                    <a:pt x="0" y="28161"/>
                  </a:lnTo>
                  <a:cubicBezTo>
                    <a:pt x="0" y="30931"/>
                    <a:pt x="2250" y="33179"/>
                    <a:pt x="5019" y="33179"/>
                  </a:cubicBezTo>
                  <a:lnTo>
                    <a:pt x="9855" y="33179"/>
                  </a:lnTo>
                  <a:cubicBezTo>
                    <a:pt x="12625" y="33179"/>
                    <a:pt x="14874" y="30931"/>
                    <a:pt x="14874" y="28161"/>
                  </a:cubicBezTo>
                  <a:lnTo>
                    <a:pt x="14874" y="5019"/>
                  </a:lnTo>
                  <a:cubicBezTo>
                    <a:pt x="14874" y="2250"/>
                    <a:pt x="12625" y="0"/>
                    <a:pt x="985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8" name="Google Shape;1258;p64"/>
            <p:cNvSpPr/>
            <p:nvPr/>
          </p:nvSpPr>
          <p:spPr>
            <a:xfrm>
              <a:off x="5325150" y="245050"/>
              <a:ext cx="201175" cy="950925"/>
            </a:xfrm>
            <a:custGeom>
              <a:avLst/>
              <a:gdLst/>
              <a:ahLst/>
              <a:cxnLst/>
              <a:rect l="l" t="t" r="r" b="b"/>
              <a:pathLst>
                <a:path w="8047" h="38037" fill="none" extrusionOk="0">
                  <a:moveTo>
                    <a:pt x="4023" y="1"/>
                  </a:moveTo>
                  <a:cubicBezTo>
                    <a:pt x="1802" y="1"/>
                    <a:pt x="1" y="1801"/>
                    <a:pt x="1" y="4024"/>
                  </a:cubicBezTo>
                  <a:lnTo>
                    <a:pt x="1" y="34014"/>
                  </a:lnTo>
                  <a:cubicBezTo>
                    <a:pt x="1" y="36235"/>
                    <a:pt x="1802" y="38036"/>
                    <a:pt x="4023" y="38036"/>
                  </a:cubicBezTo>
                  <a:cubicBezTo>
                    <a:pt x="6245" y="38036"/>
                    <a:pt x="8047" y="36235"/>
                    <a:pt x="8047" y="34014"/>
                  </a:cubicBezTo>
                  <a:lnTo>
                    <a:pt x="8047" y="4024"/>
                  </a:lnTo>
                  <a:cubicBezTo>
                    <a:pt x="8047" y="1801"/>
                    <a:pt x="6245" y="1"/>
                    <a:pt x="4023" y="1"/>
                  </a:cubicBezTo>
                  <a:close/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miter lim="111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9" name="Google Shape;1259;p64"/>
            <p:cNvSpPr/>
            <p:nvPr/>
          </p:nvSpPr>
          <p:spPr>
            <a:xfrm>
              <a:off x="5697000" y="245050"/>
              <a:ext cx="201175" cy="950925"/>
            </a:xfrm>
            <a:custGeom>
              <a:avLst/>
              <a:gdLst/>
              <a:ahLst/>
              <a:cxnLst/>
              <a:rect l="l" t="t" r="r" b="b"/>
              <a:pathLst>
                <a:path w="8047" h="38037" fill="none" extrusionOk="0">
                  <a:moveTo>
                    <a:pt x="4023" y="1"/>
                  </a:moveTo>
                  <a:cubicBezTo>
                    <a:pt x="1801" y="1"/>
                    <a:pt x="0" y="1801"/>
                    <a:pt x="0" y="4024"/>
                  </a:cubicBezTo>
                  <a:lnTo>
                    <a:pt x="0" y="34014"/>
                  </a:lnTo>
                  <a:cubicBezTo>
                    <a:pt x="0" y="36235"/>
                    <a:pt x="1801" y="38036"/>
                    <a:pt x="4023" y="38036"/>
                  </a:cubicBezTo>
                  <a:cubicBezTo>
                    <a:pt x="6244" y="38036"/>
                    <a:pt x="8046" y="36235"/>
                    <a:pt x="8046" y="34014"/>
                  </a:cubicBezTo>
                  <a:lnTo>
                    <a:pt x="8046" y="4024"/>
                  </a:lnTo>
                  <a:cubicBezTo>
                    <a:pt x="8046" y="1801"/>
                    <a:pt x="6244" y="1"/>
                    <a:pt x="4023" y="1"/>
                  </a:cubicBezTo>
                  <a:close/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miter lim="111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0" name="Google Shape;1260;p64"/>
            <p:cNvSpPr/>
            <p:nvPr/>
          </p:nvSpPr>
          <p:spPr>
            <a:xfrm>
              <a:off x="5088650" y="767125"/>
              <a:ext cx="1046025" cy="726250"/>
            </a:xfrm>
            <a:custGeom>
              <a:avLst/>
              <a:gdLst/>
              <a:ahLst/>
              <a:cxnLst/>
              <a:rect l="l" t="t" r="r" b="b"/>
              <a:pathLst>
                <a:path w="41841" h="29050" extrusionOk="0">
                  <a:moveTo>
                    <a:pt x="0" y="1"/>
                  </a:moveTo>
                  <a:lnTo>
                    <a:pt x="0" y="21058"/>
                  </a:lnTo>
                  <a:cubicBezTo>
                    <a:pt x="0" y="25472"/>
                    <a:pt x="3578" y="29050"/>
                    <a:pt x="7991" y="29050"/>
                  </a:cubicBezTo>
                  <a:lnTo>
                    <a:pt x="33849" y="29050"/>
                  </a:lnTo>
                  <a:cubicBezTo>
                    <a:pt x="38262" y="29050"/>
                    <a:pt x="41841" y="25472"/>
                    <a:pt x="41841" y="21058"/>
                  </a:cubicBezTo>
                  <a:lnTo>
                    <a:pt x="418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1" name="Google Shape;1261;p64"/>
            <p:cNvSpPr/>
            <p:nvPr/>
          </p:nvSpPr>
          <p:spPr>
            <a:xfrm rot="10800000">
              <a:off x="5505475" y="993700"/>
              <a:ext cx="212350" cy="309900"/>
            </a:xfrm>
            <a:custGeom>
              <a:avLst/>
              <a:gdLst/>
              <a:ahLst/>
              <a:cxnLst/>
              <a:rect l="l" t="t" r="r" b="b"/>
              <a:pathLst>
                <a:path w="8494" h="12396" extrusionOk="0">
                  <a:moveTo>
                    <a:pt x="2454" y="0"/>
                  </a:moveTo>
                  <a:lnTo>
                    <a:pt x="0" y="7061"/>
                  </a:lnTo>
                  <a:lnTo>
                    <a:pt x="3335" y="7061"/>
                  </a:lnTo>
                  <a:lnTo>
                    <a:pt x="2454" y="12395"/>
                  </a:lnTo>
                  <a:lnTo>
                    <a:pt x="8494" y="5096"/>
                  </a:lnTo>
                  <a:lnTo>
                    <a:pt x="4593" y="5096"/>
                  </a:lnTo>
                  <a:lnTo>
                    <a:pt x="673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D3690095-7A5E-2CEC-4CB1-79308C84CEEB}"/>
              </a:ext>
            </a:extLst>
          </p:cNvPr>
          <p:cNvSpPr/>
          <p:nvPr/>
        </p:nvSpPr>
        <p:spPr>
          <a:xfrm>
            <a:off x="1129251" y="1259913"/>
            <a:ext cx="327931" cy="73299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AFED2BF4-A425-F9F6-D202-CEFD3C0657BE}"/>
              </a:ext>
            </a:extLst>
          </p:cNvPr>
          <p:cNvSpPr/>
          <p:nvPr/>
        </p:nvSpPr>
        <p:spPr>
          <a:xfrm>
            <a:off x="1137427" y="1149896"/>
            <a:ext cx="317690" cy="246524"/>
          </a:xfrm>
          <a:prstGeom prst="ellipse">
            <a:avLst/>
          </a:prstGeom>
          <a:solidFill>
            <a:schemeClr val="tx1">
              <a:lumMod val="90000"/>
              <a:lumOff val="1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B1EA9BE-496C-B5FD-E70B-F71E7DBA52CC}"/>
              </a:ext>
            </a:extLst>
          </p:cNvPr>
          <p:cNvSpPr/>
          <p:nvPr/>
        </p:nvSpPr>
        <p:spPr>
          <a:xfrm>
            <a:off x="1754973" y="1256302"/>
            <a:ext cx="327931" cy="73299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73C7DB35-F736-8562-7796-C81B97B8B981}"/>
              </a:ext>
            </a:extLst>
          </p:cNvPr>
          <p:cNvSpPr/>
          <p:nvPr/>
        </p:nvSpPr>
        <p:spPr>
          <a:xfrm>
            <a:off x="1755059" y="1149896"/>
            <a:ext cx="317690" cy="246524"/>
          </a:xfrm>
          <a:prstGeom prst="ellipse">
            <a:avLst/>
          </a:prstGeom>
          <a:solidFill>
            <a:schemeClr val="tx1">
              <a:lumMod val="90000"/>
              <a:lumOff val="1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471B1189-CD51-822F-E2B8-4BFEBEEC30E2}"/>
              </a:ext>
            </a:extLst>
          </p:cNvPr>
          <p:cNvSpPr/>
          <p:nvPr/>
        </p:nvSpPr>
        <p:spPr>
          <a:xfrm>
            <a:off x="79909" y="4008245"/>
            <a:ext cx="1644284" cy="971349"/>
          </a:xfrm>
          <a:prstGeom prst="roundRect">
            <a:avLst/>
          </a:prstGeom>
          <a:ln>
            <a:solidFill>
              <a:schemeClr val="tx1">
                <a:lumMod val="90000"/>
                <a:lumOff val="1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8" name="Rectangle 7">
            <a:hlinkClick r:id="rId3" action="ppaction://hlinksldjump">
              <a:snd r:embed="rId4" name="voltage.wav"/>
            </a:hlinkClick>
            <a:extLst>
              <a:ext uri="{FF2B5EF4-FFF2-40B4-BE49-F238E27FC236}">
                <a16:creationId xmlns:a16="http://schemas.microsoft.com/office/drawing/2014/main" id="{BFBBFE5A-F71D-2635-53B7-0DABCE126A07}"/>
              </a:ext>
            </a:extLst>
          </p:cNvPr>
          <p:cNvSpPr/>
          <p:nvPr/>
        </p:nvSpPr>
        <p:spPr>
          <a:xfrm>
            <a:off x="594732" y="4235236"/>
            <a:ext cx="110578" cy="40986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9" name="Rectangle 8">
            <a:hlinkClick r:id="rId3" action="ppaction://hlinksldjump">
              <a:snd r:embed="rId4" name="voltage.wav"/>
            </a:hlinkClick>
            <a:extLst>
              <a:ext uri="{FF2B5EF4-FFF2-40B4-BE49-F238E27FC236}">
                <a16:creationId xmlns:a16="http://schemas.microsoft.com/office/drawing/2014/main" id="{0BADB045-D4A3-3316-9493-98FB2B544F82}"/>
              </a:ext>
            </a:extLst>
          </p:cNvPr>
          <p:cNvSpPr/>
          <p:nvPr/>
        </p:nvSpPr>
        <p:spPr>
          <a:xfrm>
            <a:off x="1088866" y="4227336"/>
            <a:ext cx="110578" cy="40986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0" name="Rectangle 9">
            <a:hlinkClick r:id="rId3" action="ppaction://hlinksldjump">
              <a:snd r:embed="rId4" name="voltage.wav"/>
            </a:hlinkClick>
            <a:extLst>
              <a:ext uri="{FF2B5EF4-FFF2-40B4-BE49-F238E27FC236}">
                <a16:creationId xmlns:a16="http://schemas.microsoft.com/office/drawing/2014/main" id="{8BAFA006-6063-1585-A704-87629B9FD115}"/>
              </a:ext>
            </a:extLst>
          </p:cNvPr>
          <p:cNvSpPr/>
          <p:nvPr/>
        </p:nvSpPr>
        <p:spPr>
          <a:xfrm>
            <a:off x="731614" y="4787041"/>
            <a:ext cx="369993" cy="4571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6" name="Google Shape;1266;p65"/>
          <p:cNvSpPr txBox="1">
            <a:spLocks noGrp="1"/>
          </p:cNvSpPr>
          <p:nvPr>
            <p:ph type="title"/>
          </p:nvPr>
        </p:nvSpPr>
        <p:spPr>
          <a:xfrm>
            <a:off x="698818" y="853407"/>
            <a:ext cx="7746364" cy="3147094"/>
          </a:xfrm>
          <a:prstGeom prst="rect">
            <a:avLst/>
          </a:prstGeom>
        </p:spPr>
        <p:txBody>
          <a:bodyPr spcFirstLastPara="1" wrap="square" lIns="91425" tIns="0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 dirty="0" err="1"/>
              <a:t>Kodėl</a:t>
            </a:r>
            <a:r>
              <a:rPr lang="en" sz="6000" dirty="0"/>
              <a:t> </a:t>
            </a:r>
            <a:r>
              <a:rPr lang="en" sz="6000" dirty="0" err="1"/>
              <a:t>plaukai</a:t>
            </a:r>
            <a:r>
              <a:rPr lang="en" sz="6000" dirty="0"/>
              <a:t> </a:t>
            </a:r>
            <a:r>
              <a:rPr lang="en" sz="6000" dirty="0" err="1"/>
              <a:t>pakyla</a:t>
            </a:r>
            <a:r>
              <a:rPr lang="en" sz="6000" dirty="0"/>
              <a:t> </a:t>
            </a:r>
            <a:r>
              <a:rPr lang="en" sz="6000" dirty="0" err="1"/>
              <a:t>juos</a:t>
            </a:r>
            <a:r>
              <a:rPr lang="en" sz="6000" dirty="0"/>
              <a:t> </a:t>
            </a:r>
            <a:r>
              <a:rPr lang="en" sz="6000" dirty="0" err="1"/>
              <a:t>išsišukavus</a:t>
            </a:r>
            <a:r>
              <a:rPr lang="en" sz="6000" dirty="0"/>
              <a:t>?</a:t>
            </a:r>
            <a:endParaRPr sz="6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40" name="Google Shape;1340;p67"/>
          <p:cNvGrpSpPr/>
          <p:nvPr/>
        </p:nvGrpSpPr>
        <p:grpSpPr>
          <a:xfrm rot="10800000" flipH="1">
            <a:off x="8245088" y="0"/>
            <a:ext cx="753870" cy="1509636"/>
            <a:chOff x="5088650" y="245050"/>
            <a:chExt cx="1046025" cy="2094680"/>
          </a:xfrm>
        </p:grpSpPr>
        <p:sp>
          <p:nvSpPr>
            <p:cNvPr id="1341" name="Google Shape;1341;p67"/>
            <p:cNvSpPr/>
            <p:nvPr/>
          </p:nvSpPr>
          <p:spPr>
            <a:xfrm>
              <a:off x="5547342" y="1580832"/>
              <a:ext cx="128662" cy="758899"/>
            </a:xfrm>
            <a:custGeom>
              <a:avLst/>
              <a:gdLst/>
              <a:ahLst/>
              <a:cxnLst/>
              <a:rect l="l" t="t" r="r" b="b"/>
              <a:pathLst>
                <a:path w="5147" h="18637" extrusionOk="0">
                  <a:moveTo>
                    <a:pt x="0" y="0"/>
                  </a:moveTo>
                  <a:lnTo>
                    <a:pt x="0" y="18636"/>
                  </a:lnTo>
                  <a:lnTo>
                    <a:pt x="5147" y="18636"/>
                  </a:lnTo>
                  <a:lnTo>
                    <a:pt x="5147" y="0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2" name="Google Shape;1342;p67"/>
            <p:cNvSpPr/>
            <p:nvPr/>
          </p:nvSpPr>
          <p:spPr>
            <a:xfrm>
              <a:off x="5425725" y="1130250"/>
              <a:ext cx="371850" cy="829500"/>
            </a:xfrm>
            <a:custGeom>
              <a:avLst/>
              <a:gdLst/>
              <a:ahLst/>
              <a:cxnLst/>
              <a:rect l="l" t="t" r="r" b="b"/>
              <a:pathLst>
                <a:path w="14874" h="33180" extrusionOk="0">
                  <a:moveTo>
                    <a:pt x="5020" y="0"/>
                  </a:moveTo>
                  <a:cubicBezTo>
                    <a:pt x="2250" y="0"/>
                    <a:pt x="0" y="2248"/>
                    <a:pt x="0" y="5019"/>
                  </a:cubicBezTo>
                  <a:lnTo>
                    <a:pt x="0" y="28161"/>
                  </a:lnTo>
                  <a:cubicBezTo>
                    <a:pt x="0" y="30931"/>
                    <a:pt x="2250" y="33179"/>
                    <a:pt x="5019" y="33179"/>
                  </a:cubicBezTo>
                  <a:lnTo>
                    <a:pt x="9855" y="33179"/>
                  </a:lnTo>
                  <a:cubicBezTo>
                    <a:pt x="12625" y="33179"/>
                    <a:pt x="14874" y="30931"/>
                    <a:pt x="14874" y="28161"/>
                  </a:cubicBezTo>
                  <a:lnTo>
                    <a:pt x="14874" y="5019"/>
                  </a:lnTo>
                  <a:cubicBezTo>
                    <a:pt x="14874" y="2250"/>
                    <a:pt x="12625" y="0"/>
                    <a:pt x="985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3" name="Google Shape;1343;p67"/>
            <p:cNvSpPr/>
            <p:nvPr/>
          </p:nvSpPr>
          <p:spPr>
            <a:xfrm>
              <a:off x="5325150" y="245050"/>
              <a:ext cx="201175" cy="950925"/>
            </a:xfrm>
            <a:custGeom>
              <a:avLst/>
              <a:gdLst/>
              <a:ahLst/>
              <a:cxnLst/>
              <a:rect l="l" t="t" r="r" b="b"/>
              <a:pathLst>
                <a:path w="8047" h="38037" fill="none" extrusionOk="0">
                  <a:moveTo>
                    <a:pt x="4023" y="1"/>
                  </a:moveTo>
                  <a:cubicBezTo>
                    <a:pt x="1802" y="1"/>
                    <a:pt x="1" y="1801"/>
                    <a:pt x="1" y="4024"/>
                  </a:cubicBezTo>
                  <a:lnTo>
                    <a:pt x="1" y="34014"/>
                  </a:lnTo>
                  <a:cubicBezTo>
                    <a:pt x="1" y="36235"/>
                    <a:pt x="1802" y="38036"/>
                    <a:pt x="4023" y="38036"/>
                  </a:cubicBezTo>
                  <a:cubicBezTo>
                    <a:pt x="6245" y="38036"/>
                    <a:pt x="8047" y="36235"/>
                    <a:pt x="8047" y="34014"/>
                  </a:cubicBezTo>
                  <a:lnTo>
                    <a:pt x="8047" y="4024"/>
                  </a:lnTo>
                  <a:cubicBezTo>
                    <a:pt x="8047" y="1801"/>
                    <a:pt x="6245" y="1"/>
                    <a:pt x="4023" y="1"/>
                  </a:cubicBezTo>
                  <a:close/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miter lim="111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4" name="Google Shape;1344;p67"/>
            <p:cNvSpPr/>
            <p:nvPr/>
          </p:nvSpPr>
          <p:spPr>
            <a:xfrm>
              <a:off x="5697000" y="245050"/>
              <a:ext cx="201175" cy="950925"/>
            </a:xfrm>
            <a:custGeom>
              <a:avLst/>
              <a:gdLst/>
              <a:ahLst/>
              <a:cxnLst/>
              <a:rect l="l" t="t" r="r" b="b"/>
              <a:pathLst>
                <a:path w="8047" h="38037" fill="none" extrusionOk="0">
                  <a:moveTo>
                    <a:pt x="4023" y="1"/>
                  </a:moveTo>
                  <a:cubicBezTo>
                    <a:pt x="1801" y="1"/>
                    <a:pt x="0" y="1801"/>
                    <a:pt x="0" y="4024"/>
                  </a:cubicBezTo>
                  <a:lnTo>
                    <a:pt x="0" y="34014"/>
                  </a:lnTo>
                  <a:cubicBezTo>
                    <a:pt x="0" y="36235"/>
                    <a:pt x="1801" y="38036"/>
                    <a:pt x="4023" y="38036"/>
                  </a:cubicBezTo>
                  <a:cubicBezTo>
                    <a:pt x="6244" y="38036"/>
                    <a:pt x="8046" y="36235"/>
                    <a:pt x="8046" y="34014"/>
                  </a:cubicBezTo>
                  <a:lnTo>
                    <a:pt x="8046" y="4024"/>
                  </a:lnTo>
                  <a:cubicBezTo>
                    <a:pt x="8046" y="1801"/>
                    <a:pt x="6244" y="1"/>
                    <a:pt x="4023" y="1"/>
                  </a:cubicBezTo>
                  <a:close/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miter lim="111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5" name="Google Shape;1345;p67"/>
            <p:cNvSpPr/>
            <p:nvPr/>
          </p:nvSpPr>
          <p:spPr>
            <a:xfrm>
              <a:off x="5088650" y="767125"/>
              <a:ext cx="1046025" cy="726250"/>
            </a:xfrm>
            <a:custGeom>
              <a:avLst/>
              <a:gdLst/>
              <a:ahLst/>
              <a:cxnLst/>
              <a:rect l="l" t="t" r="r" b="b"/>
              <a:pathLst>
                <a:path w="41841" h="29050" extrusionOk="0">
                  <a:moveTo>
                    <a:pt x="0" y="1"/>
                  </a:moveTo>
                  <a:lnTo>
                    <a:pt x="0" y="21058"/>
                  </a:lnTo>
                  <a:cubicBezTo>
                    <a:pt x="0" y="25472"/>
                    <a:pt x="3578" y="29050"/>
                    <a:pt x="7991" y="29050"/>
                  </a:cubicBezTo>
                  <a:lnTo>
                    <a:pt x="33849" y="29050"/>
                  </a:lnTo>
                  <a:cubicBezTo>
                    <a:pt x="38262" y="29050"/>
                    <a:pt x="41841" y="25472"/>
                    <a:pt x="41841" y="21058"/>
                  </a:cubicBezTo>
                  <a:lnTo>
                    <a:pt x="418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6" name="Google Shape;1346;p67"/>
            <p:cNvSpPr/>
            <p:nvPr/>
          </p:nvSpPr>
          <p:spPr>
            <a:xfrm rot="10800000">
              <a:off x="5505475" y="993700"/>
              <a:ext cx="212350" cy="309900"/>
            </a:xfrm>
            <a:custGeom>
              <a:avLst/>
              <a:gdLst/>
              <a:ahLst/>
              <a:cxnLst/>
              <a:rect l="l" t="t" r="r" b="b"/>
              <a:pathLst>
                <a:path w="8494" h="12396" extrusionOk="0">
                  <a:moveTo>
                    <a:pt x="2454" y="0"/>
                  </a:moveTo>
                  <a:lnTo>
                    <a:pt x="0" y="7061"/>
                  </a:lnTo>
                  <a:lnTo>
                    <a:pt x="3335" y="7061"/>
                  </a:lnTo>
                  <a:lnTo>
                    <a:pt x="2454" y="12395"/>
                  </a:lnTo>
                  <a:lnTo>
                    <a:pt x="8494" y="5096"/>
                  </a:lnTo>
                  <a:lnTo>
                    <a:pt x="4593" y="5096"/>
                  </a:lnTo>
                  <a:lnTo>
                    <a:pt x="673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18C5C635-5617-EC59-AD5B-BFFD4DA7676B}"/>
              </a:ext>
            </a:extLst>
          </p:cNvPr>
          <p:cNvSpPr txBox="1"/>
          <p:nvPr/>
        </p:nvSpPr>
        <p:spPr>
          <a:xfrm>
            <a:off x="1036865" y="273853"/>
            <a:ext cx="676089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LT" sz="1600" dirty="0"/>
              <a:t>Plaukai pakyla dėl reiškinio, kuris vadinasi įsielektrinimas. Kūnai gali įsielektrinti teigiamai ir neigiamai. Teigiamai įsielektrinę kūnai turi daugiau protonų, nei elektronų, o negiamai įsielektrinę kūnai turi daugiau elektronų.</a:t>
            </a:r>
          </a:p>
          <a:p>
            <a:r>
              <a:rPr lang="en-LT" sz="1600" dirty="0"/>
              <a:t>Per šį procesą elektronai iš neigiamai įelektrinto kūno pereina į kūną su mažiau elektronų. Šiam procesui vykstant naujų elektronų neatsiranda. </a:t>
            </a:r>
          </a:p>
          <a:p>
            <a:r>
              <a:rPr lang="en-LT" sz="1600" dirty="0"/>
              <a:t>Elektronai yra labai maži todėl jiems perėjus iš vieno kūno į kitą, tų kūnų masė beveik nepasikeičia.</a:t>
            </a:r>
          </a:p>
        </p:txBody>
      </p:sp>
      <p:pic>
        <p:nvPicPr>
          <p:cNvPr id="11" name="Picture 10" descr="A cartoon of a person holding balloons&#10;&#10;Description automatically generated">
            <a:extLst>
              <a:ext uri="{FF2B5EF4-FFF2-40B4-BE49-F238E27FC236}">
                <a16:creationId xmlns:a16="http://schemas.microsoft.com/office/drawing/2014/main" id="{418AFDC7-3F52-977B-E460-A7896DBFBD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3255" y="2175433"/>
            <a:ext cx="3392934" cy="269421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15798E03-BD9A-92FA-B87B-54CCBCD94367}"/>
              </a:ext>
            </a:extLst>
          </p:cNvPr>
          <p:cNvSpPr/>
          <p:nvPr/>
        </p:nvSpPr>
        <p:spPr>
          <a:xfrm>
            <a:off x="1894112" y="204107"/>
            <a:ext cx="1738993" cy="1738993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2D0D2D90-40AD-BFEF-8270-58E8CC628FD6}"/>
              </a:ext>
            </a:extLst>
          </p:cNvPr>
          <p:cNvSpPr/>
          <p:nvPr/>
        </p:nvSpPr>
        <p:spPr>
          <a:xfrm>
            <a:off x="5108121" y="204107"/>
            <a:ext cx="1738993" cy="1738993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0C63A61-53C2-73B9-A006-03E3E00C5C0F}"/>
              </a:ext>
            </a:extLst>
          </p:cNvPr>
          <p:cNvSpPr/>
          <p:nvPr/>
        </p:nvSpPr>
        <p:spPr>
          <a:xfrm>
            <a:off x="1894113" y="2503715"/>
            <a:ext cx="1738993" cy="1738993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617229EE-DAF6-38AC-4744-8C2C18E672D7}"/>
              </a:ext>
            </a:extLst>
          </p:cNvPr>
          <p:cNvSpPr/>
          <p:nvPr/>
        </p:nvSpPr>
        <p:spPr>
          <a:xfrm>
            <a:off x="5108121" y="2503715"/>
            <a:ext cx="1738993" cy="1738993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4D9417EF-3F75-DE7D-E18C-23822C600F9F}"/>
              </a:ext>
            </a:extLst>
          </p:cNvPr>
          <p:cNvCxnSpPr>
            <a:cxnSpLocks/>
            <a:stCxn id="19" idx="2"/>
            <a:endCxn id="15" idx="6"/>
          </p:cNvCxnSpPr>
          <p:nvPr/>
        </p:nvCxnSpPr>
        <p:spPr>
          <a:xfrm flipH="1" flipV="1">
            <a:off x="3420833" y="1019005"/>
            <a:ext cx="1801589" cy="338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9DBE11A-56A5-DFE1-0569-066314A4A8E9}"/>
              </a:ext>
            </a:extLst>
          </p:cNvPr>
          <p:cNvCxnSpPr>
            <a:cxnSpLocks/>
            <a:stCxn id="21" idx="2"/>
            <a:endCxn id="16" idx="6"/>
          </p:cNvCxnSpPr>
          <p:nvPr/>
        </p:nvCxnSpPr>
        <p:spPr>
          <a:xfrm flipH="1" flipV="1">
            <a:off x="3273876" y="1404852"/>
            <a:ext cx="2174422" cy="286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B0795D54-AEF2-B6BB-189E-B32872538E12}"/>
              </a:ext>
            </a:extLst>
          </p:cNvPr>
          <p:cNvCxnSpPr>
            <a:cxnSpLocks/>
            <a:endCxn id="13" idx="6"/>
          </p:cNvCxnSpPr>
          <p:nvPr/>
        </p:nvCxnSpPr>
        <p:spPr>
          <a:xfrm flipH="1" flipV="1">
            <a:off x="3228293" y="605857"/>
            <a:ext cx="2234293" cy="163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Oval 12">
            <a:extLst>
              <a:ext uri="{FF2B5EF4-FFF2-40B4-BE49-F238E27FC236}">
                <a16:creationId xmlns:a16="http://schemas.microsoft.com/office/drawing/2014/main" id="{5C48EA29-7388-B88D-4C7E-ED1D07F0D5A9}"/>
              </a:ext>
            </a:extLst>
          </p:cNvPr>
          <p:cNvSpPr/>
          <p:nvPr/>
        </p:nvSpPr>
        <p:spPr>
          <a:xfrm>
            <a:off x="2934379" y="453457"/>
            <a:ext cx="293914" cy="304799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DF6F380B-005B-571B-DDD8-5CBD311AE575}"/>
              </a:ext>
            </a:extLst>
          </p:cNvPr>
          <p:cNvSpPr/>
          <p:nvPr/>
        </p:nvSpPr>
        <p:spPr>
          <a:xfrm>
            <a:off x="3126919" y="866605"/>
            <a:ext cx="293914" cy="304799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65C55CF9-75CB-2C61-C2B6-5D529E35198D}"/>
              </a:ext>
            </a:extLst>
          </p:cNvPr>
          <p:cNvSpPr/>
          <p:nvPr/>
        </p:nvSpPr>
        <p:spPr>
          <a:xfrm>
            <a:off x="2979962" y="1252452"/>
            <a:ext cx="293914" cy="304799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DCE80B67-5272-612A-3AA2-FD438AB02AB4}"/>
              </a:ext>
            </a:extLst>
          </p:cNvPr>
          <p:cNvSpPr/>
          <p:nvPr/>
        </p:nvSpPr>
        <p:spPr>
          <a:xfrm>
            <a:off x="5369379" y="519792"/>
            <a:ext cx="293914" cy="304799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61704814-1CA9-F1DA-3031-16DB634D435D}"/>
              </a:ext>
            </a:extLst>
          </p:cNvPr>
          <p:cNvSpPr/>
          <p:nvPr/>
        </p:nvSpPr>
        <p:spPr>
          <a:xfrm>
            <a:off x="5777594" y="351065"/>
            <a:ext cx="293914" cy="304799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8872ECF4-2F57-B3C7-A89D-A610E41F52FC}"/>
              </a:ext>
            </a:extLst>
          </p:cNvPr>
          <p:cNvSpPr/>
          <p:nvPr/>
        </p:nvSpPr>
        <p:spPr>
          <a:xfrm>
            <a:off x="5222422" y="900452"/>
            <a:ext cx="293914" cy="304799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2562069-0559-0D00-CCBF-6890C461E79A}"/>
              </a:ext>
            </a:extLst>
          </p:cNvPr>
          <p:cNvSpPr/>
          <p:nvPr/>
        </p:nvSpPr>
        <p:spPr>
          <a:xfrm>
            <a:off x="5810250" y="768802"/>
            <a:ext cx="293914" cy="304799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D2F19EF3-FC22-677C-0213-8AF5F85EF623}"/>
              </a:ext>
            </a:extLst>
          </p:cNvPr>
          <p:cNvSpPr/>
          <p:nvPr/>
        </p:nvSpPr>
        <p:spPr>
          <a:xfrm>
            <a:off x="5448298" y="1281113"/>
            <a:ext cx="293914" cy="304799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3B2CB2DF-B45B-FD07-B7C3-AED33E4F1E34}"/>
              </a:ext>
            </a:extLst>
          </p:cNvPr>
          <p:cNvSpPr/>
          <p:nvPr/>
        </p:nvSpPr>
        <p:spPr>
          <a:xfrm>
            <a:off x="6296026" y="536117"/>
            <a:ext cx="293914" cy="304799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D1DD097B-E236-29C4-B304-880010E98431}"/>
              </a:ext>
            </a:extLst>
          </p:cNvPr>
          <p:cNvSpPr/>
          <p:nvPr/>
        </p:nvSpPr>
        <p:spPr>
          <a:xfrm>
            <a:off x="6002112" y="1355951"/>
            <a:ext cx="293914" cy="304799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dirty="0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7DA38BB7-1977-A58D-CE52-6FE10BCF6D18}"/>
              </a:ext>
            </a:extLst>
          </p:cNvPr>
          <p:cNvSpPr/>
          <p:nvPr/>
        </p:nvSpPr>
        <p:spPr>
          <a:xfrm>
            <a:off x="2437034" y="3220811"/>
            <a:ext cx="293914" cy="304799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58C0D068-104F-8633-33CC-787AE0C3C788}"/>
              </a:ext>
            </a:extLst>
          </p:cNvPr>
          <p:cNvSpPr/>
          <p:nvPr/>
        </p:nvSpPr>
        <p:spPr>
          <a:xfrm>
            <a:off x="2934376" y="3025464"/>
            <a:ext cx="293914" cy="304799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35B84064-67DB-E155-A4D5-6C415C3ABB4E}"/>
              </a:ext>
            </a:extLst>
          </p:cNvPr>
          <p:cNvSpPr/>
          <p:nvPr/>
        </p:nvSpPr>
        <p:spPr>
          <a:xfrm>
            <a:off x="5516336" y="3462252"/>
            <a:ext cx="293914" cy="304799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F4F3CDA0-0F02-0125-79D1-7AC5E961E796}"/>
              </a:ext>
            </a:extLst>
          </p:cNvPr>
          <p:cNvSpPr/>
          <p:nvPr/>
        </p:nvSpPr>
        <p:spPr>
          <a:xfrm>
            <a:off x="6010274" y="3094944"/>
            <a:ext cx="293914" cy="304799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42" name="Cross 41">
            <a:extLst>
              <a:ext uri="{FF2B5EF4-FFF2-40B4-BE49-F238E27FC236}">
                <a16:creationId xmlns:a16="http://schemas.microsoft.com/office/drawing/2014/main" id="{01104E8B-7125-56AE-5B01-0032E9DAD0CA}"/>
              </a:ext>
            </a:extLst>
          </p:cNvPr>
          <p:cNvSpPr/>
          <p:nvPr/>
        </p:nvSpPr>
        <p:spPr>
          <a:xfrm>
            <a:off x="3215348" y="933236"/>
            <a:ext cx="146957" cy="152399"/>
          </a:xfrm>
          <a:prstGeom prst="plus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43" name="Cross 42">
            <a:extLst>
              <a:ext uri="{FF2B5EF4-FFF2-40B4-BE49-F238E27FC236}">
                <a16:creationId xmlns:a16="http://schemas.microsoft.com/office/drawing/2014/main" id="{FD6CB808-F535-4296-2FA4-AC747543403F}"/>
              </a:ext>
            </a:extLst>
          </p:cNvPr>
          <p:cNvSpPr/>
          <p:nvPr/>
        </p:nvSpPr>
        <p:spPr>
          <a:xfrm>
            <a:off x="3060917" y="1328395"/>
            <a:ext cx="146957" cy="152399"/>
          </a:xfrm>
          <a:prstGeom prst="plus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44" name="Cross 43">
            <a:extLst>
              <a:ext uri="{FF2B5EF4-FFF2-40B4-BE49-F238E27FC236}">
                <a16:creationId xmlns:a16="http://schemas.microsoft.com/office/drawing/2014/main" id="{41F4F62F-C252-05AC-44DB-0CA66B2E3068}"/>
              </a:ext>
            </a:extLst>
          </p:cNvPr>
          <p:cNvSpPr/>
          <p:nvPr/>
        </p:nvSpPr>
        <p:spPr>
          <a:xfrm>
            <a:off x="3007854" y="530633"/>
            <a:ext cx="146957" cy="152399"/>
          </a:xfrm>
          <a:prstGeom prst="plus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B251BA8E-0A77-7625-7F59-04405538CF3D}"/>
              </a:ext>
            </a:extLst>
          </p:cNvPr>
          <p:cNvSpPr/>
          <p:nvPr/>
        </p:nvSpPr>
        <p:spPr>
          <a:xfrm>
            <a:off x="5278561" y="1012767"/>
            <a:ext cx="181636" cy="72868"/>
          </a:xfrm>
          <a:prstGeom prst="rect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9FE05E4A-791B-033E-929E-F0FFC2D3F1EC}"/>
              </a:ext>
            </a:extLst>
          </p:cNvPr>
          <p:cNvSpPr/>
          <p:nvPr/>
        </p:nvSpPr>
        <p:spPr>
          <a:xfrm>
            <a:off x="5430981" y="642494"/>
            <a:ext cx="181636" cy="72868"/>
          </a:xfrm>
          <a:prstGeom prst="rect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122358E-71B0-5B9B-0A50-6560A4B1BBFB}"/>
              </a:ext>
            </a:extLst>
          </p:cNvPr>
          <p:cNvSpPr/>
          <p:nvPr/>
        </p:nvSpPr>
        <p:spPr>
          <a:xfrm>
            <a:off x="5866389" y="896802"/>
            <a:ext cx="181636" cy="72868"/>
          </a:xfrm>
          <a:prstGeom prst="rect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C84F33B9-1D5B-828F-709A-A15A20C8DBA4}"/>
              </a:ext>
            </a:extLst>
          </p:cNvPr>
          <p:cNvSpPr/>
          <p:nvPr/>
        </p:nvSpPr>
        <p:spPr>
          <a:xfrm>
            <a:off x="5833733" y="457765"/>
            <a:ext cx="181636" cy="72868"/>
          </a:xfrm>
          <a:prstGeom prst="rect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D193A039-5167-D47C-6AE8-C68723A83679}"/>
              </a:ext>
            </a:extLst>
          </p:cNvPr>
          <p:cNvSpPr/>
          <p:nvPr/>
        </p:nvSpPr>
        <p:spPr>
          <a:xfrm>
            <a:off x="6351485" y="655864"/>
            <a:ext cx="181636" cy="72868"/>
          </a:xfrm>
          <a:prstGeom prst="rect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D0643F4C-A890-D69C-78CC-DF494D80AE19}"/>
              </a:ext>
            </a:extLst>
          </p:cNvPr>
          <p:cNvSpPr/>
          <p:nvPr/>
        </p:nvSpPr>
        <p:spPr>
          <a:xfrm>
            <a:off x="5489821" y="1397078"/>
            <a:ext cx="181636" cy="72868"/>
          </a:xfrm>
          <a:prstGeom prst="rect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75CD79A1-DF5F-5B4F-8654-B03491485EEB}"/>
              </a:ext>
            </a:extLst>
          </p:cNvPr>
          <p:cNvSpPr/>
          <p:nvPr/>
        </p:nvSpPr>
        <p:spPr>
          <a:xfrm>
            <a:off x="6058251" y="1471916"/>
            <a:ext cx="181636" cy="72868"/>
          </a:xfrm>
          <a:prstGeom prst="rect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5B1909BF-2A6F-8CE2-1451-87577B8BF693}"/>
              </a:ext>
            </a:extLst>
          </p:cNvPr>
          <p:cNvSpPr/>
          <p:nvPr/>
        </p:nvSpPr>
        <p:spPr>
          <a:xfrm>
            <a:off x="6058251" y="3210909"/>
            <a:ext cx="181636" cy="72868"/>
          </a:xfrm>
          <a:prstGeom prst="rect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5BC898BF-9A4B-153C-7E0E-4E15E6DE37E7}"/>
              </a:ext>
            </a:extLst>
          </p:cNvPr>
          <p:cNvSpPr/>
          <p:nvPr/>
        </p:nvSpPr>
        <p:spPr>
          <a:xfrm>
            <a:off x="5577917" y="3578217"/>
            <a:ext cx="181636" cy="72868"/>
          </a:xfrm>
          <a:prstGeom prst="rect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0B775E55-96D9-CD7C-5C8E-80D6204E88BB}"/>
              </a:ext>
            </a:extLst>
          </p:cNvPr>
          <p:cNvSpPr/>
          <p:nvPr/>
        </p:nvSpPr>
        <p:spPr>
          <a:xfrm>
            <a:off x="2987987" y="3138041"/>
            <a:ext cx="181636" cy="72868"/>
          </a:xfrm>
          <a:prstGeom prst="rect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21217E58-E518-2C40-AC5F-71915843DCF6}"/>
              </a:ext>
            </a:extLst>
          </p:cNvPr>
          <p:cNvSpPr/>
          <p:nvPr/>
        </p:nvSpPr>
        <p:spPr>
          <a:xfrm>
            <a:off x="2493173" y="3363309"/>
            <a:ext cx="181636" cy="72868"/>
          </a:xfrm>
          <a:prstGeom prst="rect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8CCDC81F-C38D-0262-F1CE-B489104041BB}"/>
              </a:ext>
            </a:extLst>
          </p:cNvPr>
          <p:cNvSpPr txBox="1"/>
          <p:nvPr/>
        </p:nvSpPr>
        <p:spPr>
          <a:xfrm>
            <a:off x="3494314" y="146957"/>
            <a:ext cx="17281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LT" dirty="0"/>
              <a:t>Prieš sąlytį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7EF580F5-D610-6A2F-E994-EA91A445C447}"/>
              </a:ext>
            </a:extLst>
          </p:cNvPr>
          <p:cNvSpPr txBox="1"/>
          <p:nvPr/>
        </p:nvSpPr>
        <p:spPr>
          <a:xfrm>
            <a:off x="3579861" y="4126026"/>
            <a:ext cx="15311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LT" dirty="0"/>
              <a:t>Po sąlyčio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95011747-D644-1231-0855-554718835733}"/>
              </a:ext>
            </a:extLst>
          </p:cNvPr>
          <p:cNvSpPr txBox="1"/>
          <p:nvPr/>
        </p:nvSpPr>
        <p:spPr>
          <a:xfrm>
            <a:off x="3202813" y="1905506"/>
            <a:ext cx="22281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LT" sz="3200" dirty="0"/>
              <a:t>Pavyzdys</a:t>
            </a:r>
          </a:p>
        </p:txBody>
      </p:sp>
      <p:sp>
        <p:nvSpPr>
          <p:cNvPr id="60" name="Left Arrow 59">
            <a:hlinkClick r:id="rId3" action="ppaction://hlinksldjump"/>
            <a:extLst>
              <a:ext uri="{FF2B5EF4-FFF2-40B4-BE49-F238E27FC236}">
                <a16:creationId xmlns:a16="http://schemas.microsoft.com/office/drawing/2014/main" id="{4CC7A20C-0C51-049E-0DC3-F94E121D934E}"/>
              </a:ext>
            </a:extLst>
          </p:cNvPr>
          <p:cNvSpPr/>
          <p:nvPr/>
        </p:nvSpPr>
        <p:spPr>
          <a:xfrm>
            <a:off x="158015" y="4242708"/>
            <a:ext cx="1494064" cy="498022"/>
          </a:xfrm>
          <a:prstGeom prst="lef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81C1251E-ACC0-3A73-CE55-4B7C0D8A9C14}"/>
              </a:ext>
            </a:extLst>
          </p:cNvPr>
          <p:cNvSpPr txBox="1"/>
          <p:nvPr/>
        </p:nvSpPr>
        <p:spPr>
          <a:xfrm>
            <a:off x="612320" y="4337830"/>
            <a:ext cx="12817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LT" dirty="0">
                <a:solidFill>
                  <a:schemeClr val="bg1"/>
                </a:solidFill>
              </a:rPr>
              <a:t>Grįžti atgal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7" name="Google Shape;1427;p71"/>
          <p:cNvSpPr/>
          <p:nvPr/>
        </p:nvSpPr>
        <p:spPr>
          <a:xfrm>
            <a:off x="5914800" y="-75"/>
            <a:ext cx="3229200" cy="4328100"/>
          </a:xfrm>
          <a:prstGeom prst="rect">
            <a:avLst/>
          </a:prstGeom>
          <a:solidFill>
            <a:schemeClr val="accent2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28" name="Google Shape;1428;p71"/>
          <p:cNvGrpSpPr/>
          <p:nvPr/>
        </p:nvGrpSpPr>
        <p:grpSpPr>
          <a:xfrm flipH="1">
            <a:off x="5914611" y="4323416"/>
            <a:ext cx="3229223" cy="820210"/>
            <a:chOff x="5914788" y="4092325"/>
            <a:chExt cx="3229223" cy="1032360"/>
          </a:xfrm>
        </p:grpSpPr>
        <p:sp>
          <p:nvSpPr>
            <p:cNvPr id="1429" name="Google Shape;1429;p71"/>
            <p:cNvSpPr/>
            <p:nvPr/>
          </p:nvSpPr>
          <p:spPr>
            <a:xfrm>
              <a:off x="9046392" y="5030625"/>
              <a:ext cx="97591" cy="94060"/>
            </a:xfrm>
            <a:custGeom>
              <a:avLst/>
              <a:gdLst/>
              <a:ahLst/>
              <a:cxnLst/>
              <a:rect l="l" t="t" r="r" b="b"/>
              <a:pathLst>
                <a:path w="1522" h="1467" extrusionOk="0">
                  <a:moveTo>
                    <a:pt x="1522" y="1"/>
                  </a:moveTo>
                  <a:lnTo>
                    <a:pt x="1" y="1467"/>
                  </a:lnTo>
                  <a:lnTo>
                    <a:pt x="1522" y="1467"/>
                  </a:lnTo>
                  <a:lnTo>
                    <a:pt x="152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0" name="Google Shape;1430;p71"/>
            <p:cNvSpPr/>
            <p:nvPr/>
          </p:nvSpPr>
          <p:spPr>
            <a:xfrm>
              <a:off x="8686560" y="4683876"/>
              <a:ext cx="457432" cy="440808"/>
            </a:xfrm>
            <a:custGeom>
              <a:avLst/>
              <a:gdLst/>
              <a:ahLst/>
              <a:cxnLst/>
              <a:rect l="l" t="t" r="r" b="b"/>
              <a:pathLst>
                <a:path w="7134" h="6875" extrusionOk="0">
                  <a:moveTo>
                    <a:pt x="7134" y="1"/>
                  </a:moveTo>
                  <a:lnTo>
                    <a:pt x="0" y="6875"/>
                  </a:lnTo>
                  <a:lnTo>
                    <a:pt x="3321" y="6875"/>
                  </a:lnTo>
                  <a:lnTo>
                    <a:pt x="7134" y="3201"/>
                  </a:lnTo>
                  <a:lnTo>
                    <a:pt x="713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1" name="Google Shape;1431;p71"/>
            <p:cNvSpPr/>
            <p:nvPr/>
          </p:nvSpPr>
          <p:spPr>
            <a:xfrm>
              <a:off x="8899497" y="4889053"/>
              <a:ext cx="244490" cy="235632"/>
            </a:xfrm>
            <a:custGeom>
              <a:avLst/>
              <a:gdLst/>
              <a:ahLst/>
              <a:cxnLst/>
              <a:rect l="l" t="t" r="r" b="b"/>
              <a:pathLst>
                <a:path w="3813" h="3675" extrusionOk="0">
                  <a:moveTo>
                    <a:pt x="3813" y="1"/>
                  </a:moveTo>
                  <a:lnTo>
                    <a:pt x="0" y="3675"/>
                  </a:lnTo>
                  <a:lnTo>
                    <a:pt x="2292" y="3675"/>
                  </a:lnTo>
                  <a:lnTo>
                    <a:pt x="3813" y="2209"/>
                  </a:lnTo>
                  <a:lnTo>
                    <a:pt x="381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2" name="Google Shape;1432;p71"/>
            <p:cNvSpPr/>
            <p:nvPr/>
          </p:nvSpPr>
          <p:spPr>
            <a:xfrm>
              <a:off x="7966831" y="4092325"/>
              <a:ext cx="1177179" cy="1032356"/>
            </a:xfrm>
            <a:custGeom>
              <a:avLst/>
              <a:gdLst/>
              <a:ahLst/>
              <a:cxnLst/>
              <a:rect l="l" t="t" r="r" b="b"/>
              <a:pathLst>
                <a:path w="18359" h="16101" extrusionOk="0">
                  <a:moveTo>
                    <a:pt x="16709" y="1"/>
                  </a:moveTo>
                  <a:lnTo>
                    <a:pt x="1" y="16101"/>
                  </a:lnTo>
                  <a:lnTo>
                    <a:pt x="3320" y="16101"/>
                  </a:lnTo>
                  <a:lnTo>
                    <a:pt x="18359" y="1610"/>
                  </a:lnTo>
                  <a:lnTo>
                    <a:pt x="1835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3" name="Google Shape;1433;p71"/>
            <p:cNvSpPr/>
            <p:nvPr/>
          </p:nvSpPr>
          <p:spPr>
            <a:xfrm>
              <a:off x="5914788" y="4092325"/>
              <a:ext cx="457432" cy="440808"/>
            </a:xfrm>
            <a:custGeom>
              <a:avLst/>
              <a:gdLst/>
              <a:ahLst/>
              <a:cxnLst/>
              <a:rect l="l" t="t" r="r" b="b"/>
              <a:pathLst>
                <a:path w="7134" h="6875" extrusionOk="0">
                  <a:moveTo>
                    <a:pt x="3814" y="1"/>
                  </a:moveTo>
                  <a:lnTo>
                    <a:pt x="0" y="3674"/>
                  </a:lnTo>
                  <a:lnTo>
                    <a:pt x="0" y="6874"/>
                  </a:lnTo>
                  <a:lnTo>
                    <a:pt x="713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4" name="Google Shape;1434;p71"/>
            <p:cNvSpPr/>
            <p:nvPr/>
          </p:nvSpPr>
          <p:spPr>
            <a:xfrm>
              <a:off x="7606935" y="4092325"/>
              <a:ext cx="1284388" cy="1032356"/>
            </a:xfrm>
            <a:custGeom>
              <a:avLst/>
              <a:gdLst/>
              <a:ahLst/>
              <a:cxnLst/>
              <a:rect l="l" t="t" r="r" b="b"/>
              <a:pathLst>
                <a:path w="20031" h="16101" extrusionOk="0">
                  <a:moveTo>
                    <a:pt x="16710" y="1"/>
                  </a:moveTo>
                  <a:lnTo>
                    <a:pt x="0" y="16101"/>
                  </a:lnTo>
                  <a:lnTo>
                    <a:pt x="3321" y="16101"/>
                  </a:lnTo>
                  <a:lnTo>
                    <a:pt x="200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5" name="Google Shape;1435;p71"/>
            <p:cNvSpPr/>
            <p:nvPr/>
          </p:nvSpPr>
          <p:spPr>
            <a:xfrm>
              <a:off x="5914788" y="4092325"/>
              <a:ext cx="97591" cy="94060"/>
            </a:xfrm>
            <a:custGeom>
              <a:avLst/>
              <a:gdLst/>
              <a:ahLst/>
              <a:cxnLst/>
              <a:rect l="l" t="t" r="r" b="b"/>
              <a:pathLst>
                <a:path w="1522" h="1467" extrusionOk="0">
                  <a:moveTo>
                    <a:pt x="0" y="1"/>
                  </a:moveTo>
                  <a:lnTo>
                    <a:pt x="0" y="1466"/>
                  </a:lnTo>
                  <a:lnTo>
                    <a:pt x="152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6" name="Google Shape;1436;p71"/>
            <p:cNvSpPr/>
            <p:nvPr/>
          </p:nvSpPr>
          <p:spPr>
            <a:xfrm>
              <a:off x="8326728" y="4337127"/>
              <a:ext cx="817274" cy="787555"/>
            </a:xfrm>
            <a:custGeom>
              <a:avLst/>
              <a:gdLst/>
              <a:ahLst/>
              <a:cxnLst/>
              <a:rect l="l" t="t" r="r" b="b"/>
              <a:pathLst>
                <a:path w="12746" h="12283" extrusionOk="0">
                  <a:moveTo>
                    <a:pt x="12746" y="1"/>
                  </a:moveTo>
                  <a:lnTo>
                    <a:pt x="0" y="12283"/>
                  </a:lnTo>
                  <a:lnTo>
                    <a:pt x="3321" y="12283"/>
                  </a:lnTo>
                  <a:lnTo>
                    <a:pt x="12746" y="3201"/>
                  </a:lnTo>
                  <a:lnTo>
                    <a:pt x="1274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7" name="Google Shape;1437;p71"/>
            <p:cNvSpPr/>
            <p:nvPr/>
          </p:nvSpPr>
          <p:spPr>
            <a:xfrm>
              <a:off x="6527310" y="4092325"/>
              <a:ext cx="1284452" cy="1032356"/>
            </a:xfrm>
            <a:custGeom>
              <a:avLst/>
              <a:gdLst/>
              <a:ahLst/>
              <a:cxnLst/>
              <a:rect l="l" t="t" r="r" b="b"/>
              <a:pathLst>
                <a:path w="20032" h="16101" extrusionOk="0">
                  <a:moveTo>
                    <a:pt x="16710" y="1"/>
                  </a:moveTo>
                  <a:lnTo>
                    <a:pt x="1" y="16101"/>
                  </a:lnTo>
                  <a:lnTo>
                    <a:pt x="3322" y="16101"/>
                  </a:lnTo>
                  <a:lnTo>
                    <a:pt x="200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8" name="Google Shape;1438;p71"/>
            <p:cNvSpPr/>
            <p:nvPr/>
          </p:nvSpPr>
          <p:spPr>
            <a:xfrm>
              <a:off x="7247039" y="4092325"/>
              <a:ext cx="1284452" cy="1032356"/>
            </a:xfrm>
            <a:custGeom>
              <a:avLst/>
              <a:gdLst/>
              <a:ahLst/>
              <a:cxnLst/>
              <a:rect l="l" t="t" r="r" b="b"/>
              <a:pathLst>
                <a:path w="20032" h="16101" extrusionOk="0">
                  <a:moveTo>
                    <a:pt x="16710" y="1"/>
                  </a:moveTo>
                  <a:lnTo>
                    <a:pt x="1" y="16101"/>
                  </a:lnTo>
                  <a:lnTo>
                    <a:pt x="3322" y="16101"/>
                  </a:lnTo>
                  <a:lnTo>
                    <a:pt x="200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9" name="Google Shape;1439;p71"/>
            <p:cNvSpPr/>
            <p:nvPr/>
          </p:nvSpPr>
          <p:spPr>
            <a:xfrm>
              <a:off x="6887207" y="4092325"/>
              <a:ext cx="1284388" cy="1032356"/>
            </a:xfrm>
            <a:custGeom>
              <a:avLst/>
              <a:gdLst/>
              <a:ahLst/>
              <a:cxnLst/>
              <a:rect l="l" t="t" r="r" b="b"/>
              <a:pathLst>
                <a:path w="20031" h="16101" extrusionOk="0">
                  <a:moveTo>
                    <a:pt x="16710" y="1"/>
                  </a:moveTo>
                  <a:lnTo>
                    <a:pt x="0" y="16101"/>
                  </a:lnTo>
                  <a:lnTo>
                    <a:pt x="3321" y="16101"/>
                  </a:lnTo>
                  <a:lnTo>
                    <a:pt x="200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0" name="Google Shape;1440;p71"/>
            <p:cNvSpPr/>
            <p:nvPr/>
          </p:nvSpPr>
          <p:spPr>
            <a:xfrm>
              <a:off x="6167478" y="4092325"/>
              <a:ext cx="1284388" cy="1032356"/>
            </a:xfrm>
            <a:custGeom>
              <a:avLst/>
              <a:gdLst/>
              <a:ahLst/>
              <a:cxnLst/>
              <a:rect l="l" t="t" r="r" b="b"/>
              <a:pathLst>
                <a:path w="20031" h="16101" extrusionOk="0">
                  <a:moveTo>
                    <a:pt x="16710" y="1"/>
                  </a:moveTo>
                  <a:lnTo>
                    <a:pt x="0" y="16101"/>
                  </a:lnTo>
                  <a:lnTo>
                    <a:pt x="3321" y="16101"/>
                  </a:lnTo>
                  <a:lnTo>
                    <a:pt x="200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1" name="Google Shape;1441;p71"/>
            <p:cNvSpPr/>
            <p:nvPr/>
          </p:nvSpPr>
          <p:spPr>
            <a:xfrm>
              <a:off x="5914788" y="4092325"/>
              <a:ext cx="1177243" cy="1032356"/>
            </a:xfrm>
            <a:custGeom>
              <a:avLst/>
              <a:gdLst/>
              <a:ahLst/>
              <a:cxnLst/>
              <a:rect l="l" t="t" r="r" b="b"/>
              <a:pathLst>
                <a:path w="18360" h="16101" extrusionOk="0">
                  <a:moveTo>
                    <a:pt x="15039" y="1"/>
                  </a:moveTo>
                  <a:lnTo>
                    <a:pt x="0" y="14491"/>
                  </a:lnTo>
                  <a:lnTo>
                    <a:pt x="0" y="16101"/>
                  </a:lnTo>
                  <a:lnTo>
                    <a:pt x="1650" y="16101"/>
                  </a:lnTo>
                  <a:lnTo>
                    <a:pt x="1835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2" name="Google Shape;1442;p71"/>
            <p:cNvSpPr/>
            <p:nvPr/>
          </p:nvSpPr>
          <p:spPr>
            <a:xfrm>
              <a:off x="5914788" y="4092325"/>
              <a:ext cx="817274" cy="787555"/>
            </a:xfrm>
            <a:custGeom>
              <a:avLst/>
              <a:gdLst/>
              <a:ahLst/>
              <a:cxnLst/>
              <a:rect l="l" t="t" r="r" b="b"/>
              <a:pathLst>
                <a:path w="12746" h="12283" extrusionOk="0">
                  <a:moveTo>
                    <a:pt x="9426" y="1"/>
                  </a:moveTo>
                  <a:lnTo>
                    <a:pt x="0" y="9083"/>
                  </a:lnTo>
                  <a:lnTo>
                    <a:pt x="0" y="12282"/>
                  </a:lnTo>
                  <a:lnTo>
                    <a:pt x="1274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3" name="Google Shape;1443;p71"/>
            <p:cNvSpPr/>
            <p:nvPr/>
          </p:nvSpPr>
          <p:spPr>
            <a:xfrm>
              <a:off x="5914788" y="4092325"/>
              <a:ext cx="244554" cy="235632"/>
            </a:xfrm>
            <a:custGeom>
              <a:avLst/>
              <a:gdLst/>
              <a:ahLst/>
              <a:cxnLst/>
              <a:rect l="l" t="t" r="r" b="b"/>
              <a:pathLst>
                <a:path w="3814" h="3675" extrusionOk="0">
                  <a:moveTo>
                    <a:pt x="1521" y="1"/>
                  </a:moveTo>
                  <a:lnTo>
                    <a:pt x="0" y="1466"/>
                  </a:lnTo>
                  <a:lnTo>
                    <a:pt x="0" y="3674"/>
                  </a:lnTo>
                  <a:lnTo>
                    <a:pt x="381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4" name="Google Shape;1444;p71"/>
            <p:cNvSpPr/>
            <p:nvPr/>
          </p:nvSpPr>
          <p:spPr>
            <a:xfrm>
              <a:off x="5914788" y="4092325"/>
              <a:ext cx="604459" cy="582379"/>
            </a:xfrm>
            <a:custGeom>
              <a:avLst/>
              <a:gdLst/>
              <a:ahLst/>
              <a:cxnLst/>
              <a:rect l="l" t="t" r="r" b="b"/>
              <a:pathLst>
                <a:path w="9427" h="9083" extrusionOk="0">
                  <a:moveTo>
                    <a:pt x="7133" y="1"/>
                  </a:moveTo>
                  <a:lnTo>
                    <a:pt x="0" y="6874"/>
                  </a:lnTo>
                  <a:lnTo>
                    <a:pt x="0" y="9083"/>
                  </a:lnTo>
                  <a:lnTo>
                    <a:pt x="942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5" name="Google Shape;1445;p71"/>
            <p:cNvSpPr/>
            <p:nvPr/>
          </p:nvSpPr>
          <p:spPr>
            <a:xfrm>
              <a:off x="5914788" y="4092325"/>
              <a:ext cx="964301" cy="929127"/>
            </a:xfrm>
            <a:custGeom>
              <a:avLst/>
              <a:gdLst/>
              <a:ahLst/>
              <a:cxnLst/>
              <a:rect l="l" t="t" r="r" b="b"/>
              <a:pathLst>
                <a:path w="15039" h="14491" extrusionOk="0">
                  <a:moveTo>
                    <a:pt x="12746" y="1"/>
                  </a:moveTo>
                  <a:lnTo>
                    <a:pt x="0" y="12282"/>
                  </a:lnTo>
                  <a:lnTo>
                    <a:pt x="0" y="14491"/>
                  </a:lnTo>
                  <a:lnTo>
                    <a:pt x="1503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6" name="Google Shape;1446;p71"/>
            <p:cNvSpPr/>
            <p:nvPr/>
          </p:nvSpPr>
          <p:spPr>
            <a:xfrm>
              <a:off x="6020519" y="4092325"/>
              <a:ext cx="1218408" cy="1032356"/>
            </a:xfrm>
            <a:custGeom>
              <a:avLst/>
              <a:gdLst/>
              <a:ahLst/>
              <a:cxnLst/>
              <a:rect l="l" t="t" r="r" b="b"/>
              <a:pathLst>
                <a:path w="19002" h="16101" extrusionOk="0">
                  <a:moveTo>
                    <a:pt x="16710" y="1"/>
                  </a:moveTo>
                  <a:lnTo>
                    <a:pt x="1" y="16101"/>
                  </a:lnTo>
                  <a:lnTo>
                    <a:pt x="2292" y="16101"/>
                  </a:lnTo>
                  <a:lnTo>
                    <a:pt x="1900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7" name="Google Shape;1447;p71"/>
            <p:cNvSpPr/>
            <p:nvPr/>
          </p:nvSpPr>
          <p:spPr>
            <a:xfrm>
              <a:off x="6380415" y="4092325"/>
              <a:ext cx="1218408" cy="1032356"/>
            </a:xfrm>
            <a:custGeom>
              <a:avLst/>
              <a:gdLst/>
              <a:ahLst/>
              <a:cxnLst/>
              <a:rect l="l" t="t" r="r" b="b"/>
              <a:pathLst>
                <a:path w="19002" h="16101" extrusionOk="0">
                  <a:moveTo>
                    <a:pt x="16710" y="1"/>
                  </a:moveTo>
                  <a:lnTo>
                    <a:pt x="0" y="16101"/>
                  </a:lnTo>
                  <a:lnTo>
                    <a:pt x="2292" y="16101"/>
                  </a:lnTo>
                  <a:lnTo>
                    <a:pt x="1900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8" name="Google Shape;1448;p71"/>
            <p:cNvSpPr/>
            <p:nvPr/>
          </p:nvSpPr>
          <p:spPr>
            <a:xfrm>
              <a:off x="6740248" y="4092325"/>
              <a:ext cx="1218408" cy="1032356"/>
            </a:xfrm>
            <a:custGeom>
              <a:avLst/>
              <a:gdLst/>
              <a:ahLst/>
              <a:cxnLst/>
              <a:rect l="l" t="t" r="r" b="b"/>
              <a:pathLst>
                <a:path w="19002" h="16101" extrusionOk="0">
                  <a:moveTo>
                    <a:pt x="16710" y="1"/>
                  </a:moveTo>
                  <a:lnTo>
                    <a:pt x="1" y="16101"/>
                  </a:lnTo>
                  <a:lnTo>
                    <a:pt x="2292" y="16101"/>
                  </a:lnTo>
                  <a:lnTo>
                    <a:pt x="1900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9" name="Google Shape;1449;p71"/>
            <p:cNvSpPr/>
            <p:nvPr/>
          </p:nvSpPr>
          <p:spPr>
            <a:xfrm>
              <a:off x="7100144" y="4092325"/>
              <a:ext cx="1218408" cy="1032356"/>
            </a:xfrm>
            <a:custGeom>
              <a:avLst/>
              <a:gdLst/>
              <a:ahLst/>
              <a:cxnLst/>
              <a:rect l="l" t="t" r="r" b="b"/>
              <a:pathLst>
                <a:path w="19002" h="16101" extrusionOk="0">
                  <a:moveTo>
                    <a:pt x="16710" y="1"/>
                  </a:moveTo>
                  <a:lnTo>
                    <a:pt x="0" y="16101"/>
                  </a:lnTo>
                  <a:lnTo>
                    <a:pt x="2292" y="16101"/>
                  </a:lnTo>
                  <a:lnTo>
                    <a:pt x="1900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0" name="Google Shape;1450;p71"/>
            <p:cNvSpPr/>
            <p:nvPr/>
          </p:nvSpPr>
          <p:spPr>
            <a:xfrm>
              <a:off x="7459976" y="4092325"/>
              <a:ext cx="1218408" cy="1032356"/>
            </a:xfrm>
            <a:custGeom>
              <a:avLst/>
              <a:gdLst/>
              <a:ahLst/>
              <a:cxnLst/>
              <a:rect l="l" t="t" r="r" b="b"/>
              <a:pathLst>
                <a:path w="19002" h="16101" extrusionOk="0">
                  <a:moveTo>
                    <a:pt x="16710" y="1"/>
                  </a:moveTo>
                  <a:lnTo>
                    <a:pt x="1" y="16101"/>
                  </a:lnTo>
                  <a:lnTo>
                    <a:pt x="2292" y="16101"/>
                  </a:lnTo>
                  <a:lnTo>
                    <a:pt x="1900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1" name="Google Shape;1451;p71"/>
            <p:cNvSpPr/>
            <p:nvPr/>
          </p:nvSpPr>
          <p:spPr>
            <a:xfrm>
              <a:off x="7819808" y="4092325"/>
              <a:ext cx="1218472" cy="1032356"/>
            </a:xfrm>
            <a:custGeom>
              <a:avLst/>
              <a:gdLst/>
              <a:ahLst/>
              <a:cxnLst/>
              <a:rect l="l" t="t" r="r" b="b"/>
              <a:pathLst>
                <a:path w="19003" h="16101" extrusionOk="0">
                  <a:moveTo>
                    <a:pt x="16710" y="1"/>
                  </a:moveTo>
                  <a:lnTo>
                    <a:pt x="1" y="16101"/>
                  </a:lnTo>
                  <a:lnTo>
                    <a:pt x="2294" y="16101"/>
                  </a:lnTo>
                  <a:lnTo>
                    <a:pt x="1900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2" name="Google Shape;1452;p71"/>
            <p:cNvSpPr/>
            <p:nvPr/>
          </p:nvSpPr>
          <p:spPr>
            <a:xfrm>
              <a:off x="8179704" y="4195555"/>
              <a:ext cx="964301" cy="929127"/>
            </a:xfrm>
            <a:custGeom>
              <a:avLst/>
              <a:gdLst/>
              <a:ahLst/>
              <a:cxnLst/>
              <a:rect l="l" t="t" r="r" b="b"/>
              <a:pathLst>
                <a:path w="15039" h="14491" extrusionOk="0">
                  <a:moveTo>
                    <a:pt x="15039" y="0"/>
                  </a:moveTo>
                  <a:lnTo>
                    <a:pt x="0" y="14491"/>
                  </a:lnTo>
                  <a:lnTo>
                    <a:pt x="2293" y="14491"/>
                  </a:lnTo>
                  <a:lnTo>
                    <a:pt x="15039" y="2209"/>
                  </a:lnTo>
                  <a:lnTo>
                    <a:pt x="1503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3" name="Google Shape;1453;p71"/>
            <p:cNvSpPr/>
            <p:nvPr/>
          </p:nvSpPr>
          <p:spPr>
            <a:xfrm>
              <a:off x="8539601" y="4542304"/>
              <a:ext cx="604395" cy="582379"/>
            </a:xfrm>
            <a:custGeom>
              <a:avLst/>
              <a:gdLst/>
              <a:ahLst/>
              <a:cxnLst/>
              <a:rect l="l" t="t" r="r" b="b"/>
              <a:pathLst>
                <a:path w="9426" h="9083" extrusionOk="0">
                  <a:moveTo>
                    <a:pt x="9426" y="1"/>
                  </a:moveTo>
                  <a:lnTo>
                    <a:pt x="1" y="9083"/>
                  </a:lnTo>
                  <a:lnTo>
                    <a:pt x="2292" y="9083"/>
                  </a:lnTo>
                  <a:lnTo>
                    <a:pt x="9426" y="2209"/>
                  </a:lnTo>
                  <a:lnTo>
                    <a:pt x="942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54" name="Google Shape;1454;p71"/>
          <p:cNvSpPr/>
          <p:nvPr/>
        </p:nvSpPr>
        <p:spPr>
          <a:xfrm>
            <a:off x="930338" y="639781"/>
            <a:ext cx="1792800" cy="1792800"/>
          </a:xfrm>
          <a:prstGeom prst="roundRect">
            <a:avLst>
              <a:gd name="adj" fmla="val 31579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5" name="Google Shape;1455;p71"/>
          <p:cNvSpPr txBox="1">
            <a:spLocks noGrp="1"/>
          </p:cNvSpPr>
          <p:nvPr>
            <p:ph type="title"/>
          </p:nvPr>
        </p:nvSpPr>
        <p:spPr>
          <a:xfrm flipH="1">
            <a:off x="791307" y="2616238"/>
            <a:ext cx="4462200" cy="81932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err="1">
                <a:latin typeface="Raleway ExtraBold"/>
                <a:ea typeface="Raleway ExtraBold"/>
                <a:cs typeface="Raleway ExtraBold"/>
                <a:sym typeface="Raleway ExtraBold"/>
              </a:rPr>
              <a:t>Elektros</a:t>
            </a:r>
            <a:r>
              <a:rPr lang="en" dirty="0">
                <a:latin typeface="Raleway ExtraBold"/>
                <a:ea typeface="Raleway ExtraBold"/>
                <a:cs typeface="Raleway ExtraBold"/>
                <a:sym typeface="Raleway ExtraBold"/>
              </a:rPr>
              <a:t> </a:t>
            </a:r>
            <a:r>
              <a:rPr lang="en" dirty="0" err="1">
                <a:latin typeface="Raleway ExtraBold"/>
                <a:ea typeface="Raleway ExtraBold"/>
                <a:cs typeface="Raleway ExtraBold"/>
                <a:sym typeface="Raleway ExtraBold"/>
              </a:rPr>
              <a:t>srovė</a:t>
            </a:r>
            <a:endParaRPr dirty="0"/>
          </a:p>
        </p:txBody>
      </p:sp>
      <p:sp>
        <p:nvSpPr>
          <p:cNvPr id="1456" name="Google Shape;1456;p71"/>
          <p:cNvSpPr txBox="1">
            <a:spLocks noGrp="1"/>
          </p:cNvSpPr>
          <p:nvPr>
            <p:ph type="title" idx="2"/>
          </p:nvPr>
        </p:nvSpPr>
        <p:spPr>
          <a:xfrm flipH="1">
            <a:off x="791300" y="639775"/>
            <a:ext cx="2070900" cy="144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  <p:sp>
        <p:nvSpPr>
          <p:cNvPr id="1457" name="Google Shape;1457;p71"/>
          <p:cNvSpPr txBox="1">
            <a:spLocks noGrp="1"/>
          </p:cNvSpPr>
          <p:nvPr>
            <p:ph type="subTitle" idx="1"/>
          </p:nvPr>
        </p:nvSpPr>
        <p:spPr>
          <a:xfrm flipH="1">
            <a:off x="840999" y="3329031"/>
            <a:ext cx="4462200" cy="43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lt-LT" sz="14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Kas tai yra, kaip vyksta. Izoliatoriai ir laidininkai.</a:t>
            </a:r>
          </a:p>
        </p:txBody>
      </p:sp>
      <p:grpSp>
        <p:nvGrpSpPr>
          <p:cNvPr id="1458" name="Google Shape;1458;p71"/>
          <p:cNvGrpSpPr/>
          <p:nvPr/>
        </p:nvGrpSpPr>
        <p:grpSpPr>
          <a:xfrm>
            <a:off x="6824022" y="341625"/>
            <a:ext cx="1416152" cy="3644700"/>
            <a:chOff x="913822" y="341700"/>
            <a:chExt cx="1416152" cy="3644700"/>
          </a:xfrm>
        </p:grpSpPr>
        <p:grpSp>
          <p:nvGrpSpPr>
            <p:cNvPr id="1459" name="Google Shape;1459;p71"/>
            <p:cNvGrpSpPr/>
            <p:nvPr/>
          </p:nvGrpSpPr>
          <p:grpSpPr>
            <a:xfrm>
              <a:off x="979900" y="341700"/>
              <a:ext cx="1278600" cy="3644700"/>
              <a:chOff x="979900" y="314325"/>
              <a:chExt cx="1278600" cy="3644700"/>
            </a:xfrm>
          </p:grpSpPr>
          <p:sp>
            <p:nvSpPr>
              <p:cNvPr id="1460" name="Google Shape;1460;p71"/>
              <p:cNvSpPr/>
              <p:nvPr/>
            </p:nvSpPr>
            <p:spPr>
              <a:xfrm rot="5400000">
                <a:off x="-203150" y="1497375"/>
                <a:ext cx="3644700" cy="1278600"/>
              </a:xfrm>
              <a:prstGeom prst="roundRect">
                <a:avLst>
                  <a:gd name="adj" fmla="val 35440"/>
                </a:avLst>
              </a:prstGeom>
              <a:noFill/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1" name="Google Shape;1461;p71"/>
              <p:cNvSpPr/>
              <p:nvPr/>
            </p:nvSpPr>
            <p:spPr>
              <a:xfrm rot="5400000">
                <a:off x="-98195" y="1589775"/>
                <a:ext cx="3434700" cy="1093800"/>
              </a:xfrm>
              <a:prstGeom prst="roundRect">
                <a:avLst>
                  <a:gd name="adj" fmla="val 35440"/>
                </a:avLst>
              </a:prstGeom>
              <a:noFill/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2" name="Google Shape;1462;p71"/>
              <p:cNvSpPr/>
              <p:nvPr/>
            </p:nvSpPr>
            <p:spPr>
              <a:xfrm rot="5400000">
                <a:off x="2751" y="1693425"/>
                <a:ext cx="3232800" cy="886500"/>
              </a:xfrm>
              <a:prstGeom prst="roundRect">
                <a:avLst>
                  <a:gd name="adj" fmla="val 35440"/>
                </a:avLst>
              </a:prstGeom>
              <a:noFill/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3" name="Google Shape;1463;p71"/>
              <p:cNvSpPr/>
              <p:nvPr/>
            </p:nvSpPr>
            <p:spPr>
              <a:xfrm rot="5400000">
                <a:off x="103610" y="1806825"/>
                <a:ext cx="3031200" cy="659700"/>
              </a:xfrm>
              <a:prstGeom prst="roundRect">
                <a:avLst>
                  <a:gd name="adj" fmla="val 35440"/>
                </a:avLst>
              </a:prstGeom>
              <a:noFill/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64" name="Google Shape;1464;p71"/>
            <p:cNvGrpSpPr/>
            <p:nvPr/>
          </p:nvGrpSpPr>
          <p:grpSpPr>
            <a:xfrm>
              <a:off x="2193219" y="954497"/>
              <a:ext cx="136756" cy="175987"/>
              <a:chOff x="1897944" y="1497422"/>
              <a:chExt cx="136756" cy="175987"/>
            </a:xfrm>
          </p:grpSpPr>
          <p:sp>
            <p:nvSpPr>
              <p:cNvPr id="1465" name="Google Shape;1465;p71"/>
              <p:cNvSpPr/>
              <p:nvPr/>
            </p:nvSpPr>
            <p:spPr>
              <a:xfrm>
                <a:off x="1917715" y="1497422"/>
                <a:ext cx="97213" cy="175987"/>
              </a:xfrm>
              <a:custGeom>
                <a:avLst/>
                <a:gdLst/>
                <a:ahLst/>
                <a:cxnLst/>
                <a:rect l="l" t="t" r="r" b="b"/>
                <a:pathLst>
                  <a:path w="2188" h="3961" extrusionOk="0">
                    <a:moveTo>
                      <a:pt x="0" y="0"/>
                    </a:moveTo>
                    <a:lnTo>
                      <a:pt x="0" y="3961"/>
                    </a:lnTo>
                    <a:lnTo>
                      <a:pt x="2188" y="3961"/>
                    </a:lnTo>
                    <a:lnTo>
                      <a:pt x="2188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6" name="Google Shape;1466;p71"/>
              <p:cNvSpPr/>
              <p:nvPr/>
            </p:nvSpPr>
            <p:spPr>
              <a:xfrm>
                <a:off x="1897944" y="1538742"/>
                <a:ext cx="136756" cy="81529"/>
              </a:xfrm>
              <a:custGeom>
                <a:avLst/>
                <a:gdLst/>
                <a:ahLst/>
                <a:cxnLst/>
                <a:rect l="l" t="t" r="r" b="b"/>
                <a:pathLst>
                  <a:path w="3078" h="1835" extrusionOk="0">
                    <a:moveTo>
                      <a:pt x="1539" y="1"/>
                    </a:moveTo>
                    <a:lnTo>
                      <a:pt x="0" y="1835"/>
                    </a:lnTo>
                    <a:lnTo>
                      <a:pt x="3078" y="1835"/>
                    </a:lnTo>
                    <a:lnTo>
                      <a:pt x="1539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67" name="Google Shape;1467;p71"/>
            <p:cNvGrpSpPr/>
            <p:nvPr/>
          </p:nvGrpSpPr>
          <p:grpSpPr>
            <a:xfrm>
              <a:off x="1009180" y="733662"/>
              <a:ext cx="136800" cy="175987"/>
              <a:chOff x="975855" y="1419225"/>
              <a:chExt cx="136800" cy="175987"/>
            </a:xfrm>
          </p:grpSpPr>
          <p:sp>
            <p:nvSpPr>
              <p:cNvPr id="1468" name="Google Shape;1468;p71"/>
              <p:cNvSpPr/>
              <p:nvPr/>
            </p:nvSpPr>
            <p:spPr>
              <a:xfrm>
                <a:off x="995671" y="1419225"/>
                <a:ext cx="97213" cy="175987"/>
              </a:xfrm>
              <a:custGeom>
                <a:avLst/>
                <a:gdLst/>
                <a:ahLst/>
                <a:cxnLst/>
                <a:rect l="l" t="t" r="r" b="b"/>
                <a:pathLst>
                  <a:path w="2188" h="3961" extrusionOk="0">
                    <a:moveTo>
                      <a:pt x="0" y="1"/>
                    </a:moveTo>
                    <a:lnTo>
                      <a:pt x="0" y="3961"/>
                    </a:lnTo>
                    <a:lnTo>
                      <a:pt x="2187" y="3961"/>
                    </a:lnTo>
                    <a:lnTo>
                      <a:pt x="2187" y="1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9" name="Google Shape;1469;p71"/>
              <p:cNvSpPr/>
              <p:nvPr/>
            </p:nvSpPr>
            <p:spPr>
              <a:xfrm>
                <a:off x="975855" y="1460545"/>
                <a:ext cx="136800" cy="81618"/>
              </a:xfrm>
              <a:custGeom>
                <a:avLst/>
                <a:gdLst/>
                <a:ahLst/>
                <a:cxnLst/>
                <a:rect l="l" t="t" r="r" b="b"/>
                <a:pathLst>
                  <a:path w="3079" h="1837" extrusionOk="0">
                    <a:moveTo>
                      <a:pt x="1540" y="1"/>
                    </a:moveTo>
                    <a:lnTo>
                      <a:pt x="1" y="1836"/>
                    </a:lnTo>
                    <a:lnTo>
                      <a:pt x="3079" y="1836"/>
                    </a:lnTo>
                    <a:lnTo>
                      <a:pt x="1540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70" name="Google Shape;1470;p71"/>
            <p:cNvGrpSpPr/>
            <p:nvPr/>
          </p:nvGrpSpPr>
          <p:grpSpPr>
            <a:xfrm>
              <a:off x="2102522" y="3241113"/>
              <a:ext cx="136844" cy="175987"/>
              <a:chOff x="1773897" y="3022038"/>
              <a:chExt cx="136844" cy="175987"/>
            </a:xfrm>
          </p:grpSpPr>
          <p:sp>
            <p:nvSpPr>
              <p:cNvPr id="1471" name="Google Shape;1471;p71"/>
              <p:cNvSpPr/>
              <p:nvPr/>
            </p:nvSpPr>
            <p:spPr>
              <a:xfrm>
                <a:off x="1793713" y="3022038"/>
                <a:ext cx="97257" cy="175987"/>
              </a:xfrm>
              <a:custGeom>
                <a:avLst/>
                <a:gdLst/>
                <a:ahLst/>
                <a:cxnLst/>
                <a:rect l="l" t="t" r="r" b="b"/>
                <a:pathLst>
                  <a:path w="2189" h="3961" extrusionOk="0">
                    <a:moveTo>
                      <a:pt x="0" y="0"/>
                    </a:moveTo>
                    <a:lnTo>
                      <a:pt x="0" y="3961"/>
                    </a:lnTo>
                    <a:lnTo>
                      <a:pt x="2188" y="3961"/>
                    </a:lnTo>
                    <a:lnTo>
                      <a:pt x="2188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2" name="Google Shape;1472;p71"/>
              <p:cNvSpPr/>
              <p:nvPr/>
            </p:nvSpPr>
            <p:spPr>
              <a:xfrm>
                <a:off x="1773897" y="3075132"/>
                <a:ext cx="136844" cy="81573"/>
              </a:xfrm>
              <a:custGeom>
                <a:avLst/>
                <a:gdLst/>
                <a:ahLst/>
                <a:cxnLst/>
                <a:rect l="l" t="t" r="r" b="b"/>
                <a:pathLst>
                  <a:path w="3080" h="1836" extrusionOk="0">
                    <a:moveTo>
                      <a:pt x="1" y="0"/>
                    </a:moveTo>
                    <a:lnTo>
                      <a:pt x="1541" y="1835"/>
                    </a:lnTo>
                    <a:lnTo>
                      <a:pt x="3080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73" name="Google Shape;1473;p71"/>
            <p:cNvGrpSpPr/>
            <p:nvPr/>
          </p:nvGrpSpPr>
          <p:grpSpPr>
            <a:xfrm>
              <a:off x="913822" y="2760610"/>
              <a:ext cx="136800" cy="175987"/>
              <a:chOff x="851897" y="2593910"/>
              <a:chExt cx="136800" cy="175987"/>
            </a:xfrm>
          </p:grpSpPr>
          <p:sp>
            <p:nvSpPr>
              <p:cNvPr id="1474" name="Google Shape;1474;p71"/>
              <p:cNvSpPr/>
              <p:nvPr/>
            </p:nvSpPr>
            <p:spPr>
              <a:xfrm>
                <a:off x="871713" y="2593910"/>
                <a:ext cx="97213" cy="175987"/>
              </a:xfrm>
              <a:custGeom>
                <a:avLst/>
                <a:gdLst/>
                <a:ahLst/>
                <a:cxnLst/>
                <a:rect l="l" t="t" r="r" b="b"/>
                <a:pathLst>
                  <a:path w="2188" h="3961" extrusionOk="0">
                    <a:moveTo>
                      <a:pt x="0" y="0"/>
                    </a:moveTo>
                    <a:lnTo>
                      <a:pt x="0" y="3961"/>
                    </a:lnTo>
                    <a:lnTo>
                      <a:pt x="2187" y="3961"/>
                    </a:lnTo>
                    <a:lnTo>
                      <a:pt x="2187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5" name="Google Shape;1475;p71"/>
              <p:cNvSpPr/>
              <p:nvPr/>
            </p:nvSpPr>
            <p:spPr>
              <a:xfrm>
                <a:off x="851897" y="2647049"/>
                <a:ext cx="136800" cy="81529"/>
              </a:xfrm>
              <a:custGeom>
                <a:avLst/>
                <a:gdLst/>
                <a:ahLst/>
                <a:cxnLst/>
                <a:rect l="l" t="t" r="r" b="b"/>
                <a:pathLst>
                  <a:path w="3079" h="1835" extrusionOk="0">
                    <a:moveTo>
                      <a:pt x="1" y="0"/>
                    </a:moveTo>
                    <a:lnTo>
                      <a:pt x="1540" y="1834"/>
                    </a:lnTo>
                    <a:lnTo>
                      <a:pt x="3079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476" name="Google Shape;1476;p71"/>
          <p:cNvGrpSpPr/>
          <p:nvPr/>
        </p:nvGrpSpPr>
        <p:grpSpPr>
          <a:xfrm>
            <a:off x="6755303" y="991697"/>
            <a:ext cx="1548193" cy="2344555"/>
            <a:chOff x="874813" y="1108300"/>
            <a:chExt cx="1488647" cy="2254380"/>
          </a:xfrm>
        </p:grpSpPr>
        <p:sp>
          <p:nvSpPr>
            <p:cNvPr id="1477" name="Google Shape;1477;p71"/>
            <p:cNvSpPr/>
            <p:nvPr/>
          </p:nvSpPr>
          <p:spPr>
            <a:xfrm>
              <a:off x="1297461" y="2636239"/>
              <a:ext cx="644809" cy="563115"/>
            </a:xfrm>
            <a:custGeom>
              <a:avLst/>
              <a:gdLst/>
              <a:ahLst/>
              <a:cxnLst/>
              <a:rect l="l" t="t" r="r" b="b"/>
              <a:pathLst>
                <a:path w="14310" h="12497" extrusionOk="0">
                  <a:moveTo>
                    <a:pt x="1" y="0"/>
                  </a:moveTo>
                  <a:lnTo>
                    <a:pt x="1" y="12496"/>
                  </a:lnTo>
                  <a:lnTo>
                    <a:pt x="14310" y="12496"/>
                  </a:lnTo>
                  <a:lnTo>
                    <a:pt x="14310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8" name="Google Shape;1478;p71"/>
            <p:cNvSpPr/>
            <p:nvPr/>
          </p:nvSpPr>
          <p:spPr>
            <a:xfrm>
              <a:off x="1297461" y="3199338"/>
              <a:ext cx="644809" cy="163343"/>
            </a:xfrm>
            <a:custGeom>
              <a:avLst/>
              <a:gdLst/>
              <a:ahLst/>
              <a:cxnLst/>
              <a:rect l="l" t="t" r="r" b="b"/>
              <a:pathLst>
                <a:path w="14310" h="3625" extrusionOk="0">
                  <a:moveTo>
                    <a:pt x="1" y="1"/>
                  </a:moveTo>
                  <a:lnTo>
                    <a:pt x="2840" y="3624"/>
                  </a:lnTo>
                  <a:lnTo>
                    <a:pt x="11471" y="3624"/>
                  </a:lnTo>
                  <a:lnTo>
                    <a:pt x="1431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9" name="Google Shape;1479;p71"/>
            <p:cNvSpPr/>
            <p:nvPr/>
          </p:nvSpPr>
          <p:spPr>
            <a:xfrm>
              <a:off x="874813" y="1108300"/>
              <a:ext cx="1488647" cy="1698266"/>
            </a:xfrm>
            <a:custGeom>
              <a:avLst/>
              <a:gdLst/>
              <a:ahLst/>
              <a:cxnLst/>
              <a:rect l="l" t="t" r="r" b="b"/>
              <a:pathLst>
                <a:path w="33037" h="37689" extrusionOk="0">
                  <a:moveTo>
                    <a:pt x="16539" y="0"/>
                  </a:moveTo>
                  <a:cubicBezTo>
                    <a:pt x="7530" y="0"/>
                    <a:pt x="108" y="7329"/>
                    <a:pt x="36" y="16364"/>
                  </a:cubicBezTo>
                  <a:cubicBezTo>
                    <a:pt x="0" y="20651"/>
                    <a:pt x="1601" y="24564"/>
                    <a:pt x="4251" y="27517"/>
                  </a:cubicBezTo>
                  <a:cubicBezTo>
                    <a:pt x="5795" y="29238"/>
                    <a:pt x="6617" y="31488"/>
                    <a:pt x="6617" y="33799"/>
                  </a:cubicBezTo>
                  <a:lnTo>
                    <a:pt x="6617" y="35435"/>
                  </a:lnTo>
                  <a:cubicBezTo>
                    <a:pt x="6617" y="36679"/>
                    <a:pt x="7627" y="37689"/>
                    <a:pt x="8871" y="37689"/>
                  </a:cubicBezTo>
                  <a:lnTo>
                    <a:pt x="24200" y="37689"/>
                  </a:lnTo>
                  <a:cubicBezTo>
                    <a:pt x="25444" y="37689"/>
                    <a:pt x="26453" y="36679"/>
                    <a:pt x="26453" y="35435"/>
                  </a:cubicBezTo>
                  <a:lnTo>
                    <a:pt x="26453" y="33764"/>
                  </a:lnTo>
                  <a:cubicBezTo>
                    <a:pt x="26453" y="31451"/>
                    <a:pt x="27301" y="29217"/>
                    <a:pt x="28842" y="27493"/>
                  </a:cubicBezTo>
                  <a:cubicBezTo>
                    <a:pt x="31451" y="24575"/>
                    <a:pt x="33036" y="20724"/>
                    <a:pt x="33036" y="16501"/>
                  </a:cubicBezTo>
                  <a:cubicBezTo>
                    <a:pt x="33036" y="7461"/>
                    <a:pt x="25768" y="119"/>
                    <a:pt x="16756" y="2"/>
                  </a:cubicBezTo>
                  <a:cubicBezTo>
                    <a:pt x="16684" y="1"/>
                    <a:pt x="16612" y="0"/>
                    <a:pt x="1653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0" name="Google Shape;1480;p71"/>
            <p:cNvSpPr/>
            <p:nvPr/>
          </p:nvSpPr>
          <p:spPr>
            <a:xfrm>
              <a:off x="1324857" y="2095671"/>
              <a:ext cx="295053" cy="710867"/>
            </a:xfrm>
            <a:custGeom>
              <a:avLst/>
              <a:gdLst/>
              <a:ahLst/>
              <a:cxnLst/>
              <a:rect l="l" t="t" r="r" b="b"/>
              <a:pathLst>
                <a:path w="6548" h="15776" fill="none" extrusionOk="0">
                  <a:moveTo>
                    <a:pt x="4251" y="15776"/>
                  </a:moveTo>
                  <a:lnTo>
                    <a:pt x="4251" y="2126"/>
                  </a:lnTo>
                  <a:cubicBezTo>
                    <a:pt x="4251" y="952"/>
                    <a:pt x="3300" y="1"/>
                    <a:pt x="2126" y="1"/>
                  </a:cubicBezTo>
                  <a:lnTo>
                    <a:pt x="2126" y="1"/>
                  </a:lnTo>
                  <a:cubicBezTo>
                    <a:pt x="953" y="1"/>
                    <a:pt x="0" y="952"/>
                    <a:pt x="0" y="2126"/>
                  </a:cubicBezTo>
                  <a:lnTo>
                    <a:pt x="0" y="2126"/>
                  </a:lnTo>
                  <a:cubicBezTo>
                    <a:pt x="0" y="3299"/>
                    <a:pt x="953" y="4252"/>
                    <a:pt x="2126" y="4252"/>
                  </a:cubicBezTo>
                  <a:lnTo>
                    <a:pt x="6547" y="4252"/>
                  </a:lnTo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miter lim="111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1" name="Google Shape;1481;p71"/>
            <p:cNvSpPr/>
            <p:nvPr/>
          </p:nvSpPr>
          <p:spPr>
            <a:xfrm>
              <a:off x="1619854" y="2095671"/>
              <a:ext cx="295053" cy="710867"/>
            </a:xfrm>
            <a:custGeom>
              <a:avLst/>
              <a:gdLst/>
              <a:ahLst/>
              <a:cxnLst/>
              <a:rect l="l" t="t" r="r" b="b"/>
              <a:pathLst>
                <a:path w="6548" h="15776" fill="none" extrusionOk="0">
                  <a:moveTo>
                    <a:pt x="2296" y="15776"/>
                  </a:moveTo>
                  <a:lnTo>
                    <a:pt x="2296" y="2126"/>
                  </a:lnTo>
                  <a:cubicBezTo>
                    <a:pt x="2296" y="952"/>
                    <a:pt x="3248" y="1"/>
                    <a:pt x="4423" y="1"/>
                  </a:cubicBezTo>
                  <a:lnTo>
                    <a:pt x="4423" y="1"/>
                  </a:lnTo>
                  <a:cubicBezTo>
                    <a:pt x="5596" y="1"/>
                    <a:pt x="6548" y="952"/>
                    <a:pt x="6548" y="2126"/>
                  </a:cubicBezTo>
                  <a:lnTo>
                    <a:pt x="6548" y="2126"/>
                  </a:lnTo>
                  <a:cubicBezTo>
                    <a:pt x="6548" y="3299"/>
                    <a:pt x="5596" y="4252"/>
                    <a:pt x="4423" y="4252"/>
                  </a:cubicBezTo>
                  <a:lnTo>
                    <a:pt x="0" y="4252"/>
                  </a:lnTo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miter lim="111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82" name="Google Shape;1482;p71"/>
          <p:cNvGrpSpPr/>
          <p:nvPr/>
        </p:nvGrpSpPr>
        <p:grpSpPr>
          <a:xfrm rot="10800000">
            <a:off x="3498734" y="-73"/>
            <a:ext cx="753870" cy="1800196"/>
            <a:chOff x="5088650" y="245050"/>
            <a:chExt cx="1046025" cy="2497843"/>
          </a:xfrm>
        </p:grpSpPr>
        <p:sp>
          <p:nvSpPr>
            <p:cNvPr id="1483" name="Google Shape;1483;p71"/>
            <p:cNvSpPr/>
            <p:nvPr/>
          </p:nvSpPr>
          <p:spPr>
            <a:xfrm>
              <a:off x="5547342" y="1157910"/>
              <a:ext cx="128662" cy="1584984"/>
            </a:xfrm>
            <a:custGeom>
              <a:avLst/>
              <a:gdLst/>
              <a:ahLst/>
              <a:cxnLst/>
              <a:rect l="l" t="t" r="r" b="b"/>
              <a:pathLst>
                <a:path w="5147" h="18637" extrusionOk="0">
                  <a:moveTo>
                    <a:pt x="0" y="0"/>
                  </a:moveTo>
                  <a:lnTo>
                    <a:pt x="0" y="18636"/>
                  </a:lnTo>
                  <a:lnTo>
                    <a:pt x="5147" y="18636"/>
                  </a:lnTo>
                  <a:lnTo>
                    <a:pt x="5147" y="0"/>
                  </a:ln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4" name="Google Shape;1484;p71"/>
            <p:cNvSpPr/>
            <p:nvPr/>
          </p:nvSpPr>
          <p:spPr>
            <a:xfrm>
              <a:off x="5425725" y="1130250"/>
              <a:ext cx="371850" cy="829500"/>
            </a:xfrm>
            <a:custGeom>
              <a:avLst/>
              <a:gdLst/>
              <a:ahLst/>
              <a:cxnLst/>
              <a:rect l="l" t="t" r="r" b="b"/>
              <a:pathLst>
                <a:path w="14874" h="33180" extrusionOk="0">
                  <a:moveTo>
                    <a:pt x="5020" y="0"/>
                  </a:moveTo>
                  <a:cubicBezTo>
                    <a:pt x="2250" y="0"/>
                    <a:pt x="0" y="2248"/>
                    <a:pt x="0" y="5019"/>
                  </a:cubicBezTo>
                  <a:lnTo>
                    <a:pt x="0" y="28161"/>
                  </a:lnTo>
                  <a:cubicBezTo>
                    <a:pt x="0" y="30931"/>
                    <a:pt x="2250" y="33179"/>
                    <a:pt x="5019" y="33179"/>
                  </a:cubicBezTo>
                  <a:lnTo>
                    <a:pt x="9855" y="33179"/>
                  </a:lnTo>
                  <a:cubicBezTo>
                    <a:pt x="12625" y="33179"/>
                    <a:pt x="14874" y="30931"/>
                    <a:pt x="14874" y="28161"/>
                  </a:cubicBezTo>
                  <a:lnTo>
                    <a:pt x="14874" y="5019"/>
                  </a:lnTo>
                  <a:cubicBezTo>
                    <a:pt x="14874" y="2250"/>
                    <a:pt x="12625" y="0"/>
                    <a:pt x="985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5" name="Google Shape;1485;p71"/>
            <p:cNvSpPr/>
            <p:nvPr/>
          </p:nvSpPr>
          <p:spPr>
            <a:xfrm>
              <a:off x="5325150" y="245050"/>
              <a:ext cx="201175" cy="950925"/>
            </a:xfrm>
            <a:custGeom>
              <a:avLst/>
              <a:gdLst/>
              <a:ahLst/>
              <a:cxnLst/>
              <a:rect l="l" t="t" r="r" b="b"/>
              <a:pathLst>
                <a:path w="8047" h="38037" fill="none" extrusionOk="0">
                  <a:moveTo>
                    <a:pt x="4023" y="1"/>
                  </a:moveTo>
                  <a:cubicBezTo>
                    <a:pt x="1802" y="1"/>
                    <a:pt x="1" y="1801"/>
                    <a:pt x="1" y="4024"/>
                  </a:cubicBezTo>
                  <a:lnTo>
                    <a:pt x="1" y="34014"/>
                  </a:lnTo>
                  <a:cubicBezTo>
                    <a:pt x="1" y="36235"/>
                    <a:pt x="1802" y="38036"/>
                    <a:pt x="4023" y="38036"/>
                  </a:cubicBezTo>
                  <a:cubicBezTo>
                    <a:pt x="6245" y="38036"/>
                    <a:pt x="8047" y="36235"/>
                    <a:pt x="8047" y="34014"/>
                  </a:cubicBezTo>
                  <a:lnTo>
                    <a:pt x="8047" y="4024"/>
                  </a:lnTo>
                  <a:cubicBezTo>
                    <a:pt x="8047" y="1801"/>
                    <a:pt x="6245" y="1"/>
                    <a:pt x="4023" y="1"/>
                  </a:cubicBezTo>
                  <a:close/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miter lim="111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6" name="Google Shape;1486;p71"/>
            <p:cNvSpPr/>
            <p:nvPr/>
          </p:nvSpPr>
          <p:spPr>
            <a:xfrm>
              <a:off x="5697000" y="245050"/>
              <a:ext cx="201175" cy="950925"/>
            </a:xfrm>
            <a:custGeom>
              <a:avLst/>
              <a:gdLst/>
              <a:ahLst/>
              <a:cxnLst/>
              <a:rect l="l" t="t" r="r" b="b"/>
              <a:pathLst>
                <a:path w="8047" h="38037" fill="none" extrusionOk="0">
                  <a:moveTo>
                    <a:pt x="4023" y="1"/>
                  </a:moveTo>
                  <a:cubicBezTo>
                    <a:pt x="1801" y="1"/>
                    <a:pt x="0" y="1801"/>
                    <a:pt x="0" y="4024"/>
                  </a:cubicBezTo>
                  <a:lnTo>
                    <a:pt x="0" y="34014"/>
                  </a:lnTo>
                  <a:cubicBezTo>
                    <a:pt x="0" y="36235"/>
                    <a:pt x="1801" y="38036"/>
                    <a:pt x="4023" y="38036"/>
                  </a:cubicBezTo>
                  <a:cubicBezTo>
                    <a:pt x="6244" y="38036"/>
                    <a:pt x="8046" y="36235"/>
                    <a:pt x="8046" y="34014"/>
                  </a:cubicBezTo>
                  <a:lnTo>
                    <a:pt x="8046" y="4024"/>
                  </a:lnTo>
                  <a:cubicBezTo>
                    <a:pt x="8046" y="1801"/>
                    <a:pt x="6244" y="1"/>
                    <a:pt x="4023" y="1"/>
                  </a:cubicBezTo>
                  <a:close/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miter lim="111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7" name="Google Shape;1487;p71"/>
            <p:cNvSpPr/>
            <p:nvPr/>
          </p:nvSpPr>
          <p:spPr>
            <a:xfrm>
              <a:off x="5088650" y="767125"/>
              <a:ext cx="1046025" cy="726250"/>
            </a:xfrm>
            <a:custGeom>
              <a:avLst/>
              <a:gdLst/>
              <a:ahLst/>
              <a:cxnLst/>
              <a:rect l="l" t="t" r="r" b="b"/>
              <a:pathLst>
                <a:path w="41841" h="29050" extrusionOk="0">
                  <a:moveTo>
                    <a:pt x="0" y="1"/>
                  </a:moveTo>
                  <a:lnTo>
                    <a:pt x="0" y="21058"/>
                  </a:lnTo>
                  <a:cubicBezTo>
                    <a:pt x="0" y="25472"/>
                    <a:pt x="3578" y="29050"/>
                    <a:pt x="7991" y="29050"/>
                  </a:cubicBezTo>
                  <a:lnTo>
                    <a:pt x="33849" y="29050"/>
                  </a:lnTo>
                  <a:cubicBezTo>
                    <a:pt x="38262" y="29050"/>
                    <a:pt x="41841" y="25472"/>
                    <a:pt x="41841" y="21058"/>
                  </a:cubicBezTo>
                  <a:lnTo>
                    <a:pt x="4184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8" name="Google Shape;1488;p71"/>
            <p:cNvSpPr/>
            <p:nvPr/>
          </p:nvSpPr>
          <p:spPr>
            <a:xfrm rot="10800000">
              <a:off x="5505475" y="993700"/>
              <a:ext cx="212350" cy="309900"/>
            </a:xfrm>
            <a:custGeom>
              <a:avLst/>
              <a:gdLst/>
              <a:ahLst/>
              <a:cxnLst/>
              <a:rect l="l" t="t" r="r" b="b"/>
              <a:pathLst>
                <a:path w="8494" h="12396" extrusionOk="0">
                  <a:moveTo>
                    <a:pt x="2454" y="0"/>
                  </a:moveTo>
                  <a:lnTo>
                    <a:pt x="0" y="7061"/>
                  </a:lnTo>
                  <a:lnTo>
                    <a:pt x="3335" y="7061"/>
                  </a:lnTo>
                  <a:lnTo>
                    <a:pt x="2454" y="12395"/>
                  </a:lnTo>
                  <a:lnTo>
                    <a:pt x="8494" y="5096"/>
                  </a:lnTo>
                  <a:lnTo>
                    <a:pt x="4593" y="5096"/>
                  </a:lnTo>
                  <a:lnTo>
                    <a:pt x="673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3" name="Google Shape;1493;p72"/>
          <p:cNvSpPr txBox="1">
            <a:spLocks noGrp="1"/>
          </p:cNvSpPr>
          <p:nvPr>
            <p:ph type="title"/>
          </p:nvPr>
        </p:nvSpPr>
        <p:spPr>
          <a:xfrm>
            <a:off x="92012" y="411996"/>
            <a:ext cx="7704000" cy="573300"/>
          </a:xfrm>
          <a:prstGeom prst="rect">
            <a:avLst/>
          </a:prstGeom>
        </p:spPr>
        <p:txBody>
          <a:bodyPr spcFirstLastPara="1" wrap="square" lIns="91425" tIns="0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Kas tai </a:t>
            </a:r>
            <a:r>
              <a:rPr lang="en" dirty="0" err="1"/>
              <a:t>yra</a:t>
            </a:r>
            <a:r>
              <a:rPr lang="en" dirty="0"/>
              <a:t>?</a:t>
            </a:r>
            <a:endParaRPr dirty="0"/>
          </a:p>
        </p:txBody>
      </p:sp>
      <p:sp>
        <p:nvSpPr>
          <p:cNvPr id="1494" name="Google Shape;1494;p72"/>
          <p:cNvSpPr txBox="1">
            <a:spLocks noGrp="1"/>
          </p:cNvSpPr>
          <p:nvPr>
            <p:ph type="body" idx="1"/>
          </p:nvPr>
        </p:nvSpPr>
        <p:spPr>
          <a:xfrm>
            <a:off x="1236336" y="1057798"/>
            <a:ext cx="5619692" cy="266868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2000" dirty="0"/>
              <a:t>Elektros srovė – kryptingas </a:t>
            </a:r>
            <a:r>
              <a:rPr lang="lt-LT" sz="2000" dirty="0" err="1"/>
              <a:t>elektringųjų</a:t>
            </a:r>
            <a:r>
              <a:rPr lang="lt-LT" sz="2000" dirty="0"/>
              <a:t> dalelių (elektronų) judėjimas.</a:t>
            </a:r>
            <a:endParaRPr sz="2000" dirty="0"/>
          </a:p>
        </p:txBody>
      </p:sp>
      <p:grpSp>
        <p:nvGrpSpPr>
          <p:cNvPr id="1495" name="Google Shape;1495;p72"/>
          <p:cNvGrpSpPr/>
          <p:nvPr/>
        </p:nvGrpSpPr>
        <p:grpSpPr>
          <a:xfrm rot="-5400000" flipH="1">
            <a:off x="7675663" y="907168"/>
            <a:ext cx="753870" cy="1592276"/>
            <a:chOff x="5088650" y="245050"/>
            <a:chExt cx="1046025" cy="2209346"/>
          </a:xfrm>
        </p:grpSpPr>
        <p:sp>
          <p:nvSpPr>
            <p:cNvPr id="1496" name="Google Shape;1496;p72"/>
            <p:cNvSpPr/>
            <p:nvPr/>
          </p:nvSpPr>
          <p:spPr>
            <a:xfrm>
              <a:off x="5547343" y="1580787"/>
              <a:ext cx="128662" cy="873609"/>
            </a:xfrm>
            <a:custGeom>
              <a:avLst/>
              <a:gdLst/>
              <a:ahLst/>
              <a:cxnLst/>
              <a:rect l="l" t="t" r="r" b="b"/>
              <a:pathLst>
                <a:path w="5147" h="18637" extrusionOk="0">
                  <a:moveTo>
                    <a:pt x="0" y="0"/>
                  </a:moveTo>
                  <a:lnTo>
                    <a:pt x="0" y="18636"/>
                  </a:lnTo>
                  <a:lnTo>
                    <a:pt x="5147" y="18636"/>
                  </a:lnTo>
                  <a:lnTo>
                    <a:pt x="514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7" name="Google Shape;1497;p72"/>
            <p:cNvSpPr/>
            <p:nvPr/>
          </p:nvSpPr>
          <p:spPr>
            <a:xfrm>
              <a:off x="5425725" y="1130250"/>
              <a:ext cx="371850" cy="829500"/>
            </a:xfrm>
            <a:custGeom>
              <a:avLst/>
              <a:gdLst/>
              <a:ahLst/>
              <a:cxnLst/>
              <a:rect l="l" t="t" r="r" b="b"/>
              <a:pathLst>
                <a:path w="14874" h="33180" extrusionOk="0">
                  <a:moveTo>
                    <a:pt x="5020" y="0"/>
                  </a:moveTo>
                  <a:cubicBezTo>
                    <a:pt x="2250" y="0"/>
                    <a:pt x="0" y="2248"/>
                    <a:pt x="0" y="5019"/>
                  </a:cubicBezTo>
                  <a:lnTo>
                    <a:pt x="0" y="28161"/>
                  </a:lnTo>
                  <a:cubicBezTo>
                    <a:pt x="0" y="30931"/>
                    <a:pt x="2250" y="33179"/>
                    <a:pt x="5019" y="33179"/>
                  </a:cubicBezTo>
                  <a:lnTo>
                    <a:pt x="9855" y="33179"/>
                  </a:lnTo>
                  <a:cubicBezTo>
                    <a:pt x="12625" y="33179"/>
                    <a:pt x="14874" y="30931"/>
                    <a:pt x="14874" y="28161"/>
                  </a:cubicBezTo>
                  <a:lnTo>
                    <a:pt x="14874" y="5019"/>
                  </a:lnTo>
                  <a:cubicBezTo>
                    <a:pt x="14874" y="2250"/>
                    <a:pt x="12625" y="0"/>
                    <a:pt x="985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8" name="Google Shape;1498;p72"/>
            <p:cNvSpPr/>
            <p:nvPr/>
          </p:nvSpPr>
          <p:spPr>
            <a:xfrm>
              <a:off x="5325150" y="245050"/>
              <a:ext cx="201175" cy="950925"/>
            </a:xfrm>
            <a:custGeom>
              <a:avLst/>
              <a:gdLst/>
              <a:ahLst/>
              <a:cxnLst/>
              <a:rect l="l" t="t" r="r" b="b"/>
              <a:pathLst>
                <a:path w="8047" h="38037" fill="none" extrusionOk="0">
                  <a:moveTo>
                    <a:pt x="4023" y="1"/>
                  </a:moveTo>
                  <a:cubicBezTo>
                    <a:pt x="1802" y="1"/>
                    <a:pt x="1" y="1801"/>
                    <a:pt x="1" y="4024"/>
                  </a:cubicBezTo>
                  <a:lnTo>
                    <a:pt x="1" y="34014"/>
                  </a:lnTo>
                  <a:cubicBezTo>
                    <a:pt x="1" y="36235"/>
                    <a:pt x="1802" y="38036"/>
                    <a:pt x="4023" y="38036"/>
                  </a:cubicBezTo>
                  <a:cubicBezTo>
                    <a:pt x="6245" y="38036"/>
                    <a:pt x="8047" y="36235"/>
                    <a:pt x="8047" y="34014"/>
                  </a:cubicBezTo>
                  <a:lnTo>
                    <a:pt x="8047" y="4024"/>
                  </a:lnTo>
                  <a:cubicBezTo>
                    <a:pt x="8047" y="1801"/>
                    <a:pt x="6245" y="1"/>
                    <a:pt x="4023" y="1"/>
                  </a:cubicBezTo>
                  <a:close/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miter lim="111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9" name="Google Shape;1499;p72"/>
            <p:cNvSpPr/>
            <p:nvPr/>
          </p:nvSpPr>
          <p:spPr>
            <a:xfrm>
              <a:off x="5697000" y="245050"/>
              <a:ext cx="201175" cy="950925"/>
            </a:xfrm>
            <a:custGeom>
              <a:avLst/>
              <a:gdLst/>
              <a:ahLst/>
              <a:cxnLst/>
              <a:rect l="l" t="t" r="r" b="b"/>
              <a:pathLst>
                <a:path w="8047" h="38037" fill="none" extrusionOk="0">
                  <a:moveTo>
                    <a:pt x="4023" y="1"/>
                  </a:moveTo>
                  <a:cubicBezTo>
                    <a:pt x="1801" y="1"/>
                    <a:pt x="0" y="1801"/>
                    <a:pt x="0" y="4024"/>
                  </a:cubicBezTo>
                  <a:lnTo>
                    <a:pt x="0" y="34014"/>
                  </a:lnTo>
                  <a:cubicBezTo>
                    <a:pt x="0" y="36235"/>
                    <a:pt x="1801" y="38036"/>
                    <a:pt x="4023" y="38036"/>
                  </a:cubicBezTo>
                  <a:cubicBezTo>
                    <a:pt x="6244" y="38036"/>
                    <a:pt x="8046" y="36235"/>
                    <a:pt x="8046" y="34014"/>
                  </a:cubicBezTo>
                  <a:lnTo>
                    <a:pt x="8046" y="4024"/>
                  </a:lnTo>
                  <a:cubicBezTo>
                    <a:pt x="8046" y="1801"/>
                    <a:pt x="6244" y="1"/>
                    <a:pt x="4023" y="1"/>
                  </a:cubicBezTo>
                  <a:close/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miter lim="111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0" name="Google Shape;1500;p72"/>
            <p:cNvSpPr/>
            <p:nvPr/>
          </p:nvSpPr>
          <p:spPr>
            <a:xfrm>
              <a:off x="5088650" y="767125"/>
              <a:ext cx="1046025" cy="726250"/>
            </a:xfrm>
            <a:custGeom>
              <a:avLst/>
              <a:gdLst/>
              <a:ahLst/>
              <a:cxnLst/>
              <a:rect l="l" t="t" r="r" b="b"/>
              <a:pathLst>
                <a:path w="41841" h="29050" extrusionOk="0">
                  <a:moveTo>
                    <a:pt x="0" y="1"/>
                  </a:moveTo>
                  <a:lnTo>
                    <a:pt x="0" y="21058"/>
                  </a:lnTo>
                  <a:cubicBezTo>
                    <a:pt x="0" y="25472"/>
                    <a:pt x="3578" y="29050"/>
                    <a:pt x="7991" y="29050"/>
                  </a:cubicBezTo>
                  <a:lnTo>
                    <a:pt x="33849" y="29050"/>
                  </a:lnTo>
                  <a:cubicBezTo>
                    <a:pt x="38262" y="29050"/>
                    <a:pt x="41841" y="25472"/>
                    <a:pt x="41841" y="21058"/>
                  </a:cubicBezTo>
                  <a:lnTo>
                    <a:pt x="4184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1" name="Google Shape;1501;p72"/>
            <p:cNvSpPr/>
            <p:nvPr/>
          </p:nvSpPr>
          <p:spPr>
            <a:xfrm rot="10800000">
              <a:off x="5505475" y="993700"/>
              <a:ext cx="212350" cy="309900"/>
            </a:xfrm>
            <a:custGeom>
              <a:avLst/>
              <a:gdLst/>
              <a:ahLst/>
              <a:cxnLst/>
              <a:rect l="l" t="t" r="r" b="b"/>
              <a:pathLst>
                <a:path w="8494" h="12396" extrusionOk="0">
                  <a:moveTo>
                    <a:pt x="2454" y="0"/>
                  </a:moveTo>
                  <a:lnTo>
                    <a:pt x="0" y="7061"/>
                  </a:lnTo>
                  <a:lnTo>
                    <a:pt x="3335" y="7061"/>
                  </a:lnTo>
                  <a:lnTo>
                    <a:pt x="2454" y="12395"/>
                  </a:lnTo>
                  <a:lnTo>
                    <a:pt x="8494" y="5096"/>
                  </a:lnTo>
                  <a:lnTo>
                    <a:pt x="4593" y="5096"/>
                  </a:lnTo>
                  <a:lnTo>
                    <a:pt x="673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02" name="Google Shape;1502;p72"/>
          <p:cNvGrpSpPr/>
          <p:nvPr/>
        </p:nvGrpSpPr>
        <p:grpSpPr>
          <a:xfrm rot="5400000">
            <a:off x="714488" y="3259843"/>
            <a:ext cx="753870" cy="1592276"/>
            <a:chOff x="5088650" y="245050"/>
            <a:chExt cx="1046025" cy="2209346"/>
          </a:xfrm>
        </p:grpSpPr>
        <p:sp>
          <p:nvSpPr>
            <p:cNvPr id="1503" name="Google Shape;1503;p72"/>
            <p:cNvSpPr/>
            <p:nvPr/>
          </p:nvSpPr>
          <p:spPr>
            <a:xfrm>
              <a:off x="5547343" y="1580787"/>
              <a:ext cx="128662" cy="873609"/>
            </a:xfrm>
            <a:custGeom>
              <a:avLst/>
              <a:gdLst/>
              <a:ahLst/>
              <a:cxnLst/>
              <a:rect l="l" t="t" r="r" b="b"/>
              <a:pathLst>
                <a:path w="5147" h="18637" extrusionOk="0">
                  <a:moveTo>
                    <a:pt x="0" y="0"/>
                  </a:moveTo>
                  <a:lnTo>
                    <a:pt x="0" y="18636"/>
                  </a:lnTo>
                  <a:lnTo>
                    <a:pt x="5147" y="18636"/>
                  </a:lnTo>
                  <a:lnTo>
                    <a:pt x="514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4" name="Google Shape;1504;p72"/>
            <p:cNvSpPr/>
            <p:nvPr/>
          </p:nvSpPr>
          <p:spPr>
            <a:xfrm>
              <a:off x="5425725" y="1130250"/>
              <a:ext cx="371850" cy="829500"/>
            </a:xfrm>
            <a:custGeom>
              <a:avLst/>
              <a:gdLst/>
              <a:ahLst/>
              <a:cxnLst/>
              <a:rect l="l" t="t" r="r" b="b"/>
              <a:pathLst>
                <a:path w="14874" h="33180" extrusionOk="0">
                  <a:moveTo>
                    <a:pt x="5020" y="0"/>
                  </a:moveTo>
                  <a:cubicBezTo>
                    <a:pt x="2250" y="0"/>
                    <a:pt x="0" y="2248"/>
                    <a:pt x="0" y="5019"/>
                  </a:cubicBezTo>
                  <a:lnTo>
                    <a:pt x="0" y="28161"/>
                  </a:lnTo>
                  <a:cubicBezTo>
                    <a:pt x="0" y="30931"/>
                    <a:pt x="2250" y="33179"/>
                    <a:pt x="5019" y="33179"/>
                  </a:cubicBezTo>
                  <a:lnTo>
                    <a:pt x="9855" y="33179"/>
                  </a:lnTo>
                  <a:cubicBezTo>
                    <a:pt x="12625" y="33179"/>
                    <a:pt x="14874" y="30931"/>
                    <a:pt x="14874" y="28161"/>
                  </a:cubicBezTo>
                  <a:lnTo>
                    <a:pt x="14874" y="5019"/>
                  </a:lnTo>
                  <a:cubicBezTo>
                    <a:pt x="14874" y="2250"/>
                    <a:pt x="12625" y="0"/>
                    <a:pt x="985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5" name="Google Shape;1505;p72"/>
            <p:cNvSpPr/>
            <p:nvPr/>
          </p:nvSpPr>
          <p:spPr>
            <a:xfrm>
              <a:off x="5325150" y="245050"/>
              <a:ext cx="201175" cy="950925"/>
            </a:xfrm>
            <a:custGeom>
              <a:avLst/>
              <a:gdLst/>
              <a:ahLst/>
              <a:cxnLst/>
              <a:rect l="l" t="t" r="r" b="b"/>
              <a:pathLst>
                <a:path w="8047" h="38037" fill="none" extrusionOk="0">
                  <a:moveTo>
                    <a:pt x="4023" y="1"/>
                  </a:moveTo>
                  <a:cubicBezTo>
                    <a:pt x="1802" y="1"/>
                    <a:pt x="1" y="1801"/>
                    <a:pt x="1" y="4024"/>
                  </a:cubicBezTo>
                  <a:lnTo>
                    <a:pt x="1" y="34014"/>
                  </a:lnTo>
                  <a:cubicBezTo>
                    <a:pt x="1" y="36235"/>
                    <a:pt x="1802" y="38036"/>
                    <a:pt x="4023" y="38036"/>
                  </a:cubicBezTo>
                  <a:cubicBezTo>
                    <a:pt x="6245" y="38036"/>
                    <a:pt x="8047" y="36235"/>
                    <a:pt x="8047" y="34014"/>
                  </a:cubicBezTo>
                  <a:lnTo>
                    <a:pt x="8047" y="4024"/>
                  </a:lnTo>
                  <a:cubicBezTo>
                    <a:pt x="8047" y="1801"/>
                    <a:pt x="6245" y="1"/>
                    <a:pt x="4023" y="1"/>
                  </a:cubicBezTo>
                  <a:close/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miter lim="111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6" name="Google Shape;1506;p72"/>
            <p:cNvSpPr/>
            <p:nvPr/>
          </p:nvSpPr>
          <p:spPr>
            <a:xfrm>
              <a:off x="5697000" y="245050"/>
              <a:ext cx="201175" cy="950925"/>
            </a:xfrm>
            <a:custGeom>
              <a:avLst/>
              <a:gdLst/>
              <a:ahLst/>
              <a:cxnLst/>
              <a:rect l="l" t="t" r="r" b="b"/>
              <a:pathLst>
                <a:path w="8047" h="38037" fill="none" extrusionOk="0">
                  <a:moveTo>
                    <a:pt x="4023" y="1"/>
                  </a:moveTo>
                  <a:cubicBezTo>
                    <a:pt x="1801" y="1"/>
                    <a:pt x="0" y="1801"/>
                    <a:pt x="0" y="4024"/>
                  </a:cubicBezTo>
                  <a:lnTo>
                    <a:pt x="0" y="34014"/>
                  </a:lnTo>
                  <a:cubicBezTo>
                    <a:pt x="0" y="36235"/>
                    <a:pt x="1801" y="38036"/>
                    <a:pt x="4023" y="38036"/>
                  </a:cubicBezTo>
                  <a:cubicBezTo>
                    <a:pt x="6244" y="38036"/>
                    <a:pt x="8046" y="36235"/>
                    <a:pt x="8046" y="34014"/>
                  </a:cubicBezTo>
                  <a:lnTo>
                    <a:pt x="8046" y="4024"/>
                  </a:lnTo>
                  <a:cubicBezTo>
                    <a:pt x="8046" y="1801"/>
                    <a:pt x="6244" y="1"/>
                    <a:pt x="4023" y="1"/>
                  </a:cubicBezTo>
                  <a:close/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miter lim="111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7" name="Google Shape;1507;p72"/>
            <p:cNvSpPr/>
            <p:nvPr/>
          </p:nvSpPr>
          <p:spPr>
            <a:xfrm>
              <a:off x="5088650" y="767125"/>
              <a:ext cx="1046025" cy="726250"/>
            </a:xfrm>
            <a:custGeom>
              <a:avLst/>
              <a:gdLst/>
              <a:ahLst/>
              <a:cxnLst/>
              <a:rect l="l" t="t" r="r" b="b"/>
              <a:pathLst>
                <a:path w="41841" h="29050" extrusionOk="0">
                  <a:moveTo>
                    <a:pt x="0" y="1"/>
                  </a:moveTo>
                  <a:lnTo>
                    <a:pt x="0" y="21058"/>
                  </a:lnTo>
                  <a:cubicBezTo>
                    <a:pt x="0" y="25472"/>
                    <a:pt x="3578" y="29050"/>
                    <a:pt x="7991" y="29050"/>
                  </a:cubicBezTo>
                  <a:lnTo>
                    <a:pt x="33849" y="29050"/>
                  </a:lnTo>
                  <a:cubicBezTo>
                    <a:pt x="38262" y="29050"/>
                    <a:pt x="41841" y="25472"/>
                    <a:pt x="41841" y="21058"/>
                  </a:cubicBezTo>
                  <a:lnTo>
                    <a:pt x="4184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8" name="Google Shape;1508;p72"/>
            <p:cNvSpPr/>
            <p:nvPr/>
          </p:nvSpPr>
          <p:spPr>
            <a:xfrm rot="10800000">
              <a:off x="5505475" y="993700"/>
              <a:ext cx="212350" cy="309900"/>
            </a:xfrm>
            <a:custGeom>
              <a:avLst/>
              <a:gdLst/>
              <a:ahLst/>
              <a:cxnLst/>
              <a:rect l="l" t="t" r="r" b="b"/>
              <a:pathLst>
                <a:path w="8494" h="12396" extrusionOk="0">
                  <a:moveTo>
                    <a:pt x="2454" y="0"/>
                  </a:moveTo>
                  <a:lnTo>
                    <a:pt x="0" y="7061"/>
                  </a:lnTo>
                  <a:lnTo>
                    <a:pt x="3335" y="7061"/>
                  </a:lnTo>
                  <a:lnTo>
                    <a:pt x="2454" y="12395"/>
                  </a:lnTo>
                  <a:lnTo>
                    <a:pt x="8494" y="5096"/>
                  </a:lnTo>
                  <a:lnTo>
                    <a:pt x="4593" y="5096"/>
                  </a:lnTo>
                  <a:lnTo>
                    <a:pt x="673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4" name="Picture 3" descr="A picture containing text, battery&#10;&#10;Description automatically generated">
            <a:extLst>
              <a:ext uri="{FF2B5EF4-FFF2-40B4-BE49-F238E27FC236}">
                <a16:creationId xmlns:a16="http://schemas.microsoft.com/office/drawing/2014/main" id="{55DBCA37-7267-1D80-6A9C-8DFB771D81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8088" y="2201037"/>
            <a:ext cx="5151584" cy="208867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4D2206F-0775-98F2-4DE8-8669B4757127}"/>
              </a:ext>
            </a:extLst>
          </p:cNvPr>
          <p:cNvSpPr/>
          <p:nvPr/>
        </p:nvSpPr>
        <p:spPr>
          <a:xfrm>
            <a:off x="7099833" y="2153324"/>
            <a:ext cx="634990" cy="235267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3" name="Google Shape;1513;p73"/>
          <p:cNvSpPr txBox="1">
            <a:spLocks noGrp="1"/>
          </p:cNvSpPr>
          <p:nvPr>
            <p:ph type="title"/>
          </p:nvPr>
        </p:nvSpPr>
        <p:spPr>
          <a:xfrm>
            <a:off x="132172" y="363550"/>
            <a:ext cx="7704000" cy="573300"/>
          </a:xfrm>
          <a:prstGeom prst="rect">
            <a:avLst/>
          </a:prstGeom>
        </p:spPr>
        <p:txBody>
          <a:bodyPr spcFirstLastPara="1" wrap="square" lIns="91425" tIns="0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Ko </a:t>
            </a:r>
            <a:r>
              <a:rPr lang="en" dirty="0" err="1"/>
              <a:t>reikia</a:t>
            </a:r>
            <a:r>
              <a:rPr lang="en" dirty="0"/>
              <a:t>, </a:t>
            </a:r>
            <a:r>
              <a:rPr lang="en" dirty="0" err="1"/>
              <a:t>kad</a:t>
            </a:r>
            <a:r>
              <a:rPr lang="en" dirty="0"/>
              <a:t> </a:t>
            </a:r>
            <a:r>
              <a:rPr lang="en" dirty="0" err="1"/>
              <a:t>srovė</a:t>
            </a:r>
            <a:r>
              <a:rPr lang="en" dirty="0"/>
              <a:t> </a:t>
            </a:r>
            <a:r>
              <a:rPr lang="en" dirty="0" err="1"/>
              <a:t>tekėtų</a:t>
            </a:r>
            <a:r>
              <a:rPr lang="en" dirty="0"/>
              <a:t>?</a:t>
            </a:r>
            <a:endParaRPr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043FCC5-D7D3-14E2-A72D-D855060BA0B4}"/>
              </a:ext>
            </a:extLst>
          </p:cNvPr>
          <p:cNvSpPr txBox="1"/>
          <p:nvPr/>
        </p:nvSpPr>
        <p:spPr>
          <a:xfrm>
            <a:off x="420461" y="1403432"/>
            <a:ext cx="712742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LT" sz="1600" dirty="0"/>
              <a:t>1.   Laisvųjų krūvį turinčių dalelių </a:t>
            </a:r>
          </a:p>
          <a:p>
            <a:endParaRPr lang="en-LT" sz="1600" dirty="0"/>
          </a:p>
          <a:p>
            <a:r>
              <a:rPr lang="en-LT" sz="1600" dirty="0"/>
              <a:t>2.   Jėgos verčiančios kryptingai judėti elektronus</a:t>
            </a:r>
          </a:p>
          <a:p>
            <a:endParaRPr lang="en-LT" sz="1600" dirty="0"/>
          </a:p>
          <a:p>
            <a:r>
              <a:rPr lang="en-LT" sz="1600" dirty="0"/>
              <a:t>3.   Iš laidininkų padarytos uždaros grandinės.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989A44B-79D0-42DC-D610-72BE0D6762E0}"/>
              </a:ext>
            </a:extLst>
          </p:cNvPr>
          <p:cNvCxnSpPr>
            <a:cxnSpLocks/>
          </p:cNvCxnSpPr>
          <p:nvPr/>
        </p:nvCxnSpPr>
        <p:spPr>
          <a:xfrm>
            <a:off x="5576207" y="2277836"/>
            <a:ext cx="0" cy="153488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03C418D-1CE1-345F-CC79-1F70A893F9CE}"/>
              </a:ext>
            </a:extLst>
          </p:cNvPr>
          <p:cNvCxnSpPr>
            <a:cxnSpLocks/>
          </p:cNvCxnSpPr>
          <p:nvPr/>
        </p:nvCxnSpPr>
        <p:spPr>
          <a:xfrm>
            <a:off x="5584371" y="2277836"/>
            <a:ext cx="175532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2C10247-328F-ADD8-8BBC-332A7E8C9793}"/>
              </a:ext>
            </a:extLst>
          </p:cNvPr>
          <p:cNvCxnSpPr>
            <a:cxnSpLocks/>
          </p:cNvCxnSpPr>
          <p:nvPr/>
        </p:nvCxnSpPr>
        <p:spPr>
          <a:xfrm>
            <a:off x="7356021" y="2277836"/>
            <a:ext cx="0" cy="90623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B3AFFB8-DC11-407D-3128-6B1F6DF3AC65}"/>
              </a:ext>
            </a:extLst>
          </p:cNvPr>
          <p:cNvCxnSpPr>
            <a:cxnSpLocks/>
          </p:cNvCxnSpPr>
          <p:nvPr/>
        </p:nvCxnSpPr>
        <p:spPr>
          <a:xfrm flipH="1">
            <a:off x="6555921" y="3192236"/>
            <a:ext cx="78377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A8EFBB9-638A-CF26-FC1F-7FA7099991C3}"/>
              </a:ext>
            </a:extLst>
          </p:cNvPr>
          <p:cNvCxnSpPr>
            <a:cxnSpLocks/>
          </p:cNvCxnSpPr>
          <p:nvPr/>
        </p:nvCxnSpPr>
        <p:spPr>
          <a:xfrm>
            <a:off x="6555921" y="3184071"/>
            <a:ext cx="0" cy="6286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Oval 14">
            <a:extLst>
              <a:ext uri="{FF2B5EF4-FFF2-40B4-BE49-F238E27FC236}">
                <a16:creationId xmlns:a16="http://schemas.microsoft.com/office/drawing/2014/main" id="{C78F371B-2C1F-60B6-C0C4-CA111D5C0942}"/>
              </a:ext>
            </a:extLst>
          </p:cNvPr>
          <p:cNvSpPr/>
          <p:nvPr/>
        </p:nvSpPr>
        <p:spPr>
          <a:xfrm>
            <a:off x="5976256" y="2155375"/>
            <a:ext cx="220427" cy="244921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44096BE-419F-85B1-AC10-1BD6C569965B}"/>
              </a:ext>
            </a:extLst>
          </p:cNvPr>
          <p:cNvCxnSpPr>
            <a:cxnSpLocks/>
            <a:stCxn id="15" idx="1"/>
            <a:endCxn id="15" idx="5"/>
          </p:cNvCxnSpPr>
          <p:nvPr/>
        </p:nvCxnSpPr>
        <p:spPr>
          <a:xfrm>
            <a:off x="6008537" y="2191243"/>
            <a:ext cx="155865" cy="17318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5A2C4D8C-935E-0417-A334-E71236F3111B}"/>
              </a:ext>
            </a:extLst>
          </p:cNvPr>
          <p:cNvCxnSpPr>
            <a:stCxn id="15" idx="3"/>
            <a:endCxn id="15" idx="7"/>
          </p:cNvCxnSpPr>
          <p:nvPr/>
        </p:nvCxnSpPr>
        <p:spPr>
          <a:xfrm flipV="1">
            <a:off x="6008537" y="2191243"/>
            <a:ext cx="155865" cy="17318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F97253C8-BA4F-950D-CECF-E6B59AC94B28}"/>
              </a:ext>
            </a:extLst>
          </p:cNvPr>
          <p:cNvSpPr/>
          <p:nvPr/>
        </p:nvSpPr>
        <p:spPr>
          <a:xfrm>
            <a:off x="6753493" y="3124240"/>
            <a:ext cx="45719" cy="13599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9405630-C371-9067-1150-D5C3E0666718}"/>
              </a:ext>
            </a:extLst>
          </p:cNvPr>
          <p:cNvSpPr/>
          <p:nvPr/>
        </p:nvSpPr>
        <p:spPr>
          <a:xfrm>
            <a:off x="6855649" y="3124240"/>
            <a:ext cx="45719" cy="13599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DFB68D8-C0C0-705E-6108-1EF5DF430011}"/>
              </a:ext>
            </a:extLst>
          </p:cNvPr>
          <p:cNvCxnSpPr>
            <a:cxnSpLocks/>
          </p:cNvCxnSpPr>
          <p:nvPr/>
        </p:nvCxnSpPr>
        <p:spPr>
          <a:xfrm>
            <a:off x="6825894" y="3084757"/>
            <a:ext cx="0" cy="21495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390B8744-85E5-8698-D1C1-489EE9BB0210}"/>
              </a:ext>
            </a:extLst>
          </p:cNvPr>
          <p:cNvCxnSpPr>
            <a:cxnSpLocks/>
          </p:cNvCxnSpPr>
          <p:nvPr/>
        </p:nvCxnSpPr>
        <p:spPr>
          <a:xfrm>
            <a:off x="6947451" y="3084757"/>
            <a:ext cx="0" cy="21495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B1FA0C12-753C-CF1C-190E-B46ECD566430}"/>
              </a:ext>
            </a:extLst>
          </p:cNvPr>
          <p:cNvSpPr/>
          <p:nvPr/>
        </p:nvSpPr>
        <p:spPr>
          <a:xfrm>
            <a:off x="6799212" y="2191243"/>
            <a:ext cx="148595" cy="86592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9" name="Delay 28">
            <a:extLst>
              <a:ext uri="{FF2B5EF4-FFF2-40B4-BE49-F238E27FC236}">
                <a16:creationId xmlns:a16="http://schemas.microsoft.com/office/drawing/2014/main" id="{7381BDC2-51E3-E978-C9DC-EBFF4037773B}"/>
              </a:ext>
            </a:extLst>
          </p:cNvPr>
          <p:cNvSpPr/>
          <p:nvPr/>
        </p:nvSpPr>
        <p:spPr>
          <a:xfrm rot="16200000">
            <a:off x="6830224" y="2056186"/>
            <a:ext cx="86569" cy="220427"/>
          </a:xfrm>
          <a:prstGeom prst="flowChartDelay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38509774-252E-3FBB-890D-233BF5722FE2}"/>
              </a:ext>
            </a:extLst>
          </p:cNvPr>
          <p:cNvSpPr/>
          <p:nvPr/>
        </p:nvSpPr>
        <p:spPr>
          <a:xfrm>
            <a:off x="5746632" y="3789861"/>
            <a:ext cx="50681" cy="45719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A516674C-AA81-9E91-8405-9ED6840A5E2C}"/>
              </a:ext>
            </a:extLst>
          </p:cNvPr>
          <p:cNvCxnSpPr>
            <a:cxnSpLocks/>
            <a:stCxn id="30" idx="7"/>
          </p:cNvCxnSpPr>
          <p:nvPr/>
        </p:nvCxnSpPr>
        <p:spPr>
          <a:xfrm flipV="1">
            <a:off x="5789891" y="3702050"/>
            <a:ext cx="146969" cy="9450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5EFAA3DB-B3D0-29A5-85A8-F7D9BF9E2F0B}"/>
              </a:ext>
            </a:extLst>
          </p:cNvPr>
          <p:cNvCxnSpPr>
            <a:endCxn id="30" idx="2"/>
          </p:cNvCxnSpPr>
          <p:nvPr/>
        </p:nvCxnSpPr>
        <p:spPr>
          <a:xfrm>
            <a:off x="5576207" y="3812720"/>
            <a:ext cx="170425" cy="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F641A611-C453-87EF-CA70-6769D5F63931}"/>
              </a:ext>
            </a:extLst>
          </p:cNvPr>
          <p:cNvCxnSpPr>
            <a:cxnSpLocks/>
          </p:cNvCxnSpPr>
          <p:nvPr/>
        </p:nvCxnSpPr>
        <p:spPr>
          <a:xfrm flipH="1">
            <a:off x="6051550" y="3812720"/>
            <a:ext cx="50437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6DF791C0-D28E-1108-7C6D-EEDA8895B418}"/>
              </a:ext>
            </a:extLst>
          </p:cNvPr>
          <p:cNvSpPr txBox="1"/>
          <p:nvPr/>
        </p:nvSpPr>
        <p:spPr>
          <a:xfrm>
            <a:off x="5335066" y="4077782"/>
            <a:ext cx="25011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LT" dirty="0"/>
              <a:t>Grandinės pavyzdys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4" name="Google Shape;1574;p76"/>
          <p:cNvSpPr txBox="1">
            <a:spLocks noGrp="1"/>
          </p:cNvSpPr>
          <p:nvPr>
            <p:ph type="title"/>
          </p:nvPr>
        </p:nvSpPr>
        <p:spPr>
          <a:xfrm>
            <a:off x="720000" y="535000"/>
            <a:ext cx="7704000" cy="573300"/>
          </a:xfrm>
          <a:prstGeom prst="rect">
            <a:avLst/>
          </a:prstGeom>
        </p:spPr>
        <p:txBody>
          <a:bodyPr spcFirstLastPara="1" wrap="square" lIns="91425" tIns="0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Kaip tai </a:t>
            </a:r>
            <a:r>
              <a:rPr lang="en" dirty="0" err="1"/>
              <a:t>vyksta</a:t>
            </a:r>
            <a:endParaRPr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89BA5FD-5042-602E-4014-97A328AD4067}"/>
              </a:ext>
            </a:extLst>
          </p:cNvPr>
          <p:cNvSpPr txBox="1"/>
          <p:nvPr/>
        </p:nvSpPr>
        <p:spPr>
          <a:xfrm>
            <a:off x="957943" y="1447800"/>
            <a:ext cx="738051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LT" dirty="0"/>
              <a:t>Laisvieji elektronai metaluose juda chaotiškai, o atsiradus elektros jėgai dalis jų pradeda judėti kryptingai. Elektronų krūvis yra neigiamas, todėl jie juda link teigiamo poliaus.</a:t>
            </a:r>
          </a:p>
          <a:p>
            <a:endParaRPr lang="en-LT" dirty="0"/>
          </a:p>
          <a:p>
            <a:r>
              <a:rPr lang="en-LT" b="1" dirty="0"/>
              <a:t>Judėjimo kryptis:</a:t>
            </a:r>
          </a:p>
          <a:p>
            <a:endParaRPr lang="en-LT" dirty="0"/>
          </a:p>
          <a:p>
            <a:r>
              <a:rPr lang="en-LT" dirty="0"/>
              <a:t>Elektros srovės judėjimo kryptimi buvo susitarta laikyti nuo teigiamo link neigiamo, bet ištiesų tai yra netiesa ir elektronai juda iš neigiamo į teigiamą.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0BD2FCB2-0548-DF6A-769F-68068817E7F6}"/>
              </a:ext>
            </a:extLst>
          </p:cNvPr>
          <p:cNvSpPr/>
          <p:nvPr/>
        </p:nvSpPr>
        <p:spPr>
          <a:xfrm>
            <a:off x="6842924" y="3900090"/>
            <a:ext cx="1644284" cy="971349"/>
          </a:xfrm>
          <a:prstGeom prst="roundRect">
            <a:avLst/>
          </a:prstGeom>
          <a:ln>
            <a:solidFill>
              <a:schemeClr val="tx1">
                <a:lumMod val="90000"/>
                <a:lumOff val="1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LT" dirty="0"/>
          </a:p>
        </p:txBody>
      </p:sp>
      <p:sp>
        <p:nvSpPr>
          <p:cNvPr id="4" name="Rectangle 3">
            <a:hlinkClick r:id="rId3" action="ppaction://hlinksldjump">
              <a:snd r:embed="rId4" name="voltage.wav"/>
            </a:hlinkClick>
            <a:extLst>
              <a:ext uri="{FF2B5EF4-FFF2-40B4-BE49-F238E27FC236}">
                <a16:creationId xmlns:a16="http://schemas.microsoft.com/office/drawing/2014/main" id="{A80F78BA-75D6-5FB0-FEFE-350014805D19}"/>
              </a:ext>
            </a:extLst>
          </p:cNvPr>
          <p:cNvSpPr/>
          <p:nvPr/>
        </p:nvSpPr>
        <p:spPr>
          <a:xfrm>
            <a:off x="7320090" y="4048421"/>
            <a:ext cx="110578" cy="40986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dirty="0"/>
          </a:p>
        </p:txBody>
      </p:sp>
      <p:sp>
        <p:nvSpPr>
          <p:cNvPr id="5" name="Rectangle 4">
            <a:hlinkClick r:id="rId3" action="ppaction://hlinksldjump">
              <a:snd r:embed="rId4" name="voltage.wav"/>
            </a:hlinkClick>
            <a:extLst>
              <a:ext uri="{FF2B5EF4-FFF2-40B4-BE49-F238E27FC236}">
                <a16:creationId xmlns:a16="http://schemas.microsoft.com/office/drawing/2014/main" id="{4E72A978-D5EB-3B2D-E2BA-B488C030368C}"/>
              </a:ext>
            </a:extLst>
          </p:cNvPr>
          <p:cNvSpPr/>
          <p:nvPr/>
        </p:nvSpPr>
        <p:spPr>
          <a:xfrm>
            <a:off x="7877705" y="4048421"/>
            <a:ext cx="110578" cy="40986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6" name="Rectangle 5">
            <a:hlinkClick r:id="rId3" action="ppaction://hlinksldjump">
              <a:snd r:embed="rId4" name="voltage.wav"/>
            </a:hlinkClick>
            <a:extLst>
              <a:ext uri="{FF2B5EF4-FFF2-40B4-BE49-F238E27FC236}">
                <a16:creationId xmlns:a16="http://schemas.microsoft.com/office/drawing/2014/main" id="{3CB22496-9B9E-5437-AAEC-B3F6AEC57297}"/>
              </a:ext>
            </a:extLst>
          </p:cNvPr>
          <p:cNvSpPr/>
          <p:nvPr/>
        </p:nvSpPr>
        <p:spPr>
          <a:xfrm>
            <a:off x="7480069" y="4585640"/>
            <a:ext cx="369993" cy="4571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pic>
        <p:nvPicPr>
          <p:cNvPr id="7" name="Picture 6" descr="A picture containing screenshot, text, font, design&#10;&#10;Description automatically generated">
            <a:extLst>
              <a:ext uri="{FF2B5EF4-FFF2-40B4-BE49-F238E27FC236}">
                <a16:creationId xmlns:a16="http://schemas.microsoft.com/office/drawing/2014/main" id="{993812E4-1BAB-BD60-E8E1-0C27903298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8114" y="3107615"/>
            <a:ext cx="3267528" cy="1881611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9" name="Google Shape;1539;p75"/>
          <p:cNvSpPr txBox="1">
            <a:spLocks noGrp="1"/>
          </p:cNvSpPr>
          <p:nvPr>
            <p:ph type="title"/>
          </p:nvPr>
        </p:nvSpPr>
        <p:spPr>
          <a:xfrm>
            <a:off x="568725" y="249676"/>
            <a:ext cx="7704000" cy="573300"/>
          </a:xfrm>
          <a:prstGeom prst="rect">
            <a:avLst/>
          </a:prstGeom>
        </p:spPr>
        <p:txBody>
          <a:bodyPr spcFirstLastPara="1" wrap="square" lIns="91425" tIns="0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err="1"/>
              <a:t>Elektros</a:t>
            </a:r>
            <a:r>
              <a:rPr lang="en" dirty="0"/>
              <a:t> </a:t>
            </a:r>
            <a:r>
              <a:rPr lang="en" dirty="0" err="1"/>
              <a:t>srovės</a:t>
            </a:r>
            <a:r>
              <a:rPr lang="en" dirty="0"/>
              <a:t> </a:t>
            </a:r>
            <a:r>
              <a:rPr lang="en" dirty="0" err="1"/>
              <a:t>rūšys</a:t>
            </a:r>
            <a:endParaRPr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BB32EB9-36E0-CA8D-8113-9B8A7A77C966}"/>
              </a:ext>
            </a:extLst>
          </p:cNvPr>
          <p:cNvSpPr txBox="1"/>
          <p:nvPr/>
        </p:nvSpPr>
        <p:spPr>
          <a:xfrm>
            <a:off x="1012723" y="1022556"/>
            <a:ext cx="755117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LT" dirty="0"/>
              <a:t>Nuolatinė elektros srovė - elektros srovė, kurios kryptis ir stiprumas nekinta.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LT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LT" dirty="0"/>
              <a:t>Kintamoji elektros srovė – priešingai nei nuolatinei elektros srovei, kintamoji elektros srovė yra nepastovi.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LT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LT" dirty="0"/>
              <a:t>Vienfazė kintamoji elektros srovė – trijų vienfazių elektros sistema.</a:t>
            </a:r>
          </a:p>
        </p:txBody>
      </p:sp>
      <p:grpSp>
        <p:nvGrpSpPr>
          <p:cNvPr id="3" name="Google Shape;1771;p82">
            <a:extLst>
              <a:ext uri="{FF2B5EF4-FFF2-40B4-BE49-F238E27FC236}">
                <a16:creationId xmlns:a16="http://schemas.microsoft.com/office/drawing/2014/main" id="{3A9399B8-0708-B3D3-3ECF-C118EF35359A}"/>
              </a:ext>
            </a:extLst>
          </p:cNvPr>
          <p:cNvGrpSpPr/>
          <p:nvPr/>
        </p:nvGrpSpPr>
        <p:grpSpPr>
          <a:xfrm>
            <a:off x="767745" y="2899428"/>
            <a:ext cx="927168" cy="1404143"/>
            <a:chOff x="4111850" y="1818525"/>
            <a:chExt cx="1035132" cy="1567648"/>
          </a:xfrm>
        </p:grpSpPr>
        <p:grpSp>
          <p:nvGrpSpPr>
            <p:cNvPr id="4" name="Google Shape;1772;p82">
              <a:extLst>
                <a:ext uri="{FF2B5EF4-FFF2-40B4-BE49-F238E27FC236}">
                  <a16:creationId xmlns:a16="http://schemas.microsoft.com/office/drawing/2014/main" id="{EB64F9A0-0689-A0FE-DA11-9BF20ECCC0F7}"/>
                </a:ext>
              </a:extLst>
            </p:cNvPr>
            <p:cNvGrpSpPr/>
            <p:nvPr/>
          </p:nvGrpSpPr>
          <p:grpSpPr>
            <a:xfrm>
              <a:off x="4111850" y="1818525"/>
              <a:ext cx="1035132" cy="1567648"/>
              <a:chOff x="4111850" y="1818525"/>
              <a:chExt cx="1035132" cy="1567648"/>
            </a:xfrm>
          </p:grpSpPr>
          <p:sp>
            <p:nvSpPr>
              <p:cNvPr id="6" name="Google Shape;1773;p82">
                <a:extLst>
                  <a:ext uri="{FF2B5EF4-FFF2-40B4-BE49-F238E27FC236}">
                    <a16:creationId xmlns:a16="http://schemas.microsoft.com/office/drawing/2014/main" id="{64537A3F-2011-EA76-9E27-D5C39927CB65}"/>
                  </a:ext>
                </a:extLst>
              </p:cNvPr>
              <p:cNvSpPr/>
              <p:nvPr/>
            </p:nvSpPr>
            <p:spPr>
              <a:xfrm>
                <a:off x="4405753" y="2881025"/>
                <a:ext cx="448368" cy="391562"/>
              </a:xfrm>
              <a:custGeom>
                <a:avLst/>
                <a:gdLst/>
                <a:ahLst/>
                <a:cxnLst/>
                <a:rect l="l" t="t" r="r" b="b"/>
                <a:pathLst>
                  <a:path w="14310" h="12497" extrusionOk="0">
                    <a:moveTo>
                      <a:pt x="1" y="0"/>
                    </a:moveTo>
                    <a:lnTo>
                      <a:pt x="1" y="12496"/>
                    </a:lnTo>
                    <a:lnTo>
                      <a:pt x="14310" y="12496"/>
                    </a:lnTo>
                    <a:lnTo>
                      <a:pt x="1431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" name="Google Shape;1774;p82">
                <a:extLst>
                  <a:ext uri="{FF2B5EF4-FFF2-40B4-BE49-F238E27FC236}">
                    <a16:creationId xmlns:a16="http://schemas.microsoft.com/office/drawing/2014/main" id="{E75F12C2-C4C5-CDFC-0E5F-82ADB80058A6}"/>
                  </a:ext>
                </a:extLst>
              </p:cNvPr>
              <p:cNvSpPr/>
              <p:nvPr/>
            </p:nvSpPr>
            <p:spPr>
              <a:xfrm>
                <a:off x="4405753" y="3272593"/>
                <a:ext cx="448368" cy="113580"/>
              </a:xfrm>
              <a:custGeom>
                <a:avLst/>
                <a:gdLst/>
                <a:ahLst/>
                <a:cxnLst/>
                <a:rect l="l" t="t" r="r" b="b"/>
                <a:pathLst>
                  <a:path w="14310" h="3625" extrusionOk="0">
                    <a:moveTo>
                      <a:pt x="1" y="1"/>
                    </a:moveTo>
                    <a:lnTo>
                      <a:pt x="2840" y="3624"/>
                    </a:lnTo>
                    <a:lnTo>
                      <a:pt x="11471" y="3624"/>
                    </a:lnTo>
                    <a:lnTo>
                      <a:pt x="1431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" name="Google Shape;1775;p82">
                <a:extLst>
                  <a:ext uri="{FF2B5EF4-FFF2-40B4-BE49-F238E27FC236}">
                    <a16:creationId xmlns:a16="http://schemas.microsoft.com/office/drawing/2014/main" id="{AB868ECE-C92D-B659-D594-D9E5C7B3F151}"/>
                  </a:ext>
                </a:extLst>
              </p:cNvPr>
              <p:cNvSpPr/>
              <p:nvPr/>
            </p:nvSpPr>
            <p:spPr>
              <a:xfrm>
                <a:off x="4111850" y="1818525"/>
                <a:ext cx="1035132" cy="1180891"/>
              </a:xfrm>
              <a:custGeom>
                <a:avLst/>
                <a:gdLst/>
                <a:ahLst/>
                <a:cxnLst/>
                <a:rect l="l" t="t" r="r" b="b"/>
                <a:pathLst>
                  <a:path w="33037" h="37689" extrusionOk="0">
                    <a:moveTo>
                      <a:pt x="16539" y="0"/>
                    </a:moveTo>
                    <a:cubicBezTo>
                      <a:pt x="7530" y="0"/>
                      <a:pt x="108" y="7329"/>
                      <a:pt x="36" y="16364"/>
                    </a:cubicBezTo>
                    <a:cubicBezTo>
                      <a:pt x="0" y="20651"/>
                      <a:pt x="1601" y="24564"/>
                      <a:pt x="4251" y="27517"/>
                    </a:cubicBezTo>
                    <a:cubicBezTo>
                      <a:pt x="5795" y="29238"/>
                      <a:pt x="6617" y="31488"/>
                      <a:pt x="6617" y="33799"/>
                    </a:cubicBezTo>
                    <a:lnTo>
                      <a:pt x="6617" y="35435"/>
                    </a:lnTo>
                    <a:cubicBezTo>
                      <a:pt x="6617" y="36679"/>
                      <a:pt x="7627" y="37689"/>
                      <a:pt x="8871" y="37689"/>
                    </a:cubicBezTo>
                    <a:lnTo>
                      <a:pt x="24200" y="37689"/>
                    </a:lnTo>
                    <a:cubicBezTo>
                      <a:pt x="25444" y="37689"/>
                      <a:pt x="26453" y="36679"/>
                      <a:pt x="26453" y="35435"/>
                    </a:cubicBezTo>
                    <a:lnTo>
                      <a:pt x="26453" y="33764"/>
                    </a:lnTo>
                    <a:cubicBezTo>
                      <a:pt x="26453" y="31451"/>
                      <a:pt x="27301" y="29217"/>
                      <a:pt x="28842" y="27493"/>
                    </a:cubicBezTo>
                    <a:cubicBezTo>
                      <a:pt x="31451" y="24575"/>
                      <a:pt x="33036" y="20724"/>
                      <a:pt x="33036" y="16501"/>
                    </a:cubicBezTo>
                    <a:cubicBezTo>
                      <a:pt x="33036" y="7461"/>
                      <a:pt x="25768" y="119"/>
                      <a:pt x="16756" y="2"/>
                    </a:cubicBezTo>
                    <a:cubicBezTo>
                      <a:pt x="16684" y="1"/>
                      <a:pt x="16612" y="0"/>
                      <a:pt x="1653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" name="Google Shape;1776;p82">
                <a:extLst>
                  <a:ext uri="{FF2B5EF4-FFF2-40B4-BE49-F238E27FC236}">
                    <a16:creationId xmlns:a16="http://schemas.microsoft.com/office/drawing/2014/main" id="{57C45B0A-949D-8521-6FAA-DA64A7939669}"/>
                  </a:ext>
                </a:extLst>
              </p:cNvPr>
              <p:cNvSpPr/>
              <p:nvPr/>
            </p:nvSpPr>
            <p:spPr>
              <a:xfrm>
                <a:off x="4424803" y="2505124"/>
                <a:ext cx="205165" cy="494302"/>
              </a:xfrm>
              <a:custGeom>
                <a:avLst/>
                <a:gdLst/>
                <a:ahLst/>
                <a:cxnLst/>
                <a:rect l="l" t="t" r="r" b="b"/>
                <a:pathLst>
                  <a:path w="6548" h="15776" fill="none" extrusionOk="0">
                    <a:moveTo>
                      <a:pt x="4251" y="15776"/>
                    </a:moveTo>
                    <a:lnTo>
                      <a:pt x="4251" y="2126"/>
                    </a:lnTo>
                    <a:cubicBezTo>
                      <a:pt x="4251" y="952"/>
                      <a:pt x="3300" y="1"/>
                      <a:pt x="2126" y="1"/>
                    </a:cubicBezTo>
                    <a:lnTo>
                      <a:pt x="2126" y="1"/>
                    </a:lnTo>
                    <a:cubicBezTo>
                      <a:pt x="953" y="1"/>
                      <a:pt x="0" y="952"/>
                      <a:pt x="0" y="2126"/>
                    </a:cubicBezTo>
                    <a:lnTo>
                      <a:pt x="0" y="2126"/>
                    </a:lnTo>
                    <a:cubicBezTo>
                      <a:pt x="0" y="3299"/>
                      <a:pt x="953" y="4252"/>
                      <a:pt x="2126" y="4252"/>
                    </a:cubicBezTo>
                    <a:lnTo>
                      <a:pt x="6547" y="4252"/>
                    </a:ln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111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" name="Google Shape;1777;p82">
              <a:extLst>
                <a:ext uri="{FF2B5EF4-FFF2-40B4-BE49-F238E27FC236}">
                  <a16:creationId xmlns:a16="http://schemas.microsoft.com/office/drawing/2014/main" id="{8022DFE3-DC4B-F3D8-A4BE-0DECE7B1ABE5}"/>
                </a:ext>
              </a:extLst>
            </p:cNvPr>
            <p:cNvSpPr/>
            <p:nvPr/>
          </p:nvSpPr>
          <p:spPr>
            <a:xfrm>
              <a:off x="4629940" y="2505124"/>
              <a:ext cx="205165" cy="494302"/>
            </a:xfrm>
            <a:custGeom>
              <a:avLst/>
              <a:gdLst/>
              <a:ahLst/>
              <a:cxnLst/>
              <a:rect l="l" t="t" r="r" b="b"/>
              <a:pathLst>
                <a:path w="6548" h="15776" fill="none" extrusionOk="0">
                  <a:moveTo>
                    <a:pt x="2296" y="15776"/>
                  </a:moveTo>
                  <a:lnTo>
                    <a:pt x="2296" y="2126"/>
                  </a:lnTo>
                  <a:cubicBezTo>
                    <a:pt x="2296" y="952"/>
                    <a:pt x="3248" y="1"/>
                    <a:pt x="4423" y="1"/>
                  </a:cubicBezTo>
                  <a:lnTo>
                    <a:pt x="4423" y="1"/>
                  </a:lnTo>
                  <a:cubicBezTo>
                    <a:pt x="5596" y="1"/>
                    <a:pt x="6548" y="952"/>
                    <a:pt x="6548" y="2126"/>
                  </a:cubicBezTo>
                  <a:lnTo>
                    <a:pt x="6548" y="2126"/>
                  </a:lnTo>
                  <a:cubicBezTo>
                    <a:pt x="6548" y="3299"/>
                    <a:pt x="5596" y="4252"/>
                    <a:pt x="4423" y="4252"/>
                  </a:cubicBezTo>
                  <a:lnTo>
                    <a:pt x="0" y="4252"/>
                  </a:lnTo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miter lim="111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" name="Google Shape;1495;p72">
            <a:extLst>
              <a:ext uri="{FF2B5EF4-FFF2-40B4-BE49-F238E27FC236}">
                <a16:creationId xmlns:a16="http://schemas.microsoft.com/office/drawing/2014/main" id="{4F885083-ABD7-AD6E-FAE9-214EE504059C}"/>
              </a:ext>
            </a:extLst>
          </p:cNvPr>
          <p:cNvGrpSpPr/>
          <p:nvPr/>
        </p:nvGrpSpPr>
        <p:grpSpPr>
          <a:xfrm rot="-5400000" flipH="1">
            <a:off x="7895790" y="3182297"/>
            <a:ext cx="753870" cy="1592276"/>
            <a:chOff x="5088650" y="245050"/>
            <a:chExt cx="1046025" cy="2209346"/>
          </a:xfrm>
        </p:grpSpPr>
        <p:sp>
          <p:nvSpPr>
            <p:cNvPr id="11" name="Google Shape;1496;p72">
              <a:extLst>
                <a:ext uri="{FF2B5EF4-FFF2-40B4-BE49-F238E27FC236}">
                  <a16:creationId xmlns:a16="http://schemas.microsoft.com/office/drawing/2014/main" id="{73E1C284-4EC9-2D6D-C94A-ECE5A58D7DDA}"/>
                </a:ext>
              </a:extLst>
            </p:cNvPr>
            <p:cNvSpPr/>
            <p:nvPr/>
          </p:nvSpPr>
          <p:spPr>
            <a:xfrm>
              <a:off x="5547343" y="1580787"/>
              <a:ext cx="128662" cy="873609"/>
            </a:xfrm>
            <a:custGeom>
              <a:avLst/>
              <a:gdLst/>
              <a:ahLst/>
              <a:cxnLst/>
              <a:rect l="l" t="t" r="r" b="b"/>
              <a:pathLst>
                <a:path w="5147" h="18637" extrusionOk="0">
                  <a:moveTo>
                    <a:pt x="0" y="0"/>
                  </a:moveTo>
                  <a:lnTo>
                    <a:pt x="0" y="18636"/>
                  </a:lnTo>
                  <a:lnTo>
                    <a:pt x="5147" y="18636"/>
                  </a:lnTo>
                  <a:lnTo>
                    <a:pt x="514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497;p72">
              <a:extLst>
                <a:ext uri="{FF2B5EF4-FFF2-40B4-BE49-F238E27FC236}">
                  <a16:creationId xmlns:a16="http://schemas.microsoft.com/office/drawing/2014/main" id="{2E832CE0-68E3-D77A-FD47-F8B7305C4A00}"/>
                </a:ext>
              </a:extLst>
            </p:cNvPr>
            <p:cNvSpPr/>
            <p:nvPr/>
          </p:nvSpPr>
          <p:spPr>
            <a:xfrm>
              <a:off x="5425725" y="1130250"/>
              <a:ext cx="371850" cy="829500"/>
            </a:xfrm>
            <a:custGeom>
              <a:avLst/>
              <a:gdLst/>
              <a:ahLst/>
              <a:cxnLst/>
              <a:rect l="l" t="t" r="r" b="b"/>
              <a:pathLst>
                <a:path w="14874" h="33180" extrusionOk="0">
                  <a:moveTo>
                    <a:pt x="5020" y="0"/>
                  </a:moveTo>
                  <a:cubicBezTo>
                    <a:pt x="2250" y="0"/>
                    <a:pt x="0" y="2248"/>
                    <a:pt x="0" y="5019"/>
                  </a:cubicBezTo>
                  <a:lnTo>
                    <a:pt x="0" y="28161"/>
                  </a:lnTo>
                  <a:cubicBezTo>
                    <a:pt x="0" y="30931"/>
                    <a:pt x="2250" y="33179"/>
                    <a:pt x="5019" y="33179"/>
                  </a:cubicBezTo>
                  <a:lnTo>
                    <a:pt x="9855" y="33179"/>
                  </a:lnTo>
                  <a:cubicBezTo>
                    <a:pt x="12625" y="33179"/>
                    <a:pt x="14874" y="30931"/>
                    <a:pt x="14874" y="28161"/>
                  </a:cubicBezTo>
                  <a:lnTo>
                    <a:pt x="14874" y="5019"/>
                  </a:lnTo>
                  <a:cubicBezTo>
                    <a:pt x="14874" y="2250"/>
                    <a:pt x="12625" y="0"/>
                    <a:pt x="985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498;p72">
              <a:extLst>
                <a:ext uri="{FF2B5EF4-FFF2-40B4-BE49-F238E27FC236}">
                  <a16:creationId xmlns:a16="http://schemas.microsoft.com/office/drawing/2014/main" id="{596B9CB9-F157-E491-6606-9A600A49047C}"/>
                </a:ext>
              </a:extLst>
            </p:cNvPr>
            <p:cNvSpPr/>
            <p:nvPr/>
          </p:nvSpPr>
          <p:spPr>
            <a:xfrm>
              <a:off x="5325150" y="245050"/>
              <a:ext cx="201175" cy="950925"/>
            </a:xfrm>
            <a:custGeom>
              <a:avLst/>
              <a:gdLst/>
              <a:ahLst/>
              <a:cxnLst/>
              <a:rect l="l" t="t" r="r" b="b"/>
              <a:pathLst>
                <a:path w="8047" h="38037" fill="none" extrusionOk="0">
                  <a:moveTo>
                    <a:pt x="4023" y="1"/>
                  </a:moveTo>
                  <a:cubicBezTo>
                    <a:pt x="1802" y="1"/>
                    <a:pt x="1" y="1801"/>
                    <a:pt x="1" y="4024"/>
                  </a:cubicBezTo>
                  <a:lnTo>
                    <a:pt x="1" y="34014"/>
                  </a:lnTo>
                  <a:cubicBezTo>
                    <a:pt x="1" y="36235"/>
                    <a:pt x="1802" y="38036"/>
                    <a:pt x="4023" y="38036"/>
                  </a:cubicBezTo>
                  <a:cubicBezTo>
                    <a:pt x="6245" y="38036"/>
                    <a:pt x="8047" y="36235"/>
                    <a:pt x="8047" y="34014"/>
                  </a:cubicBezTo>
                  <a:lnTo>
                    <a:pt x="8047" y="4024"/>
                  </a:lnTo>
                  <a:cubicBezTo>
                    <a:pt x="8047" y="1801"/>
                    <a:pt x="6245" y="1"/>
                    <a:pt x="4023" y="1"/>
                  </a:cubicBezTo>
                  <a:close/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miter lim="111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99;p72">
              <a:extLst>
                <a:ext uri="{FF2B5EF4-FFF2-40B4-BE49-F238E27FC236}">
                  <a16:creationId xmlns:a16="http://schemas.microsoft.com/office/drawing/2014/main" id="{CE775E2D-B131-DA8D-86B7-ADB7F1B8FA15}"/>
                </a:ext>
              </a:extLst>
            </p:cNvPr>
            <p:cNvSpPr/>
            <p:nvPr/>
          </p:nvSpPr>
          <p:spPr>
            <a:xfrm>
              <a:off x="5697000" y="245050"/>
              <a:ext cx="201175" cy="950925"/>
            </a:xfrm>
            <a:custGeom>
              <a:avLst/>
              <a:gdLst/>
              <a:ahLst/>
              <a:cxnLst/>
              <a:rect l="l" t="t" r="r" b="b"/>
              <a:pathLst>
                <a:path w="8047" h="38037" fill="none" extrusionOk="0">
                  <a:moveTo>
                    <a:pt x="4023" y="1"/>
                  </a:moveTo>
                  <a:cubicBezTo>
                    <a:pt x="1801" y="1"/>
                    <a:pt x="0" y="1801"/>
                    <a:pt x="0" y="4024"/>
                  </a:cubicBezTo>
                  <a:lnTo>
                    <a:pt x="0" y="34014"/>
                  </a:lnTo>
                  <a:cubicBezTo>
                    <a:pt x="0" y="36235"/>
                    <a:pt x="1801" y="38036"/>
                    <a:pt x="4023" y="38036"/>
                  </a:cubicBezTo>
                  <a:cubicBezTo>
                    <a:pt x="6244" y="38036"/>
                    <a:pt x="8046" y="36235"/>
                    <a:pt x="8046" y="34014"/>
                  </a:cubicBezTo>
                  <a:lnTo>
                    <a:pt x="8046" y="4024"/>
                  </a:lnTo>
                  <a:cubicBezTo>
                    <a:pt x="8046" y="1801"/>
                    <a:pt x="6244" y="1"/>
                    <a:pt x="4023" y="1"/>
                  </a:cubicBezTo>
                  <a:close/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miter lim="111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00;p72">
              <a:extLst>
                <a:ext uri="{FF2B5EF4-FFF2-40B4-BE49-F238E27FC236}">
                  <a16:creationId xmlns:a16="http://schemas.microsoft.com/office/drawing/2014/main" id="{862DC18A-31E1-1FDB-57BA-A65137669FE3}"/>
                </a:ext>
              </a:extLst>
            </p:cNvPr>
            <p:cNvSpPr/>
            <p:nvPr/>
          </p:nvSpPr>
          <p:spPr>
            <a:xfrm>
              <a:off x="5088650" y="767125"/>
              <a:ext cx="1046025" cy="726250"/>
            </a:xfrm>
            <a:custGeom>
              <a:avLst/>
              <a:gdLst/>
              <a:ahLst/>
              <a:cxnLst/>
              <a:rect l="l" t="t" r="r" b="b"/>
              <a:pathLst>
                <a:path w="41841" h="29050" extrusionOk="0">
                  <a:moveTo>
                    <a:pt x="0" y="1"/>
                  </a:moveTo>
                  <a:lnTo>
                    <a:pt x="0" y="21058"/>
                  </a:lnTo>
                  <a:cubicBezTo>
                    <a:pt x="0" y="25472"/>
                    <a:pt x="3578" y="29050"/>
                    <a:pt x="7991" y="29050"/>
                  </a:cubicBezTo>
                  <a:lnTo>
                    <a:pt x="33849" y="29050"/>
                  </a:lnTo>
                  <a:cubicBezTo>
                    <a:pt x="38262" y="29050"/>
                    <a:pt x="41841" y="25472"/>
                    <a:pt x="41841" y="21058"/>
                  </a:cubicBezTo>
                  <a:lnTo>
                    <a:pt x="4184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501;p72">
              <a:extLst>
                <a:ext uri="{FF2B5EF4-FFF2-40B4-BE49-F238E27FC236}">
                  <a16:creationId xmlns:a16="http://schemas.microsoft.com/office/drawing/2014/main" id="{AF1575E6-7DD9-0385-2DA7-27D6DD5F7F68}"/>
                </a:ext>
              </a:extLst>
            </p:cNvPr>
            <p:cNvSpPr/>
            <p:nvPr/>
          </p:nvSpPr>
          <p:spPr>
            <a:xfrm rot="10800000">
              <a:off x="5505475" y="993700"/>
              <a:ext cx="212350" cy="309900"/>
            </a:xfrm>
            <a:custGeom>
              <a:avLst/>
              <a:gdLst/>
              <a:ahLst/>
              <a:cxnLst/>
              <a:rect l="l" t="t" r="r" b="b"/>
              <a:pathLst>
                <a:path w="8494" h="12396" extrusionOk="0">
                  <a:moveTo>
                    <a:pt x="2454" y="0"/>
                  </a:moveTo>
                  <a:lnTo>
                    <a:pt x="0" y="7061"/>
                  </a:lnTo>
                  <a:lnTo>
                    <a:pt x="3335" y="7061"/>
                  </a:lnTo>
                  <a:lnTo>
                    <a:pt x="2454" y="12395"/>
                  </a:lnTo>
                  <a:lnTo>
                    <a:pt x="8494" y="5096"/>
                  </a:lnTo>
                  <a:lnTo>
                    <a:pt x="4593" y="5096"/>
                  </a:lnTo>
                  <a:lnTo>
                    <a:pt x="673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3" name="Google Shape;1683;p79"/>
          <p:cNvSpPr txBox="1">
            <a:spLocks noGrp="1"/>
          </p:cNvSpPr>
          <p:nvPr>
            <p:ph type="title"/>
          </p:nvPr>
        </p:nvSpPr>
        <p:spPr>
          <a:xfrm>
            <a:off x="720000" y="248500"/>
            <a:ext cx="7704000" cy="573300"/>
          </a:xfrm>
          <a:prstGeom prst="rect">
            <a:avLst/>
          </a:prstGeom>
        </p:spPr>
        <p:txBody>
          <a:bodyPr spcFirstLastPara="1" wrap="square" lIns="91425" tIns="0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err="1"/>
              <a:t>Elektros</a:t>
            </a:r>
            <a:r>
              <a:rPr lang="en" dirty="0"/>
              <a:t> </a:t>
            </a:r>
            <a:r>
              <a:rPr lang="en" dirty="0" err="1"/>
              <a:t>srovės</a:t>
            </a:r>
            <a:r>
              <a:rPr lang="en" dirty="0"/>
              <a:t> </a:t>
            </a:r>
            <a:r>
              <a:rPr lang="en" dirty="0" err="1"/>
              <a:t>poveikis</a:t>
            </a:r>
            <a:r>
              <a:rPr lang="en" dirty="0"/>
              <a:t> </a:t>
            </a:r>
            <a:r>
              <a:rPr lang="en" dirty="0" err="1"/>
              <a:t>žmogui</a:t>
            </a:r>
            <a:endParaRPr dirty="0"/>
          </a:p>
        </p:txBody>
      </p:sp>
      <p:sp>
        <p:nvSpPr>
          <p:cNvPr id="1684" name="Google Shape;1684;p79"/>
          <p:cNvSpPr/>
          <p:nvPr/>
        </p:nvSpPr>
        <p:spPr>
          <a:xfrm>
            <a:off x="719850" y="2592947"/>
            <a:ext cx="2256600" cy="697200"/>
          </a:xfrm>
          <a:prstGeom prst="roundRect">
            <a:avLst>
              <a:gd name="adj" fmla="val 29150"/>
            </a:avLst>
          </a:prstGeom>
          <a:solidFill>
            <a:schemeClr val="dk2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91425" rIns="4570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1800" dirty="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Traukuliai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1600" dirty="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gali ištikti paralyžius</a:t>
            </a:r>
            <a:endParaRPr sz="1600" dirty="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685" name="Google Shape;1685;p79"/>
          <p:cNvSpPr/>
          <p:nvPr/>
        </p:nvSpPr>
        <p:spPr>
          <a:xfrm>
            <a:off x="3443650" y="2588614"/>
            <a:ext cx="2256600" cy="697200"/>
          </a:xfrm>
          <a:prstGeom prst="roundRect">
            <a:avLst>
              <a:gd name="adj" fmla="val 29150"/>
            </a:avLst>
          </a:prstGeom>
          <a:solidFill>
            <a:schemeClr val="accent2"/>
          </a:solidFill>
          <a:ln w="190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91425" rIns="4570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 err="1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Pažeidžiami</a:t>
            </a:r>
            <a:r>
              <a:rPr lang="en" sz="1800" dirty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 </a:t>
            </a:r>
            <a:r>
              <a:rPr lang="en" sz="1800" dirty="0" err="1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audiniai</a:t>
            </a:r>
            <a:r>
              <a:rPr lang="en" sz="1800" dirty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 </a:t>
            </a:r>
            <a:r>
              <a:rPr lang="en" sz="1800" dirty="0" err="1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ir</a:t>
            </a:r>
            <a:r>
              <a:rPr lang="en" sz="1800" dirty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 </a:t>
            </a:r>
            <a:r>
              <a:rPr lang="en" sz="1800" dirty="0" err="1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organai</a:t>
            </a:r>
            <a:endParaRPr sz="1800" dirty="0">
              <a:solidFill>
                <a:schemeClr val="lt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686" name="Google Shape;1686;p79"/>
          <p:cNvSpPr/>
          <p:nvPr/>
        </p:nvSpPr>
        <p:spPr>
          <a:xfrm>
            <a:off x="6167400" y="2588614"/>
            <a:ext cx="2256600" cy="697200"/>
          </a:xfrm>
          <a:prstGeom prst="roundRect">
            <a:avLst>
              <a:gd name="adj" fmla="val 29150"/>
            </a:avLst>
          </a:prstGeom>
          <a:solidFill>
            <a:schemeClr val="lt2"/>
          </a:solidFill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91425" rIns="4570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 err="1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Sutrinka</a:t>
            </a:r>
            <a:r>
              <a:rPr lang="en" sz="1800" dirty="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 </a:t>
            </a:r>
            <a:r>
              <a:rPr lang="en" sz="1800" dirty="0" err="1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širdies</a:t>
            </a:r>
            <a:r>
              <a:rPr lang="en" sz="1800" dirty="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 </a:t>
            </a:r>
            <a:r>
              <a:rPr lang="en" sz="1800" dirty="0" err="1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veikla</a:t>
            </a:r>
            <a:r>
              <a:rPr lang="en" sz="1800" dirty="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 </a:t>
            </a:r>
            <a:r>
              <a:rPr lang="en" sz="1800" dirty="0" err="1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ir</a:t>
            </a:r>
            <a:r>
              <a:rPr lang="en" sz="1800" dirty="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 </a:t>
            </a:r>
            <a:r>
              <a:rPr lang="en" sz="1800" dirty="0" err="1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mirtis</a:t>
            </a:r>
            <a:r>
              <a:rPr lang="en" sz="1800" dirty="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.</a:t>
            </a:r>
            <a:endParaRPr sz="1800" dirty="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689" name="Google Shape;1689;p79"/>
          <p:cNvSpPr/>
          <p:nvPr/>
        </p:nvSpPr>
        <p:spPr>
          <a:xfrm>
            <a:off x="1561500" y="1632987"/>
            <a:ext cx="573300" cy="573300"/>
          </a:xfrm>
          <a:prstGeom prst="roundRect">
            <a:avLst>
              <a:gd name="adj" fmla="val 31579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1</a:t>
            </a:r>
            <a:endParaRPr sz="2400">
              <a:solidFill>
                <a:schemeClr val="dk1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  <p:sp>
        <p:nvSpPr>
          <p:cNvPr id="1690" name="Google Shape;1690;p79"/>
          <p:cNvSpPr/>
          <p:nvPr/>
        </p:nvSpPr>
        <p:spPr>
          <a:xfrm>
            <a:off x="4285300" y="1632987"/>
            <a:ext cx="573300" cy="573300"/>
          </a:xfrm>
          <a:prstGeom prst="roundRect">
            <a:avLst>
              <a:gd name="adj" fmla="val 31579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2</a:t>
            </a:r>
            <a:endParaRPr sz="2400">
              <a:solidFill>
                <a:schemeClr val="dk1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  <p:sp>
        <p:nvSpPr>
          <p:cNvPr id="1691" name="Google Shape;1691;p79"/>
          <p:cNvSpPr/>
          <p:nvPr/>
        </p:nvSpPr>
        <p:spPr>
          <a:xfrm>
            <a:off x="7009050" y="1632987"/>
            <a:ext cx="573300" cy="573300"/>
          </a:xfrm>
          <a:prstGeom prst="roundRect">
            <a:avLst>
              <a:gd name="adj" fmla="val 31579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0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chemeClr val="dk1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3</a:t>
            </a:r>
            <a:endParaRPr sz="2400" dirty="0">
              <a:solidFill>
                <a:schemeClr val="dk1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  <p:cxnSp>
        <p:nvCxnSpPr>
          <p:cNvPr id="1694" name="Google Shape;1694;p79"/>
          <p:cNvCxnSpPr>
            <a:cxnSpLocks/>
            <a:endCxn id="1685" idx="1"/>
          </p:cNvCxnSpPr>
          <p:nvPr/>
        </p:nvCxnSpPr>
        <p:spPr>
          <a:xfrm>
            <a:off x="2976500" y="2937214"/>
            <a:ext cx="4671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695" name="Google Shape;1695;p79"/>
          <p:cNvCxnSpPr>
            <a:cxnSpLocks/>
            <a:stCxn id="1685" idx="3"/>
            <a:endCxn id="1686" idx="1"/>
          </p:cNvCxnSpPr>
          <p:nvPr/>
        </p:nvCxnSpPr>
        <p:spPr>
          <a:xfrm>
            <a:off x="5700250" y="2937214"/>
            <a:ext cx="46715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FBF02112-89B7-4C67-F124-71A9AB7333D2}"/>
              </a:ext>
            </a:extLst>
          </p:cNvPr>
          <p:cNvSpPr txBox="1"/>
          <p:nvPr/>
        </p:nvSpPr>
        <p:spPr>
          <a:xfrm>
            <a:off x="235974" y="3431458"/>
            <a:ext cx="85049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LT" dirty="0"/>
              <a:t>Elektros poveikį ir pavojų žmogui lemia kūnų tekančios srovės stiprumas, jos trukmė ir kūno vieta, kuria teka srovė. NIEKADA nelieskite rozečių. YPAČ šiose skaidrėse pamatę!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2FEF9A6D-DA6E-B666-807F-5CBC8D1808C6}"/>
              </a:ext>
            </a:extLst>
          </p:cNvPr>
          <p:cNvSpPr/>
          <p:nvPr/>
        </p:nvSpPr>
        <p:spPr>
          <a:xfrm>
            <a:off x="913907" y="281867"/>
            <a:ext cx="7316185" cy="4579766"/>
          </a:xfrm>
          <a:prstGeom prst="roundRect">
            <a:avLst/>
          </a:prstGeom>
          <a:ln>
            <a:solidFill>
              <a:schemeClr val="tx1">
                <a:lumMod val="90000"/>
                <a:lumOff val="1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LT" dirty="0"/>
          </a:p>
        </p:txBody>
      </p:sp>
      <p:sp>
        <p:nvSpPr>
          <p:cNvPr id="19" name="Rectangle 18">
            <a:hlinkClick r:id="rId3" action="ppaction://hlinksldjump">
              <a:snd r:embed="rId4" name="voltage.wav"/>
            </a:hlinkClick>
            <a:extLst>
              <a:ext uri="{FF2B5EF4-FFF2-40B4-BE49-F238E27FC236}">
                <a16:creationId xmlns:a16="http://schemas.microsoft.com/office/drawing/2014/main" id="{21694358-6064-31DB-42CD-1C048F33179B}"/>
              </a:ext>
            </a:extLst>
          </p:cNvPr>
          <p:cNvSpPr/>
          <p:nvPr/>
        </p:nvSpPr>
        <p:spPr>
          <a:xfrm>
            <a:off x="2728425" y="921762"/>
            <a:ext cx="604709" cy="149697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dirty="0"/>
          </a:p>
        </p:txBody>
      </p:sp>
      <p:sp>
        <p:nvSpPr>
          <p:cNvPr id="22" name="Rectangle 21">
            <a:hlinkClick r:id="rId3" action="ppaction://hlinksldjump">
              <a:snd r:embed="rId4" name="voltage.wav"/>
            </a:hlinkClick>
            <a:extLst>
              <a:ext uri="{FF2B5EF4-FFF2-40B4-BE49-F238E27FC236}">
                <a16:creationId xmlns:a16="http://schemas.microsoft.com/office/drawing/2014/main" id="{62DB20C2-E060-38A3-6065-3192B2933768}"/>
              </a:ext>
            </a:extLst>
          </p:cNvPr>
          <p:cNvSpPr/>
          <p:nvPr/>
        </p:nvSpPr>
        <p:spPr>
          <a:xfrm>
            <a:off x="5624025" y="921762"/>
            <a:ext cx="604709" cy="149697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dirty="0"/>
          </a:p>
        </p:txBody>
      </p:sp>
      <p:sp>
        <p:nvSpPr>
          <p:cNvPr id="23" name="Rectangle 22">
            <a:hlinkClick r:id="rId3" action="ppaction://hlinksldjump">
              <a:snd r:embed="rId4" name="voltage.wav"/>
            </a:hlinkClick>
            <a:extLst>
              <a:ext uri="{FF2B5EF4-FFF2-40B4-BE49-F238E27FC236}">
                <a16:creationId xmlns:a16="http://schemas.microsoft.com/office/drawing/2014/main" id="{188B8DFF-581B-61DA-5B6B-047A93284C17}"/>
              </a:ext>
            </a:extLst>
          </p:cNvPr>
          <p:cNvSpPr/>
          <p:nvPr/>
        </p:nvSpPr>
        <p:spPr>
          <a:xfrm>
            <a:off x="3333134" y="3215147"/>
            <a:ext cx="2363688" cy="49567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7" name="Cloud 26">
            <a:extLst>
              <a:ext uri="{FF2B5EF4-FFF2-40B4-BE49-F238E27FC236}">
                <a16:creationId xmlns:a16="http://schemas.microsoft.com/office/drawing/2014/main" id="{08A3A0A2-B31A-BDAB-BCFE-69836B38A874}"/>
              </a:ext>
            </a:extLst>
          </p:cNvPr>
          <p:cNvSpPr/>
          <p:nvPr/>
        </p:nvSpPr>
        <p:spPr>
          <a:xfrm>
            <a:off x="245616" y="601017"/>
            <a:ext cx="1565444" cy="947859"/>
          </a:xfrm>
          <a:prstGeom prst="cloud">
            <a:avLst/>
          </a:prstGeom>
          <a:solidFill>
            <a:schemeClr val="accent6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LT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Nelieskite rozetės!</a:t>
            </a:r>
            <a:endParaRPr lang="en-LT" dirty="0"/>
          </a:p>
        </p:txBody>
      </p:sp>
      <p:sp>
        <p:nvSpPr>
          <p:cNvPr id="28" name="Cloud 27">
            <a:extLst>
              <a:ext uri="{FF2B5EF4-FFF2-40B4-BE49-F238E27FC236}">
                <a16:creationId xmlns:a16="http://schemas.microsoft.com/office/drawing/2014/main" id="{3A25FA10-23B2-ADA0-D7F7-848FC6411EC5}"/>
              </a:ext>
            </a:extLst>
          </p:cNvPr>
          <p:cNvSpPr/>
          <p:nvPr/>
        </p:nvSpPr>
        <p:spPr>
          <a:xfrm>
            <a:off x="915730" y="1712112"/>
            <a:ext cx="444833" cy="286282"/>
          </a:xfrm>
          <a:prstGeom prst="cloud">
            <a:avLst/>
          </a:prstGeom>
          <a:solidFill>
            <a:schemeClr val="accent6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9" name="Cloud 28">
            <a:extLst>
              <a:ext uri="{FF2B5EF4-FFF2-40B4-BE49-F238E27FC236}">
                <a16:creationId xmlns:a16="http://schemas.microsoft.com/office/drawing/2014/main" id="{BD10806F-B2DF-9CDE-3227-E19FD8C43895}"/>
              </a:ext>
            </a:extLst>
          </p:cNvPr>
          <p:cNvSpPr/>
          <p:nvPr/>
        </p:nvSpPr>
        <p:spPr>
          <a:xfrm>
            <a:off x="548943" y="2037115"/>
            <a:ext cx="187286" cy="131154"/>
          </a:xfrm>
          <a:prstGeom prst="cloud">
            <a:avLst/>
          </a:prstGeom>
          <a:solidFill>
            <a:schemeClr val="accent6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pic>
        <p:nvPicPr>
          <p:cNvPr id="9" name="Picture 8" descr="Cartoon of a person pointing&#10;&#10;Description automatically generated with low confidence">
            <a:extLst>
              <a:ext uri="{FF2B5EF4-FFF2-40B4-BE49-F238E27FC236}">
                <a16:creationId xmlns:a16="http://schemas.microsoft.com/office/drawing/2014/main" id="{EBB1EAB9-1190-3F62-1352-6B6EE8A952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1146" y="1868025"/>
            <a:ext cx="2741110" cy="3544318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0" name="Google Shape;1400;p70"/>
          <p:cNvSpPr txBox="1">
            <a:spLocks noGrp="1"/>
          </p:cNvSpPr>
          <p:nvPr>
            <p:ph type="title"/>
          </p:nvPr>
        </p:nvSpPr>
        <p:spPr>
          <a:xfrm>
            <a:off x="627699" y="85441"/>
            <a:ext cx="7704000" cy="573300"/>
          </a:xfrm>
          <a:prstGeom prst="rect">
            <a:avLst/>
          </a:prstGeom>
        </p:spPr>
        <p:txBody>
          <a:bodyPr spcFirstLastPara="1" wrap="square" lIns="91425" tIns="0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err="1"/>
              <a:t>Laidininkai</a:t>
            </a:r>
            <a:r>
              <a:rPr lang="en" dirty="0"/>
              <a:t> </a:t>
            </a:r>
            <a:r>
              <a:rPr lang="en" dirty="0" err="1"/>
              <a:t>ir</a:t>
            </a:r>
            <a:r>
              <a:rPr lang="en" dirty="0"/>
              <a:t> </a:t>
            </a:r>
            <a:r>
              <a:rPr lang="en" dirty="0" err="1"/>
              <a:t>izoliatoriai</a:t>
            </a:r>
            <a:endParaRPr dirty="0"/>
          </a:p>
        </p:txBody>
      </p:sp>
      <p:graphicFrame>
        <p:nvGraphicFramePr>
          <p:cNvPr id="1401" name="Google Shape;1401;p70"/>
          <p:cNvGraphicFramePr/>
          <p:nvPr>
            <p:extLst>
              <p:ext uri="{D42A27DB-BD31-4B8C-83A1-F6EECF244321}">
                <p14:modId xmlns:p14="http://schemas.microsoft.com/office/powerpoint/2010/main" val="1323553512"/>
              </p:ext>
            </p:extLst>
          </p:nvPr>
        </p:nvGraphicFramePr>
        <p:xfrm>
          <a:off x="627699" y="766895"/>
          <a:ext cx="7529302" cy="2925870"/>
        </p:xfrm>
        <a:graphic>
          <a:graphicData uri="http://schemas.openxmlformats.org/drawingml/2006/table">
            <a:tbl>
              <a:tblPr>
                <a:noFill/>
                <a:tableStyleId>{B1BD363D-8026-4A62-AF25-A85C9099750C}</a:tableStyleId>
              </a:tblPr>
              <a:tblGrid>
                <a:gridCol w="7559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048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6852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69254">
                <a:tc grid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 dirty="0" err="1">
                          <a:solidFill>
                            <a:schemeClr val="dk1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Laidininkai</a:t>
                      </a:r>
                      <a:endParaRPr sz="2400" dirty="0">
                        <a:solidFill>
                          <a:schemeClr val="dk1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 dirty="0" err="1">
                          <a:solidFill>
                            <a:schemeClr val="dk1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Izoliatoriai</a:t>
                      </a:r>
                      <a:endParaRPr sz="2400" dirty="0">
                        <a:solidFill>
                          <a:schemeClr val="dk1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8899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aleway ExtraBold"/>
                          <a:ea typeface="Raleway ExtraBold"/>
                          <a:cs typeface="Raleway ExtraBold"/>
                          <a:sym typeface="Raleway ExtraBold"/>
                        </a:rPr>
                        <a:t>1</a:t>
                      </a:r>
                      <a:endParaRPr>
                        <a:solidFill>
                          <a:schemeClr val="dk1"/>
                        </a:solidFill>
                        <a:latin typeface="Raleway ExtraBold"/>
                        <a:ea typeface="Raleway ExtraBold"/>
                        <a:cs typeface="Raleway ExtraBold"/>
                        <a:sym typeface="Raleway Extra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dirty="0" err="1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Metalai</a:t>
                      </a:r>
                      <a:endParaRPr sz="1200" dirty="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dirty="0" err="1">
                          <a:solidFill>
                            <a:schemeClr val="dk1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Guma</a:t>
                      </a:r>
                      <a:endParaRPr sz="1200" dirty="0">
                        <a:solidFill>
                          <a:schemeClr val="dk1"/>
                        </a:solidFill>
                        <a:latin typeface="Open Sans SemiBold"/>
                        <a:ea typeface="Open Sans SemiBold"/>
                        <a:cs typeface="Open Sans SemiBold"/>
                        <a:sym typeface="Open Sans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8899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aleway ExtraBold"/>
                          <a:ea typeface="Raleway ExtraBold"/>
                          <a:cs typeface="Raleway ExtraBold"/>
                          <a:sym typeface="Raleway ExtraBold"/>
                        </a:rPr>
                        <a:t>2</a:t>
                      </a:r>
                      <a:endParaRPr>
                        <a:solidFill>
                          <a:schemeClr val="dk1"/>
                        </a:solidFill>
                        <a:latin typeface="Raleway ExtraBold"/>
                        <a:ea typeface="Raleway ExtraBold"/>
                        <a:cs typeface="Raleway ExtraBold"/>
                        <a:sym typeface="Raleway Extra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dirty="0" err="1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Grafitas</a:t>
                      </a:r>
                      <a:endParaRPr sz="1200" dirty="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dirty="0" err="1">
                          <a:solidFill>
                            <a:schemeClr val="dk1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Stiklas</a:t>
                      </a:r>
                      <a:endParaRPr sz="1200" dirty="0">
                        <a:solidFill>
                          <a:schemeClr val="dk1"/>
                        </a:solidFill>
                        <a:latin typeface="Open Sans SemiBold"/>
                        <a:ea typeface="Open Sans SemiBold"/>
                        <a:cs typeface="Open Sans SemiBold"/>
                        <a:sym typeface="Open Sans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8899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aleway ExtraBold"/>
                          <a:ea typeface="Raleway ExtraBold"/>
                          <a:cs typeface="Raleway ExtraBold"/>
                          <a:sym typeface="Raleway ExtraBold"/>
                        </a:rPr>
                        <a:t>3</a:t>
                      </a:r>
                      <a:endParaRPr>
                        <a:solidFill>
                          <a:schemeClr val="dk1"/>
                        </a:solidFill>
                        <a:latin typeface="Raleway ExtraBold"/>
                        <a:ea typeface="Raleway ExtraBold"/>
                        <a:cs typeface="Raleway ExtraBold"/>
                        <a:sym typeface="Raleway Extra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dirty="0" err="1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Druskų</a:t>
                      </a:r>
                      <a:r>
                        <a:rPr lang="en" sz="1200" dirty="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" sz="1200" dirty="0" err="1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ir</a:t>
                      </a:r>
                      <a:r>
                        <a:rPr lang="en" sz="1200" dirty="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" sz="1200" dirty="0" err="1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rugščių</a:t>
                      </a:r>
                      <a:r>
                        <a:rPr lang="en" sz="1200" dirty="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" sz="1200" dirty="0" err="1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tepalai</a:t>
                      </a:r>
                      <a:endParaRPr sz="1200" dirty="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dirty="0" err="1">
                          <a:solidFill>
                            <a:schemeClr val="dk1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Distiliuotas</a:t>
                      </a:r>
                      <a:r>
                        <a:rPr lang="en" sz="1200" dirty="0">
                          <a:solidFill>
                            <a:schemeClr val="dk1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 </a:t>
                      </a:r>
                      <a:r>
                        <a:rPr lang="en" sz="1200" dirty="0" err="1">
                          <a:solidFill>
                            <a:schemeClr val="dk1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vanduo</a:t>
                      </a:r>
                      <a:endParaRPr sz="1200" dirty="0">
                        <a:solidFill>
                          <a:schemeClr val="dk1"/>
                        </a:solidFill>
                        <a:latin typeface="Open Sans SemiBold"/>
                        <a:ea typeface="Open Sans SemiBold"/>
                        <a:cs typeface="Open Sans SemiBold"/>
                        <a:sym typeface="Open Sans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8899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aleway ExtraBold"/>
                          <a:ea typeface="Raleway ExtraBold"/>
                          <a:cs typeface="Raleway ExtraBold"/>
                          <a:sym typeface="Raleway ExtraBold"/>
                        </a:rPr>
                        <a:t>4</a:t>
                      </a:r>
                      <a:endParaRPr>
                        <a:solidFill>
                          <a:schemeClr val="dk1"/>
                        </a:solidFill>
                        <a:latin typeface="Raleway ExtraBold"/>
                        <a:ea typeface="Raleway ExtraBold"/>
                        <a:cs typeface="Raleway ExtraBold"/>
                        <a:sym typeface="Raleway Extra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dirty="0" err="1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Žmonės</a:t>
                      </a:r>
                      <a:endParaRPr sz="1200" dirty="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dirty="0" err="1">
                          <a:solidFill>
                            <a:schemeClr val="dk1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Plastikas</a:t>
                      </a:r>
                      <a:endParaRPr sz="1200" dirty="0">
                        <a:solidFill>
                          <a:schemeClr val="dk1"/>
                        </a:solidFill>
                        <a:latin typeface="Open Sans SemiBold"/>
                        <a:ea typeface="Open Sans SemiBold"/>
                        <a:cs typeface="Open Sans SemiBold"/>
                        <a:sym typeface="Open Sans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8899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aleway ExtraBold"/>
                          <a:ea typeface="Raleway ExtraBold"/>
                          <a:cs typeface="Raleway ExtraBold"/>
                          <a:sym typeface="Raleway ExtraBold"/>
                        </a:rPr>
                        <a:t>5</a:t>
                      </a:r>
                      <a:endParaRPr>
                        <a:solidFill>
                          <a:schemeClr val="dk1"/>
                        </a:solidFill>
                        <a:latin typeface="Raleway ExtraBold"/>
                        <a:ea typeface="Raleway ExtraBold"/>
                        <a:cs typeface="Raleway ExtraBold"/>
                        <a:sym typeface="Raleway Extra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dirty="0" err="1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Vanduo</a:t>
                      </a:r>
                      <a:endParaRPr sz="1200" dirty="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dirty="0">
                          <a:solidFill>
                            <a:schemeClr val="dk1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Molis</a:t>
                      </a:r>
                      <a:endParaRPr sz="1200" dirty="0">
                        <a:solidFill>
                          <a:schemeClr val="dk1"/>
                        </a:solidFill>
                        <a:latin typeface="Open Sans SemiBold"/>
                        <a:ea typeface="Open Sans SemiBold"/>
                        <a:cs typeface="Open Sans SemiBold"/>
                        <a:sym typeface="Open Sans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8899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aleway ExtraBold"/>
                          <a:ea typeface="Raleway ExtraBold"/>
                          <a:cs typeface="Raleway ExtraBold"/>
                          <a:sym typeface="Raleway ExtraBold"/>
                        </a:rPr>
                        <a:t>6</a:t>
                      </a:r>
                      <a:endParaRPr>
                        <a:solidFill>
                          <a:schemeClr val="dk1"/>
                        </a:solidFill>
                        <a:latin typeface="Raleway ExtraBold"/>
                        <a:ea typeface="Raleway ExtraBold"/>
                        <a:cs typeface="Raleway ExtraBold"/>
                        <a:sym typeface="Raleway Extra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t-LT" sz="1200" dirty="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Betonas</a:t>
                      </a:r>
                      <a:endParaRPr sz="1200" dirty="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t-LT" sz="1200" dirty="0">
                          <a:solidFill>
                            <a:schemeClr val="dk1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Aliejus</a:t>
                      </a:r>
                      <a:endParaRPr sz="1200" dirty="0">
                        <a:solidFill>
                          <a:schemeClr val="dk1"/>
                        </a:solidFill>
                        <a:latin typeface="Open Sans SemiBold"/>
                        <a:ea typeface="Open Sans SemiBold"/>
                        <a:cs typeface="Open Sans SemiBold"/>
                        <a:sym typeface="Open Sans SemiBold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F9B4E9DB-123D-F5C4-D5C8-BCED3FC911A8}"/>
              </a:ext>
            </a:extLst>
          </p:cNvPr>
          <p:cNvSpPr txBox="1"/>
          <p:nvPr/>
        </p:nvSpPr>
        <p:spPr>
          <a:xfrm>
            <a:off x="627699" y="3800920"/>
            <a:ext cx="7621567" cy="1169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LT" dirty="0"/>
              <a:t>Laidininkai – Medžiagos lengvai praleidžiančios elektros srovę. Jose yra daug laisvų elektringųjų dalelių.</a:t>
            </a:r>
          </a:p>
          <a:p>
            <a:endParaRPr lang="en-LT" dirty="0"/>
          </a:p>
          <a:p>
            <a:r>
              <a:rPr lang="en-LT" dirty="0"/>
              <a:t>Izoliatoriai – Medžiagos, kurios nepraleidžia elektros srovės. Jose nėra laivų elektringųjų dalelių, nes elektronus stipriai laiko atomų branduoliai.</a:t>
            </a:r>
          </a:p>
        </p:txBody>
      </p:sp>
      <p:sp>
        <p:nvSpPr>
          <p:cNvPr id="3" name="Left Arrow 2">
            <a:hlinkClick r:id="rId3" action="ppaction://hlinksldjump"/>
            <a:extLst>
              <a:ext uri="{FF2B5EF4-FFF2-40B4-BE49-F238E27FC236}">
                <a16:creationId xmlns:a16="http://schemas.microsoft.com/office/drawing/2014/main" id="{4BFD10C4-2EAD-65A6-6123-942512CCDCE3}"/>
              </a:ext>
            </a:extLst>
          </p:cNvPr>
          <p:cNvSpPr/>
          <p:nvPr/>
        </p:nvSpPr>
        <p:spPr>
          <a:xfrm>
            <a:off x="65269" y="123080"/>
            <a:ext cx="1494064" cy="498022"/>
          </a:xfrm>
          <a:prstGeom prst="lef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6A34EF6-C586-C606-1771-E0F35B08042A}"/>
              </a:ext>
            </a:extLst>
          </p:cNvPr>
          <p:cNvSpPr txBox="1"/>
          <p:nvPr/>
        </p:nvSpPr>
        <p:spPr>
          <a:xfrm>
            <a:off x="553327" y="213514"/>
            <a:ext cx="12817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LT" dirty="0">
                <a:solidFill>
                  <a:schemeClr val="bg1"/>
                </a:solidFill>
              </a:rPr>
              <a:t>Grįžti atgal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0" name="Google Shape;1640;p78"/>
          <p:cNvSpPr/>
          <p:nvPr/>
        </p:nvSpPr>
        <p:spPr>
          <a:xfrm>
            <a:off x="0" y="-13200"/>
            <a:ext cx="3229200" cy="43281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1" name="Google Shape;1641;p78"/>
          <p:cNvSpPr/>
          <p:nvPr/>
        </p:nvSpPr>
        <p:spPr>
          <a:xfrm flipH="1">
            <a:off x="2705" y="4314888"/>
            <a:ext cx="3229200" cy="841800"/>
          </a:xfrm>
          <a:prstGeom prst="rect">
            <a:avLst/>
          </a:pr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2" name="Google Shape;1642;p78"/>
          <p:cNvSpPr/>
          <p:nvPr/>
        </p:nvSpPr>
        <p:spPr>
          <a:xfrm>
            <a:off x="6423273" y="611206"/>
            <a:ext cx="1792800" cy="1792800"/>
          </a:xfrm>
          <a:prstGeom prst="roundRect">
            <a:avLst>
              <a:gd name="adj" fmla="val 31579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3" name="Google Shape;1643;p78"/>
          <p:cNvSpPr txBox="1">
            <a:spLocks noGrp="1"/>
          </p:cNvSpPr>
          <p:nvPr>
            <p:ph type="title"/>
          </p:nvPr>
        </p:nvSpPr>
        <p:spPr>
          <a:xfrm>
            <a:off x="3359495" y="2532971"/>
            <a:ext cx="5247493" cy="142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err="1">
                <a:latin typeface="Raleway ExtraBold"/>
                <a:ea typeface="Raleway ExtraBold"/>
                <a:cs typeface="Raleway ExtraBold"/>
                <a:sym typeface="Raleway ExtraBold"/>
              </a:rPr>
              <a:t>Elektros</a:t>
            </a:r>
            <a:r>
              <a:rPr lang="en" dirty="0">
                <a:latin typeface="Raleway ExtraBold"/>
                <a:ea typeface="Raleway ExtraBold"/>
                <a:cs typeface="Raleway ExtraBold"/>
                <a:sym typeface="Raleway ExtraBold"/>
              </a:rPr>
              <a:t> </a:t>
            </a:r>
            <a:r>
              <a:rPr lang="en" dirty="0" err="1">
                <a:latin typeface="Raleway ExtraBold"/>
                <a:ea typeface="Raleway ExtraBold"/>
                <a:cs typeface="Raleway ExtraBold"/>
                <a:sym typeface="Raleway ExtraBold"/>
              </a:rPr>
              <a:t>energija</a:t>
            </a:r>
            <a:endParaRPr dirty="0"/>
          </a:p>
        </p:txBody>
      </p:sp>
      <p:sp>
        <p:nvSpPr>
          <p:cNvPr id="1644" name="Google Shape;1644;p78"/>
          <p:cNvSpPr txBox="1">
            <a:spLocks noGrp="1"/>
          </p:cNvSpPr>
          <p:nvPr>
            <p:ph type="title" idx="2"/>
          </p:nvPr>
        </p:nvSpPr>
        <p:spPr>
          <a:xfrm>
            <a:off x="6284223" y="639775"/>
            <a:ext cx="2070900" cy="144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04</a:t>
            </a:r>
            <a:endParaRPr/>
          </a:p>
        </p:txBody>
      </p:sp>
      <p:sp>
        <p:nvSpPr>
          <p:cNvPr id="1645" name="Google Shape;1645;p78"/>
          <p:cNvSpPr txBox="1">
            <a:spLocks noGrp="1"/>
          </p:cNvSpPr>
          <p:nvPr>
            <p:ph type="subTitle" idx="1"/>
          </p:nvPr>
        </p:nvSpPr>
        <p:spPr>
          <a:xfrm>
            <a:off x="3802708" y="3274342"/>
            <a:ext cx="4462200" cy="43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lt-LT" sz="14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Elektros srovės poveikiai.</a:t>
            </a:r>
          </a:p>
        </p:txBody>
      </p:sp>
      <p:grpSp>
        <p:nvGrpSpPr>
          <p:cNvPr id="1646" name="Google Shape;1646;p78"/>
          <p:cNvGrpSpPr/>
          <p:nvPr/>
        </p:nvGrpSpPr>
        <p:grpSpPr>
          <a:xfrm>
            <a:off x="843217" y="4508416"/>
            <a:ext cx="1548175" cy="454743"/>
            <a:chOff x="715088" y="4521623"/>
            <a:chExt cx="1548175" cy="454743"/>
          </a:xfrm>
        </p:grpSpPr>
        <p:sp>
          <p:nvSpPr>
            <p:cNvPr id="1647" name="Google Shape;1647;p78"/>
            <p:cNvSpPr/>
            <p:nvPr/>
          </p:nvSpPr>
          <p:spPr>
            <a:xfrm>
              <a:off x="1375490" y="4521623"/>
              <a:ext cx="887773" cy="454743"/>
            </a:xfrm>
            <a:custGeom>
              <a:avLst/>
              <a:gdLst/>
              <a:ahLst/>
              <a:cxnLst/>
              <a:rect l="l" t="t" r="r" b="b"/>
              <a:pathLst>
                <a:path w="20863" h="10686" extrusionOk="0">
                  <a:moveTo>
                    <a:pt x="5343" y="1"/>
                  </a:moveTo>
                  <a:cubicBezTo>
                    <a:pt x="2383" y="1"/>
                    <a:pt x="0" y="2383"/>
                    <a:pt x="0" y="5343"/>
                  </a:cubicBezTo>
                  <a:cubicBezTo>
                    <a:pt x="0" y="8303"/>
                    <a:pt x="2383" y="10686"/>
                    <a:pt x="5343" y="10686"/>
                  </a:cubicBezTo>
                  <a:lnTo>
                    <a:pt x="15519" y="10686"/>
                  </a:lnTo>
                  <a:cubicBezTo>
                    <a:pt x="18479" y="10686"/>
                    <a:pt x="20862" y="8303"/>
                    <a:pt x="20862" y="5343"/>
                  </a:cubicBezTo>
                  <a:cubicBezTo>
                    <a:pt x="20862" y="2383"/>
                    <a:pt x="18479" y="1"/>
                    <a:pt x="15519" y="1"/>
                  </a:cubicBezTo>
                  <a:close/>
                </a:path>
              </a:pathLst>
            </a:custGeom>
            <a:solidFill>
              <a:schemeClr val="lt1"/>
            </a:solidFill>
            <a:ln w="13875" cap="flat" cmpd="sng">
              <a:solidFill>
                <a:schemeClr val="dk1"/>
              </a:solidFill>
              <a:prstDash val="solid"/>
              <a:miter lim="111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8" name="Google Shape;1648;p78"/>
            <p:cNvSpPr/>
            <p:nvPr/>
          </p:nvSpPr>
          <p:spPr>
            <a:xfrm>
              <a:off x="1855078" y="4572646"/>
              <a:ext cx="352718" cy="352696"/>
            </a:xfrm>
            <a:custGeom>
              <a:avLst/>
              <a:gdLst/>
              <a:ahLst/>
              <a:cxnLst/>
              <a:rect l="l" t="t" r="r" b="b"/>
              <a:pathLst>
                <a:path w="8289" h="8288" extrusionOk="0">
                  <a:moveTo>
                    <a:pt x="4145" y="1"/>
                  </a:moveTo>
                  <a:cubicBezTo>
                    <a:pt x="1856" y="1"/>
                    <a:pt x="0" y="1856"/>
                    <a:pt x="0" y="4144"/>
                  </a:cubicBezTo>
                  <a:cubicBezTo>
                    <a:pt x="0" y="6432"/>
                    <a:pt x="1856" y="8288"/>
                    <a:pt x="4145" y="8288"/>
                  </a:cubicBezTo>
                  <a:cubicBezTo>
                    <a:pt x="6433" y="8288"/>
                    <a:pt x="8289" y="6432"/>
                    <a:pt x="8289" y="4144"/>
                  </a:cubicBezTo>
                  <a:cubicBezTo>
                    <a:pt x="8289" y="1856"/>
                    <a:pt x="6433" y="1"/>
                    <a:pt x="414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9" name="Google Shape;1649;p78"/>
            <p:cNvSpPr/>
            <p:nvPr/>
          </p:nvSpPr>
          <p:spPr>
            <a:xfrm>
              <a:off x="715088" y="4705672"/>
              <a:ext cx="86679" cy="86685"/>
            </a:xfrm>
            <a:custGeom>
              <a:avLst/>
              <a:gdLst/>
              <a:ahLst/>
              <a:cxnLst/>
              <a:rect l="l" t="t" r="r" b="b"/>
              <a:pathLst>
                <a:path w="2037" h="2037" extrusionOk="0">
                  <a:moveTo>
                    <a:pt x="1019" y="0"/>
                  </a:moveTo>
                  <a:cubicBezTo>
                    <a:pt x="456" y="0"/>
                    <a:pt x="1" y="456"/>
                    <a:pt x="1" y="1018"/>
                  </a:cubicBezTo>
                  <a:cubicBezTo>
                    <a:pt x="1" y="1580"/>
                    <a:pt x="456" y="2036"/>
                    <a:pt x="1019" y="2036"/>
                  </a:cubicBezTo>
                  <a:cubicBezTo>
                    <a:pt x="1581" y="2036"/>
                    <a:pt x="2036" y="1580"/>
                    <a:pt x="2036" y="1018"/>
                  </a:cubicBezTo>
                  <a:cubicBezTo>
                    <a:pt x="2036" y="456"/>
                    <a:pt x="1581" y="0"/>
                    <a:pt x="1019" y="0"/>
                  </a:cubicBezTo>
                  <a:close/>
                </a:path>
              </a:pathLst>
            </a:custGeom>
            <a:solidFill>
              <a:schemeClr val="dk1"/>
            </a:solidFill>
            <a:ln w="13875" cap="flat" cmpd="sng">
              <a:solidFill>
                <a:schemeClr val="dk1"/>
              </a:solidFill>
              <a:prstDash val="solid"/>
              <a:miter lim="111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0" name="Google Shape;1650;p78"/>
            <p:cNvSpPr/>
            <p:nvPr/>
          </p:nvSpPr>
          <p:spPr>
            <a:xfrm>
              <a:off x="931647" y="4705672"/>
              <a:ext cx="86637" cy="86685"/>
            </a:xfrm>
            <a:custGeom>
              <a:avLst/>
              <a:gdLst/>
              <a:ahLst/>
              <a:cxnLst/>
              <a:rect l="l" t="t" r="r" b="b"/>
              <a:pathLst>
                <a:path w="2036" h="2037" extrusionOk="0">
                  <a:moveTo>
                    <a:pt x="1018" y="0"/>
                  </a:moveTo>
                  <a:cubicBezTo>
                    <a:pt x="455" y="0"/>
                    <a:pt x="0" y="456"/>
                    <a:pt x="0" y="1018"/>
                  </a:cubicBezTo>
                  <a:cubicBezTo>
                    <a:pt x="0" y="1580"/>
                    <a:pt x="455" y="2036"/>
                    <a:pt x="1018" y="2036"/>
                  </a:cubicBezTo>
                  <a:cubicBezTo>
                    <a:pt x="1580" y="2036"/>
                    <a:pt x="2035" y="1580"/>
                    <a:pt x="2035" y="1018"/>
                  </a:cubicBezTo>
                  <a:cubicBezTo>
                    <a:pt x="2035" y="456"/>
                    <a:pt x="1580" y="0"/>
                    <a:pt x="1018" y="0"/>
                  </a:cubicBezTo>
                  <a:close/>
                </a:path>
              </a:pathLst>
            </a:custGeom>
            <a:solidFill>
              <a:schemeClr val="dk1"/>
            </a:solidFill>
            <a:ln w="13875" cap="flat" cmpd="sng">
              <a:solidFill>
                <a:schemeClr val="dk1"/>
              </a:solidFill>
              <a:prstDash val="solid"/>
              <a:miter lim="111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1" name="Google Shape;1651;p78"/>
            <p:cNvSpPr/>
            <p:nvPr/>
          </p:nvSpPr>
          <p:spPr>
            <a:xfrm>
              <a:off x="1148164" y="4705672"/>
              <a:ext cx="86637" cy="86685"/>
            </a:xfrm>
            <a:custGeom>
              <a:avLst/>
              <a:gdLst/>
              <a:ahLst/>
              <a:cxnLst/>
              <a:rect l="l" t="t" r="r" b="b"/>
              <a:pathLst>
                <a:path w="2036" h="2037" extrusionOk="0">
                  <a:moveTo>
                    <a:pt x="1018" y="0"/>
                  </a:moveTo>
                  <a:cubicBezTo>
                    <a:pt x="456" y="0"/>
                    <a:pt x="1" y="456"/>
                    <a:pt x="1" y="1018"/>
                  </a:cubicBezTo>
                  <a:cubicBezTo>
                    <a:pt x="1" y="1580"/>
                    <a:pt x="456" y="2036"/>
                    <a:pt x="1018" y="2036"/>
                  </a:cubicBezTo>
                  <a:cubicBezTo>
                    <a:pt x="1581" y="2036"/>
                    <a:pt x="2036" y="1580"/>
                    <a:pt x="2036" y="1018"/>
                  </a:cubicBezTo>
                  <a:cubicBezTo>
                    <a:pt x="2036" y="456"/>
                    <a:pt x="1581" y="0"/>
                    <a:pt x="1018" y="0"/>
                  </a:cubicBezTo>
                  <a:close/>
                </a:path>
              </a:pathLst>
            </a:custGeom>
            <a:solidFill>
              <a:schemeClr val="dk1"/>
            </a:solidFill>
            <a:ln w="13875" cap="flat" cmpd="sng">
              <a:solidFill>
                <a:schemeClr val="dk1"/>
              </a:solidFill>
              <a:prstDash val="solid"/>
              <a:miter lim="111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52" name="Google Shape;1652;p78"/>
          <p:cNvGrpSpPr/>
          <p:nvPr/>
        </p:nvGrpSpPr>
        <p:grpSpPr>
          <a:xfrm>
            <a:off x="679228" y="466972"/>
            <a:ext cx="1870728" cy="3367742"/>
            <a:chOff x="6679763" y="256500"/>
            <a:chExt cx="1699272" cy="3059081"/>
          </a:xfrm>
        </p:grpSpPr>
        <p:sp>
          <p:nvSpPr>
            <p:cNvPr id="1653" name="Google Shape;1653;p78"/>
            <p:cNvSpPr/>
            <p:nvPr/>
          </p:nvSpPr>
          <p:spPr>
            <a:xfrm>
              <a:off x="6958622" y="526493"/>
              <a:ext cx="1141493" cy="2510824"/>
            </a:xfrm>
            <a:custGeom>
              <a:avLst/>
              <a:gdLst/>
              <a:ahLst/>
              <a:cxnLst/>
              <a:rect l="l" t="t" r="r" b="b"/>
              <a:pathLst>
                <a:path w="25747" h="56633" extrusionOk="0">
                  <a:moveTo>
                    <a:pt x="12875" y="1"/>
                  </a:moveTo>
                  <a:cubicBezTo>
                    <a:pt x="5764" y="1"/>
                    <a:pt x="1" y="6424"/>
                    <a:pt x="1" y="14347"/>
                  </a:cubicBezTo>
                  <a:cubicBezTo>
                    <a:pt x="1" y="21142"/>
                    <a:pt x="4241" y="26835"/>
                    <a:pt x="9935" y="28316"/>
                  </a:cubicBezTo>
                  <a:cubicBezTo>
                    <a:pt x="4241" y="29798"/>
                    <a:pt x="1" y="35489"/>
                    <a:pt x="1" y="42286"/>
                  </a:cubicBezTo>
                  <a:cubicBezTo>
                    <a:pt x="1" y="50209"/>
                    <a:pt x="5764" y="56632"/>
                    <a:pt x="12875" y="56632"/>
                  </a:cubicBezTo>
                  <a:cubicBezTo>
                    <a:pt x="19984" y="56632"/>
                    <a:pt x="25747" y="50209"/>
                    <a:pt x="25747" y="42286"/>
                  </a:cubicBezTo>
                  <a:cubicBezTo>
                    <a:pt x="25747" y="35489"/>
                    <a:pt x="21507" y="29798"/>
                    <a:pt x="15813" y="28316"/>
                  </a:cubicBezTo>
                  <a:cubicBezTo>
                    <a:pt x="21507" y="26835"/>
                    <a:pt x="25747" y="21142"/>
                    <a:pt x="25747" y="14347"/>
                  </a:cubicBezTo>
                  <a:cubicBezTo>
                    <a:pt x="25747" y="6424"/>
                    <a:pt x="19984" y="1"/>
                    <a:pt x="1287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4" name="Google Shape;1654;p78"/>
            <p:cNvSpPr/>
            <p:nvPr/>
          </p:nvSpPr>
          <p:spPr>
            <a:xfrm>
              <a:off x="6861309" y="391984"/>
              <a:ext cx="194631" cy="194631"/>
            </a:xfrm>
            <a:custGeom>
              <a:avLst/>
              <a:gdLst/>
              <a:ahLst/>
              <a:cxnLst/>
              <a:rect l="l" t="t" r="r" b="b"/>
              <a:pathLst>
                <a:path w="4390" h="4390" extrusionOk="0">
                  <a:moveTo>
                    <a:pt x="2196" y="0"/>
                  </a:moveTo>
                  <a:cubicBezTo>
                    <a:pt x="984" y="0"/>
                    <a:pt x="1" y="983"/>
                    <a:pt x="1" y="2195"/>
                  </a:cubicBezTo>
                  <a:cubicBezTo>
                    <a:pt x="1" y="3407"/>
                    <a:pt x="984" y="4389"/>
                    <a:pt x="2196" y="4389"/>
                  </a:cubicBezTo>
                  <a:cubicBezTo>
                    <a:pt x="3407" y="4389"/>
                    <a:pt x="4390" y="3407"/>
                    <a:pt x="4390" y="2195"/>
                  </a:cubicBezTo>
                  <a:cubicBezTo>
                    <a:pt x="4390" y="983"/>
                    <a:pt x="3407" y="0"/>
                    <a:pt x="21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5" name="Google Shape;1655;p78"/>
            <p:cNvSpPr/>
            <p:nvPr/>
          </p:nvSpPr>
          <p:spPr>
            <a:xfrm>
              <a:off x="6861309" y="2985510"/>
              <a:ext cx="194631" cy="194586"/>
            </a:xfrm>
            <a:custGeom>
              <a:avLst/>
              <a:gdLst/>
              <a:ahLst/>
              <a:cxnLst/>
              <a:rect l="l" t="t" r="r" b="b"/>
              <a:pathLst>
                <a:path w="4390" h="4389" extrusionOk="0">
                  <a:moveTo>
                    <a:pt x="2196" y="0"/>
                  </a:moveTo>
                  <a:cubicBezTo>
                    <a:pt x="984" y="0"/>
                    <a:pt x="1" y="982"/>
                    <a:pt x="1" y="2194"/>
                  </a:cubicBezTo>
                  <a:cubicBezTo>
                    <a:pt x="1" y="3407"/>
                    <a:pt x="984" y="4388"/>
                    <a:pt x="2196" y="4388"/>
                  </a:cubicBezTo>
                  <a:cubicBezTo>
                    <a:pt x="3407" y="4388"/>
                    <a:pt x="4390" y="3407"/>
                    <a:pt x="4390" y="2194"/>
                  </a:cubicBezTo>
                  <a:cubicBezTo>
                    <a:pt x="4390" y="982"/>
                    <a:pt x="3407" y="0"/>
                    <a:pt x="21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6" name="Google Shape;1656;p78"/>
            <p:cNvSpPr/>
            <p:nvPr/>
          </p:nvSpPr>
          <p:spPr>
            <a:xfrm>
              <a:off x="6928697" y="489297"/>
              <a:ext cx="59852" cy="2585218"/>
            </a:xfrm>
            <a:custGeom>
              <a:avLst/>
              <a:gdLst/>
              <a:ahLst/>
              <a:cxnLst/>
              <a:rect l="l" t="t" r="r" b="b"/>
              <a:pathLst>
                <a:path w="1350" h="58311" extrusionOk="0">
                  <a:moveTo>
                    <a:pt x="1" y="0"/>
                  </a:moveTo>
                  <a:lnTo>
                    <a:pt x="1" y="58311"/>
                  </a:lnTo>
                  <a:lnTo>
                    <a:pt x="1350" y="58311"/>
                  </a:lnTo>
                  <a:lnTo>
                    <a:pt x="135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7" name="Google Shape;1657;p78"/>
            <p:cNvSpPr/>
            <p:nvPr/>
          </p:nvSpPr>
          <p:spPr>
            <a:xfrm>
              <a:off x="7152449" y="416279"/>
              <a:ext cx="753872" cy="170335"/>
            </a:xfrm>
            <a:custGeom>
              <a:avLst/>
              <a:gdLst/>
              <a:ahLst/>
              <a:cxnLst/>
              <a:rect l="l" t="t" r="r" b="b"/>
              <a:pathLst>
                <a:path w="17004" h="3842" extrusionOk="0">
                  <a:moveTo>
                    <a:pt x="0" y="1"/>
                  </a:moveTo>
                  <a:lnTo>
                    <a:pt x="0" y="3841"/>
                  </a:lnTo>
                  <a:lnTo>
                    <a:pt x="17004" y="3841"/>
                  </a:lnTo>
                  <a:lnTo>
                    <a:pt x="17004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8" name="Google Shape;1658;p78"/>
            <p:cNvSpPr/>
            <p:nvPr/>
          </p:nvSpPr>
          <p:spPr>
            <a:xfrm>
              <a:off x="6679763" y="256500"/>
              <a:ext cx="1699272" cy="214094"/>
            </a:xfrm>
            <a:custGeom>
              <a:avLst/>
              <a:gdLst/>
              <a:ahLst/>
              <a:cxnLst/>
              <a:rect l="l" t="t" r="r" b="b"/>
              <a:pathLst>
                <a:path w="38328" h="4829" extrusionOk="0">
                  <a:moveTo>
                    <a:pt x="0" y="1"/>
                  </a:moveTo>
                  <a:lnTo>
                    <a:pt x="2341" y="4828"/>
                  </a:lnTo>
                  <a:lnTo>
                    <a:pt x="35987" y="4828"/>
                  </a:lnTo>
                  <a:lnTo>
                    <a:pt x="3832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9" name="Google Shape;1659;p78"/>
            <p:cNvSpPr/>
            <p:nvPr/>
          </p:nvSpPr>
          <p:spPr>
            <a:xfrm>
              <a:off x="8002815" y="2985510"/>
              <a:ext cx="194586" cy="194586"/>
            </a:xfrm>
            <a:custGeom>
              <a:avLst/>
              <a:gdLst/>
              <a:ahLst/>
              <a:cxnLst/>
              <a:rect l="l" t="t" r="r" b="b"/>
              <a:pathLst>
                <a:path w="4389" h="4389" extrusionOk="0">
                  <a:moveTo>
                    <a:pt x="2194" y="0"/>
                  </a:moveTo>
                  <a:cubicBezTo>
                    <a:pt x="983" y="0"/>
                    <a:pt x="0" y="982"/>
                    <a:pt x="0" y="2194"/>
                  </a:cubicBezTo>
                  <a:cubicBezTo>
                    <a:pt x="0" y="3407"/>
                    <a:pt x="983" y="4388"/>
                    <a:pt x="2194" y="4388"/>
                  </a:cubicBezTo>
                  <a:cubicBezTo>
                    <a:pt x="3406" y="4388"/>
                    <a:pt x="4389" y="3407"/>
                    <a:pt x="4389" y="2194"/>
                  </a:cubicBezTo>
                  <a:cubicBezTo>
                    <a:pt x="4389" y="982"/>
                    <a:pt x="3406" y="0"/>
                    <a:pt x="21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0" name="Google Shape;1660;p78"/>
            <p:cNvSpPr/>
            <p:nvPr/>
          </p:nvSpPr>
          <p:spPr>
            <a:xfrm>
              <a:off x="8002815" y="409895"/>
              <a:ext cx="194586" cy="194631"/>
            </a:xfrm>
            <a:custGeom>
              <a:avLst/>
              <a:gdLst/>
              <a:ahLst/>
              <a:cxnLst/>
              <a:rect l="l" t="t" r="r" b="b"/>
              <a:pathLst>
                <a:path w="4389" h="4390" extrusionOk="0">
                  <a:moveTo>
                    <a:pt x="2194" y="0"/>
                  </a:moveTo>
                  <a:cubicBezTo>
                    <a:pt x="983" y="0"/>
                    <a:pt x="0" y="983"/>
                    <a:pt x="0" y="2194"/>
                  </a:cubicBezTo>
                  <a:cubicBezTo>
                    <a:pt x="0" y="3407"/>
                    <a:pt x="983" y="4389"/>
                    <a:pt x="2194" y="4389"/>
                  </a:cubicBezTo>
                  <a:cubicBezTo>
                    <a:pt x="3406" y="4389"/>
                    <a:pt x="4389" y="3407"/>
                    <a:pt x="4389" y="2194"/>
                  </a:cubicBezTo>
                  <a:cubicBezTo>
                    <a:pt x="4389" y="983"/>
                    <a:pt x="3406" y="0"/>
                    <a:pt x="21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1" name="Google Shape;1661;p78"/>
            <p:cNvSpPr/>
            <p:nvPr/>
          </p:nvSpPr>
          <p:spPr>
            <a:xfrm>
              <a:off x="8070203" y="497676"/>
              <a:ext cx="59852" cy="2585218"/>
            </a:xfrm>
            <a:custGeom>
              <a:avLst/>
              <a:gdLst/>
              <a:ahLst/>
              <a:cxnLst/>
              <a:rect l="l" t="t" r="r" b="b"/>
              <a:pathLst>
                <a:path w="1350" h="58311" extrusionOk="0">
                  <a:moveTo>
                    <a:pt x="0" y="0"/>
                  </a:moveTo>
                  <a:lnTo>
                    <a:pt x="0" y="58310"/>
                  </a:lnTo>
                  <a:lnTo>
                    <a:pt x="1349" y="58310"/>
                  </a:lnTo>
                  <a:lnTo>
                    <a:pt x="134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2" name="Google Shape;1662;p78"/>
            <p:cNvSpPr/>
            <p:nvPr/>
          </p:nvSpPr>
          <p:spPr>
            <a:xfrm>
              <a:off x="7152449" y="2985510"/>
              <a:ext cx="753872" cy="170291"/>
            </a:xfrm>
            <a:custGeom>
              <a:avLst/>
              <a:gdLst/>
              <a:ahLst/>
              <a:cxnLst/>
              <a:rect l="l" t="t" r="r" b="b"/>
              <a:pathLst>
                <a:path w="17004" h="3841" extrusionOk="0">
                  <a:moveTo>
                    <a:pt x="0" y="0"/>
                  </a:moveTo>
                  <a:lnTo>
                    <a:pt x="0" y="3841"/>
                  </a:lnTo>
                  <a:lnTo>
                    <a:pt x="17004" y="3841"/>
                  </a:lnTo>
                  <a:lnTo>
                    <a:pt x="1700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3" name="Google Shape;1663;p78"/>
            <p:cNvSpPr/>
            <p:nvPr/>
          </p:nvSpPr>
          <p:spPr>
            <a:xfrm>
              <a:off x="6679763" y="3101532"/>
              <a:ext cx="1699272" cy="214049"/>
            </a:xfrm>
            <a:custGeom>
              <a:avLst/>
              <a:gdLst/>
              <a:ahLst/>
              <a:cxnLst/>
              <a:rect l="l" t="t" r="r" b="b"/>
              <a:pathLst>
                <a:path w="38328" h="4828" extrusionOk="0">
                  <a:moveTo>
                    <a:pt x="2341" y="0"/>
                  </a:moveTo>
                  <a:lnTo>
                    <a:pt x="0" y="4828"/>
                  </a:lnTo>
                  <a:lnTo>
                    <a:pt x="38328" y="4828"/>
                  </a:lnTo>
                  <a:lnTo>
                    <a:pt x="3598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4" name="Google Shape;1664;p78"/>
            <p:cNvSpPr/>
            <p:nvPr/>
          </p:nvSpPr>
          <p:spPr>
            <a:xfrm>
              <a:off x="7495105" y="2737463"/>
              <a:ext cx="68542" cy="247966"/>
            </a:xfrm>
            <a:custGeom>
              <a:avLst/>
              <a:gdLst/>
              <a:ahLst/>
              <a:cxnLst/>
              <a:rect l="l" t="t" r="r" b="b"/>
              <a:pathLst>
                <a:path w="1546" h="5593" extrusionOk="0">
                  <a:moveTo>
                    <a:pt x="1" y="1"/>
                  </a:moveTo>
                  <a:lnTo>
                    <a:pt x="1" y="5592"/>
                  </a:lnTo>
                  <a:lnTo>
                    <a:pt x="1545" y="5592"/>
                  </a:lnTo>
                  <a:lnTo>
                    <a:pt x="154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5" name="Google Shape;1665;p78"/>
            <p:cNvSpPr/>
            <p:nvPr/>
          </p:nvSpPr>
          <p:spPr>
            <a:xfrm>
              <a:off x="7430422" y="2441490"/>
              <a:ext cx="197911" cy="441399"/>
            </a:xfrm>
            <a:custGeom>
              <a:avLst/>
              <a:gdLst/>
              <a:ahLst/>
              <a:cxnLst/>
              <a:rect l="l" t="t" r="r" b="b"/>
              <a:pathLst>
                <a:path w="4464" h="9956" extrusionOk="0">
                  <a:moveTo>
                    <a:pt x="1506" y="1"/>
                  </a:moveTo>
                  <a:cubicBezTo>
                    <a:pt x="676" y="1"/>
                    <a:pt x="1" y="675"/>
                    <a:pt x="1" y="1506"/>
                  </a:cubicBezTo>
                  <a:lnTo>
                    <a:pt x="1" y="8450"/>
                  </a:lnTo>
                  <a:cubicBezTo>
                    <a:pt x="1" y="9280"/>
                    <a:pt x="676" y="9955"/>
                    <a:pt x="1506" y="9955"/>
                  </a:cubicBezTo>
                  <a:lnTo>
                    <a:pt x="2958" y="9955"/>
                  </a:lnTo>
                  <a:cubicBezTo>
                    <a:pt x="3788" y="9955"/>
                    <a:pt x="4463" y="9280"/>
                    <a:pt x="4463" y="8450"/>
                  </a:cubicBezTo>
                  <a:lnTo>
                    <a:pt x="4463" y="1506"/>
                  </a:lnTo>
                  <a:cubicBezTo>
                    <a:pt x="4463" y="675"/>
                    <a:pt x="3788" y="1"/>
                    <a:pt x="29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6" name="Google Shape;1666;p78"/>
            <p:cNvSpPr/>
            <p:nvPr/>
          </p:nvSpPr>
          <p:spPr>
            <a:xfrm>
              <a:off x="7376955" y="1970533"/>
              <a:ext cx="107025" cy="505995"/>
            </a:xfrm>
            <a:custGeom>
              <a:avLst/>
              <a:gdLst/>
              <a:ahLst/>
              <a:cxnLst/>
              <a:rect l="l" t="t" r="r" b="b"/>
              <a:pathLst>
                <a:path w="2414" h="11413" extrusionOk="0">
                  <a:moveTo>
                    <a:pt x="1207" y="1"/>
                  </a:moveTo>
                  <a:cubicBezTo>
                    <a:pt x="541" y="1"/>
                    <a:pt x="0" y="541"/>
                    <a:pt x="0" y="1208"/>
                  </a:cubicBezTo>
                  <a:lnTo>
                    <a:pt x="0" y="10205"/>
                  </a:lnTo>
                  <a:cubicBezTo>
                    <a:pt x="0" y="10871"/>
                    <a:pt x="541" y="11412"/>
                    <a:pt x="1207" y="11412"/>
                  </a:cubicBezTo>
                  <a:cubicBezTo>
                    <a:pt x="1873" y="11412"/>
                    <a:pt x="2414" y="10871"/>
                    <a:pt x="2414" y="10205"/>
                  </a:cubicBezTo>
                  <a:lnTo>
                    <a:pt x="2414" y="1208"/>
                  </a:lnTo>
                  <a:cubicBezTo>
                    <a:pt x="2414" y="540"/>
                    <a:pt x="1873" y="1"/>
                    <a:pt x="12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7" name="Google Shape;1667;p78"/>
            <p:cNvSpPr/>
            <p:nvPr/>
          </p:nvSpPr>
          <p:spPr>
            <a:xfrm>
              <a:off x="7574773" y="1970533"/>
              <a:ext cx="107025" cy="505995"/>
            </a:xfrm>
            <a:custGeom>
              <a:avLst/>
              <a:gdLst/>
              <a:ahLst/>
              <a:cxnLst/>
              <a:rect l="l" t="t" r="r" b="b"/>
              <a:pathLst>
                <a:path w="2414" h="11413" extrusionOk="0">
                  <a:moveTo>
                    <a:pt x="1207" y="1"/>
                  </a:moveTo>
                  <a:cubicBezTo>
                    <a:pt x="541" y="1"/>
                    <a:pt x="0" y="541"/>
                    <a:pt x="0" y="1208"/>
                  </a:cubicBezTo>
                  <a:lnTo>
                    <a:pt x="0" y="10205"/>
                  </a:lnTo>
                  <a:cubicBezTo>
                    <a:pt x="0" y="10871"/>
                    <a:pt x="541" y="11412"/>
                    <a:pt x="1207" y="11412"/>
                  </a:cubicBezTo>
                  <a:cubicBezTo>
                    <a:pt x="1873" y="11412"/>
                    <a:pt x="2414" y="10871"/>
                    <a:pt x="2414" y="10205"/>
                  </a:cubicBezTo>
                  <a:lnTo>
                    <a:pt x="2414" y="1208"/>
                  </a:lnTo>
                  <a:cubicBezTo>
                    <a:pt x="2414" y="540"/>
                    <a:pt x="1873" y="1"/>
                    <a:pt x="12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8" name="Google Shape;1668;p78"/>
            <p:cNvSpPr/>
            <p:nvPr/>
          </p:nvSpPr>
          <p:spPr>
            <a:xfrm>
              <a:off x="7251092" y="2248284"/>
              <a:ext cx="556582" cy="386468"/>
            </a:xfrm>
            <a:custGeom>
              <a:avLst/>
              <a:gdLst/>
              <a:ahLst/>
              <a:cxnLst/>
              <a:rect l="l" t="t" r="r" b="b"/>
              <a:pathLst>
                <a:path w="12554" h="8717" extrusionOk="0">
                  <a:moveTo>
                    <a:pt x="0" y="1"/>
                  </a:moveTo>
                  <a:lnTo>
                    <a:pt x="0" y="6318"/>
                  </a:lnTo>
                  <a:cubicBezTo>
                    <a:pt x="0" y="7643"/>
                    <a:pt x="1074" y="8717"/>
                    <a:pt x="2398" y="8717"/>
                  </a:cubicBezTo>
                  <a:lnTo>
                    <a:pt x="10156" y="8717"/>
                  </a:lnTo>
                  <a:cubicBezTo>
                    <a:pt x="11480" y="8717"/>
                    <a:pt x="12554" y="7643"/>
                    <a:pt x="12554" y="6318"/>
                  </a:cubicBezTo>
                  <a:lnTo>
                    <a:pt x="1255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9" name="Google Shape;1669;p78"/>
            <p:cNvSpPr/>
            <p:nvPr/>
          </p:nvSpPr>
          <p:spPr>
            <a:xfrm>
              <a:off x="7473293" y="2369847"/>
              <a:ext cx="112168" cy="163640"/>
            </a:xfrm>
            <a:custGeom>
              <a:avLst/>
              <a:gdLst/>
              <a:ahLst/>
              <a:cxnLst/>
              <a:rect l="l" t="t" r="r" b="b"/>
              <a:pathLst>
                <a:path w="2530" h="3691" extrusionOk="0">
                  <a:moveTo>
                    <a:pt x="732" y="0"/>
                  </a:moveTo>
                  <a:lnTo>
                    <a:pt x="1" y="2103"/>
                  </a:lnTo>
                  <a:lnTo>
                    <a:pt x="994" y="2103"/>
                  </a:lnTo>
                  <a:lnTo>
                    <a:pt x="732" y="3691"/>
                  </a:lnTo>
                  <a:lnTo>
                    <a:pt x="2529" y="1518"/>
                  </a:lnTo>
                  <a:lnTo>
                    <a:pt x="1368" y="1518"/>
                  </a:lnTo>
                  <a:lnTo>
                    <a:pt x="200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0" name="Google Shape;1670;p78"/>
            <p:cNvSpPr/>
            <p:nvPr/>
          </p:nvSpPr>
          <p:spPr>
            <a:xfrm>
              <a:off x="7473603" y="962471"/>
              <a:ext cx="106271" cy="596660"/>
            </a:xfrm>
            <a:custGeom>
              <a:avLst/>
              <a:gdLst/>
              <a:ahLst/>
              <a:cxnLst/>
              <a:rect l="l" t="t" r="r" b="b"/>
              <a:pathLst>
                <a:path w="2397" h="13458" extrusionOk="0">
                  <a:moveTo>
                    <a:pt x="1" y="0"/>
                  </a:moveTo>
                  <a:lnTo>
                    <a:pt x="1" y="13458"/>
                  </a:lnTo>
                  <a:lnTo>
                    <a:pt x="2397" y="13458"/>
                  </a:lnTo>
                  <a:lnTo>
                    <a:pt x="239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1" name="Google Shape;1671;p78"/>
            <p:cNvSpPr/>
            <p:nvPr/>
          </p:nvSpPr>
          <p:spPr>
            <a:xfrm>
              <a:off x="7351242" y="831819"/>
              <a:ext cx="350956" cy="209261"/>
            </a:xfrm>
            <a:custGeom>
              <a:avLst/>
              <a:gdLst/>
              <a:ahLst/>
              <a:cxnLst/>
              <a:rect l="l" t="t" r="r" b="b"/>
              <a:pathLst>
                <a:path w="7916" h="4720" extrusionOk="0">
                  <a:moveTo>
                    <a:pt x="3959" y="1"/>
                  </a:moveTo>
                  <a:lnTo>
                    <a:pt x="0" y="4719"/>
                  </a:lnTo>
                  <a:lnTo>
                    <a:pt x="7916" y="4719"/>
                  </a:lnTo>
                  <a:lnTo>
                    <a:pt x="395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72" name="Google Shape;1672;p78"/>
          <p:cNvGrpSpPr/>
          <p:nvPr/>
        </p:nvGrpSpPr>
        <p:grpSpPr>
          <a:xfrm rot="10800000">
            <a:off x="4794134" y="-73"/>
            <a:ext cx="753870" cy="1800196"/>
            <a:chOff x="5088650" y="245050"/>
            <a:chExt cx="1046025" cy="2497843"/>
          </a:xfrm>
        </p:grpSpPr>
        <p:sp>
          <p:nvSpPr>
            <p:cNvPr id="1673" name="Google Shape;1673;p78"/>
            <p:cNvSpPr/>
            <p:nvPr/>
          </p:nvSpPr>
          <p:spPr>
            <a:xfrm>
              <a:off x="5547342" y="1157910"/>
              <a:ext cx="128662" cy="1584984"/>
            </a:xfrm>
            <a:custGeom>
              <a:avLst/>
              <a:gdLst/>
              <a:ahLst/>
              <a:cxnLst/>
              <a:rect l="l" t="t" r="r" b="b"/>
              <a:pathLst>
                <a:path w="5147" h="18637" extrusionOk="0">
                  <a:moveTo>
                    <a:pt x="0" y="0"/>
                  </a:moveTo>
                  <a:lnTo>
                    <a:pt x="0" y="18636"/>
                  </a:lnTo>
                  <a:lnTo>
                    <a:pt x="5147" y="18636"/>
                  </a:lnTo>
                  <a:lnTo>
                    <a:pt x="5147" y="0"/>
                  </a:ln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4" name="Google Shape;1674;p78"/>
            <p:cNvSpPr/>
            <p:nvPr/>
          </p:nvSpPr>
          <p:spPr>
            <a:xfrm>
              <a:off x="5425725" y="1130250"/>
              <a:ext cx="371850" cy="829500"/>
            </a:xfrm>
            <a:custGeom>
              <a:avLst/>
              <a:gdLst/>
              <a:ahLst/>
              <a:cxnLst/>
              <a:rect l="l" t="t" r="r" b="b"/>
              <a:pathLst>
                <a:path w="14874" h="33180" extrusionOk="0">
                  <a:moveTo>
                    <a:pt x="5020" y="0"/>
                  </a:moveTo>
                  <a:cubicBezTo>
                    <a:pt x="2250" y="0"/>
                    <a:pt x="0" y="2248"/>
                    <a:pt x="0" y="5019"/>
                  </a:cubicBezTo>
                  <a:lnTo>
                    <a:pt x="0" y="28161"/>
                  </a:lnTo>
                  <a:cubicBezTo>
                    <a:pt x="0" y="30931"/>
                    <a:pt x="2250" y="33179"/>
                    <a:pt x="5019" y="33179"/>
                  </a:cubicBezTo>
                  <a:lnTo>
                    <a:pt x="9855" y="33179"/>
                  </a:lnTo>
                  <a:cubicBezTo>
                    <a:pt x="12625" y="33179"/>
                    <a:pt x="14874" y="30931"/>
                    <a:pt x="14874" y="28161"/>
                  </a:cubicBezTo>
                  <a:lnTo>
                    <a:pt x="14874" y="5019"/>
                  </a:lnTo>
                  <a:cubicBezTo>
                    <a:pt x="14874" y="2250"/>
                    <a:pt x="12625" y="0"/>
                    <a:pt x="985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5" name="Google Shape;1675;p78"/>
            <p:cNvSpPr/>
            <p:nvPr/>
          </p:nvSpPr>
          <p:spPr>
            <a:xfrm>
              <a:off x="5325150" y="245050"/>
              <a:ext cx="201175" cy="950925"/>
            </a:xfrm>
            <a:custGeom>
              <a:avLst/>
              <a:gdLst/>
              <a:ahLst/>
              <a:cxnLst/>
              <a:rect l="l" t="t" r="r" b="b"/>
              <a:pathLst>
                <a:path w="8047" h="38037" fill="none" extrusionOk="0">
                  <a:moveTo>
                    <a:pt x="4023" y="1"/>
                  </a:moveTo>
                  <a:cubicBezTo>
                    <a:pt x="1802" y="1"/>
                    <a:pt x="1" y="1801"/>
                    <a:pt x="1" y="4024"/>
                  </a:cubicBezTo>
                  <a:lnTo>
                    <a:pt x="1" y="34014"/>
                  </a:lnTo>
                  <a:cubicBezTo>
                    <a:pt x="1" y="36235"/>
                    <a:pt x="1802" y="38036"/>
                    <a:pt x="4023" y="38036"/>
                  </a:cubicBezTo>
                  <a:cubicBezTo>
                    <a:pt x="6245" y="38036"/>
                    <a:pt x="8047" y="36235"/>
                    <a:pt x="8047" y="34014"/>
                  </a:cubicBezTo>
                  <a:lnTo>
                    <a:pt x="8047" y="4024"/>
                  </a:lnTo>
                  <a:cubicBezTo>
                    <a:pt x="8047" y="1801"/>
                    <a:pt x="6245" y="1"/>
                    <a:pt x="4023" y="1"/>
                  </a:cubicBezTo>
                  <a:close/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miter lim="111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6" name="Google Shape;1676;p78"/>
            <p:cNvSpPr/>
            <p:nvPr/>
          </p:nvSpPr>
          <p:spPr>
            <a:xfrm>
              <a:off x="5697000" y="245050"/>
              <a:ext cx="201175" cy="950925"/>
            </a:xfrm>
            <a:custGeom>
              <a:avLst/>
              <a:gdLst/>
              <a:ahLst/>
              <a:cxnLst/>
              <a:rect l="l" t="t" r="r" b="b"/>
              <a:pathLst>
                <a:path w="8047" h="38037" fill="none" extrusionOk="0">
                  <a:moveTo>
                    <a:pt x="4023" y="1"/>
                  </a:moveTo>
                  <a:cubicBezTo>
                    <a:pt x="1801" y="1"/>
                    <a:pt x="0" y="1801"/>
                    <a:pt x="0" y="4024"/>
                  </a:cubicBezTo>
                  <a:lnTo>
                    <a:pt x="0" y="34014"/>
                  </a:lnTo>
                  <a:cubicBezTo>
                    <a:pt x="0" y="36235"/>
                    <a:pt x="1801" y="38036"/>
                    <a:pt x="4023" y="38036"/>
                  </a:cubicBezTo>
                  <a:cubicBezTo>
                    <a:pt x="6244" y="38036"/>
                    <a:pt x="8046" y="36235"/>
                    <a:pt x="8046" y="34014"/>
                  </a:cubicBezTo>
                  <a:lnTo>
                    <a:pt x="8046" y="4024"/>
                  </a:lnTo>
                  <a:cubicBezTo>
                    <a:pt x="8046" y="1801"/>
                    <a:pt x="6244" y="1"/>
                    <a:pt x="4023" y="1"/>
                  </a:cubicBezTo>
                  <a:close/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miter lim="111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7" name="Google Shape;1677;p78"/>
            <p:cNvSpPr/>
            <p:nvPr/>
          </p:nvSpPr>
          <p:spPr>
            <a:xfrm>
              <a:off x="5088650" y="767125"/>
              <a:ext cx="1046025" cy="726250"/>
            </a:xfrm>
            <a:custGeom>
              <a:avLst/>
              <a:gdLst/>
              <a:ahLst/>
              <a:cxnLst/>
              <a:rect l="l" t="t" r="r" b="b"/>
              <a:pathLst>
                <a:path w="41841" h="29050" extrusionOk="0">
                  <a:moveTo>
                    <a:pt x="0" y="1"/>
                  </a:moveTo>
                  <a:lnTo>
                    <a:pt x="0" y="21058"/>
                  </a:lnTo>
                  <a:cubicBezTo>
                    <a:pt x="0" y="25472"/>
                    <a:pt x="3578" y="29050"/>
                    <a:pt x="7991" y="29050"/>
                  </a:cubicBezTo>
                  <a:lnTo>
                    <a:pt x="33849" y="29050"/>
                  </a:lnTo>
                  <a:cubicBezTo>
                    <a:pt x="38262" y="29050"/>
                    <a:pt x="41841" y="25472"/>
                    <a:pt x="41841" y="21058"/>
                  </a:cubicBezTo>
                  <a:lnTo>
                    <a:pt x="4184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8" name="Google Shape;1678;p78"/>
            <p:cNvSpPr/>
            <p:nvPr/>
          </p:nvSpPr>
          <p:spPr>
            <a:xfrm rot="10800000">
              <a:off x="5505475" y="993700"/>
              <a:ext cx="212350" cy="309900"/>
            </a:xfrm>
            <a:custGeom>
              <a:avLst/>
              <a:gdLst/>
              <a:ahLst/>
              <a:cxnLst/>
              <a:rect l="l" t="t" r="r" b="b"/>
              <a:pathLst>
                <a:path w="8494" h="12396" extrusionOk="0">
                  <a:moveTo>
                    <a:pt x="2454" y="0"/>
                  </a:moveTo>
                  <a:lnTo>
                    <a:pt x="0" y="7061"/>
                  </a:lnTo>
                  <a:lnTo>
                    <a:pt x="3335" y="7061"/>
                  </a:lnTo>
                  <a:lnTo>
                    <a:pt x="2454" y="12395"/>
                  </a:lnTo>
                  <a:lnTo>
                    <a:pt x="8494" y="5096"/>
                  </a:lnTo>
                  <a:lnTo>
                    <a:pt x="4593" y="5096"/>
                  </a:lnTo>
                  <a:lnTo>
                    <a:pt x="673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3" name="Google Shape;1533;p74"/>
          <p:cNvSpPr txBox="1">
            <a:spLocks noGrp="1"/>
          </p:cNvSpPr>
          <p:nvPr>
            <p:ph type="title"/>
          </p:nvPr>
        </p:nvSpPr>
        <p:spPr>
          <a:xfrm>
            <a:off x="720000" y="535000"/>
            <a:ext cx="7704000" cy="526884"/>
          </a:xfrm>
          <a:prstGeom prst="rect">
            <a:avLst/>
          </a:prstGeom>
        </p:spPr>
        <p:txBody>
          <a:bodyPr spcFirstLastPara="1" wrap="square" lIns="91425" tIns="0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err="1"/>
              <a:t>Šiluminis</a:t>
            </a:r>
            <a:r>
              <a:rPr lang="en" dirty="0"/>
              <a:t> </a:t>
            </a:r>
            <a:r>
              <a:rPr lang="en" dirty="0" err="1"/>
              <a:t>poveikis</a:t>
            </a:r>
            <a:endParaRPr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8F2C5AC-4DFD-2D5C-879C-F0A132A27A24}"/>
              </a:ext>
            </a:extLst>
          </p:cNvPr>
          <p:cNvSpPr txBox="1"/>
          <p:nvPr/>
        </p:nvSpPr>
        <p:spPr>
          <a:xfrm>
            <a:off x="993058" y="1189703"/>
            <a:ext cx="73938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LT" dirty="0"/>
              <a:t>Šiluminis poveikis įvyksta, nes elektronai perduoda savo energiją teigiamiems jonams. </a:t>
            </a:r>
          </a:p>
          <a:p>
            <a:r>
              <a:rPr lang="en-LT" dirty="0"/>
              <a:t>Pavyzdys: virdulys, mikrobangė, lemputė, lygintuvas.</a:t>
            </a:r>
          </a:p>
        </p:txBody>
      </p:sp>
      <p:pic>
        <p:nvPicPr>
          <p:cNvPr id="1026" name="Picture 2" descr="Salad Dressing Cooking GIF by Rooster Teeth">
            <a:extLst>
              <a:ext uri="{FF2B5EF4-FFF2-40B4-BE49-F238E27FC236}">
                <a16:creationId xmlns:a16="http://schemas.microsoft.com/office/drawing/2014/main" id="{F94AFF3C-9CF4-DA1C-4E06-FB3A1D84B0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9910" y="1986975"/>
            <a:ext cx="4660490" cy="262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2" name="Google Shape;1632;p77"/>
          <p:cNvSpPr txBox="1">
            <a:spLocks noGrp="1"/>
          </p:cNvSpPr>
          <p:nvPr>
            <p:ph type="title"/>
          </p:nvPr>
        </p:nvSpPr>
        <p:spPr>
          <a:xfrm>
            <a:off x="720000" y="338355"/>
            <a:ext cx="7704000" cy="573300"/>
          </a:xfrm>
          <a:prstGeom prst="rect">
            <a:avLst/>
          </a:prstGeom>
        </p:spPr>
        <p:txBody>
          <a:bodyPr spcFirstLastPara="1" wrap="square" lIns="91425" tIns="0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err="1"/>
              <a:t>Magnetinis</a:t>
            </a:r>
            <a:r>
              <a:rPr lang="en" dirty="0"/>
              <a:t> </a:t>
            </a:r>
            <a:r>
              <a:rPr lang="en" dirty="0" err="1"/>
              <a:t>poveikis</a:t>
            </a:r>
            <a:r>
              <a:rPr lang="en" dirty="0"/>
              <a:t> </a:t>
            </a:r>
            <a:endParaRPr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3A49C72-60B3-76BB-1820-10C56007D798}"/>
              </a:ext>
            </a:extLst>
          </p:cNvPr>
          <p:cNvSpPr txBox="1"/>
          <p:nvPr/>
        </p:nvSpPr>
        <p:spPr>
          <a:xfrm>
            <a:off x="720000" y="1081548"/>
            <a:ext cx="770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LT" dirty="0"/>
              <a:t>Magnetinis poveikis įvyksta kai aplink laidininką, kuriuo teka elektros srovė susiformuoja magnetinis laukas. Pavyzdys: elektro magnetas, garsiakalbis, variklis.</a:t>
            </a:r>
          </a:p>
        </p:txBody>
      </p:sp>
      <p:pic>
        <p:nvPicPr>
          <p:cNvPr id="2" name="Picture 2" descr="Fly Screaming GIF by Sam Omo">
            <a:extLst>
              <a:ext uri="{FF2B5EF4-FFF2-40B4-BE49-F238E27FC236}">
                <a16:creationId xmlns:a16="http://schemas.microsoft.com/office/drawing/2014/main" id="{A170A43B-A007-A771-56B0-E54248ACEA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644" y="1604768"/>
            <a:ext cx="2762930" cy="3463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Motorcycle Machine GIF by Gareth Fowler">
            <a:extLst>
              <a:ext uri="{FF2B5EF4-FFF2-40B4-BE49-F238E27FC236}">
                <a16:creationId xmlns:a16="http://schemas.microsoft.com/office/drawing/2014/main" id="{103685E3-C497-2838-B1AD-941227857B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3207" y="1774661"/>
            <a:ext cx="3094264" cy="3094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5" name="Google Shape;1755;p81"/>
          <p:cNvSpPr txBox="1">
            <a:spLocks noGrp="1"/>
          </p:cNvSpPr>
          <p:nvPr>
            <p:ph type="title"/>
          </p:nvPr>
        </p:nvSpPr>
        <p:spPr>
          <a:xfrm>
            <a:off x="720000" y="230200"/>
            <a:ext cx="7704000" cy="674368"/>
          </a:xfrm>
          <a:prstGeom prst="rect">
            <a:avLst/>
          </a:prstGeom>
        </p:spPr>
        <p:txBody>
          <a:bodyPr spcFirstLastPara="1" wrap="square" lIns="91425" tIns="0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dirty="0"/>
              <a:t>Cheminis poveikis</a:t>
            </a:r>
            <a:endParaRPr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1EF1F95-902C-2211-502E-39CCAE77DD32}"/>
              </a:ext>
            </a:extLst>
          </p:cNvPr>
          <p:cNvSpPr txBox="1"/>
          <p:nvPr/>
        </p:nvSpPr>
        <p:spPr>
          <a:xfrm>
            <a:off x="555523" y="796413"/>
            <a:ext cx="779206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LT" dirty="0"/>
              <a:t>Cheminis poveikis įvyksta, kai elektros srovė teka medžiagų tirpalais ir ant panardintų plokštelių nusėda kuri nors medžiaga. Pavyzdys: medžiagų gryninimas, medžiagų padengimas kitom medžiagom.</a:t>
            </a:r>
          </a:p>
        </p:txBody>
      </p:sp>
      <p:sp>
        <p:nvSpPr>
          <p:cNvPr id="3" name="Left Arrow 2">
            <a:hlinkClick r:id="rId3" action="ppaction://hlinksldjump"/>
            <a:extLst>
              <a:ext uri="{FF2B5EF4-FFF2-40B4-BE49-F238E27FC236}">
                <a16:creationId xmlns:a16="http://schemas.microsoft.com/office/drawing/2014/main" id="{F7ADEB9C-EDCB-54D8-6361-57D19C37AED6}"/>
              </a:ext>
            </a:extLst>
          </p:cNvPr>
          <p:cNvSpPr/>
          <p:nvPr/>
        </p:nvSpPr>
        <p:spPr>
          <a:xfrm>
            <a:off x="370069" y="4489134"/>
            <a:ext cx="1494064" cy="498022"/>
          </a:xfrm>
          <a:prstGeom prst="lef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E499D42-E9A8-2931-EE4B-710AFA471BE6}"/>
              </a:ext>
            </a:extLst>
          </p:cNvPr>
          <p:cNvSpPr txBox="1"/>
          <p:nvPr/>
        </p:nvSpPr>
        <p:spPr>
          <a:xfrm>
            <a:off x="858127" y="4584256"/>
            <a:ext cx="12817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LT" dirty="0">
                <a:solidFill>
                  <a:schemeClr val="bg1"/>
                </a:solidFill>
              </a:rPr>
              <a:t>Grįžti atgal</a:t>
            </a:r>
          </a:p>
        </p:txBody>
      </p:sp>
      <p:pic>
        <p:nvPicPr>
          <p:cNvPr id="6" name="Picture 5" descr="A picture containing cartoon&#10;&#10;Description automatically generated">
            <a:extLst>
              <a:ext uri="{FF2B5EF4-FFF2-40B4-BE49-F238E27FC236}">
                <a16:creationId xmlns:a16="http://schemas.microsoft.com/office/drawing/2014/main" id="{632ED703-5FAA-0831-D226-835DD7F52B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1607" y="1664089"/>
            <a:ext cx="4993605" cy="2804431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7" name="Google Shape;1427;p71"/>
          <p:cNvSpPr/>
          <p:nvPr/>
        </p:nvSpPr>
        <p:spPr>
          <a:xfrm>
            <a:off x="5914800" y="-75"/>
            <a:ext cx="3229200" cy="4328100"/>
          </a:xfrm>
          <a:prstGeom prst="rect">
            <a:avLst/>
          </a:prstGeom>
          <a:solidFill>
            <a:schemeClr val="accent2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28" name="Google Shape;1428;p71"/>
          <p:cNvGrpSpPr/>
          <p:nvPr/>
        </p:nvGrpSpPr>
        <p:grpSpPr>
          <a:xfrm flipH="1">
            <a:off x="5914611" y="4323416"/>
            <a:ext cx="3229223" cy="820210"/>
            <a:chOff x="5914788" y="4092325"/>
            <a:chExt cx="3229223" cy="1032360"/>
          </a:xfrm>
        </p:grpSpPr>
        <p:sp>
          <p:nvSpPr>
            <p:cNvPr id="1429" name="Google Shape;1429;p71"/>
            <p:cNvSpPr/>
            <p:nvPr/>
          </p:nvSpPr>
          <p:spPr>
            <a:xfrm>
              <a:off x="9046392" y="5030625"/>
              <a:ext cx="97591" cy="94060"/>
            </a:xfrm>
            <a:custGeom>
              <a:avLst/>
              <a:gdLst/>
              <a:ahLst/>
              <a:cxnLst/>
              <a:rect l="l" t="t" r="r" b="b"/>
              <a:pathLst>
                <a:path w="1522" h="1467" extrusionOk="0">
                  <a:moveTo>
                    <a:pt x="1522" y="1"/>
                  </a:moveTo>
                  <a:lnTo>
                    <a:pt x="1" y="1467"/>
                  </a:lnTo>
                  <a:lnTo>
                    <a:pt x="1522" y="1467"/>
                  </a:lnTo>
                  <a:lnTo>
                    <a:pt x="152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0" name="Google Shape;1430;p71"/>
            <p:cNvSpPr/>
            <p:nvPr/>
          </p:nvSpPr>
          <p:spPr>
            <a:xfrm>
              <a:off x="8686560" y="4683876"/>
              <a:ext cx="457432" cy="440808"/>
            </a:xfrm>
            <a:custGeom>
              <a:avLst/>
              <a:gdLst/>
              <a:ahLst/>
              <a:cxnLst/>
              <a:rect l="l" t="t" r="r" b="b"/>
              <a:pathLst>
                <a:path w="7134" h="6875" extrusionOk="0">
                  <a:moveTo>
                    <a:pt x="7134" y="1"/>
                  </a:moveTo>
                  <a:lnTo>
                    <a:pt x="0" y="6875"/>
                  </a:lnTo>
                  <a:lnTo>
                    <a:pt x="3321" y="6875"/>
                  </a:lnTo>
                  <a:lnTo>
                    <a:pt x="7134" y="3201"/>
                  </a:lnTo>
                  <a:lnTo>
                    <a:pt x="713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1" name="Google Shape;1431;p71"/>
            <p:cNvSpPr/>
            <p:nvPr/>
          </p:nvSpPr>
          <p:spPr>
            <a:xfrm>
              <a:off x="8899497" y="4889053"/>
              <a:ext cx="244490" cy="235632"/>
            </a:xfrm>
            <a:custGeom>
              <a:avLst/>
              <a:gdLst/>
              <a:ahLst/>
              <a:cxnLst/>
              <a:rect l="l" t="t" r="r" b="b"/>
              <a:pathLst>
                <a:path w="3813" h="3675" extrusionOk="0">
                  <a:moveTo>
                    <a:pt x="3813" y="1"/>
                  </a:moveTo>
                  <a:lnTo>
                    <a:pt x="0" y="3675"/>
                  </a:lnTo>
                  <a:lnTo>
                    <a:pt x="2292" y="3675"/>
                  </a:lnTo>
                  <a:lnTo>
                    <a:pt x="3813" y="2209"/>
                  </a:lnTo>
                  <a:lnTo>
                    <a:pt x="381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2" name="Google Shape;1432;p71"/>
            <p:cNvSpPr/>
            <p:nvPr/>
          </p:nvSpPr>
          <p:spPr>
            <a:xfrm>
              <a:off x="7966831" y="4092325"/>
              <a:ext cx="1177179" cy="1032356"/>
            </a:xfrm>
            <a:custGeom>
              <a:avLst/>
              <a:gdLst/>
              <a:ahLst/>
              <a:cxnLst/>
              <a:rect l="l" t="t" r="r" b="b"/>
              <a:pathLst>
                <a:path w="18359" h="16101" extrusionOk="0">
                  <a:moveTo>
                    <a:pt x="16709" y="1"/>
                  </a:moveTo>
                  <a:lnTo>
                    <a:pt x="1" y="16101"/>
                  </a:lnTo>
                  <a:lnTo>
                    <a:pt x="3320" y="16101"/>
                  </a:lnTo>
                  <a:lnTo>
                    <a:pt x="18359" y="1610"/>
                  </a:lnTo>
                  <a:lnTo>
                    <a:pt x="1835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3" name="Google Shape;1433;p71"/>
            <p:cNvSpPr/>
            <p:nvPr/>
          </p:nvSpPr>
          <p:spPr>
            <a:xfrm>
              <a:off x="5914788" y="4092325"/>
              <a:ext cx="457432" cy="440808"/>
            </a:xfrm>
            <a:custGeom>
              <a:avLst/>
              <a:gdLst/>
              <a:ahLst/>
              <a:cxnLst/>
              <a:rect l="l" t="t" r="r" b="b"/>
              <a:pathLst>
                <a:path w="7134" h="6875" extrusionOk="0">
                  <a:moveTo>
                    <a:pt x="3814" y="1"/>
                  </a:moveTo>
                  <a:lnTo>
                    <a:pt x="0" y="3674"/>
                  </a:lnTo>
                  <a:lnTo>
                    <a:pt x="0" y="6874"/>
                  </a:lnTo>
                  <a:lnTo>
                    <a:pt x="713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4" name="Google Shape;1434;p71"/>
            <p:cNvSpPr/>
            <p:nvPr/>
          </p:nvSpPr>
          <p:spPr>
            <a:xfrm>
              <a:off x="7606935" y="4092325"/>
              <a:ext cx="1284388" cy="1032356"/>
            </a:xfrm>
            <a:custGeom>
              <a:avLst/>
              <a:gdLst/>
              <a:ahLst/>
              <a:cxnLst/>
              <a:rect l="l" t="t" r="r" b="b"/>
              <a:pathLst>
                <a:path w="20031" h="16101" extrusionOk="0">
                  <a:moveTo>
                    <a:pt x="16710" y="1"/>
                  </a:moveTo>
                  <a:lnTo>
                    <a:pt x="0" y="16101"/>
                  </a:lnTo>
                  <a:lnTo>
                    <a:pt x="3321" y="16101"/>
                  </a:lnTo>
                  <a:lnTo>
                    <a:pt x="200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5" name="Google Shape;1435;p71"/>
            <p:cNvSpPr/>
            <p:nvPr/>
          </p:nvSpPr>
          <p:spPr>
            <a:xfrm>
              <a:off x="5914788" y="4092325"/>
              <a:ext cx="97591" cy="94060"/>
            </a:xfrm>
            <a:custGeom>
              <a:avLst/>
              <a:gdLst/>
              <a:ahLst/>
              <a:cxnLst/>
              <a:rect l="l" t="t" r="r" b="b"/>
              <a:pathLst>
                <a:path w="1522" h="1467" extrusionOk="0">
                  <a:moveTo>
                    <a:pt x="0" y="1"/>
                  </a:moveTo>
                  <a:lnTo>
                    <a:pt x="0" y="1466"/>
                  </a:lnTo>
                  <a:lnTo>
                    <a:pt x="152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6" name="Google Shape;1436;p71"/>
            <p:cNvSpPr/>
            <p:nvPr/>
          </p:nvSpPr>
          <p:spPr>
            <a:xfrm>
              <a:off x="8326728" y="4337127"/>
              <a:ext cx="817274" cy="787555"/>
            </a:xfrm>
            <a:custGeom>
              <a:avLst/>
              <a:gdLst/>
              <a:ahLst/>
              <a:cxnLst/>
              <a:rect l="l" t="t" r="r" b="b"/>
              <a:pathLst>
                <a:path w="12746" h="12283" extrusionOk="0">
                  <a:moveTo>
                    <a:pt x="12746" y="1"/>
                  </a:moveTo>
                  <a:lnTo>
                    <a:pt x="0" y="12283"/>
                  </a:lnTo>
                  <a:lnTo>
                    <a:pt x="3321" y="12283"/>
                  </a:lnTo>
                  <a:lnTo>
                    <a:pt x="12746" y="3201"/>
                  </a:lnTo>
                  <a:lnTo>
                    <a:pt x="1274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7" name="Google Shape;1437;p71"/>
            <p:cNvSpPr/>
            <p:nvPr/>
          </p:nvSpPr>
          <p:spPr>
            <a:xfrm>
              <a:off x="6527310" y="4092325"/>
              <a:ext cx="1284452" cy="1032356"/>
            </a:xfrm>
            <a:custGeom>
              <a:avLst/>
              <a:gdLst/>
              <a:ahLst/>
              <a:cxnLst/>
              <a:rect l="l" t="t" r="r" b="b"/>
              <a:pathLst>
                <a:path w="20032" h="16101" extrusionOk="0">
                  <a:moveTo>
                    <a:pt x="16710" y="1"/>
                  </a:moveTo>
                  <a:lnTo>
                    <a:pt x="1" y="16101"/>
                  </a:lnTo>
                  <a:lnTo>
                    <a:pt x="3322" y="16101"/>
                  </a:lnTo>
                  <a:lnTo>
                    <a:pt x="200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8" name="Google Shape;1438;p71"/>
            <p:cNvSpPr/>
            <p:nvPr/>
          </p:nvSpPr>
          <p:spPr>
            <a:xfrm>
              <a:off x="7247039" y="4092325"/>
              <a:ext cx="1284452" cy="1032356"/>
            </a:xfrm>
            <a:custGeom>
              <a:avLst/>
              <a:gdLst/>
              <a:ahLst/>
              <a:cxnLst/>
              <a:rect l="l" t="t" r="r" b="b"/>
              <a:pathLst>
                <a:path w="20032" h="16101" extrusionOk="0">
                  <a:moveTo>
                    <a:pt x="16710" y="1"/>
                  </a:moveTo>
                  <a:lnTo>
                    <a:pt x="1" y="16101"/>
                  </a:lnTo>
                  <a:lnTo>
                    <a:pt x="3322" y="16101"/>
                  </a:lnTo>
                  <a:lnTo>
                    <a:pt x="200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9" name="Google Shape;1439;p71"/>
            <p:cNvSpPr/>
            <p:nvPr/>
          </p:nvSpPr>
          <p:spPr>
            <a:xfrm>
              <a:off x="6887207" y="4092325"/>
              <a:ext cx="1284388" cy="1032356"/>
            </a:xfrm>
            <a:custGeom>
              <a:avLst/>
              <a:gdLst/>
              <a:ahLst/>
              <a:cxnLst/>
              <a:rect l="l" t="t" r="r" b="b"/>
              <a:pathLst>
                <a:path w="20031" h="16101" extrusionOk="0">
                  <a:moveTo>
                    <a:pt x="16710" y="1"/>
                  </a:moveTo>
                  <a:lnTo>
                    <a:pt x="0" y="16101"/>
                  </a:lnTo>
                  <a:lnTo>
                    <a:pt x="3321" y="16101"/>
                  </a:lnTo>
                  <a:lnTo>
                    <a:pt x="200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0" name="Google Shape;1440;p71"/>
            <p:cNvSpPr/>
            <p:nvPr/>
          </p:nvSpPr>
          <p:spPr>
            <a:xfrm>
              <a:off x="6167478" y="4092325"/>
              <a:ext cx="1284388" cy="1032356"/>
            </a:xfrm>
            <a:custGeom>
              <a:avLst/>
              <a:gdLst/>
              <a:ahLst/>
              <a:cxnLst/>
              <a:rect l="l" t="t" r="r" b="b"/>
              <a:pathLst>
                <a:path w="20031" h="16101" extrusionOk="0">
                  <a:moveTo>
                    <a:pt x="16710" y="1"/>
                  </a:moveTo>
                  <a:lnTo>
                    <a:pt x="0" y="16101"/>
                  </a:lnTo>
                  <a:lnTo>
                    <a:pt x="3321" y="16101"/>
                  </a:lnTo>
                  <a:lnTo>
                    <a:pt x="200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1" name="Google Shape;1441;p71"/>
            <p:cNvSpPr/>
            <p:nvPr/>
          </p:nvSpPr>
          <p:spPr>
            <a:xfrm>
              <a:off x="5914788" y="4092325"/>
              <a:ext cx="1177243" cy="1032356"/>
            </a:xfrm>
            <a:custGeom>
              <a:avLst/>
              <a:gdLst/>
              <a:ahLst/>
              <a:cxnLst/>
              <a:rect l="l" t="t" r="r" b="b"/>
              <a:pathLst>
                <a:path w="18360" h="16101" extrusionOk="0">
                  <a:moveTo>
                    <a:pt x="15039" y="1"/>
                  </a:moveTo>
                  <a:lnTo>
                    <a:pt x="0" y="14491"/>
                  </a:lnTo>
                  <a:lnTo>
                    <a:pt x="0" y="16101"/>
                  </a:lnTo>
                  <a:lnTo>
                    <a:pt x="1650" y="16101"/>
                  </a:lnTo>
                  <a:lnTo>
                    <a:pt x="1835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2" name="Google Shape;1442;p71"/>
            <p:cNvSpPr/>
            <p:nvPr/>
          </p:nvSpPr>
          <p:spPr>
            <a:xfrm>
              <a:off x="5914788" y="4092325"/>
              <a:ext cx="817274" cy="787555"/>
            </a:xfrm>
            <a:custGeom>
              <a:avLst/>
              <a:gdLst/>
              <a:ahLst/>
              <a:cxnLst/>
              <a:rect l="l" t="t" r="r" b="b"/>
              <a:pathLst>
                <a:path w="12746" h="12283" extrusionOk="0">
                  <a:moveTo>
                    <a:pt x="9426" y="1"/>
                  </a:moveTo>
                  <a:lnTo>
                    <a:pt x="0" y="9083"/>
                  </a:lnTo>
                  <a:lnTo>
                    <a:pt x="0" y="12282"/>
                  </a:lnTo>
                  <a:lnTo>
                    <a:pt x="1274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3" name="Google Shape;1443;p71"/>
            <p:cNvSpPr/>
            <p:nvPr/>
          </p:nvSpPr>
          <p:spPr>
            <a:xfrm>
              <a:off x="5914788" y="4092325"/>
              <a:ext cx="244554" cy="235632"/>
            </a:xfrm>
            <a:custGeom>
              <a:avLst/>
              <a:gdLst/>
              <a:ahLst/>
              <a:cxnLst/>
              <a:rect l="l" t="t" r="r" b="b"/>
              <a:pathLst>
                <a:path w="3814" h="3675" extrusionOk="0">
                  <a:moveTo>
                    <a:pt x="1521" y="1"/>
                  </a:moveTo>
                  <a:lnTo>
                    <a:pt x="0" y="1466"/>
                  </a:lnTo>
                  <a:lnTo>
                    <a:pt x="0" y="3674"/>
                  </a:lnTo>
                  <a:lnTo>
                    <a:pt x="381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4" name="Google Shape;1444;p71"/>
            <p:cNvSpPr/>
            <p:nvPr/>
          </p:nvSpPr>
          <p:spPr>
            <a:xfrm>
              <a:off x="5914788" y="4092325"/>
              <a:ext cx="604459" cy="582379"/>
            </a:xfrm>
            <a:custGeom>
              <a:avLst/>
              <a:gdLst/>
              <a:ahLst/>
              <a:cxnLst/>
              <a:rect l="l" t="t" r="r" b="b"/>
              <a:pathLst>
                <a:path w="9427" h="9083" extrusionOk="0">
                  <a:moveTo>
                    <a:pt x="7133" y="1"/>
                  </a:moveTo>
                  <a:lnTo>
                    <a:pt x="0" y="6874"/>
                  </a:lnTo>
                  <a:lnTo>
                    <a:pt x="0" y="9083"/>
                  </a:lnTo>
                  <a:lnTo>
                    <a:pt x="942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5" name="Google Shape;1445;p71"/>
            <p:cNvSpPr/>
            <p:nvPr/>
          </p:nvSpPr>
          <p:spPr>
            <a:xfrm>
              <a:off x="5914788" y="4092325"/>
              <a:ext cx="964301" cy="929127"/>
            </a:xfrm>
            <a:custGeom>
              <a:avLst/>
              <a:gdLst/>
              <a:ahLst/>
              <a:cxnLst/>
              <a:rect l="l" t="t" r="r" b="b"/>
              <a:pathLst>
                <a:path w="15039" h="14491" extrusionOk="0">
                  <a:moveTo>
                    <a:pt x="12746" y="1"/>
                  </a:moveTo>
                  <a:lnTo>
                    <a:pt x="0" y="12282"/>
                  </a:lnTo>
                  <a:lnTo>
                    <a:pt x="0" y="14491"/>
                  </a:lnTo>
                  <a:lnTo>
                    <a:pt x="1503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6" name="Google Shape;1446;p71"/>
            <p:cNvSpPr/>
            <p:nvPr/>
          </p:nvSpPr>
          <p:spPr>
            <a:xfrm>
              <a:off x="6020519" y="4092325"/>
              <a:ext cx="1218408" cy="1032356"/>
            </a:xfrm>
            <a:custGeom>
              <a:avLst/>
              <a:gdLst/>
              <a:ahLst/>
              <a:cxnLst/>
              <a:rect l="l" t="t" r="r" b="b"/>
              <a:pathLst>
                <a:path w="19002" h="16101" extrusionOk="0">
                  <a:moveTo>
                    <a:pt x="16710" y="1"/>
                  </a:moveTo>
                  <a:lnTo>
                    <a:pt x="1" y="16101"/>
                  </a:lnTo>
                  <a:lnTo>
                    <a:pt x="2292" y="16101"/>
                  </a:lnTo>
                  <a:lnTo>
                    <a:pt x="1900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7" name="Google Shape;1447;p71"/>
            <p:cNvSpPr/>
            <p:nvPr/>
          </p:nvSpPr>
          <p:spPr>
            <a:xfrm>
              <a:off x="6380415" y="4092325"/>
              <a:ext cx="1218408" cy="1032356"/>
            </a:xfrm>
            <a:custGeom>
              <a:avLst/>
              <a:gdLst/>
              <a:ahLst/>
              <a:cxnLst/>
              <a:rect l="l" t="t" r="r" b="b"/>
              <a:pathLst>
                <a:path w="19002" h="16101" extrusionOk="0">
                  <a:moveTo>
                    <a:pt x="16710" y="1"/>
                  </a:moveTo>
                  <a:lnTo>
                    <a:pt x="0" y="16101"/>
                  </a:lnTo>
                  <a:lnTo>
                    <a:pt x="2292" y="16101"/>
                  </a:lnTo>
                  <a:lnTo>
                    <a:pt x="1900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8" name="Google Shape;1448;p71"/>
            <p:cNvSpPr/>
            <p:nvPr/>
          </p:nvSpPr>
          <p:spPr>
            <a:xfrm>
              <a:off x="6740248" y="4092325"/>
              <a:ext cx="1218408" cy="1032356"/>
            </a:xfrm>
            <a:custGeom>
              <a:avLst/>
              <a:gdLst/>
              <a:ahLst/>
              <a:cxnLst/>
              <a:rect l="l" t="t" r="r" b="b"/>
              <a:pathLst>
                <a:path w="19002" h="16101" extrusionOk="0">
                  <a:moveTo>
                    <a:pt x="16710" y="1"/>
                  </a:moveTo>
                  <a:lnTo>
                    <a:pt x="1" y="16101"/>
                  </a:lnTo>
                  <a:lnTo>
                    <a:pt x="2292" y="16101"/>
                  </a:lnTo>
                  <a:lnTo>
                    <a:pt x="1900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9" name="Google Shape;1449;p71"/>
            <p:cNvSpPr/>
            <p:nvPr/>
          </p:nvSpPr>
          <p:spPr>
            <a:xfrm>
              <a:off x="7100144" y="4092325"/>
              <a:ext cx="1218408" cy="1032356"/>
            </a:xfrm>
            <a:custGeom>
              <a:avLst/>
              <a:gdLst/>
              <a:ahLst/>
              <a:cxnLst/>
              <a:rect l="l" t="t" r="r" b="b"/>
              <a:pathLst>
                <a:path w="19002" h="16101" extrusionOk="0">
                  <a:moveTo>
                    <a:pt x="16710" y="1"/>
                  </a:moveTo>
                  <a:lnTo>
                    <a:pt x="0" y="16101"/>
                  </a:lnTo>
                  <a:lnTo>
                    <a:pt x="2292" y="16101"/>
                  </a:lnTo>
                  <a:lnTo>
                    <a:pt x="1900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0" name="Google Shape;1450;p71"/>
            <p:cNvSpPr/>
            <p:nvPr/>
          </p:nvSpPr>
          <p:spPr>
            <a:xfrm>
              <a:off x="7459976" y="4092325"/>
              <a:ext cx="1218408" cy="1032356"/>
            </a:xfrm>
            <a:custGeom>
              <a:avLst/>
              <a:gdLst/>
              <a:ahLst/>
              <a:cxnLst/>
              <a:rect l="l" t="t" r="r" b="b"/>
              <a:pathLst>
                <a:path w="19002" h="16101" extrusionOk="0">
                  <a:moveTo>
                    <a:pt x="16710" y="1"/>
                  </a:moveTo>
                  <a:lnTo>
                    <a:pt x="1" y="16101"/>
                  </a:lnTo>
                  <a:lnTo>
                    <a:pt x="2292" y="16101"/>
                  </a:lnTo>
                  <a:lnTo>
                    <a:pt x="1900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1" name="Google Shape;1451;p71"/>
            <p:cNvSpPr/>
            <p:nvPr/>
          </p:nvSpPr>
          <p:spPr>
            <a:xfrm>
              <a:off x="7819808" y="4092325"/>
              <a:ext cx="1218472" cy="1032356"/>
            </a:xfrm>
            <a:custGeom>
              <a:avLst/>
              <a:gdLst/>
              <a:ahLst/>
              <a:cxnLst/>
              <a:rect l="l" t="t" r="r" b="b"/>
              <a:pathLst>
                <a:path w="19003" h="16101" extrusionOk="0">
                  <a:moveTo>
                    <a:pt x="16710" y="1"/>
                  </a:moveTo>
                  <a:lnTo>
                    <a:pt x="1" y="16101"/>
                  </a:lnTo>
                  <a:lnTo>
                    <a:pt x="2294" y="16101"/>
                  </a:lnTo>
                  <a:lnTo>
                    <a:pt x="1900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2" name="Google Shape;1452;p71"/>
            <p:cNvSpPr/>
            <p:nvPr/>
          </p:nvSpPr>
          <p:spPr>
            <a:xfrm>
              <a:off x="8179704" y="4195555"/>
              <a:ext cx="964301" cy="929127"/>
            </a:xfrm>
            <a:custGeom>
              <a:avLst/>
              <a:gdLst/>
              <a:ahLst/>
              <a:cxnLst/>
              <a:rect l="l" t="t" r="r" b="b"/>
              <a:pathLst>
                <a:path w="15039" h="14491" extrusionOk="0">
                  <a:moveTo>
                    <a:pt x="15039" y="0"/>
                  </a:moveTo>
                  <a:lnTo>
                    <a:pt x="0" y="14491"/>
                  </a:lnTo>
                  <a:lnTo>
                    <a:pt x="2293" y="14491"/>
                  </a:lnTo>
                  <a:lnTo>
                    <a:pt x="15039" y="2209"/>
                  </a:lnTo>
                  <a:lnTo>
                    <a:pt x="1503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3" name="Google Shape;1453;p71"/>
            <p:cNvSpPr/>
            <p:nvPr/>
          </p:nvSpPr>
          <p:spPr>
            <a:xfrm>
              <a:off x="8539601" y="4542304"/>
              <a:ext cx="604395" cy="582379"/>
            </a:xfrm>
            <a:custGeom>
              <a:avLst/>
              <a:gdLst/>
              <a:ahLst/>
              <a:cxnLst/>
              <a:rect l="l" t="t" r="r" b="b"/>
              <a:pathLst>
                <a:path w="9426" h="9083" extrusionOk="0">
                  <a:moveTo>
                    <a:pt x="9426" y="1"/>
                  </a:moveTo>
                  <a:lnTo>
                    <a:pt x="1" y="9083"/>
                  </a:lnTo>
                  <a:lnTo>
                    <a:pt x="2292" y="9083"/>
                  </a:lnTo>
                  <a:lnTo>
                    <a:pt x="9426" y="2209"/>
                  </a:lnTo>
                  <a:lnTo>
                    <a:pt x="942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Oval 1">
            <a:extLst>
              <a:ext uri="{FF2B5EF4-FFF2-40B4-BE49-F238E27FC236}">
                <a16:creationId xmlns:a16="http://schemas.microsoft.com/office/drawing/2014/main" id="{B9F5967D-3BB3-7F30-C297-793CB63DA425}"/>
              </a:ext>
            </a:extLst>
          </p:cNvPr>
          <p:cNvSpPr/>
          <p:nvPr/>
        </p:nvSpPr>
        <p:spPr>
          <a:xfrm>
            <a:off x="6219543" y="108471"/>
            <a:ext cx="2619356" cy="3958807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454" name="Google Shape;1454;p71"/>
          <p:cNvSpPr/>
          <p:nvPr/>
        </p:nvSpPr>
        <p:spPr>
          <a:xfrm>
            <a:off x="930338" y="639781"/>
            <a:ext cx="1792800" cy="1792800"/>
          </a:xfrm>
          <a:prstGeom prst="roundRect">
            <a:avLst>
              <a:gd name="adj" fmla="val 31579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5" name="Google Shape;1455;p71"/>
          <p:cNvSpPr txBox="1">
            <a:spLocks noGrp="1"/>
          </p:cNvSpPr>
          <p:nvPr>
            <p:ph type="title"/>
          </p:nvPr>
        </p:nvSpPr>
        <p:spPr>
          <a:xfrm flipH="1">
            <a:off x="791307" y="2616238"/>
            <a:ext cx="4462200" cy="81932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err="1">
                <a:latin typeface="Raleway ExtraBold"/>
                <a:ea typeface="Raleway ExtraBold"/>
                <a:cs typeface="Raleway ExtraBold"/>
                <a:sym typeface="Raleway ExtraBold"/>
              </a:rPr>
              <a:t>Apibendrinimas</a:t>
            </a:r>
            <a:endParaRPr dirty="0"/>
          </a:p>
        </p:txBody>
      </p:sp>
      <p:sp>
        <p:nvSpPr>
          <p:cNvPr id="1456" name="Google Shape;1456;p71"/>
          <p:cNvSpPr txBox="1">
            <a:spLocks noGrp="1"/>
          </p:cNvSpPr>
          <p:nvPr>
            <p:ph type="title" idx="2"/>
          </p:nvPr>
        </p:nvSpPr>
        <p:spPr>
          <a:xfrm flipH="1">
            <a:off x="791300" y="639775"/>
            <a:ext cx="2070900" cy="144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05</a:t>
            </a:r>
            <a:endParaRPr dirty="0"/>
          </a:p>
        </p:txBody>
      </p:sp>
      <p:sp>
        <p:nvSpPr>
          <p:cNvPr id="1457" name="Google Shape;1457;p71"/>
          <p:cNvSpPr txBox="1">
            <a:spLocks noGrp="1"/>
          </p:cNvSpPr>
          <p:nvPr>
            <p:ph type="subTitle" idx="1"/>
          </p:nvPr>
        </p:nvSpPr>
        <p:spPr>
          <a:xfrm flipH="1">
            <a:off x="840999" y="3329031"/>
            <a:ext cx="4462200" cy="43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lt-LT" sz="14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Ką išmokome.</a:t>
            </a:r>
          </a:p>
        </p:txBody>
      </p:sp>
      <p:grpSp>
        <p:nvGrpSpPr>
          <p:cNvPr id="1458" name="Google Shape;1458;p71"/>
          <p:cNvGrpSpPr/>
          <p:nvPr/>
        </p:nvGrpSpPr>
        <p:grpSpPr>
          <a:xfrm>
            <a:off x="6824022" y="341625"/>
            <a:ext cx="1416152" cy="3644700"/>
            <a:chOff x="913822" y="341700"/>
            <a:chExt cx="1416152" cy="3644700"/>
          </a:xfrm>
        </p:grpSpPr>
        <p:grpSp>
          <p:nvGrpSpPr>
            <p:cNvPr id="1459" name="Google Shape;1459;p71"/>
            <p:cNvGrpSpPr/>
            <p:nvPr/>
          </p:nvGrpSpPr>
          <p:grpSpPr>
            <a:xfrm>
              <a:off x="979900" y="341700"/>
              <a:ext cx="1278600" cy="3644700"/>
              <a:chOff x="979900" y="314325"/>
              <a:chExt cx="1278600" cy="3644700"/>
            </a:xfrm>
          </p:grpSpPr>
          <p:sp>
            <p:nvSpPr>
              <p:cNvPr id="1460" name="Google Shape;1460;p71"/>
              <p:cNvSpPr/>
              <p:nvPr/>
            </p:nvSpPr>
            <p:spPr>
              <a:xfrm rot="5400000">
                <a:off x="-203150" y="1497375"/>
                <a:ext cx="3644700" cy="1278600"/>
              </a:xfrm>
              <a:prstGeom prst="roundRect">
                <a:avLst>
                  <a:gd name="adj" fmla="val 35440"/>
                </a:avLst>
              </a:prstGeom>
              <a:noFill/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1" name="Google Shape;1461;p71"/>
              <p:cNvSpPr/>
              <p:nvPr/>
            </p:nvSpPr>
            <p:spPr>
              <a:xfrm rot="5400000">
                <a:off x="-98195" y="1589775"/>
                <a:ext cx="3434700" cy="1093800"/>
              </a:xfrm>
              <a:prstGeom prst="roundRect">
                <a:avLst>
                  <a:gd name="adj" fmla="val 35440"/>
                </a:avLst>
              </a:prstGeom>
              <a:noFill/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2" name="Google Shape;1462;p71"/>
              <p:cNvSpPr/>
              <p:nvPr/>
            </p:nvSpPr>
            <p:spPr>
              <a:xfrm rot="5400000">
                <a:off x="2751" y="1693425"/>
                <a:ext cx="3232800" cy="886500"/>
              </a:xfrm>
              <a:prstGeom prst="roundRect">
                <a:avLst>
                  <a:gd name="adj" fmla="val 35440"/>
                </a:avLst>
              </a:prstGeom>
              <a:noFill/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3" name="Google Shape;1463;p71"/>
              <p:cNvSpPr/>
              <p:nvPr/>
            </p:nvSpPr>
            <p:spPr>
              <a:xfrm rot="5400000">
                <a:off x="103610" y="1806825"/>
                <a:ext cx="3031200" cy="659700"/>
              </a:xfrm>
              <a:prstGeom prst="roundRect">
                <a:avLst>
                  <a:gd name="adj" fmla="val 35440"/>
                </a:avLst>
              </a:prstGeom>
              <a:noFill/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64" name="Google Shape;1464;p71"/>
            <p:cNvGrpSpPr/>
            <p:nvPr/>
          </p:nvGrpSpPr>
          <p:grpSpPr>
            <a:xfrm>
              <a:off x="2193219" y="954497"/>
              <a:ext cx="136756" cy="175987"/>
              <a:chOff x="1897944" y="1497422"/>
              <a:chExt cx="136756" cy="175987"/>
            </a:xfrm>
          </p:grpSpPr>
          <p:sp>
            <p:nvSpPr>
              <p:cNvPr id="1465" name="Google Shape;1465;p71"/>
              <p:cNvSpPr/>
              <p:nvPr/>
            </p:nvSpPr>
            <p:spPr>
              <a:xfrm>
                <a:off x="1917715" y="1497422"/>
                <a:ext cx="97213" cy="175987"/>
              </a:xfrm>
              <a:custGeom>
                <a:avLst/>
                <a:gdLst/>
                <a:ahLst/>
                <a:cxnLst/>
                <a:rect l="l" t="t" r="r" b="b"/>
                <a:pathLst>
                  <a:path w="2188" h="3961" extrusionOk="0">
                    <a:moveTo>
                      <a:pt x="0" y="0"/>
                    </a:moveTo>
                    <a:lnTo>
                      <a:pt x="0" y="3961"/>
                    </a:lnTo>
                    <a:lnTo>
                      <a:pt x="2188" y="3961"/>
                    </a:lnTo>
                    <a:lnTo>
                      <a:pt x="2188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6" name="Google Shape;1466;p71"/>
              <p:cNvSpPr/>
              <p:nvPr/>
            </p:nvSpPr>
            <p:spPr>
              <a:xfrm>
                <a:off x="1897944" y="1538742"/>
                <a:ext cx="136756" cy="81529"/>
              </a:xfrm>
              <a:custGeom>
                <a:avLst/>
                <a:gdLst/>
                <a:ahLst/>
                <a:cxnLst/>
                <a:rect l="l" t="t" r="r" b="b"/>
                <a:pathLst>
                  <a:path w="3078" h="1835" extrusionOk="0">
                    <a:moveTo>
                      <a:pt x="1539" y="1"/>
                    </a:moveTo>
                    <a:lnTo>
                      <a:pt x="0" y="1835"/>
                    </a:lnTo>
                    <a:lnTo>
                      <a:pt x="3078" y="1835"/>
                    </a:lnTo>
                    <a:lnTo>
                      <a:pt x="1539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67" name="Google Shape;1467;p71"/>
            <p:cNvGrpSpPr/>
            <p:nvPr/>
          </p:nvGrpSpPr>
          <p:grpSpPr>
            <a:xfrm>
              <a:off x="1009180" y="733662"/>
              <a:ext cx="136800" cy="175987"/>
              <a:chOff x="975855" y="1419225"/>
              <a:chExt cx="136800" cy="175987"/>
            </a:xfrm>
          </p:grpSpPr>
          <p:sp>
            <p:nvSpPr>
              <p:cNvPr id="1468" name="Google Shape;1468;p71"/>
              <p:cNvSpPr/>
              <p:nvPr/>
            </p:nvSpPr>
            <p:spPr>
              <a:xfrm>
                <a:off x="995671" y="1419225"/>
                <a:ext cx="97213" cy="175987"/>
              </a:xfrm>
              <a:custGeom>
                <a:avLst/>
                <a:gdLst/>
                <a:ahLst/>
                <a:cxnLst/>
                <a:rect l="l" t="t" r="r" b="b"/>
                <a:pathLst>
                  <a:path w="2188" h="3961" extrusionOk="0">
                    <a:moveTo>
                      <a:pt x="0" y="1"/>
                    </a:moveTo>
                    <a:lnTo>
                      <a:pt x="0" y="3961"/>
                    </a:lnTo>
                    <a:lnTo>
                      <a:pt x="2187" y="3961"/>
                    </a:lnTo>
                    <a:lnTo>
                      <a:pt x="2187" y="1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9" name="Google Shape;1469;p71"/>
              <p:cNvSpPr/>
              <p:nvPr/>
            </p:nvSpPr>
            <p:spPr>
              <a:xfrm>
                <a:off x="975855" y="1460545"/>
                <a:ext cx="136800" cy="81618"/>
              </a:xfrm>
              <a:custGeom>
                <a:avLst/>
                <a:gdLst/>
                <a:ahLst/>
                <a:cxnLst/>
                <a:rect l="l" t="t" r="r" b="b"/>
                <a:pathLst>
                  <a:path w="3079" h="1837" extrusionOk="0">
                    <a:moveTo>
                      <a:pt x="1540" y="1"/>
                    </a:moveTo>
                    <a:lnTo>
                      <a:pt x="1" y="1836"/>
                    </a:lnTo>
                    <a:lnTo>
                      <a:pt x="3079" y="1836"/>
                    </a:lnTo>
                    <a:lnTo>
                      <a:pt x="1540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70" name="Google Shape;1470;p71"/>
            <p:cNvGrpSpPr/>
            <p:nvPr/>
          </p:nvGrpSpPr>
          <p:grpSpPr>
            <a:xfrm>
              <a:off x="2102522" y="3241113"/>
              <a:ext cx="136844" cy="175987"/>
              <a:chOff x="1773897" y="3022038"/>
              <a:chExt cx="136844" cy="175987"/>
            </a:xfrm>
          </p:grpSpPr>
          <p:sp>
            <p:nvSpPr>
              <p:cNvPr id="1471" name="Google Shape;1471;p71"/>
              <p:cNvSpPr/>
              <p:nvPr/>
            </p:nvSpPr>
            <p:spPr>
              <a:xfrm>
                <a:off x="1793713" y="3022038"/>
                <a:ext cx="97257" cy="175987"/>
              </a:xfrm>
              <a:custGeom>
                <a:avLst/>
                <a:gdLst/>
                <a:ahLst/>
                <a:cxnLst/>
                <a:rect l="l" t="t" r="r" b="b"/>
                <a:pathLst>
                  <a:path w="2189" h="3961" extrusionOk="0">
                    <a:moveTo>
                      <a:pt x="0" y="0"/>
                    </a:moveTo>
                    <a:lnTo>
                      <a:pt x="0" y="3961"/>
                    </a:lnTo>
                    <a:lnTo>
                      <a:pt x="2188" y="3961"/>
                    </a:lnTo>
                    <a:lnTo>
                      <a:pt x="2188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2" name="Google Shape;1472;p71"/>
              <p:cNvSpPr/>
              <p:nvPr/>
            </p:nvSpPr>
            <p:spPr>
              <a:xfrm>
                <a:off x="1773897" y="3075132"/>
                <a:ext cx="136844" cy="81573"/>
              </a:xfrm>
              <a:custGeom>
                <a:avLst/>
                <a:gdLst/>
                <a:ahLst/>
                <a:cxnLst/>
                <a:rect l="l" t="t" r="r" b="b"/>
                <a:pathLst>
                  <a:path w="3080" h="1836" extrusionOk="0">
                    <a:moveTo>
                      <a:pt x="1" y="0"/>
                    </a:moveTo>
                    <a:lnTo>
                      <a:pt x="1541" y="1835"/>
                    </a:lnTo>
                    <a:lnTo>
                      <a:pt x="3080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73" name="Google Shape;1473;p71"/>
            <p:cNvGrpSpPr/>
            <p:nvPr/>
          </p:nvGrpSpPr>
          <p:grpSpPr>
            <a:xfrm>
              <a:off x="913822" y="2760610"/>
              <a:ext cx="136800" cy="175987"/>
              <a:chOff x="851897" y="2593910"/>
              <a:chExt cx="136800" cy="175987"/>
            </a:xfrm>
          </p:grpSpPr>
          <p:sp>
            <p:nvSpPr>
              <p:cNvPr id="1474" name="Google Shape;1474;p71"/>
              <p:cNvSpPr/>
              <p:nvPr/>
            </p:nvSpPr>
            <p:spPr>
              <a:xfrm>
                <a:off x="871713" y="2593910"/>
                <a:ext cx="97213" cy="175987"/>
              </a:xfrm>
              <a:custGeom>
                <a:avLst/>
                <a:gdLst/>
                <a:ahLst/>
                <a:cxnLst/>
                <a:rect l="l" t="t" r="r" b="b"/>
                <a:pathLst>
                  <a:path w="2188" h="3961" extrusionOk="0">
                    <a:moveTo>
                      <a:pt x="0" y="0"/>
                    </a:moveTo>
                    <a:lnTo>
                      <a:pt x="0" y="3961"/>
                    </a:lnTo>
                    <a:lnTo>
                      <a:pt x="2187" y="3961"/>
                    </a:lnTo>
                    <a:lnTo>
                      <a:pt x="2187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5" name="Google Shape;1475;p71"/>
              <p:cNvSpPr/>
              <p:nvPr/>
            </p:nvSpPr>
            <p:spPr>
              <a:xfrm>
                <a:off x="851897" y="2647049"/>
                <a:ext cx="136800" cy="81529"/>
              </a:xfrm>
              <a:custGeom>
                <a:avLst/>
                <a:gdLst/>
                <a:ahLst/>
                <a:cxnLst/>
                <a:rect l="l" t="t" r="r" b="b"/>
                <a:pathLst>
                  <a:path w="3079" h="1835" extrusionOk="0">
                    <a:moveTo>
                      <a:pt x="1" y="0"/>
                    </a:moveTo>
                    <a:lnTo>
                      <a:pt x="1540" y="1834"/>
                    </a:lnTo>
                    <a:lnTo>
                      <a:pt x="3079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476" name="Google Shape;1476;p71"/>
          <p:cNvGrpSpPr/>
          <p:nvPr/>
        </p:nvGrpSpPr>
        <p:grpSpPr>
          <a:xfrm>
            <a:off x="6755303" y="991697"/>
            <a:ext cx="1548193" cy="2344555"/>
            <a:chOff x="874813" y="1108300"/>
            <a:chExt cx="1488647" cy="2254380"/>
          </a:xfrm>
        </p:grpSpPr>
        <p:sp>
          <p:nvSpPr>
            <p:cNvPr id="1477" name="Google Shape;1477;p71"/>
            <p:cNvSpPr/>
            <p:nvPr/>
          </p:nvSpPr>
          <p:spPr>
            <a:xfrm>
              <a:off x="1297461" y="2636239"/>
              <a:ext cx="644809" cy="563115"/>
            </a:xfrm>
            <a:custGeom>
              <a:avLst/>
              <a:gdLst/>
              <a:ahLst/>
              <a:cxnLst/>
              <a:rect l="l" t="t" r="r" b="b"/>
              <a:pathLst>
                <a:path w="14310" h="12497" extrusionOk="0">
                  <a:moveTo>
                    <a:pt x="1" y="0"/>
                  </a:moveTo>
                  <a:lnTo>
                    <a:pt x="1" y="12496"/>
                  </a:lnTo>
                  <a:lnTo>
                    <a:pt x="14310" y="12496"/>
                  </a:lnTo>
                  <a:lnTo>
                    <a:pt x="14310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8" name="Google Shape;1478;p71"/>
            <p:cNvSpPr/>
            <p:nvPr/>
          </p:nvSpPr>
          <p:spPr>
            <a:xfrm>
              <a:off x="1297461" y="3199338"/>
              <a:ext cx="644809" cy="163343"/>
            </a:xfrm>
            <a:custGeom>
              <a:avLst/>
              <a:gdLst/>
              <a:ahLst/>
              <a:cxnLst/>
              <a:rect l="l" t="t" r="r" b="b"/>
              <a:pathLst>
                <a:path w="14310" h="3625" extrusionOk="0">
                  <a:moveTo>
                    <a:pt x="1" y="1"/>
                  </a:moveTo>
                  <a:lnTo>
                    <a:pt x="2840" y="3624"/>
                  </a:lnTo>
                  <a:lnTo>
                    <a:pt x="11471" y="3624"/>
                  </a:lnTo>
                  <a:lnTo>
                    <a:pt x="1431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9" name="Google Shape;1479;p71"/>
            <p:cNvSpPr/>
            <p:nvPr/>
          </p:nvSpPr>
          <p:spPr>
            <a:xfrm>
              <a:off x="874813" y="1108300"/>
              <a:ext cx="1488647" cy="1698266"/>
            </a:xfrm>
            <a:custGeom>
              <a:avLst/>
              <a:gdLst/>
              <a:ahLst/>
              <a:cxnLst/>
              <a:rect l="l" t="t" r="r" b="b"/>
              <a:pathLst>
                <a:path w="33037" h="37689" extrusionOk="0">
                  <a:moveTo>
                    <a:pt x="16539" y="0"/>
                  </a:moveTo>
                  <a:cubicBezTo>
                    <a:pt x="7530" y="0"/>
                    <a:pt x="108" y="7329"/>
                    <a:pt x="36" y="16364"/>
                  </a:cubicBezTo>
                  <a:cubicBezTo>
                    <a:pt x="0" y="20651"/>
                    <a:pt x="1601" y="24564"/>
                    <a:pt x="4251" y="27517"/>
                  </a:cubicBezTo>
                  <a:cubicBezTo>
                    <a:pt x="5795" y="29238"/>
                    <a:pt x="6617" y="31488"/>
                    <a:pt x="6617" y="33799"/>
                  </a:cubicBezTo>
                  <a:lnTo>
                    <a:pt x="6617" y="35435"/>
                  </a:lnTo>
                  <a:cubicBezTo>
                    <a:pt x="6617" y="36679"/>
                    <a:pt x="7627" y="37689"/>
                    <a:pt x="8871" y="37689"/>
                  </a:cubicBezTo>
                  <a:lnTo>
                    <a:pt x="24200" y="37689"/>
                  </a:lnTo>
                  <a:cubicBezTo>
                    <a:pt x="25444" y="37689"/>
                    <a:pt x="26453" y="36679"/>
                    <a:pt x="26453" y="35435"/>
                  </a:cubicBezTo>
                  <a:lnTo>
                    <a:pt x="26453" y="33764"/>
                  </a:lnTo>
                  <a:cubicBezTo>
                    <a:pt x="26453" y="31451"/>
                    <a:pt x="27301" y="29217"/>
                    <a:pt x="28842" y="27493"/>
                  </a:cubicBezTo>
                  <a:cubicBezTo>
                    <a:pt x="31451" y="24575"/>
                    <a:pt x="33036" y="20724"/>
                    <a:pt x="33036" y="16501"/>
                  </a:cubicBezTo>
                  <a:cubicBezTo>
                    <a:pt x="33036" y="7461"/>
                    <a:pt x="25768" y="119"/>
                    <a:pt x="16756" y="2"/>
                  </a:cubicBezTo>
                  <a:cubicBezTo>
                    <a:pt x="16684" y="1"/>
                    <a:pt x="16612" y="0"/>
                    <a:pt x="1653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0" name="Google Shape;1480;p71"/>
            <p:cNvSpPr/>
            <p:nvPr/>
          </p:nvSpPr>
          <p:spPr>
            <a:xfrm>
              <a:off x="1324857" y="2095671"/>
              <a:ext cx="295053" cy="710867"/>
            </a:xfrm>
            <a:custGeom>
              <a:avLst/>
              <a:gdLst/>
              <a:ahLst/>
              <a:cxnLst/>
              <a:rect l="l" t="t" r="r" b="b"/>
              <a:pathLst>
                <a:path w="6548" h="15776" fill="none" extrusionOk="0">
                  <a:moveTo>
                    <a:pt x="4251" y="15776"/>
                  </a:moveTo>
                  <a:lnTo>
                    <a:pt x="4251" y="2126"/>
                  </a:lnTo>
                  <a:cubicBezTo>
                    <a:pt x="4251" y="952"/>
                    <a:pt x="3300" y="1"/>
                    <a:pt x="2126" y="1"/>
                  </a:cubicBezTo>
                  <a:lnTo>
                    <a:pt x="2126" y="1"/>
                  </a:lnTo>
                  <a:cubicBezTo>
                    <a:pt x="953" y="1"/>
                    <a:pt x="0" y="952"/>
                    <a:pt x="0" y="2126"/>
                  </a:cubicBezTo>
                  <a:lnTo>
                    <a:pt x="0" y="2126"/>
                  </a:lnTo>
                  <a:cubicBezTo>
                    <a:pt x="0" y="3299"/>
                    <a:pt x="953" y="4252"/>
                    <a:pt x="2126" y="4252"/>
                  </a:cubicBezTo>
                  <a:lnTo>
                    <a:pt x="6547" y="4252"/>
                  </a:lnTo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miter lim="111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1" name="Google Shape;1481;p71"/>
            <p:cNvSpPr/>
            <p:nvPr/>
          </p:nvSpPr>
          <p:spPr>
            <a:xfrm>
              <a:off x="1619854" y="2095671"/>
              <a:ext cx="295053" cy="710867"/>
            </a:xfrm>
            <a:custGeom>
              <a:avLst/>
              <a:gdLst/>
              <a:ahLst/>
              <a:cxnLst/>
              <a:rect l="l" t="t" r="r" b="b"/>
              <a:pathLst>
                <a:path w="6548" h="15776" fill="none" extrusionOk="0">
                  <a:moveTo>
                    <a:pt x="2296" y="15776"/>
                  </a:moveTo>
                  <a:lnTo>
                    <a:pt x="2296" y="2126"/>
                  </a:lnTo>
                  <a:cubicBezTo>
                    <a:pt x="2296" y="952"/>
                    <a:pt x="3248" y="1"/>
                    <a:pt x="4423" y="1"/>
                  </a:cubicBezTo>
                  <a:lnTo>
                    <a:pt x="4423" y="1"/>
                  </a:lnTo>
                  <a:cubicBezTo>
                    <a:pt x="5596" y="1"/>
                    <a:pt x="6548" y="952"/>
                    <a:pt x="6548" y="2126"/>
                  </a:cubicBezTo>
                  <a:lnTo>
                    <a:pt x="6548" y="2126"/>
                  </a:lnTo>
                  <a:cubicBezTo>
                    <a:pt x="6548" y="3299"/>
                    <a:pt x="5596" y="4252"/>
                    <a:pt x="4423" y="4252"/>
                  </a:cubicBezTo>
                  <a:lnTo>
                    <a:pt x="0" y="4252"/>
                  </a:lnTo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miter lim="111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82" name="Google Shape;1482;p71"/>
          <p:cNvGrpSpPr/>
          <p:nvPr/>
        </p:nvGrpSpPr>
        <p:grpSpPr>
          <a:xfrm rot="10800000">
            <a:off x="3498734" y="-73"/>
            <a:ext cx="753870" cy="1800196"/>
            <a:chOff x="5088650" y="245050"/>
            <a:chExt cx="1046025" cy="2497843"/>
          </a:xfrm>
        </p:grpSpPr>
        <p:sp>
          <p:nvSpPr>
            <p:cNvPr id="1483" name="Google Shape;1483;p71"/>
            <p:cNvSpPr/>
            <p:nvPr/>
          </p:nvSpPr>
          <p:spPr>
            <a:xfrm>
              <a:off x="5547342" y="1157910"/>
              <a:ext cx="128662" cy="1584984"/>
            </a:xfrm>
            <a:custGeom>
              <a:avLst/>
              <a:gdLst/>
              <a:ahLst/>
              <a:cxnLst/>
              <a:rect l="l" t="t" r="r" b="b"/>
              <a:pathLst>
                <a:path w="5147" h="18637" extrusionOk="0">
                  <a:moveTo>
                    <a:pt x="0" y="0"/>
                  </a:moveTo>
                  <a:lnTo>
                    <a:pt x="0" y="18636"/>
                  </a:lnTo>
                  <a:lnTo>
                    <a:pt x="5147" y="18636"/>
                  </a:lnTo>
                  <a:lnTo>
                    <a:pt x="5147" y="0"/>
                  </a:ln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4" name="Google Shape;1484;p71"/>
            <p:cNvSpPr/>
            <p:nvPr/>
          </p:nvSpPr>
          <p:spPr>
            <a:xfrm>
              <a:off x="5425725" y="1130250"/>
              <a:ext cx="371850" cy="829500"/>
            </a:xfrm>
            <a:custGeom>
              <a:avLst/>
              <a:gdLst/>
              <a:ahLst/>
              <a:cxnLst/>
              <a:rect l="l" t="t" r="r" b="b"/>
              <a:pathLst>
                <a:path w="14874" h="33180" extrusionOk="0">
                  <a:moveTo>
                    <a:pt x="5020" y="0"/>
                  </a:moveTo>
                  <a:cubicBezTo>
                    <a:pt x="2250" y="0"/>
                    <a:pt x="0" y="2248"/>
                    <a:pt x="0" y="5019"/>
                  </a:cubicBezTo>
                  <a:lnTo>
                    <a:pt x="0" y="28161"/>
                  </a:lnTo>
                  <a:cubicBezTo>
                    <a:pt x="0" y="30931"/>
                    <a:pt x="2250" y="33179"/>
                    <a:pt x="5019" y="33179"/>
                  </a:cubicBezTo>
                  <a:lnTo>
                    <a:pt x="9855" y="33179"/>
                  </a:lnTo>
                  <a:cubicBezTo>
                    <a:pt x="12625" y="33179"/>
                    <a:pt x="14874" y="30931"/>
                    <a:pt x="14874" y="28161"/>
                  </a:cubicBezTo>
                  <a:lnTo>
                    <a:pt x="14874" y="5019"/>
                  </a:lnTo>
                  <a:cubicBezTo>
                    <a:pt x="14874" y="2250"/>
                    <a:pt x="12625" y="0"/>
                    <a:pt x="985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5" name="Google Shape;1485;p71"/>
            <p:cNvSpPr/>
            <p:nvPr/>
          </p:nvSpPr>
          <p:spPr>
            <a:xfrm>
              <a:off x="5325150" y="245050"/>
              <a:ext cx="201175" cy="950925"/>
            </a:xfrm>
            <a:custGeom>
              <a:avLst/>
              <a:gdLst/>
              <a:ahLst/>
              <a:cxnLst/>
              <a:rect l="l" t="t" r="r" b="b"/>
              <a:pathLst>
                <a:path w="8047" h="38037" fill="none" extrusionOk="0">
                  <a:moveTo>
                    <a:pt x="4023" y="1"/>
                  </a:moveTo>
                  <a:cubicBezTo>
                    <a:pt x="1802" y="1"/>
                    <a:pt x="1" y="1801"/>
                    <a:pt x="1" y="4024"/>
                  </a:cubicBezTo>
                  <a:lnTo>
                    <a:pt x="1" y="34014"/>
                  </a:lnTo>
                  <a:cubicBezTo>
                    <a:pt x="1" y="36235"/>
                    <a:pt x="1802" y="38036"/>
                    <a:pt x="4023" y="38036"/>
                  </a:cubicBezTo>
                  <a:cubicBezTo>
                    <a:pt x="6245" y="38036"/>
                    <a:pt x="8047" y="36235"/>
                    <a:pt x="8047" y="34014"/>
                  </a:cubicBezTo>
                  <a:lnTo>
                    <a:pt x="8047" y="4024"/>
                  </a:lnTo>
                  <a:cubicBezTo>
                    <a:pt x="8047" y="1801"/>
                    <a:pt x="6245" y="1"/>
                    <a:pt x="4023" y="1"/>
                  </a:cubicBezTo>
                  <a:close/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miter lim="111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6" name="Google Shape;1486;p71"/>
            <p:cNvSpPr/>
            <p:nvPr/>
          </p:nvSpPr>
          <p:spPr>
            <a:xfrm>
              <a:off x="5697000" y="245050"/>
              <a:ext cx="201175" cy="950925"/>
            </a:xfrm>
            <a:custGeom>
              <a:avLst/>
              <a:gdLst/>
              <a:ahLst/>
              <a:cxnLst/>
              <a:rect l="l" t="t" r="r" b="b"/>
              <a:pathLst>
                <a:path w="8047" h="38037" fill="none" extrusionOk="0">
                  <a:moveTo>
                    <a:pt x="4023" y="1"/>
                  </a:moveTo>
                  <a:cubicBezTo>
                    <a:pt x="1801" y="1"/>
                    <a:pt x="0" y="1801"/>
                    <a:pt x="0" y="4024"/>
                  </a:cubicBezTo>
                  <a:lnTo>
                    <a:pt x="0" y="34014"/>
                  </a:lnTo>
                  <a:cubicBezTo>
                    <a:pt x="0" y="36235"/>
                    <a:pt x="1801" y="38036"/>
                    <a:pt x="4023" y="38036"/>
                  </a:cubicBezTo>
                  <a:cubicBezTo>
                    <a:pt x="6244" y="38036"/>
                    <a:pt x="8046" y="36235"/>
                    <a:pt x="8046" y="34014"/>
                  </a:cubicBezTo>
                  <a:lnTo>
                    <a:pt x="8046" y="4024"/>
                  </a:lnTo>
                  <a:cubicBezTo>
                    <a:pt x="8046" y="1801"/>
                    <a:pt x="6244" y="1"/>
                    <a:pt x="4023" y="1"/>
                  </a:cubicBezTo>
                  <a:close/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miter lim="111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7" name="Google Shape;1487;p71"/>
            <p:cNvSpPr/>
            <p:nvPr/>
          </p:nvSpPr>
          <p:spPr>
            <a:xfrm>
              <a:off x="5088650" y="767125"/>
              <a:ext cx="1046025" cy="726250"/>
            </a:xfrm>
            <a:custGeom>
              <a:avLst/>
              <a:gdLst/>
              <a:ahLst/>
              <a:cxnLst/>
              <a:rect l="l" t="t" r="r" b="b"/>
              <a:pathLst>
                <a:path w="41841" h="29050" extrusionOk="0">
                  <a:moveTo>
                    <a:pt x="0" y="1"/>
                  </a:moveTo>
                  <a:lnTo>
                    <a:pt x="0" y="21058"/>
                  </a:lnTo>
                  <a:cubicBezTo>
                    <a:pt x="0" y="25472"/>
                    <a:pt x="3578" y="29050"/>
                    <a:pt x="7991" y="29050"/>
                  </a:cubicBezTo>
                  <a:lnTo>
                    <a:pt x="33849" y="29050"/>
                  </a:lnTo>
                  <a:cubicBezTo>
                    <a:pt x="38262" y="29050"/>
                    <a:pt x="41841" y="25472"/>
                    <a:pt x="41841" y="21058"/>
                  </a:cubicBezTo>
                  <a:lnTo>
                    <a:pt x="4184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8" name="Google Shape;1488;p71"/>
            <p:cNvSpPr/>
            <p:nvPr/>
          </p:nvSpPr>
          <p:spPr>
            <a:xfrm rot="10800000">
              <a:off x="5505475" y="993700"/>
              <a:ext cx="212350" cy="309900"/>
            </a:xfrm>
            <a:custGeom>
              <a:avLst/>
              <a:gdLst/>
              <a:ahLst/>
              <a:cxnLst/>
              <a:rect l="l" t="t" r="r" b="b"/>
              <a:pathLst>
                <a:path w="8494" h="12396" extrusionOk="0">
                  <a:moveTo>
                    <a:pt x="2454" y="0"/>
                  </a:moveTo>
                  <a:lnTo>
                    <a:pt x="0" y="7061"/>
                  </a:lnTo>
                  <a:lnTo>
                    <a:pt x="3335" y="7061"/>
                  </a:lnTo>
                  <a:lnTo>
                    <a:pt x="2454" y="12395"/>
                  </a:lnTo>
                  <a:lnTo>
                    <a:pt x="8494" y="5096"/>
                  </a:lnTo>
                  <a:lnTo>
                    <a:pt x="4593" y="5096"/>
                  </a:lnTo>
                  <a:lnTo>
                    <a:pt x="673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8042130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3" name="Google Shape;1703;p80"/>
          <p:cNvSpPr/>
          <p:nvPr/>
        </p:nvSpPr>
        <p:spPr>
          <a:xfrm>
            <a:off x="5914800" y="-4725"/>
            <a:ext cx="3229200" cy="3600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4" name="Google Shape;1704;p80"/>
          <p:cNvSpPr/>
          <p:nvPr/>
        </p:nvSpPr>
        <p:spPr>
          <a:xfrm>
            <a:off x="5914800" y="3595725"/>
            <a:ext cx="3229200" cy="15525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705" name="Google Shape;1705;p80"/>
          <p:cNvGrpSpPr/>
          <p:nvPr/>
        </p:nvGrpSpPr>
        <p:grpSpPr>
          <a:xfrm>
            <a:off x="6501851" y="-4725"/>
            <a:ext cx="2055103" cy="3600596"/>
            <a:chOff x="715100" y="0"/>
            <a:chExt cx="2055103" cy="3600596"/>
          </a:xfrm>
        </p:grpSpPr>
        <p:sp>
          <p:nvSpPr>
            <p:cNvPr id="1706" name="Google Shape;1706;p80"/>
            <p:cNvSpPr/>
            <p:nvPr/>
          </p:nvSpPr>
          <p:spPr>
            <a:xfrm>
              <a:off x="715100" y="0"/>
              <a:ext cx="2055103" cy="2104151"/>
            </a:xfrm>
            <a:custGeom>
              <a:avLst/>
              <a:gdLst/>
              <a:ahLst/>
              <a:cxnLst/>
              <a:rect l="l" t="t" r="r" b="b"/>
              <a:pathLst>
                <a:path w="50364" h="51566" extrusionOk="0">
                  <a:moveTo>
                    <a:pt x="1" y="1"/>
                  </a:moveTo>
                  <a:lnTo>
                    <a:pt x="25182" y="51566"/>
                  </a:lnTo>
                  <a:lnTo>
                    <a:pt x="5036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7" name="Google Shape;1707;p80"/>
            <p:cNvSpPr/>
            <p:nvPr/>
          </p:nvSpPr>
          <p:spPr>
            <a:xfrm>
              <a:off x="715100" y="1496445"/>
              <a:ext cx="2055103" cy="2104151"/>
            </a:xfrm>
            <a:custGeom>
              <a:avLst/>
              <a:gdLst/>
              <a:ahLst/>
              <a:cxnLst/>
              <a:rect l="l" t="t" r="r" b="b"/>
              <a:pathLst>
                <a:path w="50364" h="51566" extrusionOk="0">
                  <a:moveTo>
                    <a:pt x="25182" y="1"/>
                  </a:moveTo>
                  <a:lnTo>
                    <a:pt x="1" y="51565"/>
                  </a:lnTo>
                  <a:lnTo>
                    <a:pt x="50364" y="51565"/>
                  </a:lnTo>
                  <a:lnTo>
                    <a:pt x="2518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10" name="Google Shape;1710;p80"/>
          <p:cNvGrpSpPr/>
          <p:nvPr/>
        </p:nvGrpSpPr>
        <p:grpSpPr>
          <a:xfrm>
            <a:off x="6753251" y="522313"/>
            <a:ext cx="1552263" cy="2546518"/>
            <a:chOff x="966500" y="527038"/>
            <a:chExt cx="1552263" cy="2546518"/>
          </a:xfrm>
        </p:grpSpPr>
        <p:sp>
          <p:nvSpPr>
            <p:cNvPr id="1711" name="Google Shape;1711;p80"/>
            <p:cNvSpPr/>
            <p:nvPr/>
          </p:nvSpPr>
          <p:spPr>
            <a:xfrm>
              <a:off x="977844" y="539974"/>
              <a:ext cx="1529616" cy="2520647"/>
            </a:xfrm>
            <a:custGeom>
              <a:avLst/>
              <a:gdLst/>
              <a:ahLst/>
              <a:cxnLst/>
              <a:rect l="l" t="t" r="r" b="b"/>
              <a:pathLst>
                <a:path w="37486" h="61773" extrusionOk="0">
                  <a:moveTo>
                    <a:pt x="18743" y="1"/>
                  </a:moveTo>
                  <a:lnTo>
                    <a:pt x="18608" y="75"/>
                  </a:lnTo>
                  <a:cubicBezTo>
                    <a:pt x="13054" y="3146"/>
                    <a:pt x="8394" y="7562"/>
                    <a:pt x="5134" y="12847"/>
                  </a:cubicBezTo>
                  <a:cubicBezTo>
                    <a:pt x="3483" y="15523"/>
                    <a:pt x="2209" y="18394"/>
                    <a:pt x="1344" y="21380"/>
                  </a:cubicBezTo>
                  <a:cubicBezTo>
                    <a:pt x="452" y="24461"/>
                    <a:pt x="0" y="27660"/>
                    <a:pt x="0" y="30886"/>
                  </a:cubicBezTo>
                  <a:cubicBezTo>
                    <a:pt x="0" y="34114"/>
                    <a:pt x="452" y="37312"/>
                    <a:pt x="1344" y="40393"/>
                  </a:cubicBezTo>
                  <a:cubicBezTo>
                    <a:pt x="2209" y="43379"/>
                    <a:pt x="3484" y="46250"/>
                    <a:pt x="5134" y="48927"/>
                  </a:cubicBezTo>
                  <a:cubicBezTo>
                    <a:pt x="8394" y="54211"/>
                    <a:pt x="13054" y="58628"/>
                    <a:pt x="18608" y="61699"/>
                  </a:cubicBezTo>
                  <a:lnTo>
                    <a:pt x="18743" y="61773"/>
                  </a:lnTo>
                  <a:lnTo>
                    <a:pt x="18877" y="61699"/>
                  </a:lnTo>
                  <a:cubicBezTo>
                    <a:pt x="24432" y="58628"/>
                    <a:pt x="29092" y="54211"/>
                    <a:pt x="32351" y="48927"/>
                  </a:cubicBezTo>
                  <a:cubicBezTo>
                    <a:pt x="34002" y="46250"/>
                    <a:pt x="35277" y="43379"/>
                    <a:pt x="36142" y="40393"/>
                  </a:cubicBezTo>
                  <a:cubicBezTo>
                    <a:pt x="37033" y="37312"/>
                    <a:pt x="37485" y="34114"/>
                    <a:pt x="37485" y="30886"/>
                  </a:cubicBezTo>
                  <a:cubicBezTo>
                    <a:pt x="37485" y="27660"/>
                    <a:pt x="37033" y="24461"/>
                    <a:pt x="36142" y="21380"/>
                  </a:cubicBezTo>
                  <a:cubicBezTo>
                    <a:pt x="35277" y="18394"/>
                    <a:pt x="34002" y="15523"/>
                    <a:pt x="32351" y="12847"/>
                  </a:cubicBezTo>
                  <a:cubicBezTo>
                    <a:pt x="29092" y="7562"/>
                    <a:pt x="24432" y="3146"/>
                    <a:pt x="18877" y="75"/>
                  </a:cubicBezTo>
                  <a:lnTo>
                    <a:pt x="1874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2" name="Google Shape;1712;p80"/>
            <p:cNvSpPr/>
            <p:nvPr/>
          </p:nvSpPr>
          <p:spPr>
            <a:xfrm>
              <a:off x="966500" y="527038"/>
              <a:ext cx="1552263" cy="2546518"/>
            </a:xfrm>
            <a:custGeom>
              <a:avLst/>
              <a:gdLst/>
              <a:ahLst/>
              <a:cxnLst/>
              <a:rect l="l" t="t" r="r" b="b"/>
              <a:pathLst>
                <a:path w="38041" h="62407" extrusionOk="0">
                  <a:moveTo>
                    <a:pt x="19021" y="634"/>
                  </a:moveTo>
                  <a:cubicBezTo>
                    <a:pt x="30059" y="6736"/>
                    <a:pt x="37486" y="18141"/>
                    <a:pt x="37486" y="31203"/>
                  </a:cubicBezTo>
                  <a:cubicBezTo>
                    <a:pt x="37486" y="44266"/>
                    <a:pt x="30059" y="55670"/>
                    <a:pt x="19021" y="61772"/>
                  </a:cubicBezTo>
                  <a:cubicBezTo>
                    <a:pt x="7983" y="55670"/>
                    <a:pt x="556" y="44266"/>
                    <a:pt x="556" y="31203"/>
                  </a:cubicBezTo>
                  <a:cubicBezTo>
                    <a:pt x="556" y="18141"/>
                    <a:pt x="7983" y="6738"/>
                    <a:pt x="19021" y="634"/>
                  </a:cubicBezTo>
                  <a:close/>
                  <a:moveTo>
                    <a:pt x="19021" y="0"/>
                  </a:moveTo>
                  <a:lnTo>
                    <a:pt x="18752" y="149"/>
                  </a:lnTo>
                  <a:cubicBezTo>
                    <a:pt x="15965" y="1690"/>
                    <a:pt x="13390" y="3573"/>
                    <a:pt x="11097" y="5746"/>
                  </a:cubicBezTo>
                  <a:cubicBezTo>
                    <a:pt x="8804" y="7919"/>
                    <a:pt x="6812" y="10365"/>
                    <a:pt x="5177" y="13017"/>
                  </a:cubicBezTo>
                  <a:cubicBezTo>
                    <a:pt x="3513" y="15715"/>
                    <a:pt x="2227" y="18610"/>
                    <a:pt x="1355" y="21621"/>
                  </a:cubicBezTo>
                  <a:cubicBezTo>
                    <a:pt x="456" y="24726"/>
                    <a:pt x="1" y="27950"/>
                    <a:pt x="1" y="31203"/>
                  </a:cubicBezTo>
                  <a:cubicBezTo>
                    <a:pt x="1" y="34457"/>
                    <a:pt x="456" y="37681"/>
                    <a:pt x="1355" y="40787"/>
                  </a:cubicBezTo>
                  <a:cubicBezTo>
                    <a:pt x="2227" y="43797"/>
                    <a:pt x="3513" y="46692"/>
                    <a:pt x="5177" y="49390"/>
                  </a:cubicBezTo>
                  <a:cubicBezTo>
                    <a:pt x="6812" y="52042"/>
                    <a:pt x="8804" y="54488"/>
                    <a:pt x="11097" y="56662"/>
                  </a:cubicBezTo>
                  <a:cubicBezTo>
                    <a:pt x="13390" y="58835"/>
                    <a:pt x="15965" y="60718"/>
                    <a:pt x="18752" y="62258"/>
                  </a:cubicBezTo>
                  <a:lnTo>
                    <a:pt x="19021" y="62406"/>
                  </a:lnTo>
                  <a:lnTo>
                    <a:pt x="19290" y="62258"/>
                  </a:lnTo>
                  <a:cubicBezTo>
                    <a:pt x="22077" y="60718"/>
                    <a:pt x="24652" y="58835"/>
                    <a:pt x="26945" y="56662"/>
                  </a:cubicBezTo>
                  <a:cubicBezTo>
                    <a:pt x="29238" y="54488"/>
                    <a:pt x="31229" y="52042"/>
                    <a:pt x="32866" y="49390"/>
                  </a:cubicBezTo>
                  <a:cubicBezTo>
                    <a:pt x="34529" y="46692"/>
                    <a:pt x="35815" y="43797"/>
                    <a:pt x="36686" y="40787"/>
                  </a:cubicBezTo>
                  <a:cubicBezTo>
                    <a:pt x="37586" y="37681"/>
                    <a:pt x="38041" y="34457"/>
                    <a:pt x="38041" y="31203"/>
                  </a:cubicBezTo>
                  <a:cubicBezTo>
                    <a:pt x="38041" y="27950"/>
                    <a:pt x="37586" y="24726"/>
                    <a:pt x="36686" y="21621"/>
                  </a:cubicBezTo>
                  <a:cubicBezTo>
                    <a:pt x="35815" y="18610"/>
                    <a:pt x="34529" y="15715"/>
                    <a:pt x="32866" y="13017"/>
                  </a:cubicBezTo>
                  <a:cubicBezTo>
                    <a:pt x="31229" y="10365"/>
                    <a:pt x="29238" y="7919"/>
                    <a:pt x="26945" y="5746"/>
                  </a:cubicBezTo>
                  <a:cubicBezTo>
                    <a:pt x="24652" y="3573"/>
                    <a:pt x="22077" y="1690"/>
                    <a:pt x="19290" y="149"/>
                  </a:cubicBezTo>
                  <a:lnTo>
                    <a:pt x="1902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3" name="Google Shape;1713;p80"/>
            <p:cNvSpPr/>
            <p:nvPr/>
          </p:nvSpPr>
          <p:spPr>
            <a:xfrm>
              <a:off x="1137800" y="1195467"/>
              <a:ext cx="1209664" cy="1209705"/>
            </a:xfrm>
            <a:custGeom>
              <a:avLst/>
              <a:gdLst/>
              <a:ahLst/>
              <a:cxnLst/>
              <a:rect l="l" t="t" r="r" b="b"/>
              <a:pathLst>
                <a:path w="29645" h="29646" extrusionOk="0">
                  <a:moveTo>
                    <a:pt x="14823" y="0"/>
                  </a:moveTo>
                  <a:cubicBezTo>
                    <a:pt x="10891" y="0"/>
                    <a:pt x="7122" y="1561"/>
                    <a:pt x="4342" y="4341"/>
                  </a:cubicBezTo>
                  <a:cubicBezTo>
                    <a:pt x="1562" y="7122"/>
                    <a:pt x="1" y="10891"/>
                    <a:pt x="1" y="14822"/>
                  </a:cubicBezTo>
                  <a:cubicBezTo>
                    <a:pt x="1" y="18754"/>
                    <a:pt x="1562" y="22524"/>
                    <a:pt x="4342" y="25303"/>
                  </a:cubicBezTo>
                  <a:cubicBezTo>
                    <a:pt x="7122" y="28083"/>
                    <a:pt x="10891" y="29646"/>
                    <a:pt x="14823" y="29646"/>
                  </a:cubicBezTo>
                  <a:cubicBezTo>
                    <a:pt x="18754" y="29646"/>
                    <a:pt x="22524" y="28083"/>
                    <a:pt x="25304" y="25303"/>
                  </a:cubicBezTo>
                  <a:cubicBezTo>
                    <a:pt x="28084" y="22524"/>
                    <a:pt x="29645" y="18754"/>
                    <a:pt x="29645" y="14822"/>
                  </a:cubicBezTo>
                  <a:cubicBezTo>
                    <a:pt x="29645" y="10891"/>
                    <a:pt x="28084" y="7122"/>
                    <a:pt x="25304" y="4341"/>
                  </a:cubicBezTo>
                  <a:cubicBezTo>
                    <a:pt x="22524" y="1561"/>
                    <a:pt x="18754" y="0"/>
                    <a:pt x="148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4" name="Google Shape;1714;p80"/>
            <p:cNvSpPr/>
            <p:nvPr/>
          </p:nvSpPr>
          <p:spPr>
            <a:xfrm>
              <a:off x="1324810" y="1382476"/>
              <a:ext cx="835646" cy="835646"/>
            </a:xfrm>
            <a:custGeom>
              <a:avLst/>
              <a:gdLst/>
              <a:ahLst/>
              <a:cxnLst/>
              <a:rect l="l" t="t" r="r" b="b"/>
              <a:pathLst>
                <a:path w="20479" h="20479" extrusionOk="0">
                  <a:moveTo>
                    <a:pt x="10240" y="1"/>
                  </a:moveTo>
                  <a:cubicBezTo>
                    <a:pt x="7524" y="1"/>
                    <a:pt x="4919" y="1080"/>
                    <a:pt x="3000" y="2999"/>
                  </a:cubicBezTo>
                  <a:cubicBezTo>
                    <a:pt x="1079" y="4920"/>
                    <a:pt x="1" y="7524"/>
                    <a:pt x="1" y="10239"/>
                  </a:cubicBezTo>
                  <a:cubicBezTo>
                    <a:pt x="1" y="12955"/>
                    <a:pt x="1079" y="15560"/>
                    <a:pt x="3000" y="17479"/>
                  </a:cubicBezTo>
                  <a:cubicBezTo>
                    <a:pt x="4919" y="19400"/>
                    <a:pt x="7524" y="20478"/>
                    <a:pt x="10240" y="20478"/>
                  </a:cubicBezTo>
                  <a:cubicBezTo>
                    <a:pt x="12956" y="20478"/>
                    <a:pt x="15560" y="19400"/>
                    <a:pt x="17480" y="17479"/>
                  </a:cubicBezTo>
                  <a:cubicBezTo>
                    <a:pt x="19401" y="15560"/>
                    <a:pt x="20479" y="12955"/>
                    <a:pt x="20479" y="10239"/>
                  </a:cubicBezTo>
                  <a:cubicBezTo>
                    <a:pt x="20479" y="7524"/>
                    <a:pt x="19401" y="4920"/>
                    <a:pt x="17480" y="2999"/>
                  </a:cubicBezTo>
                  <a:cubicBezTo>
                    <a:pt x="15560" y="1080"/>
                    <a:pt x="12956" y="1"/>
                    <a:pt x="102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5" name="Google Shape;1715;p80"/>
            <p:cNvSpPr/>
            <p:nvPr/>
          </p:nvSpPr>
          <p:spPr>
            <a:xfrm>
              <a:off x="1622809" y="1648934"/>
              <a:ext cx="239689" cy="349780"/>
            </a:xfrm>
            <a:custGeom>
              <a:avLst/>
              <a:gdLst/>
              <a:ahLst/>
              <a:cxnLst/>
              <a:rect l="l" t="t" r="r" b="b"/>
              <a:pathLst>
                <a:path w="5874" h="8572" extrusionOk="0">
                  <a:moveTo>
                    <a:pt x="1697" y="0"/>
                  </a:moveTo>
                  <a:lnTo>
                    <a:pt x="0" y="4883"/>
                  </a:lnTo>
                  <a:lnTo>
                    <a:pt x="2306" y="4883"/>
                  </a:lnTo>
                  <a:lnTo>
                    <a:pt x="1697" y="8571"/>
                  </a:lnTo>
                  <a:lnTo>
                    <a:pt x="5873" y="3524"/>
                  </a:lnTo>
                  <a:lnTo>
                    <a:pt x="3177" y="3524"/>
                  </a:lnTo>
                  <a:lnTo>
                    <a:pt x="465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16" name="Google Shape;1716;p80"/>
          <p:cNvGrpSpPr/>
          <p:nvPr/>
        </p:nvGrpSpPr>
        <p:grpSpPr>
          <a:xfrm flipH="1">
            <a:off x="6280093" y="3810001"/>
            <a:ext cx="2498613" cy="1123948"/>
            <a:chOff x="6237531" y="3846675"/>
            <a:chExt cx="2498613" cy="1123948"/>
          </a:xfrm>
        </p:grpSpPr>
        <p:sp>
          <p:nvSpPr>
            <p:cNvPr id="1717" name="Google Shape;1717;p80"/>
            <p:cNvSpPr/>
            <p:nvPr/>
          </p:nvSpPr>
          <p:spPr>
            <a:xfrm>
              <a:off x="6237531" y="3846675"/>
              <a:ext cx="1493171" cy="147392"/>
            </a:xfrm>
            <a:custGeom>
              <a:avLst/>
              <a:gdLst/>
              <a:ahLst/>
              <a:cxnLst/>
              <a:rect l="l" t="t" r="r" b="b"/>
              <a:pathLst>
                <a:path w="24820" h="2450" extrusionOk="0">
                  <a:moveTo>
                    <a:pt x="1226" y="0"/>
                  </a:moveTo>
                  <a:cubicBezTo>
                    <a:pt x="547" y="0"/>
                    <a:pt x="1" y="546"/>
                    <a:pt x="1" y="1225"/>
                  </a:cubicBezTo>
                  <a:cubicBezTo>
                    <a:pt x="1" y="1903"/>
                    <a:pt x="547" y="2449"/>
                    <a:pt x="1226" y="2449"/>
                  </a:cubicBezTo>
                  <a:lnTo>
                    <a:pt x="23595" y="2449"/>
                  </a:lnTo>
                  <a:cubicBezTo>
                    <a:pt x="24274" y="2449"/>
                    <a:pt x="24820" y="1903"/>
                    <a:pt x="24820" y="1225"/>
                  </a:cubicBezTo>
                  <a:cubicBezTo>
                    <a:pt x="24820" y="546"/>
                    <a:pt x="24274" y="0"/>
                    <a:pt x="2359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8" name="Google Shape;1718;p80"/>
            <p:cNvSpPr/>
            <p:nvPr/>
          </p:nvSpPr>
          <p:spPr>
            <a:xfrm>
              <a:off x="7821111" y="3846675"/>
              <a:ext cx="915034" cy="147392"/>
            </a:xfrm>
            <a:custGeom>
              <a:avLst/>
              <a:gdLst/>
              <a:ahLst/>
              <a:cxnLst/>
              <a:rect l="l" t="t" r="r" b="b"/>
              <a:pathLst>
                <a:path w="15210" h="2450" extrusionOk="0">
                  <a:moveTo>
                    <a:pt x="1225" y="0"/>
                  </a:moveTo>
                  <a:cubicBezTo>
                    <a:pt x="546" y="0"/>
                    <a:pt x="0" y="546"/>
                    <a:pt x="0" y="1225"/>
                  </a:cubicBezTo>
                  <a:cubicBezTo>
                    <a:pt x="0" y="1903"/>
                    <a:pt x="546" y="2449"/>
                    <a:pt x="1225" y="2449"/>
                  </a:cubicBezTo>
                  <a:lnTo>
                    <a:pt x="13985" y="2449"/>
                  </a:lnTo>
                  <a:cubicBezTo>
                    <a:pt x="14663" y="2449"/>
                    <a:pt x="15210" y="1903"/>
                    <a:pt x="15210" y="1225"/>
                  </a:cubicBezTo>
                  <a:cubicBezTo>
                    <a:pt x="15210" y="546"/>
                    <a:pt x="14663" y="0"/>
                    <a:pt x="1398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9" name="Google Shape;1719;p80"/>
            <p:cNvSpPr/>
            <p:nvPr/>
          </p:nvSpPr>
          <p:spPr>
            <a:xfrm>
              <a:off x="6237531" y="4090874"/>
              <a:ext cx="776485" cy="147332"/>
            </a:xfrm>
            <a:custGeom>
              <a:avLst/>
              <a:gdLst/>
              <a:ahLst/>
              <a:cxnLst/>
              <a:rect l="l" t="t" r="r" b="b"/>
              <a:pathLst>
                <a:path w="12907" h="2449" extrusionOk="0">
                  <a:moveTo>
                    <a:pt x="1226" y="0"/>
                  </a:moveTo>
                  <a:cubicBezTo>
                    <a:pt x="547" y="0"/>
                    <a:pt x="1" y="545"/>
                    <a:pt x="1" y="1224"/>
                  </a:cubicBezTo>
                  <a:cubicBezTo>
                    <a:pt x="1" y="1902"/>
                    <a:pt x="547" y="2448"/>
                    <a:pt x="1226" y="2448"/>
                  </a:cubicBezTo>
                  <a:lnTo>
                    <a:pt x="11682" y="2448"/>
                  </a:lnTo>
                  <a:cubicBezTo>
                    <a:pt x="12361" y="2448"/>
                    <a:pt x="12907" y="1902"/>
                    <a:pt x="12907" y="1224"/>
                  </a:cubicBezTo>
                  <a:cubicBezTo>
                    <a:pt x="12907" y="545"/>
                    <a:pt x="12361" y="0"/>
                    <a:pt x="1168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0" name="Google Shape;1720;p80"/>
            <p:cNvSpPr/>
            <p:nvPr/>
          </p:nvSpPr>
          <p:spPr>
            <a:xfrm>
              <a:off x="7104283" y="4090874"/>
              <a:ext cx="1631780" cy="147332"/>
            </a:xfrm>
            <a:custGeom>
              <a:avLst/>
              <a:gdLst/>
              <a:ahLst/>
              <a:cxnLst/>
              <a:rect l="l" t="t" r="r" b="b"/>
              <a:pathLst>
                <a:path w="27124" h="2449" extrusionOk="0">
                  <a:moveTo>
                    <a:pt x="1225" y="0"/>
                  </a:moveTo>
                  <a:cubicBezTo>
                    <a:pt x="547" y="0"/>
                    <a:pt x="1" y="545"/>
                    <a:pt x="1" y="1224"/>
                  </a:cubicBezTo>
                  <a:cubicBezTo>
                    <a:pt x="1" y="1902"/>
                    <a:pt x="547" y="2448"/>
                    <a:pt x="1225" y="2448"/>
                  </a:cubicBezTo>
                  <a:lnTo>
                    <a:pt x="25899" y="2448"/>
                  </a:lnTo>
                  <a:cubicBezTo>
                    <a:pt x="26578" y="2448"/>
                    <a:pt x="27124" y="1902"/>
                    <a:pt x="27124" y="1224"/>
                  </a:cubicBezTo>
                  <a:cubicBezTo>
                    <a:pt x="27124" y="545"/>
                    <a:pt x="26578" y="0"/>
                    <a:pt x="2589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1" name="Google Shape;1721;p80"/>
            <p:cNvSpPr/>
            <p:nvPr/>
          </p:nvSpPr>
          <p:spPr>
            <a:xfrm>
              <a:off x="6237531" y="4334953"/>
              <a:ext cx="1296689" cy="147392"/>
            </a:xfrm>
            <a:custGeom>
              <a:avLst/>
              <a:gdLst/>
              <a:ahLst/>
              <a:cxnLst/>
              <a:rect l="l" t="t" r="r" b="b"/>
              <a:pathLst>
                <a:path w="21554" h="2450" extrusionOk="0">
                  <a:moveTo>
                    <a:pt x="1226" y="0"/>
                  </a:moveTo>
                  <a:cubicBezTo>
                    <a:pt x="547" y="0"/>
                    <a:pt x="1" y="546"/>
                    <a:pt x="1" y="1225"/>
                  </a:cubicBezTo>
                  <a:cubicBezTo>
                    <a:pt x="1" y="1903"/>
                    <a:pt x="547" y="2449"/>
                    <a:pt x="1226" y="2449"/>
                  </a:cubicBezTo>
                  <a:lnTo>
                    <a:pt x="20329" y="2449"/>
                  </a:lnTo>
                  <a:cubicBezTo>
                    <a:pt x="21007" y="2449"/>
                    <a:pt x="21554" y="1903"/>
                    <a:pt x="21554" y="1225"/>
                  </a:cubicBezTo>
                  <a:cubicBezTo>
                    <a:pt x="21554" y="546"/>
                    <a:pt x="21007" y="0"/>
                    <a:pt x="203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2" name="Google Shape;1722;p80"/>
            <p:cNvSpPr/>
            <p:nvPr/>
          </p:nvSpPr>
          <p:spPr>
            <a:xfrm>
              <a:off x="7624502" y="4334953"/>
              <a:ext cx="1111636" cy="147392"/>
            </a:xfrm>
            <a:custGeom>
              <a:avLst/>
              <a:gdLst/>
              <a:ahLst/>
              <a:cxnLst/>
              <a:rect l="l" t="t" r="r" b="b"/>
              <a:pathLst>
                <a:path w="18478" h="2450" extrusionOk="0">
                  <a:moveTo>
                    <a:pt x="1225" y="0"/>
                  </a:moveTo>
                  <a:cubicBezTo>
                    <a:pt x="547" y="0"/>
                    <a:pt x="1" y="546"/>
                    <a:pt x="1" y="1225"/>
                  </a:cubicBezTo>
                  <a:cubicBezTo>
                    <a:pt x="1" y="1903"/>
                    <a:pt x="547" y="2449"/>
                    <a:pt x="1225" y="2449"/>
                  </a:cubicBezTo>
                  <a:lnTo>
                    <a:pt x="17253" y="2449"/>
                  </a:lnTo>
                  <a:cubicBezTo>
                    <a:pt x="17931" y="2449"/>
                    <a:pt x="18478" y="1903"/>
                    <a:pt x="18478" y="1225"/>
                  </a:cubicBezTo>
                  <a:cubicBezTo>
                    <a:pt x="18478" y="546"/>
                    <a:pt x="17931" y="0"/>
                    <a:pt x="1725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3" name="Google Shape;1723;p80"/>
            <p:cNvSpPr/>
            <p:nvPr/>
          </p:nvSpPr>
          <p:spPr>
            <a:xfrm>
              <a:off x="6237531" y="4579092"/>
              <a:ext cx="1825916" cy="147392"/>
            </a:xfrm>
            <a:custGeom>
              <a:avLst/>
              <a:gdLst/>
              <a:ahLst/>
              <a:cxnLst/>
              <a:rect l="l" t="t" r="r" b="b"/>
              <a:pathLst>
                <a:path w="30351" h="2450" extrusionOk="0">
                  <a:moveTo>
                    <a:pt x="1226" y="0"/>
                  </a:moveTo>
                  <a:cubicBezTo>
                    <a:pt x="547" y="0"/>
                    <a:pt x="1" y="546"/>
                    <a:pt x="1" y="1225"/>
                  </a:cubicBezTo>
                  <a:cubicBezTo>
                    <a:pt x="1" y="1903"/>
                    <a:pt x="547" y="2449"/>
                    <a:pt x="1226" y="2449"/>
                  </a:cubicBezTo>
                  <a:lnTo>
                    <a:pt x="29126" y="2449"/>
                  </a:lnTo>
                  <a:cubicBezTo>
                    <a:pt x="29804" y="2449"/>
                    <a:pt x="30350" y="1903"/>
                    <a:pt x="30350" y="1225"/>
                  </a:cubicBezTo>
                  <a:cubicBezTo>
                    <a:pt x="30350" y="546"/>
                    <a:pt x="29804" y="0"/>
                    <a:pt x="2912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4" name="Google Shape;1724;p80"/>
            <p:cNvSpPr/>
            <p:nvPr/>
          </p:nvSpPr>
          <p:spPr>
            <a:xfrm>
              <a:off x="8153746" y="4579092"/>
              <a:ext cx="582349" cy="147392"/>
            </a:xfrm>
            <a:custGeom>
              <a:avLst/>
              <a:gdLst/>
              <a:ahLst/>
              <a:cxnLst/>
              <a:rect l="l" t="t" r="r" b="b"/>
              <a:pathLst>
                <a:path w="9680" h="2450" extrusionOk="0">
                  <a:moveTo>
                    <a:pt x="1225" y="0"/>
                  </a:moveTo>
                  <a:cubicBezTo>
                    <a:pt x="547" y="0"/>
                    <a:pt x="0" y="546"/>
                    <a:pt x="0" y="1225"/>
                  </a:cubicBezTo>
                  <a:cubicBezTo>
                    <a:pt x="0" y="1903"/>
                    <a:pt x="547" y="2449"/>
                    <a:pt x="1225" y="2449"/>
                  </a:cubicBezTo>
                  <a:lnTo>
                    <a:pt x="8455" y="2449"/>
                  </a:lnTo>
                  <a:cubicBezTo>
                    <a:pt x="9134" y="2449"/>
                    <a:pt x="9680" y="1903"/>
                    <a:pt x="9680" y="1225"/>
                  </a:cubicBezTo>
                  <a:cubicBezTo>
                    <a:pt x="9680" y="546"/>
                    <a:pt x="9134" y="0"/>
                    <a:pt x="845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5" name="Google Shape;1725;p80"/>
            <p:cNvSpPr/>
            <p:nvPr/>
          </p:nvSpPr>
          <p:spPr>
            <a:xfrm>
              <a:off x="6237531" y="4823231"/>
              <a:ext cx="940481" cy="147392"/>
            </a:xfrm>
            <a:custGeom>
              <a:avLst/>
              <a:gdLst/>
              <a:ahLst/>
              <a:cxnLst/>
              <a:rect l="l" t="t" r="r" b="b"/>
              <a:pathLst>
                <a:path w="15633" h="2450" extrusionOk="0">
                  <a:moveTo>
                    <a:pt x="1226" y="0"/>
                  </a:moveTo>
                  <a:cubicBezTo>
                    <a:pt x="547" y="0"/>
                    <a:pt x="1" y="547"/>
                    <a:pt x="1" y="1225"/>
                  </a:cubicBezTo>
                  <a:cubicBezTo>
                    <a:pt x="1" y="1903"/>
                    <a:pt x="547" y="2450"/>
                    <a:pt x="1226" y="2450"/>
                  </a:cubicBezTo>
                  <a:lnTo>
                    <a:pt x="14408" y="2450"/>
                  </a:lnTo>
                  <a:cubicBezTo>
                    <a:pt x="15086" y="2450"/>
                    <a:pt x="15632" y="1903"/>
                    <a:pt x="15632" y="1225"/>
                  </a:cubicBezTo>
                  <a:cubicBezTo>
                    <a:pt x="15632" y="547"/>
                    <a:pt x="15086" y="0"/>
                    <a:pt x="1440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6" name="Google Shape;1726;p80"/>
            <p:cNvSpPr/>
            <p:nvPr/>
          </p:nvSpPr>
          <p:spPr>
            <a:xfrm>
              <a:off x="7268344" y="4823231"/>
              <a:ext cx="1467784" cy="147392"/>
            </a:xfrm>
            <a:custGeom>
              <a:avLst/>
              <a:gdLst/>
              <a:ahLst/>
              <a:cxnLst/>
              <a:rect l="l" t="t" r="r" b="b"/>
              <a:pathLst>
                <a:path w="24398" h="2450" extrusionOk="0">
                  <a:moveTo>
                    <a:pt x="1225" y="0"/>
                  </a:moveTo>
                  <a:cubicBezTo>
                    <a:pt x="547" y="0"/>
                    <a:pt x="1" y="547"/>
                    <a:pt x="1" y="1225"/>
                  </a:cubicBezTo>
                  <a:cubicBezTo>
                    <a:pt x="1" y="1903"/>
                    <a:pt x="547" y="2450"/>
                    <a:pt x="1225" y="2450"/>
                  </a:cubicBezTo>
                  <a:lnTo>
                    <a:pt x="23173" y="2450"/>
                  </a:lnTo>
                  <a:cubicBezTo>
                    <a:pt x="23851" y="2450"/>
                    <a:pt x="24398" y="1903"/>
                    <a:pt x="24398" y="1225"/>
                  </a:cubicBezTo>
                  <a:cubicBezTo>
                    <a:pt x="24398" y="547"/>
                    <a:pt x="23851" y="0"/>
                    <a:pt x="2317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27" name="Google Shape;1727;p80"/>
          <p:cNvGrpSpPr/>
          <p:nvPr/>
        </p:nvGrpSpPr>
        <p:grpSpPr>
          <a:xfrm rot="5400000">
            <a:off x="3335158" y="5364916"/>
            <a:ext cx="3589973" cy="1044767"/>
            <a:chOff x="-2333670" y="-733424"/>
            <a:chExt cx="4762500" cy="1386000"/>
          </a:xfrm>
        </p:grpSpPr>
        <p:sp>
          <p:nvSpPr>
            <p:cNvPr id="1728" name="Google Shape;1728;p80"/>
            <p:cNvSpPr/>
            <p:nvPr/>
          </p:nvSpPr>
          <p:spPr>
            <a:xfrm>
              <a:off x="-2333670" y="-733424"/>
              <a:ext cx="4762500" cy="13860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9" name="Google Shape;1729;p80"/>
            <p:cNvSpPr/>
            <p:nvPr/>
          </p:nvSpPr>
          <p:spPr>
            <a:xfrm>
              <a:off x="-2230633" y="-633287"/>
              <a:ext cx="4556400" cy="11856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0" name="Google Shape;1730;p80"/>
            <p:cNvSpPr/>
            <p:nvPr/>
          </p:nvSpPr>
          <p:spPr>
            <a:xfrm>
              <a:off x="-2096933" y="-520996"/>
              <a:ext cx="4288800" cy="9609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1" name="Google Shape;1731;p80"/>
            <p:cNvSpPr/>
            <p:nvPr/>
          </p:nvSpPr>
          <p:spPr>
            <a:xfrm>
              <a:off x="-1963100" y="-398076"/>
              <a:ext cx="4021200" cy="715200"/>
            </a:xfrm>
            <a:prstGeom prst="roundRect">
              <a:avLst>
                <a:gd name="adj" fmla="val 3544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32" name="Google Shape;1732;p80"/>
          <p:cNvGrpSpPr/>
          <p:nvPr/>
        </p:nvGrpSpPr>
        <p:grpSpPr>
          <a:xfrm rot="5400000">
            <a:off x="791195" y="3752237"/>
            <a:ext cx="753870" cy="1742887"/>
            <a:chOff x="5088650" y="245050"/>
            <a:chExt cx="1046025" cy="2418325"/>
          </a:xfrm>
        </p:grpSpPr>
        <p:sp>
          <p:nvSpPr>
            <p:cNvPr id="1733" name="Google Shape;1733;p80"/>
            <p:cNvSpPr/>
            <p:nvPr/>
          </p:nvSpPr>
          <p:spPr>
            <a:xfrm>
              <a:off x="5547343" y="1580798"/>
              <a:ext cx="128662" cy="1082577"/>
            </a:xfrm>
            <a:custGeom>
              <a:avLst/>
              <a:gdLst/>
              <a:ahLst/>
              <a:cxnLst/>
              <a:rect l="l" t="t" r="r" b="b"/>
              <a:pathLst>
                <a:path w="5147" h="18637" extrusionOk="0">
                  <a:moveTo>
                    <a:pt x="0" y="0"/>
                  </a:moveTo>
                  <a:lnTo>
                    <a:pt x="0" y="18636"/>
                  </a:lnTo>
                  <a:lnTo>
                    <a:pt x="5147" y="18636"/>
                  </a:lnTo>
                  <a:lnTo>
                    <a:pt x="514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4" name="Google Shape;1734;p80"/>
            <p:cNvSpPr/>
            <p:nvPr/>
          </p:nvSpPr>
          <p:spPr>
            <a:xfrm>
              <a:off x="5425725" y="1130250"/>
              <a:ext cx="371850" cy="829500"/>
            </a:xfrm>
            <a:custGeom>
              <a:avLst/>
              <a:gdLst/>
              <a:ahLst/>
              <a:cxnLst/>
              <a:rect l="l" t="t" r="r" b="b"/>
              <a:pathLst>
                <a:path w="14874" h="33180" extrusionOk="0">
                  <a:moveTo>
                    <a:pt x="5020" y="0"/>
                  </a:moveTo>
                  <a:cubicBezTo>
                    <a:pt x="2250" y="0"/>
                    <a:pt x="0" y="2248"/>
                    <a:pt x="0" y="5019"/>
                  </a:cubicBezTo>
                  <a:lnTo>
                    <a:pt x="0" y="28161"/>
                  </a:lnTo>
                  <a:cubicBezTo>
                    <a:pt x="0" y="30931"/>
                    <a:pt x="2250" y="33179"/>
                    <a:pt x="5019" y="33179"/>
                  </a:cubicBezTo>
                  <a:lnTo>
                    <a:pt x="9855" y="33179"/>
                  </a:lnTo>
                  <a:cubicBezTo>
                    <a:pt x="12625" y="33179"/>
                    <a:pt x="14874" y="30931"/>
                    <a:pt x="14874" y="28161"/>
                  </a:cubicBezTo>
                  <a:lnTo>
                    <a:pt x="14874" y="5019"/>
                  </a:lnTo>
                  <a:cubicBezTo>
                    <a:pt x="14874" y="2250"/>
                    <a:pt x="12625" y="0"/>
                    <a:pt x="985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5" name="Google Shape;1735;p80"/>
            <p:cNvSpPr/>
            <p:nvPr/>
          </p:nvSpPr>
          <p:spPr>
            <a:xfrm>
              <a:off x="5325150" y="245050"/>
              <a:ext cx="201175" cy="950925"/>
            </a:xfrm>
            <a:custGeom>
              <a:avLst/>
              <a:gdLst/>
              <a:ahLst/>
              <a:cxnLst/>
              <a:rect l="l" t="t" r="r" b="b"/>
              <a:pathLst>
                <a:path w="8047" h="38037" fill="none" extrusionOk="0">
                  <a:moveTo>
                    <a:pt x="4023" y="1"/>
                  </a:moveTo>
                  <a:cubicBezTo>
                    <a:pt x="1802" y="1"/>
                    <a:pt x="1" y="1801"/>
                    <a:pt x="1" y="4024"/>
                  </a:cubicBezTo>
                  <a:lnTo>
                    <a:pt x="1" y="34014"/>
                  </a:lnTo>
                  <a:cubicBezTo>
                    <a:pt x="1" y="36235"/>
                    <a:pt x="1802" y="38036"/>
                    <a:pt x="4023" y="38036"/>
                  </a:cubicBezTo>
                  <a:cubicBezTo>
                    <a:pt x="6245" y="38036"/>
                    <a:pt x="8047" y="36235"/>
                    <a:pt x="8047" y="34014"/>
                  </a:cubicBezTo>
                  <a:lnTo>
                    <a:pt x="8047" y="4024"/>
                  </a:lnTo>
                  <a:cubicBezTo>
                    <a:pt x="8047" y="1801"/>
                    <a:pt x="6245" y="1"/>
                    <a:pt x="4023" y="1"/>
                  </a:cubicBezTo>
                  <a:close/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miter lim="111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6" name="Google Shape;1736;p80"/>
            <p:cNvSpPr/>
            <p:nvPr/>
          </p:nvSpPr>
          <p:spPr>
            <a:xfrm>
              <a:off x="5697000" y="245050"/>
              <a:ext cx="201175" cy="950925"/>
            </a:xfrm>
            <a:custGeom>
              <a:avLst/>
              <a:gdLst/>
              <a:ahLst/>
              <a:cxnLst/>
              <a:rect l="l" t="t" r="r" b="b"/>
              <a:pathLst>
                <a:path w="8047" h="38037" fill="none" extrusionOk="0">
                  <a:moveTo>
                    <a:pt x="4023" y="1"/>
                  </a:moveTo>
                  <a:cubicBezTo>
                    <a:pt x="1801" y="1"/>
                    <a:pt x="0" y="1801"/>
                    <a:pt x="0" y="4024"/>
                  </a:cubicBezTo>
                  <a:lnTo>
                    <a:pt x="0" y="34014"/>
                  </a:lnTo>
                  <a:cubicBezTo>
                    <a:pt x="0" y="36235"/>
                    <a:pt x="1801" y="38036"/>
                    <a:pt x="4023" y="38036"/>
                  </a:cubicBezTo>
                  <a:cubicBezTo>
                    <a:pt x="6244" y="38036"/>
                    <a:pt x="8046" y="36235"/>
                    <a:pt x="8046" y="34014"/>
                  </a:cubicBezTo>
                  <a:lnTo>
                    <a:pt x="8046" y="4024"/>
                  </a:lnTo>
                  <a:cubicBezTo>
                    <a:pt x="8046" y="1801"/>
                    <a:pt x="6244" y="1"/>
                    <a:pt x="4023" y="1"/>
                  </a:cubicBezTo>
                  <a:close/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miter lim="111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7" name="Google Shape;1737;p80"/>
            <p:cNvSpPr/>
            <p:nvPr/>
          </p:nvSpPr>
          <p:spPr>
            <a:xfrm>
              <a:off x="5088650" y="767125"/>
              <a:ext cx="1046025" cy="726250"/>
            </a:xfrm>
            <a:custGeom>
              <a:avLst/>
              <a:gdLst/>
              <a:ahLst/>
              <a:cxnLst/>
              <a:rect l="l" t="t" r="r" b="b"/>
              <a:pathLst>
                <a:path w="41841" h="29050" extrusionOk="0">
                  <a:moveTo>
                    <a:pt x="0" y="1"/>
                  </a:moveTo>
                  <a:lnTo>
                    <a:pt x="0" y="21058"/>
                  </a:lnTo>
                  <a:cubicBezTo>
                    <a:pt x="0" y="25472"/>
                    <a:pt x="3578" y="29050"/>
                    <a:pt x="7991" y="29050"/>
                  </a:cubicBezTo>
                  <a:lnTo>
                    <a:pt x="33849" y="29050"/>
                  </a:lnTo>
                  <a:cubicBezTo>
                    <a:pt x="38262" y="29050"/>
                    <a:pt x="41841" y="25472"/>
                    <a:pt x="41841" y="21058"/>
                  </a:cubicBezTo>
                  <a:lnTo>
                    <a:pt x="4184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8" name="Google Shape;1738;p80"/>
            <p:cNvSpPr/>
            <p:nvPr/>
          </p:nvSpPr>
          <p:spPr>
            <a:xfrm rot="10800000">
              <a:off x="5505475" y="993700"/>
              <a:ext cx="212350" cy="309900"/>
            </a:xfrm>
            <a:custGeom>
              <a:avLst/>
              <a:gdLst/>
              <a:ahLst/>
              <a:cxnLst/>
              <a:rect l="l" t="t" r="r" b="b"/>
              <a:pathLst>
                <a:path w="8494" h="12396" extrusionOk="0">
                  <a:moveTo>
                    <a:pt x="2454" y="0"/>
                  </a:moveTo>
                  <a:lnTo>
                    <a:pt x="0" y="7061"/>
                  </a:lnTo>
                  <a:lnTo>
                    <a:pt x="3335" y="7061"/>
                  </a:lnTo>
                  <a:lnTo>
                    <a:pt x="2454" y="12395"/>
                  </a:lnTo>
                  <a:lnTo>
                    <a:pt x="8494" y="5096"/>
                  </a:lnTo>
                  <a:lnTo>
                    <a:pt x="4593" y="5096"/>
                  </a:lnTo>
                  <a:lnTo>
                    <a:pt x="673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39" name="Google Shape;1739;p80"/>
          <p:cNvGrpSpPr/>
          <p:nvPr/>
        </p:nvGrpSpPr>
        <p:grpSpPr>
          <a:xfrm rot="10800000">
            <a:off x="4829409" y="-14238"/>
            <a:ext cx="753870" cy="1509636"/>
            <a:chOff x="5088650" y="245050"/>
            <a:chExt cx="1046025" cy="2094680"/>
          </a:xfrm>
        </p:grpSpPr>
        <p:sp>
          <p:nvSpPr>
            <p:cNvPr id="1740" name="Google Shape;1740;p80"/>
            <p:cNvSpPr/>
            <p:nvPr/>
          </p:nvSpPr>
          <p:spPr>
            <a:xfrm>
              <a:off x="5547342" y="1580832"/>
              <a:ext cx="128662" cy="758899"/>
            </a:xfrm>
            <a:custGeom>
              <a:avLst/>
              <a:gdLst/>
              <a:ahLst/>
              <a:cxnLst/>
              <a:rect l="l" t="t" r="r" b="b"/>
              <a:pathLst>
                <a:path w="5147" h="18637" extrusionOk="0">
                  <a:moveTo>
                    <a:pt x="0" y="0"/>
                  </a:moveTo>
                  <a:lnTo>
                    <a:pt x="0" y="18636"/>
                  </a:lnTo>
                  <a:lnTo>
                    <a:pt x="5147" y="18636"/>
                  </a:lnTo>
                  <a:lnTo>
                    <a:pt x="514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1" name="Google Shape;1741;p80"/>
            <p:cNvSpPr/>
            <p:nvPr/>
          </p:nvSpPr>
          <p:spPr>
            <a:xfrm>
              <a:off x="5425725" y="1130250"/>
              <a:ext cx="371850" cy="829500"/>
            </a:xfrm>
            <a:custGeom>
              <a:avLst/>
              <a:gdLst/>
              <a:ahLst/>
              <a:cxnLst/>
              <a:rect l="l" t="t" r="r" b="b"/>
              <a:pathLst>
                <a:path w="14874" h="33180" extrusionOk="0">
                  <a:moveTo>
                    <a:pt x="5020" y="0"/>
                  </a:moveTo>
                  <a:cubicBezTo>
                    <a:pt x="2250" y="0"/>
                    <a:pt x="0" y="2248"/>
                    <a:pt x="0" y="5019"/>
                  </a:cubicBezTo>
                  <a:lnTo>
                    <a:pt x="0" y="28161"/>
                  </a:lnTo>
                  <a:cubicBezTo>
                    <a:pt x="0" y="30931"/>
                    <a:pt x="2250" y="33179"/>
                    <a:pt x="5019" y="33179"/>
                  </a:cubicBezTo>
                  <a:lnTo>
                    <a:pt x="9855" y="33179"/>
                  </a:lnTo>
                  <a:cubicBezTo>
                    <a:pt x="12625" y="33179"/>
                    <a:pt x="14874" y="30931"/>
                    <a:pt x="14874" y="28161"/>
                  </a:cubicBezTo>
                  <a:lnTo>
                    <a:pt x="14874" y="5019"/>
                  </a:lnTo>
                  <a:cubicBezTo>
                    <a:pt x="14874" y="2250"/>
                    <a:pt x="12625" y="0"/>
                    <a:pt x="985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2" name="Google Shape;1742;p80"/>
            <p:cNvSpPr/>
            <p:nvPr/>
          </p:nvSpPr>
          <p:spPr>
            <a:xfrm>
              <a:off x="5325150" y="245050"/>
              <a:ext cx="201175" cy="950925"/>
            </a:xfrm>
            <a:custGeom>
              <a:avLst/>
              <a:gdLst/>
              <a:ahLst/>
              <a:cxnLst/>
              <a:rect l="l" t="t" r="r" b="b"/>
              <a:pathLst>
                <a:path w="8047" h="38037" fill="none" extrusionOk="0">
                  <a:moveTo>
                    <a:pt x="4023" y="1"/>
                  </a:moveTo>
                  <a:cubicBezTo>
                    <a:pt x="1802" y="1"/>
                    <a:pt x="1" y="1801"/>
                    <a:pt x="1" y="4024"/>
                  </a:cubicBezTo>
                  <a:lnTo>
                    <a:pt x="1" y="34014"/>
                  </a:lnTo>
                  <a:cubicBezTo>
                    <a:pt x="1" y="36235"/>
                    <a:pt x="1802" y="38036"/>
                    <a:pt x="4023" y="38036"/>
                  </a:cubicBezTo>
                  <a:cubicBezTo>
                    <a:pt x="6245" y="38036"/>
                    <a:pt x="8047" y="36235"/>
                    <a:pt x="8047" y="34014"/>
                  </a:cubicBezTo>
                  <a:lnTo>
                    <a:pt x="8047" y="4024"/>
                  </a:lnTo>
                  <a:cubicBezTo>
                    <a:pt x="8047" y="1801"/>
                    <a:pt x="6245" y="1"/>
                    <a:pt x="4023" y="1"/>
                  </a:cubicBezTo>
                  <a:close/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miter lim="111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3" name="Google Shape;1743;p80"/>
            <p:cNvSpPr/>
            <p:nvPr/>
          </p:nvSpPr>
          <p:spPr>
            <a:xfrm>
              <a:off x="5697000" y="245050"/>
              <a:ext cx="201175" cy="950925"/>
            </a:xfrm>
            <a:custGeom>
              <a:avLst/>
              <a:gdLst/>
              <a:ahLst/>
              <a:cxnLst/>
              <a:rect l="l" t="t" r="r" b="b"/>
              <a:pathLst>
                <a:path w="8047" h="38037" fill="none" extrusionOk="0">
                  <a:moveTo>
                    <a:pt x="4023" y="1"/>
                  </a:moveTo>
                  <a:cubicBezTo>
                    <a:pt x="1801" y="1"/>
                    <a:pt x="0" y="1801"/>
                    <a:pt x="0" y="4024"/>
                  </a:cubicBezTo>
                  <a:lnTo>
                    <a:pt x="0" y="34014"/>
                  </a:lnTo>
                  <a:cubicBezTo>
                    <a:pt x="0" y="36235"/>
                    <a:pt x="1801" y="38036"/>
                    <a:pt x="4023" y="38036"/>
                  </a:cubicBezTo>
                  <a:cubicBezTo>
                    <a:pt x="6244" y="38036"/>
                    <a:pt x="8046" y="36235"/>
                    <a:pt x="8046" y="34014"/>
                  </a:cubicBezTo>
                  <a:lnTo>
                    <a:pt x="8046" y="4024"/>
                  </a:lnTo>
                  <a:cubicBezTo>
                    <a:pt x="8046" y="1801"/>
                    <a:pt x="6244" y="1"/>
                    <a:pt x="4023" y="1"/>
                  </a:cubicBezTo>
                  <a:close/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miter lim="111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4" name="Google Shape;1744;p80"/>
            <p:cNvSpPr/>
            <p:nvPr/>
          </p:nvSpPr>
          <p:spPr>
            <a:xfrm>
              <a:off x="5088650" y="767125"/>
              <a:ext cx="1046025" cy="726250"/>
            </a:xfrm>
            <a:custGeom>
              <a:avLst/>
              <a:gdLst/>
              <a:ahLst/>
              <a:cxnLst/>
              <a:rect l="l" t="t" r="r" b="b"/>
              <a:pathLst>
                <a:path w="41841" h="29050" extrusionOk="0">
                  <a:moveTo>
                    <a:pt x="0" y="1"/>
                  </a:moveTo>
                  <a:lnTo>
                    <a:pt x="0" y="21058"/>
                  </a:lnTo>
                  <a:cubicBezTo>
                    <a:pt x="0" y="25472"/>
                    <a:pt x="3578" y="29050"/>
                    <a:pt x="7991" y="29050"/>
                  </a:cubicBezTo>
                  <a:lnTo>
                    <a:pt x="33849" y="29050"/>
                  </a:lnTo>
                  <a:cubicBezTo>
                    <a:pt x="38262" y="29050"/>
                    <a:pt x="41841" y="25472"/>
                    <a:pt x="41841" y="21058"/>
                  </a:cubicBezTo>
                  <a:lnTo>
                    <a:pt x="4184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5" name="Google Shape;1745;p80"/>
            <p:cNvSpPr/>
            <p:nvPr/>
          </p:nvSpPr>
          <p:spPr>
            <a:xfrm rot="10800000">
              <a:off x="5505475" y="993700"/>
              <a:ext cx="212350" cy="309900"/>
            </a:xfrm>
            <a:custGeom>
              <a:avLst/>
              <a:gdLst/>
              <a:ahLst/>
              <a:cxnLst/>
              <a:rect l="l" t="t" r="r" b="b"/>
              <a:pathLst>
                <a:path w="8494" h="12396" extrusionOk="0">
                  <a:moveTo>
                    <a:pt x="2454" y="0"/>
                  </a:moveTo>
                  <a:lnTo>
                    <a:pt x="0" y="7061"/>
                  </a:lnTo>
                  <a:lnTo>
                    <a:pt x="3335" y="7061"/>
                  </a:lnTo>
                  <a:lnTo>
                    <a:pt x="2454" y="12395"/>
                  </a:lnTo>
                  <a:lnTo>
                    <a:pt x="8494" y="5096"/>
                  </a:lnTo>
                  <a:lnTo>
                    <a:pt x="4593" y="5096"/>
                  </a:lnTo>
                  <a:lnTo>
                    <a:pt x="673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CA52EB15-3B35-3F10-8247-C689118A94E1}"/>
              </a:ext>
            </a:extLst>
          </p:cNvPr>
          <p:cNvSpPr txBox="1"/>
          <p:nvPr/>
        </p:nvSpPr>
        <p:spPr>
          <a:xfrm>
            <a:off x="587046" y="810065"/>
            <a:ext cx="381780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LT" dirty="0"/>
              <a:t>Apibendrinant elektros srovė yra kryptingai į teigiamą polį judantys elektronai.</a:t>
            </a:r>
          </a:p>
          <a:p>
            <a:endParaRPr lang="en-LT" dirty="0"/>
          </a:p>
          <a:p>
            <a:r>
              <a:rPr lang="en-LT" dirty="0"/>
              <a:t>Yra trys elektros srovės poveikių rūšys.</a:t>
            </a:r>
          </a:p>
          <a:p>
            <a:endParaRPr lang="en-LT" dirty="0"/>
          </a:p>
          <a:p>
            <a:r>
              <a:rPr lang="en-LT" dirty="0"/>
              <a:t>NIEKADA NELIESKITE ROZEČIŲ, NES ČIA BŪSITE JŪS.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E7F50916-718A-B4ED-E1D0-F9E402BFAF1E}"/>
              </a:ext>
            </a:extLst>
          </p:cNvPr>
          <p:cNvCxnSpPr>
            <a:cxnSpLocks/>
          </p:cNvCxnSpPr>
          <p:nvPr/>
        </p:nvCxnSpPr>
        <p:spPr>
          <a:xfrm>
            <a:off x="1777340" y="2340528"/>
            <a:ext cx="404871" cy="1929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8773548C-4E20-6E82-FD38-EF2CC12084EB}"/>
              </a:ext>
            </a:extLst>
          </p:cNvPr>
          <p:cNvSpPr/>
          <p:nvPr/>
        </p:nvSpPr>
        <p:spPr>
          <a:xfrm>
            <a:off x="6653968" y="3896746"/>
            <a:ext cx="1644284" cy="971349"/>
          </a:xfrm>
          <a:prstGeom prst="roundRect">
            <a:avLst/>
          </a:prstGeom>
          <a:ln>
            <a:solidFill>
              <a:schemeClr val="tx1">
                <a:lumMod val="90000"/>
                <a:lumOff val="1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LT" dirty="0"/>
          </a:p>
        </p:txBody>
      </p:sp>
      <p:sp>
        <p:nvSpPr>
          <p:cNvPr id="15" name="Rectangle 14">
            <a:hlinkClick r:id="rId3" action="ppaction://hlinksldjump">
              <a:snd r:embed="rId4" name="voltage.wav"/>
            </a:hlinkClick>
            <a:extLst>
              <a:ext uri="{FF2B5EF4-FFF2-40B4-BE49-F238E27FC236}">
                <a16:creationId xmlns:a16="http://schemas.microsoft.com/office/drawing/2014/main" id="{2E49ACB7-7CB7-C968-D027-EA516808456D}"/>
              </a:ext>
            </a:extLst>
          </p:cNvPr>
          <p:cNvSpPr/>
          <p:nvPr/>
        </p:nvSpPr>
        <p:spPr>
          <a:xfrm>
            <a:off x="7150630" y="4022966"/>
            <a:ext cx="110578" cy="40986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dirty="0"/>
          </a:p>
        </p:txBody>
      </p:sp>
      <p:sp>
        <p:nvSpPr>
          <p:cNvPr id="16" name="Rectangle 15">
            <a:hlinkClick r:id="rId3" action="ppaction://hlinksldjump">
              <a:snd r:embed="rId4" name="voltage.wav"/>
            </a:hlinkClick>
            <a:extLst>
              <a:ext uri="{FF2B5EF4-FFF2-40B4-BE49-F238E27FC236}">
                <a16:creationId xmlns:a16="http://schemas.microsoft.com/office/drawing/2014/main" id="{EDC236FB-7A4A-37AD-D213-55A85AD19955}"/>
              </a:ext>
            </a:extLst>
          </p:cNvPr>
          <p:cNvSpPr/>
          <p:nvPr/>
        </p:nvSpPr>
        <p:spPr>
          <a:xfrm>
            <a:off x="7706952" y="4012367"/>
            <a:ext cx="110578" cy="40986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dirty="0"/>
          </a:p>
        </p:txBody>
      </p:sp>
      <p:sp>
        <p:nvSpPr>
          <p:cNvPr id="17" name="Rectangle 16">
            <a:hlinkClick r:id="rId3" action="ppaction://hlinksldjump">
              <a:snd r:embed="rId4" name="voltage.wav"/>
            </a:hlinkClick>
            <a:extLst>
              <a:ext uri="{FF2B5EF4-FFF2-40B4-BE49-F238E27FC236}">
                <a16:creationId xmlns:a16="http://schemas.microsoft.com/office/drawing/2014/main" id="{E0910476-7FD5-108A-B73E-8D87C30C5398}"/>
              </a:ext>
            </a:extLst>
          </p:cNvPr>
          <p:cNvSpPr/>
          <p:nvPr/>
        </p:nvSpPr>
        <p:spPr>
          <a:xfrm>
            <a:off x="7336959" y="4569811"/>
            <a:ext cx="369993" cy="4571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pic>
        <p:nvPicPr>
          <p:cNvPr id="4098" name="Picture 2" descr="Movie gif. Daniel Stern as Marv in Home Alone 2 shudders violently as he's electrocuted. His hair stands on end as he briefly turns skeletal. ">
            <a:extLst>
              <a:ext uri="{FF2B5EF4-FFF2-40B4-BE49-F238E27FC236}">
                <a16:creationId xmlns:a16="http://schemas.microsoft.com/office/drawing/2014/main" id="{534E971C-5C20-25AD-1E07-A565AEFD59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2207" y="2270553"/>
            <a:ext cx="2414630" cy="2414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Left Arrow 20">
            <a:hlinkClick r:id="rId6" action="ppaction://hlinksldjump"/>
            <a:extLst>
              <a:ext uri="{FF2B5EF4-FFF2-40B4-BE49-F238E27FC236}">
                <a16:creationId xmlns:a16="http://schemas.microsoft.com/office/drawing/2014/main" id="{CA8BFE02-D3A0-D072-500F-6FE3DF7288DA}"/>
              </a:ext>
            </a:extLst>
          </p:cNvPr>
          <p:cNvSpPr/>
          <p:nvPr/>
        </p:nvSpPr>
        <p:spPr>
          <a:xfrm>
            <a:off x="202843" y="97708"/>
            <a:ext cx="1494064" cy="498022"/>
          </a:xfrm>
          <a:prstGeom prst="lef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94027BF-5F77-E19E-66A6-B9A3DE97CCDD}"/>
              </a:ext>
            </a:extLst>
          </p:cNvPr>
          <p:cNvSpPr txBox="1"/>
          <p:nvPr/>
        </p:nvSpPr>
        <p:spPr>
          <a:xfrm>
            <a:off x="697983" y="192830"/>
            <a:ext cx="12817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LT" dirty="0">
                <a:solidFill>
                  <a:schemeClr val="bg1"/>
                </a:solidFill>
              </a:rPr>
              <a:t>Grįžti atgal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7" name="Google Shape;1427;p71"/>
          <p:cNvSpPr/>
          <p:nvPr/>
        </p:nvSpPr>
        <p:spPr>
          <a:xfrm>
            <a:off x="5914800" y="-75"/>
            <a:ext cx="3229200" cy="4328100"/>
          </a:xfrm>
          <a:prstGeom prst="rect">
            <a:avLst/>
          </a:prstGeom>
          <a:solidFill>
            <a:schemeClr val="accent2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ED249D9-ACE5-9CF0-D609-DDD6C2835E58}"/>
              </a:ext>
            </a:extLst>
          </p:cNvPr>
          <p:cNvSpPr/>
          <p:nvPr/>
        </p:nvSpPr>
        <p:spPr>
          <a:xfrm>
            <a:off x="6167299" y="194372"/>
            <a:ext cx="2731981" cy="38833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grpSp>
        <p:nvGrpSpPr>
          <p:cNvPr id="1428" name="Google Shape;1428;p71"/>
          <p:cNvGrpSpPr/>
          <p:nvPr/>
        </p:nvGrpSpPr>
        <p:grpSpPr>
          <a:xfrm flipH="1">
            <a:off x="5914611" y="4323416"/>
            <a:ext cx="3229223" cy="820210"/>
            <a:chOff x="5914788" y="4092325"/>
            <a:chExt cx="3229223" cy="1032360"/>
          </a:xfrm>
        </p:grpSpPr>
        <p:sp>
          <p:nvSpPr>
            <p:cNvPr id="1429" name="Google Shape;1429;p71"/>
            <p:cNvSpPr/>
            <p:nvPr/>
          </p:nvSpPr>
          <p:spPr>
            <a:xfrm>
              <a:off x="9046392" y="5030625"/>
              <a:ext cx="97591" cy="94060"/>
            </a:xfrm>
            <a:custGeom>
              <a:avLst/>
              <a:gdLst/>
              <a:ahLst/>
              <a:cxnLst/>
              <a:rect l="l" t="t" r="r" b="b"/>
              <a:pathLst>
                <a:path w="1522" h="1467" extrusionOk="0">
                  <a:moveTo>
                    <a:pt x="1522" y="1"/>
                  </a:moveTo>
                  <a:lnTo>
                    <a:pt x="1" y="1467"/>
                  </a:lnTo>
                  <a:lnTo>
                    <a:pt x="1522" y="1467"/>
                  </a:lnTo>
                  <a:lnTo>
                    <a:pt x="152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0" name="Google Shape;1430;p71"/>
            <p:cNvSpPr/>
            <p:nvPr/>
          </p:nvSpPr>
          <p:spPr>
            <a:xfrm>
              <a:off x="8686560" y="4683876"/>
              <a:ext cx="457432" cy="440808"/>
            </a:xfrm>
            <a:custGeom>
              <a:avLst/>
              <a:gdLst/>
              <a:ahLst/>
              <a:cxnLst/>
              <a:rect l="l" t="t" r="r" b="b"/>
              <a:pathLst>
                <a:path w="7134" h="6875" extrusionOk="0">
                  <a:moveTo>
                    <a:pt x="7134" y="1"/>
                  </a:moveTo>
                  <a:lnTo>
                    <a:pt x="0" y="6875"/>
                  </a:lnTo>
                  <a:lnTo>
                    <a:pt x="3321" y="6875"/>
                  </a:lnTo>
                  <a:lnTo>
                    <a:pt x="7134" y="3201"/>
                  </a:lnTo>
                  <a:lnTo>
                    <a:pt x="713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1" name="Google Shape;1431;p71"/>
            <p:cNvSpPr/>
            <p:nvPr/>
          </p:nvSpPr>
          <p:spPr>
            <a:xfrm>
              <a:off x="8899497" y="4889053"/>
              <a:ext cx="244490" cy="235632"/>
            </a:xfrm>
            <a:custGeom>
              <a:avLst/>
              <a:gdLst/>
              <a:ahLst/>
              <a:cxnLst/>
              <a:rect l="l" t="t" r="r" b="b"/>
              <a:pathLst>
                <a:path w="3813" h="3675" extrusionOk="0">
                  <a:moveTo>
                    <a:pt x="3813" y="1"/>
                  </a:moveTo>
                  <a:lnTo>
                    <a:pt x="0" y="3675"/>
                  </a:lnTo>
                  <a:lnTo>
                    <a:pt x="2292" y="3675"/>
                  </a:lnTo>
                  <a:lnTo>
                    <a:pt x="3813" y="2209"/>
                  </a:lnTo>
                  <a:lnTo>
                    <a:pt x="381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2" name="Google Shape;1432;p71"/>
            <p:cNvSpPr/>
            <p:nvPr/>
          </p:nvSpPr>
          <p:spPr>
            <a:xfrm>
              <a:off x="7966831" y="4092325"/>
              <a:ext cx="1177179" cy="1032356"/>
            </a:xfrm>
            <a:custGeom>
              <a:avLst/>
              <a:gdLst/>
              <a:ahLst/>
              <a:cxnLst/>
              <a:rect l="l" t="t" r="r" b="b"/>
              <a:pathLst>
                <a:path w="18359" h="16101" extrusionOk="0">
                  <a:moveTo>
                    <a:pt x="16709" y="1"/>
                  </a:moveTo>
                  <a:lnTo>
                    <a:pt x="1" y="16101"/>
                  </a:lnTo>
                  <a:lnTo>
                    <a:pt x="3320" y="16101"/>
                  </a:lnTo>
                  <a:lnTo>
                    <a:pt x="18359" y="1610"/>
                  </a:lnTo>
                  <a:lnTo>
                    <a:pt x="1835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3" name="Google Shape;1433;p71"/>
            <p:cNvSpPr/>
            <p:nvPr/>
          </p:nvSpPr>
          <p:spPr>
            <a:xfrm>
              <a:off x="5914788" y="4092325"/>
              <a:ext cx="457432" cy="440808"/>
            </a:xfrm>
            <a:custGeom>
              <a:avLst/>
              <a:gdLst/>
              <a:ahLst/>
              <a:cxnLst/>
              <a:rect l="l" t="t" r="r" b="b"/>
              <a:pathLst>
                <a:path w="7134" h="6875" extrusionOk="0">
                  <a:moveTo>
                    <a:pt x="3814" y="1"/>
                  </a:moveTo>
                  <a:lnTo>
                    <a:pt x="0" y="3674"/>
                  </a:lnTo>
                  <a:lnTo>
                    <a:pt x="0" y="6874"/>
                  </a:lnTo>
                  <a:lnTo>
                    <a:pt x="713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4" name="Google Shape;1434;p71"/>
            <p:cNvSpPr/>
            <p:nvPr/>
          </p:nvSpPr>
          <p:spPr>
            <a:xfrm>
              <a:off x="7606935" y="4092325"/>
              <a:ext cx="1284388" cy="1032356"/>
            </a:xfrm>
            <a:custGeom>
              <a:avLst/>
              <a:gdLst/>
              <a:ahLst/>
              <a:cxnLst/>
              <a:rect l="l" t="t" r="r" b="b"/>
              <a:pathLst>
                <a:path w="20031" h="16101" extrusionOk="0">
                  <a:moveTo>
                    <a:pt x="16710" y="1"/>
                  </a:moveTo>
                  <a:lnTo>
                    <a:pt x="0" y="16101"/>
                  </a:lnTo>
                  <a:lnTo>
                    <a:pt x="3321" y="16101"/>
                  </a:lnTo>
                  <a:lnTo>
                    <a:pt x="200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5" name="Google Shape;1435;p71"/>
            <p:cNvSpPr/>
            <p:nvPr/>
          </p:nvSpPr>
          <p:spPr>
            <a:xfrm>
              <a:off x="5914788" y="4092325"/>
              <a:ext cx="97591" cy="94060"/>
            </a:xfrm>
            <a:custGeom>
              <a:avLst/>
              <a:gdLst/>
              <a:ahLst/>
              <a:cxnLst/>
              <a:rect l="l" t="t" r="r" b="b"/>
              <a:pathLst>
                <a:path w="1522" h="1467" extrusionOk="0">
                  <a:moveTo>
                    <a:pt x="0" y="1"/>
                  </a:moveTo>
                  <a:lnTo>
                    <a:pt x="0" y="1466"/>
                  </a:lnTo>
                  <a:lnTo>
                    <a:pt x="152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6" name="Google Shape;1436;p71"/>
            <p:cNvSpPr/>
            <p:nvPr/>
          </p:nvSpPr>
          <p:spPr>
            <a:xfrm>
              <a:off x="8326728" y="4337127"/>
              <a:ext cx="817274" cy="787555"/>
            </a:xfrm>
            <a:custGeom>
              <a:avLst/>
              <a:gdLst/>
              <a:ahLst/>
              <a:cxnLst/>
              <a:rect l="l" t="t" r="r" b="b"/>
              <a:pathLst>
                <a:path w="12746" h="12283" extrusionOk="0">
                  <a:moveTo>
                    <a:pt x="12746" y="1"/>
                  </a:moveTo>
                  <a:lnTo>
                    <a:pt x="0" y="12283"/>
                  </a:lnTo>
                  <a:lnTo>
                    <a:pt x="3321" y="12283"/>
                  </a:lnTo>
                  <a:lnTo>
                    <a:pt x="12746" y="3201"/>
                  </a:lnTo>
                  <a:lnTo>
                    <a:pt x="1274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7" name="Google Shape;1437;p71"/>
            <p:cNvSpPr/>
            <p:nvPr/>
          </p:nvSpPr>
          <p:spPr>
            <a:xfrm>
              <a:off x="6527310" y="4092325"/>
              <a:ext cx="1284452" cy="1032356"/>
            </a:xfrm>
            <a:custGeom>
              <a:avLst/>
              <a:gdLst/>
              <a:ahLst/>
              <a:cxnLst/>
              <a:rect l="l" t="t" r="r" b="b"/>
              <a:pathLst>
                <a:path w="20032" h="16101" extrusionOk="0">
                  <a:moveTo>
                    <a:pt x="16710" y="1"/>
                  </a:moveTo>
                  <a:lnTo>
                    <a:pt x="1" y="16101"/>
                  </a:lnTo>
                  <a:lnTo>
                    <a:pt x="3322" y="16101"/>
                  </a:lnTo>
                  <a:lnTo>
                    <a:pt x="200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8" name="Google Shape;1438;p71"/>
            <p:cNvSpPr/>
            <p:nvPr/>
          </p:nvSpPr>
          <p:spPr>
            <a:xfrm>
              <a:off x="7247039" y="4092325"/>
              <a:ext cx="1284452" cy="1032356"/>
            </a:xfrm>
            <a:custGeom>
              <a:avLst/>
              <a:gdLst/>
              <a:ahLst/>
              <a:cxnLst/>
              <a:rect l="l" t="t" r="r" b="b"/>
              <a:pathLst>
                <a:path w="20032" h="16101" extrusionOk="0">
                  <a:moveTo>
                    <a:pt x="16710" y="1"/>
                  </a:moveTo>
                  <a:lnTo>
                    <a:pt x="1" y="16101"/>
                  </a:lnTo>
                  <a:lnTo>
                    <a:pt x="3322" y="16101"/>
                  </a:lnTo>
                  <a:lnTo>
                    <a:pt x="200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9" name="Google Shape;1439;p71"/>
            <p:cNvSpPr/>
            <p:nvPr/>
          </p:nvSpPr>
          <p:spPr>
            <a:xfrm>
              <a:off x="6887207" y="4092325"/>
              <a:ext cx="1284388" cy="1032356"/>
            </a:xfrm>
            <a:custGeom>
              <a:avLst/>
              <a:gdLst/>
              <a:ahLst/>
              <a:cxnLst/>
              <a:rect l="l" t="t" r="r" b="b"/>
              <a:pathLst>
                <a:path w="20031" h="16101" extrusionOk="0">
                  <a:moveTo>
                    <a:pt x="16710" y="1"/>
                  </a:moveTo>
                  <a:lnTo>
                    <a:pt x="0" y="16101"/>
                  </a:lnTo>
                  <a:lnTo>
                    <a:pt x="3321" y="16101"/>
                  </a:lnTo>
                  <a:lnTo>
                    <a:pt x="200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0" name="Google Shape;1440;p71"/>
            <p:cNvSpPr/>
            <p:nvPr/>
          </p:nvSpPr>
          <p:spPr>
            <a:xfrm>
              <a:off x="6167478" y="4092325"/>
              <a:ext cx="1284388" cy="1032356"/>
            </a:xfrm>
            <a:custGeom>
              <a:avLst/>
              <a:gdLst/>
              <a:ahLst/>
              <a:cxnLst/>
              <a:rect l="l" t="t" r="r" b="b"/>
              <a:pathLst>
                <a:path w="20031" h="16101" extrusionOk="0">
                  <a:moveTo>
                    <a:pt x="16710" y="1"/>
                  </a:moveTo>
                  <a:lnTo>
                    <a:pt x="0" y="16101"/>
                  </a:lnTo>
                  <a:lnTo>
                    <a:pt x="3321" y="16101"/>
                  </a:lnTo>
                  <a:lnTo>
                    <a:pt x="200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1" name="Google Shape;1441;p71"/>
            <p:cNvSpPr/>
            <p:nvPr/>
          </p:nvSpPr>
          <p:spPr>
            <a:xfrm>
              <a:off x="5914788" y="4092325"/>
              <a:ext cx="1177243" cy="1032356"/>
            </a:xfrm>
            <a:custGeom>
              <a:avLst/>
              <a:gdLst/>
              <a:ahLst/>
              <a:cxnLst/>
              <a:rect l="l" t="t" r="r" b="b"/>
              <a:pathLst>
                <a:path w="18360" h="16101" extrusionOk="0">
                  <a:moveTo>
                    <a:pt x="15039" y="1"/>
                  </a:moveTo>
                  <a:lnTo>
                    <a:pt x="0" y="14491"/>
                  </a:lnTo>
                  <a:lnTo>
                    <a:pt x="0" y="16101"/>
                  </a:lnTo>
                  <a:lnTo>
                    <a:pt x="1650" y="16101"/>
                  </a:lnTo>
                  <a:lnTo>
                    <a:pt x="1835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2" name="Google Shape;1442;p71"/>
            <p:cNvSpPr/>
            <p:nvPr/>
          </p:nvSpPr>
          <p:spPr>
            <a:xfrm>
              <a:off x="5914788" y="4092325"/>
              <a:ext cx="817274" cy="787555"/>
            </a:xfrm>
            <a:custGeom>
              <a:avLst/>
              <a:gdLst/>
              <a:ahLst/>
              <a:cxnLst/>
              <a:rect l="l" t="t" r="r" b="b"/>
              <a:pathLst>
                <a:path w="12746" h="12283" extrusionOk="0">
                  <a:moveTo>
                    <a:pt x="9426" y="1"/>
                  </a:moveTo>
                  <a:lnTo>
                    <a:pt x="0" y="9083"/>
                  </a:lnTo>
                  <a:lnTo>
                    <a:pt x="0" y="12282"/>
                  </a:lnTo>
                  <a:lnTo>
                    <a:pt x="1274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3" name="Google Shape;1443;p71"/>
            <p:cNvSpPr/>
            <p:nvPr/>
          </p:nvSpPr>
          <p:spPr>
            <a:xfrm>
              <a:off x="5914788" y="4092325"/>
              <a:ext cx="244554" cy="235632"/>
            </a:xfrm>
            <a:custGeom>
              <a:avLst/>
              <a:gdLst/>
              <a:ahLst/>
              <a:cxnLst/>
              <a:rect l="l" t="t" r="r" b="b"/>
              <a:pathLst>
                <a:path w="3814" h="3675" extrusionOk="0">
                  <a:moveTo>
                    <a:pt x="1521" y="1"/>
                  </a:moveTo>
                  <a:lnTo>
                    <a:pt x="0" y="1466"/>
                  </a:lnTo>
                  <a:lnTo>
                    <a:pt x="0" y="3674"/>
                  </a:lnTo>
                  <a:lnTo>
                    <a:pt x="381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4" name="Google Shape;1444;p71"/>
            <p:cNvSpPr/>
            <p:nvPr/>
          </p:nvSpPr>
          <p:spPr>
            <a:xfrm>
              <a:off x="5914788" y="4092325"/>
              <a:ext cx="604459" cy="582379"/>
            </a:xfrm>
            <a:custGeom>
              <a:avLst/>
              <a:gdLst/>
              <a:ahLst/>
              <a:cxnLst/>
              <a:rect l="l" t="t" r="r" b="b"/>
              <a:pathLst>
                <a:path w="9427" h="9083" extrusionOk="0">
                  <a:moveTo>
                    <a:pt x="7133" y="1"/>
                  </a:moveTo>
                  <a:lnTo>
                    <a:pt x="0" y="6874"/>
                  </a:lnTo>
                  <a:lnTo>
                    <a:pt x="0" y="9083"/>
                  </a:lnTo>
                  <a:lnTo>
                    <a:pt x="942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5" name="Google Shape;1445;p71"/>
            <p:cNvSpPr/>
            <p:nvPr/>
          </p:nvSpPr>
          <p:spPr>
            <a:xfrm>
              <a:off x="5914788" y="4092325"/>
              <a:ext cx="964301" cy="929127"/>
            </a:xfrm>
            <a:custGeom>
              <a:avLst/>
              <a:gdLst/>
              <a:ahLst/>
              <a:cxnLst/>
              <a:rect l="l" t="t" r="r" b="b"/>
              <a:pathLst>
                <a:path w="15039" h="14491" extrusionOk="0">
                  <a:moveTo>
                    <a:pt x="12746" y="1"/>
                  </a:moveTo>
                  <a:lnTo>
                    <a:pt x="0" y="12282"/>
                  </a:lnTo>
                  <a:lnTo>
                    <a:pt x="0" y="14491"/>
                  </a:lnTo>
                  <a:lnTo>
                    <a:pt x="1503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6" name="Google Shape;1446;p71"/>
            <p:cNvSpPr/>
            <p:nvPr/>
          </p:nvSpPr>
          <p:spPr>
            <a:xfrm>
              <a:off x="6020519" y="4092325"/>
              <a:ext cx="1218408" cy="1032356"/>
            </a:xfrm>
            <a:custGeom>
              <a:avLst/>
              <a:gdLst/>
              <a:ahLst/>
              <a:cxnLst/>
              <a:rect l="l" t="t" r="r" b="b"/>
              <a:pathLst>
                <a:path w="19002" h="16101" extrusionOk="0">
                  <a:moveTo>
                    <a:pt x="16710" y="1"/>
                  </a:moveTo>
                  <a:lnTo>
                    <a:pt x="1" y="16101"/>
                  </a:lnTo>
                  <a:lnTo>
                    <a:pt x="2292" y="16101"/>
                  </a:lnTo>
                  <a:lnTo>
                    <a:pt x="1900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7" name="Google Shape;1447;p71"/>
            <p:cNvSpPr/>
            <p:nvPr/>
          </p:nvSpPr>
          <p:spPr>
            <a:xfrm>
              <a:off x="6380415" y="4092325"/>
              <a:ext cx="1218408" cy="1032356"/>
            </a:xfrm>
            <a:custGeom>
              <a:avLst/>
              <a:gdLst/>
              <a:ahLst/>
              <a:cxnLst/>
              <a:rect l="l" t="t" r="r" b="b"/>
              <a:pathLst>
                <a:path w="19002" h="16101" extrusionOk="0">
                  <a:moveTo>
                    <a:pt x="16710" y="1"/>
                  </a:moveTo>
                  <a:lnTo>
                    <a:pt x="0" y="16101"/>
                  </a:lnTo>
                  <a:lnTo>
                    <a:pt x="2292" y="16101"/>
                  </a:lnTo>
                  <a:lnTo>
                    <a:pt x="1900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8" name="Google Shape;1448;p71"/>
            <p:cNvSpPr/>
            <p:nvPr/>
          </p:nvSpPr>
          <p:spPr>
            <a:xfrm>
              <a:off x="6740248" y="4092325"/>
              <a:ext cx="1218408" cy="1032356"/>
            </a:xfrm>
            <a:custGeom>
              <a:avLst/>
              <a:gdLst/>
              <a:ahLst/>
              <a:cxnLst/>
              <a:rect l="l" t="t" r="r" b="b"/>
              <a:pathLst>
                <a:path w="19002" h="16101" extrusionOk="0">
                  <a:moveTo>
                    <a:pt x="16710" y="1"/>
                  </a:moveTo>
                  <a:lnTo>
                    <a:pt x="1" y="16101"/>
                  </a:lnTo>
                  <a:lnTo>
                    <a:pt x="2292" y="16101"/>
                  </a:lnTo>
                  <a:lnTo>
                    <a:pt x="1900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9" name="Google Shape;1449;p71"/>
            <p:cNvSpPr/>
            <p:nvPr/>
          </p:nvSpPr>
          <p:spPr>
            <a:xfrm>
              <a:off x="7100144" y="4092325"/>
              <a:ext cx="1218408" cy="1032356"/>
            </a:xfrm>
            <a:custGeom>
              <a:avLst/>
              <a:gdLst/>
              <a:ahLst/>
              <a:cxnLst/>
              <a:rect l="l" t="t" r="r" b="b"/>
              <a:pathLst>
                <a:path w="19002" h="16101" extrusionOk="0">
                  <a:moveTo>
                    <a:pt x="16710" y="1"/>
                  </a:moveTo>
                  <a:lnTo>
                    <a:pt x="0" y="16101"/>
                  </a:lnTo>
                  <a:lnTo>
                    <a:pt x="2292" y="16101"/>
                  </a:lnTo>
                  <a:lnTo>
                    <a:pt x="1900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0" name="Google Shape;1450;p71"/>
            <p:cNvSpPr/>
            <p:nvPr/>
          </p:nvSpPr>
          <p:spPr>
            <a:xfrm>
              <a:off x="7459976" y="4092325"/>
              <a:ext cx="1218408" cy="1032356"/>
            </a:xfrm>
            <a:custGeom>
              <a:avLst/>
              <a:gdLst/>
              <a:ahLst/>
              <a:cxnLst/>
              <a:rect l="l" t="t" r="r" b="b"/>
              <a:pathLst>
                <a:path w="19002" h="16101" extrusionOk="0">
                  <a:moveTo>
                    <a:pt x="16710" y="1"/>
                  </a:moveTo>
                  <a:lnTo>
                    <a:pt x="1" y="16101"/>
                  </a:lnTo>
                  <a:lnTo>
                    <a:pt x="2292" y="16101"/>
                  </a:lnTo>
                  <a:lnTo>
                    <a:pt x="1900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1" name="Google Shape;1451;p71"/>
            <p:cNvSpPr/>
            <p:nvPr/>
          </p:nvSpPr>
          <p:spPr>
            <a:xfrm>
              <a:off x="7819808" y="4092325"/>
              <a:ext cx="1218472" cy="1032356"/>
            </a:xfrm>
            <a:custGeom>
              <a:avLst/>
              <a:gdLst/>
              <a:ahLst/>
              <a:cxnLst/>
              <a:rect l="l" t="t" r="r" b="b"/>
              <a:pathLst>
                <a:path w="19003" h="16101" extrusionOk="0">
                  <a:moveTo>
                    <a:pt x="16710" y="1"/>
                  </a:moveTo>
                  <a:lnTo>
                    <a:pt x="1" y="16101"/>
                  </a:lnTo>
                  <a:lnTo>
                    <a:pt x="2294" y="16101"/>
                  </a:lnTo>
                  <a:lnTo>
                    <a:pt x="1900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2" name="Google Shape;1452;p71"/>
            <p:cNvSpPr/>
            <p:nvPr/>
          </p:nvSpPr>
          <p:spPr>
            <a:xfrm>
              <a:off x="8179704" y="4195555"/>
              <a:ext cx="964301" cy="929127"/>
            </a:xfrm>
            <a:custGeom>
              <a:avLst/>
              <a:gdLst/>
              <a:ahLst/>
              <a:cxnLst/>
              <a:rect l="l" t="t" r="r" b="b"/>
              <a:pathLst>
                <a:path w="15039" h="14491" extrusionOk="0">
                  <a:moveTo>
                    <a:pt x="15039" y="0"/>
                  </a:moveTo>
                  <a:lnTo>
                    <a:pt x="0" y="14491"/>
                  </a:lnTo>
                  <a:lnTo>
                    <a:pt x="2293" y="14491"/>
                  </a:lnTo>
                  <a:lnTo>
                    <a:pt x="15039" y="2209"/>
                  </a:lnTo>
                  <a:lnTo>
                    <a:pt x="1503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3" name="Google Shape;1453;p71"/>
            <p:cNvSpPr/>
            <p:nvPr/>
          </p:nvSpPr>
          <p:spPr>
            <a:xfrm>
              <a:off x="8539601" y="4542304"/>
              <a:ext cx="604395" cy="582379"/>
            </a:xfrm>
            <a:custGeom>
              <a:avLst/>
              <a:gdLst/>
              <a:ahLst/>
              <a:cxnLst/>
              <a:rect l="l" t="t" r="r" b="b"/>
              <a:pathLst>
                <a:path w="9426" h="9083" extrusionOk="0">
                  <a:moveTo>
                    <a:pt x="9426" y="1"/>
                  </a:moveTo>
                  <a:lnTo>
                    <a:pt x="1" y="9083"/>
                  </a:lnTo>
                  <a:lnTo>
                    <a:pt x="2292" y="9083"/>
                  </a:lnTo>
                  <a:lnTo>
                    <a:pt x="9426" y="2209"/>
                  </a:lnTo>
                  <a:lnTo>
                    <a:pt x="942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54" name="Google Shape;1454;p71"/>
          <p:cNvSpPr/>
          <p:nvPr/>
        </p:nvSpPr>
        <p:spPr>
          <a:xfrm>
            <a:off x="930338" y="639781"/>
            <a:ext cx="1792800" cy="1792800"/>
          </a:xfrm>
          <a:prstGeom prst="roundRect">
            <a:avLst>
              <a:gd name="adj" fmla="val 31579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5" name="Google Shape;1455;p71"/>
          <p:cNvSpPr txBox="1">
            <a:spLocks noGrp="1"/>
          </p:cNvSpPr>
          <p:nvPr>
            <p:ph type="title"/>
          </p:nvPr>
        </p:nvSpPr>
        <p:spPr>
          <a:xfrm flipH="1">
            <a:off x="791307" y="2616238"/>
            <a:ext cx="4462200" cy="81932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err="1">
                <a:latin typeface="Raleway ExtraBold"/>
                <a:ea typeface="Raleway ExtraBold"/>
                <a:cs typeface="Raleway ExtraBold"/>
                <a:sym typeface="Raleway ExtraBold"/>
              </a:rPr>
              <a:t>Klausimėliai</a:t>
            </a:r>
            <a:endParaRPr dirty="0"/>
          </a:p>
        </p:txBody>
      </p:sp>
      <p:sp>
        <p:nvSpPr>
          <p:cNvPr id="1456" name="Google Shape;1456;p71"/>
          <p:cNvSpPr txBox="1">
            <a:spLocks noGrp="1"/>
          </p:cNvSpPr>
          <p:nvPr>
            <p:ph type="title" idx="2"/>
          </p:nvPr>
        </p:nvSpPr>
        <p:spPr>
          <a:xfrm flipH="1">
            <a:off x="791300" y="639775"/>
            <a:ext cx="2070900" cy="144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06</a:t>
            </a:r>
            <a:endParaRPr dirty="0"/>
          </a:p>
        </p:txBody>
      </p:sp>
      <p:sp>
        <p:nvSpPr>
          <p:cNvPr id="1457" name="Google Shape;1457;p71"/>
          <p:cNvSpPr txBox="1">
            <a:spLocks noGrp="1"/>
          </p:cNvSpPr>
          <p:nvPr>
            <p:ph type="subTitle" idx="1"/>
          </p:nvPr>
        </p:nvSpPr>
        <p:spPr>
          <a:xfrm flipH="1">
            <a:off x="840999" y="3329031"/>
            <a:ext cx="4462200" cy="43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lt-LT" sz="14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Linksmesnė pristatymo dalis</a:t>
            </a:r>
          </a:p>
        </p:txBody>
      </p:sp>
      <p:grpSp>
        <p:nvGrpSpPr>
          <p:cNvPr id="1458" name="Google Shape;1458;p71"/>
          <p:cNvGrpSpPr/>
          <p:nvPr/>
        </p:nvGrpSpPr>
        <p:grpSpPr>
          <a:xfrm>
            <a:off x="6824022" y="341625"/>
            <a:ext cx="1416152" cy="3644700"/>
            <a:chOff x="913822" y="341700"/>
            <a:chExt cx="1416152" cy="3644700"/>
          </a:xfrm>
        </p:grpSpPr>
        <p:grpSp>
          <p:nvGrpSpPr>
            <p:cNvPr id="1459" name="Google Shape;1459;p71"/>
            <p:cNvGrpSpPr/>
            <p:nvPr/>
          </p:nvGrpSpPr>
          <p:grpSpPr>
            <a:xfrm>
              <a:off x="979900" y="341700"/>
              <a:ext cx="1278600" cy="3644700"/>
              <a:chOff x="979900" y="314325"/>
              <a:chExt cx="1278600" cy="3644700"/>
            </a:xfrm>
          </p:grpSpPr>
          <p:sp>
            <p:nvSpPr>
              <p:cNvPr id="1460" name="Google Shape;1460;p71"/>
              <p:cNvSpPr/>
              <p:nvPr/>
            </p:nvSpPr>
            <p:spPr>
              <a:xfrm rot="5400000">
                <a:off x="-203150" y="1497375"/>
                <a:ext cx="3644700" cy="1278600"/>
              </a:xfrm>
              <a:prstGeom prst="roundRect">
                <a:avLst>
                  <a:gd name="adj" fmla="val 35440"/>
                </a:avLst>
              </a:prstGeom>
              <a:noFill/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1" name="Google Shape;1461;p71"/>
              <p:cNvSpPr/>
              <p:nvPr/>
            </p:nvSpPr>
            <p:spPr>
              <a:xfrm rot="5400000">
                <a:off x="-98195" y="1589775"/>
                <a:ext cx="3434700" cy="1093800"/>
              </a:xfrm>
              <a:prstGeom prst="roundRect">
                <a:avLst>
                  <a:gd name="adj" fmla="val 35440"/>
                </a:avLst>
              </a:prstGeom>
              <a:noFill/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2" name="Google Shape;1462;p71"/>
              <p:cNvSpPr/>
              <p:nvPr/>
            </p:nvSpPr>
            <p:spPr>
              <a:xfrm rot="5400000">
                <a:off x="2751" y="1693425"/>
                <a:ext cx="3232800" cy="886500"/>
              </a:xfrm>
              <a:prstGeom prst="roundRect">
                <a:avLst>
                  <a:gd name="adj" fmla="val 35440"/>
                </a:avLst>
              </a:prstGeom>
              <a:noFill/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3" name="Google Shape;1463;p71"/>
              <p:cNvSpPr/>
              <p:nvPr/>
            </p:nvSpPr>
            <p:spPr>
              <a:xfrm rot="5400000">
                <a:off x="103610" y="1806825"/>
                <a:ext cx="3031200" cy="659700"/>
              </a:xfrm>
              <a:prstGeom prst="roundRect">
                <a:avLst>
                  <a:gd name="adj" fmla="val 35440"/>
                </a:avLst>
              </a:prstGeom>
              <a:noFill/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64" name="Google Shape;1464;p71"/>
            <p:cNvGrpSpPr/>
            <p:nvPr/>
          </p:nvGrpSpPr>
          <p:grpSpPr>
            <a:xfrm>
              <a:off x="2193219" y="954497"/>
              <a:ext cx="136756" cy="175987"/>
              <a:chOff x="1897944" y="1497422"/>
              <a:chExt cx="136756" cy="175987"/>
            </a:xfrm>
          </p:grpSpPr>
          <p:sp>
            <p:nvSpPr>
              <p:cNvPr id="1465" name="Google Shape;1465;p71"/>
              <p:cNvSpPr/>
              <p:nvPr/>
            </p:nvSpPr>
            <p:spPr>
              <a:xfrm>
                <a:off x="1917715" y="1497422"/>
                <a:ext cx="97213" cy="175987"/>
              </a:xfrm>
              <a:custGeom>
                <a:avLst/>
                <a:gdLst/>
                <a:ahLst/>
                <a:cxnLst/>
                <a:rect l="l" t="t" r="r" b="b"/>
                <a:pathLst>
                  <a:path w="2188" h="3961" extrusionOk="0">
                    <a:moveTo>
                      <a:pt x="0" y="0"/>
                    </a:moveTo>
                    <a:lnTo>
                      <a:pt x="0" y="3961"/>
                    </a:lnTo>
                    <a:lnTo>
                      <a:pt x="2188" y="3961"/>
                    </a:lnTo>
                    <a:lnTo>
                      <a:pt x="2188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6" name="Google Shape;1466;p71"/>
              <p:cNvSpPr/>
              <p:nvPr/>
            </p:nvSpPr>
            <p:spPr>
              <a:xfrm>
                <a:off x="1897944" y="1538742"/>
                <a:ext cx="136756" cy="81529"/>
              </a:xfrm>
              <a:custGeom>
                <a:avLst/>
                <a:gdLst/>
                <a:ahLst/>
                <a:cxnLst/>
                <a:rect l="l" t="t" r="r" b="b"/>
                <a:pathLst>
                  <a:path w="3078" h="1835" extrusionOk="0">
                    <a:moveTo>
                      <a:pt x="1539" y="1"/>
                    </a:moveTo>
                    <a:lnTo>
                      <a:pt x="0" y="1835"/>
                    </a:lnTo>
                    <a:lnTo>
                      <a:pt x="3078" y="1835"/>
                    </a:lnTo>
                    <a:lnTo>
                      <a:pt x="1539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67" name="Google Shape;1467;p71"/>
            <p:cNvGrpSpPr/>
            <p:nvPr/>
          </p:nvGrpSpPr>
          <p:grpSpPr>
            <a:xfrm>
              <a:off x="1009180" y="733662"/>
              <a:ext cx="136800" cy="175987"/>
              <a:chOff x="975855" y="1419225"/>
              <a:chExt cx="136800" cy="175987"/>
            </a:xfrm>
          </p:grpSpPr>
          <p:sp>
            <p:nvSpPr>
              <p:cNvPr id="1468" name="Google Shape;1468;p71"/>
              <p:cNvSpPr/>
              <p:nvPr/>
            </p:nvSpPr>
            <p:spPr>
              <a:xfrm>
                <a:off x="995671" y="1419225"/>
                <a:ext cx="97213" cy="175987"/>
              </a:xfrm>
              <a:custGeom>
                <a:avLst/>
                <a:gdLst/>
                <a:ahLst/>
                <a:cxnLst/>
                <a:rect l="l" t="t" r="r" b="b"/>
                <a:pathLst>
                  <a:path w="2188" h="3961" extrusionOk="0">
                    <a:moveTo>
                      <a:pt x="0" y="1"/>
                    </a:moveTo>
                    <a:lnTo>
                      <a:pt x="0" y="3961"/>
                    </a:lnTo>
                    <a:lnTo>
                      <a:pt x="2187" y="3961"/>
                    </a:lnTo>
                    <a:lnTo>
                      <a:pt x="2187" y="1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9" name="Google Shape;1469;p71"/>
              <p:cNvSpPr/>
              <p:nvPr/>
            </p:nvSpPr>
            <p:spPr>
              <a:xfrm>
                <a:off x="975855" y="1460545"/>
                <a:ext cx="136800" cy="81618"/>
              </a:xfrm>
              <a:custGeom>
                <a:avLst/>
                <a:gdLst/>
                <a:ahLst/>
                <a:cxnLst/>
                <a:rect l="l" t="t" r="r" b="b"/>
                <a:pathLst>
                  <a:path w="3079" h="1837" extrusionOk="0">
                    <a:moveTo>
                      <a:pt x="1540" y="1"/>
                    </a:moveTo>
                    <a:lnTo>
                      <a:pt x="1" y="1836"/>
                    </a:lnTo>
                    <a:lnTo>
                      <a:pt x="3079" y="1836"/>
                    </a:lnTo>
                    <a:lnTo>
                      <a:pt x="1540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70" name="Google Shape;1470;p71"/>
            <p:cNvGrpSpPr/>
            <p:nvPr/>
          </p:nvGrpSpPr>
          <p:grpSpPr>
            <a:xfrm>
              <a:off x="2102522" y="3241113"/>
              <a:ext cx="136844" cy="175987"/>
              <a:chOff x="1773897" y="3022038"/>
              <a:chExt cx="136844" cy="175987"/>
            </a:xfrm>
          </p:grpSpPr>
          <p:sp>
            <p:nvSpPr>
              <p:cNvPr id="1471" name="Google Shape;1471;p71"/>
              <p:cNvSpPr/>
              <p:nvPr/>
            </p:nvSpPr>
            <p:spPr>
              <a:xfrm>
                <a:off x="1793713" y="3022038"/>
                <a:ext cx="97257" cy="175987"/>
              </a:xfrm>
              <a:custGeom>
                <a:avLst/>
                <a:gdLst/>
                <a:ahLst/>
                <a:cxnLst/>
                <a:rect l="l" t="t" r="r" b="b"/>
                <a:pathLst>
                  <a:path w="2189" h="3961" extrusionOk="0">
                    <a:moveTo>
                      <a:pt x="0" y="0"/>
                    </a:moveTo>
                    <a:lnTo>
                      <a:pt x="0" y="3961"/>
                    </a:lnTo>
                    <a:lnTo>
                      <a:pt x="2188" y="3961"/>
                    </a:lnTo>
                    <a:lnTo>
                      <a:pt x="2188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2" name="Google Shape;1472;p71"/>
              <p:cNvSpPr/>
              <p:nvPr/>
            </p:nvSpPr>
            <p:spPr>
              <a:xfrm>
                <a:off x="1773897" y="3075132"/>
                <a:ext cx="136844" cy="81573"/>
              </a:xfrm>
              <a:custGeom>
                <a:avLst/>
                <a:gdLst/>
                <a:ahLst/>
                <a:cxnLst/>
                <a:rect l="l" t="t" r="r" b="b"/>
                <a:pathLst>
                  <a:path w="3080" h="1836" extrusionOk="0">
                    <a:moveTo>
                      <a:pt x="1" y="0"/>
                    </a:moveTo>
                    <a:lnTo>
                      <a:pt x="1541" y="1835"/>
                    </a:lnTo>
                    <a:lnTo>
                      <a:pt x="3080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73" name="Google Shape;1473;p71"/>
            <p:cNvGrpSpPr/>
            <p:nvPr/>
          </p:nvGrpSpPr>
          <p:grpSpPr>
            <a:xfrm>
              <a:off x="913822" y="2760610"/>
              <a:ext cx="136800" cy="175987"/>
              <a:chOff x="851897" y="2593910"/>
              <a:chExt cx="136800" cy="175987"/>
            </a:xfrm>
          </p:grpSpPr>
          <p:sp>
            <p:nvSpPr>
              <p:cNvPr id="1474" name="Google Shape;1474;p71"/>
              <p:cNvSpPr/>
              <p:nvPr/>
            </p:nvSpPr>
            <p:spPr>
              <a:xfrm>
                <a:off x="871713" y="2593910"/>
                <a:ext cx="97213" cy="175987"/>
              </a:xfrm>
              <a:custGeom>
                <a:avLst/>
                <a:gdLst/>
                <a:ahLst/>
                <a:cxnLst/>
                <a:rect l="l" t="t" r="r" b="b"/>
                <a:pathLst>
                  <a:path w="2188" h="3961" extrusionOk="0">
                    <a:moveTo>
                      <a:pt x="0" y="0"/>
                    </a:moveTo>
                    <a:lnTo>
                      <a:pt x="0" y="3961"/>
                    </a:lnTo>
                    <a:lnTo>
                      <a:pt x="2187" y="3961"/>
                    </a:lnTo>
                    <a:lnTo>
                      <a:pt x="2187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5" name="Google Shape;1475;p71"/>
              <p:cNvSpPr/>
              <p:nvPr/>
            </p:nvSpPr>
            <p:spPr>
              <a:xfrm>
                <a:off x="851897" y="2647049"/>
                <a:ext cx="136800" cy="81529"/>
              </a:xfrm>
              <a:custGeom>
                <a:avLst/>
                <a:gdLst/>
                <a:ahLst/>
                <a:cxnLst/>
                <a:rect l="l" t="t" r="r" b="b"/>
                <a:pathLst>
                  <a:path w="3079" h="1835" extrusionOk="0">
                    <a:moveTo>
                      <a:pt x="1" y="0"/>
                    </a:moveTo>
                    <a:lnTo>
                      <a:pt x="1540" y="1834"/>
                    </a:lnTo>
                    <a:lnTo>
                      <a:pt x="3079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476" name="Google Shape;1476;p71"/>
          <p:cNvGrpSpPr/>
          <p:nvPr/>
        </p:nvGrpSpPr>
        <p:grpSpPr>
          <a:xfrm>
            <a:off x="6755303" y="991697"/>
            <a:ext cx="1548193" cy="2344555"/>
            <a:chOff x="874813" y="1108300"/>
            <a:chExt cx="1488647" cy="2254380"/>
          </a:xfrm>
        </p:grpSpPr>
        <p:sp>
          <p:nvSpPr>
            <p:cNvPr id="1477" name="Google Shape;1477;p71"/>
            <p:cNvSpPr/>
            <p:nvPr/>
          </p:nvSpPr>
          <p:spPr>
            <a:xfrm>
              <a:off x="1297461" y="2636239"/>
              <a:ext cx="644809" cy="563115"/>
            </a:xfrm>
            <a:custGeom>
              <a:avLst/>
              <a:gdLst/>
              <a:ahLst/>
              <a:cxnLst/>
              <a:rect l="l" t="t" r="r" b="b"/>
              <a:pathLst>
                <a:path w="14310" h="12497" extrusionOk="0">
                  <a:moveTo>
                    <a:pt x="1" y="0"/>
                  </a:moveTo>
                  <a:lnTo>
                    <a:pt x="1" y="12496"/>
                  </a:lnTo>
                  <a:lnTo>
                    <a:pt x="14310" y="12496"/>
                  </a:lnTo>
                  <a:lnTo>
                    <a:pt x="14310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8" name="Google Shape;1478;p71"/>
            <p:cNvSpPr/>
            <p:nvPr/>
          </p:nvSpPr>
          <p:spPr>
            <a:xfrm>
              <a:off x="1297461" y="3199338"/>
              <a:ext cx="644809" cy="163343"/>
            </a:xfrm>
            <a:custGeom>
              <a:avLst/>
              <a:gdLst/>
              <a:ahLst/>
              <a:cxnLst/>
              <a:rect l="l" t="t" r="r" b="b"/>
              <a:pathLst>
                <a:path w="14310" h="3625" extrusionOk="0">
                  <a:moveTo>
                    <a:pt x="1" y="1"/>
                  </a:moveTo>
                  <a:lnTo>
                    <a:pt x="2840" y="3624"/>
                  </a:lnTo>
                  <a:lnTo>
                    <a:pt x="11471" y="3624"/>
                  </a:lnTo>
                  <a:lnTo>
                    <a:pt x="1431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9" name="Google Shape;1479;p71"/>
            <p:cNvSpPr/>
            <p:nvPr/>
          </p:nvSpPr>
          <p:spPr>
            <a:xfrm>
              <a:off x="874813" y="1108300"/>
              <a:ext cx="1488647" cy="1698266"/>
            </a:xfrm>
            <a:custGeom>
              <a:avLst/>
              <a:gdLst/>
              <a:ahLst/>
              <a:cxnLst/>
              <a:rect l="l" t="t" r="r" b="b"/>
              <a:pathLst>
                <a:path w="33037" h="37689" extrusionOk="0">
                  <a:moveTo>
                    <a:pt x="16539" y="0"/>
                  </a:moveTo>
                  <a:cubicBezTo>
                    <a:pt x="7530" y="0"/>
                    <a:pt x="108" y="7329"/>
                    <a:pt x="36" y="16364"/>
                  </a:cubicBezTo>
                  <a:cubicBezTo>
                    <a:pt x="0" y="20651"/>
                    <a:pt x="1601" y="24564"/>
                    <a:pt x="4251" y="27517"/>
                  </a:cubicBezTo>
                  <a:cubicBezTo>
                    <a:pt x="5795" y="29238"/>
                    <a:pt x="6617" y="31488"/>
                    <a:pt x="6617" y="33799"/>
                  </a:cubicBezTo>
                  <a:lnTo>
                    <a:pt x="6617" y="35435"/>
                  </a:lnTo>
                  <a:cubicBezTo>
                    <a:pt x="6617" y="36679"/>
                    <a:pt x="7627" y="37689"/>
                    <a:pt x="8871" y="37689"/>
                  </a:cubicBezTo>
                  <a:lnTo>
                    <a:pt x="24200" y="37689"/>
                  </a:lnTo>
                  <a:cubicBezTo>
                    <a:pt x="25444" y="37689"/>
                    <a:pt x="26453" y="36679"/>
                    <a:pt x="26453" y="35435"/>
                  </a:cubicBezTo>
                  <a:lnTo>
                    <a:pt x="26453" y="33764"/>
                  </a:lnTo>
                  <a:cubicBezTo>
                    <a:pt x="26453" y="31451"/>
                    <a:pt x="27301" y="29217"/>
                    <a:pt x="28842" y="27493"/>
                  </a:cubicBezTo>
                  <a:cubicBezTo>
                    <a:pt x="31451" y="24575"/>
                    <a:pt x="33036" y="20724"/>
                    <a:pt x="33036" y="16501"/>
                  </a:cubicBezTo>
                  <a:cubicBezTo>
                    <a:pt x="33036" y="7461"/>
                    <a:pt x="25768" y="119"/>
                    <a:pt x="16756" y="2"/>
                  </a:cubicBezTo>
                  <a:cubicBezTo>
                    <a:pt x="16684" y="1"/>
                    <a:pt x="16612" y="0"/>
                    <a:pt x="1653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0" name="Google Shape;1480;p71"/>
            <p:cNvSpPr/>
            <p:nvPr/>
          </p:nvSpPr>
          <p:spPr>
            <a:xfrm>
              <a:off x="1324857" y="2095671"/>
              <a:ext cx="295053" cy="710867"/>
            </a:xfrm>
            <a:custGeom>
              <a:avLst/>
              <a:gdLst/>
              <a:ahLst/>
              <a:cxnLst/>
              <a:rect l="l" t="t" r="r" b="b"/>
              <a:pathLst>
                <a:path w="6548" h="15776" fill="none" extrusionOk="0">
                  <a:moveTo>
                    <a:pt x="4251" y="15776"/>
                  </a:moveTo>
                  <a:lnTo>
                    <a:pt x="4251" y="2126"/>
                  </a:lnTo>
                  <a:cubicBezTo>
                    <a:pt x="4251" y="952"/>
                    <a:pt x="3300" y="1"/>
                    <a:pt x="2126" y="1"/>
                  </a:cubicBezTo>
                  <a:lnTo>
                    <a:pt x="2126" y="1"/>
                  </a:lnTo>
                  <a:cubicBezTo>
                    <a:pt x="953" y="1"/>
                    <a:pt x="0" y="952"/>
                    <a:pt x="0" y="2126"/>
                  </a:cubicBezTo>
                  <a:lnTo>
                    <a:pt x="0" y="2126"/>
                  </a:lnTo>
                  <a:cubicBezTo>
                    <a:pt x="0" y="3299"/>
                    <a:pt x="953" y="4252"/>
                    <a:pt x="2126" y="4252"/>
                  </a:cubicBezTo>
                  <a:lnTo>
                    <a:pt x="6547" y="4252"/>
                  </a:lnTo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miter lim="111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1" name="Google Shape;1481;p71"/>
            <p:cNvSpPr/>
            <p:nvPr/>
          </p:nvSpPr>
          <p:spPr>
            <a:xfrm>
              <a:off x="1619854" y="2095671"/>
              <a:ext cx="295053" cy="710867"/>
            </a:xfrm>
            <a:custGeom>
              <a:avLst/>
              <a:gdLst/>
              <a:ahLst/>
              <a:cxnLst/>
              <a:rect l="l" t="t" r="r" b="b"/>
              <a:pathLst>
                <a:path w="6548" h="15776" fill="none" extrusionOk="0">
                  <a:moveTo>
                    <a:pt x="2296" y="15776"/>
                  </a:moveTo>
                  <a:lnTo>
                    <a:pt x="2296" y="2126"/>
                  </a:lnTo>
                  <a:cubicBezTo>
                    <a:pt x="2296" y="952"/>
                    <a:pt x="3248" y="1"/>
                    <a:pt x="4423" y="1"/>
                  </a:cubicBezTo>
                  <a:lnTo>
                    <a:pt x="4423" y="1"/>
                  </a:lnTo>
                  <a:cubicBezTo>
                    <a:pt x="5596" y="1"/>
                    <a:pt x="6548" y="952"/>
                    <a:pt x="6548" y="2126"/>
                  </a:cubicBezTo>
                  <a:lnTo>
                    <a:pt x="6548" y="2126"/>
                  </a:lnTo>
                  <a:cubicBezTo>
                    <a:pt x="6548" y="3299"/>
                    <a:pt x="5596" y="4252"/>
                    <a:pt x="4423" y="4252"/>
                  </a:cubicBezTo>
                  <a:lnTo>
                    <a:pt x="0" y="4252"/>
                  </a:lnTo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miter lim="111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82" name="Google Shape;1482;p71"/>
          <p:cNvGrpSpPr/>
          <p:nvPr/>
        </p:nvGrpSpPr>
        <p:grpSpPr>
          <a:xfrm rot="10800000">
            <a:off x="3498734" y="-73"/>
            <a:ext cx="753870" cy="1800196"/>
            <a:chOff x="5088650" y="245050"/>
            <a:chExt cx="1046025" cy="2497843"/>
          </a:xfrm>
        </p:grpSpPr>
        <p:sp>
          <p:nvSpPr>
            <p:cNvPr id="1483" name="Google Shape;1483;p71"/>
            <p:cNvSpPr/>
            <p:nvPr/>
          </p:nvSpPr>
          <p:spPr>
            <a:xfrm>
              <a:off x="5547342" y="1157910"/>
              <a:ext cx="128662" cy="1584984"/>
            </a:xfrm>
            <a:custGeom>
              <a:avLst/>
              <a:gdLst/>
              <a:ahLst/>
              <a:cxnLst/>
              <a:rect l="l" t="t" r="r" b="b"/>
              <a:pathLst>
                <a:path w="5147" h="18637" extrusionOk="0">
                  <a:moveTo>
                    <a:pt x="0" y="0"/>
                  </a:moveTo>
                  <a:lnTo>
                    <a:pt x="0" y="18636"/>
                  </a:lnTo>
                  <a:lnTo>
                    <a:pt x="5147" y="18636"/>
                  </a:lnTo>
                  <a:lnTo>
                    <a:pt x="5147" y="0"/>
                  </a:ln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4" name="Google Shape;1484;p71"/>
            <p:cNvSpPr/>
            <p:nvPr/>
          </p:nvSpPr>
          <p:spPr>
            <a:xfrm>
              <a:off x="5425725" y="1130250"/>
              <a:ext cx="371850" cy="829500"/>
            </a:xfrm>
            <a:custGeom>
              <a:avLst/>
              <a:gdLst/>
              <a:ahLst/>
              <a:cxnLst/>
              <a:rect l="l" t="t" r="r" b="b"/>
              <a:pathLst>
                <a:path w="14874" h="33180" extrusionOk="0">
                  <a:moveTo>
                    <a:pt x="5020" y="0"/>
                  </a:moveTo>
                  <a:cubicBezTo>
                    <a:pt x="2250" y="0"/>
                    <a:pt x="0" y="2248"/>
                    <a:pt x="0" y="5019"/>
                  </a:cubicBezTo>
                  <a:lnTo>
                    <a:pt x="0" y="28161"/>
                  </a:lnTo>
                  <a:cubicBezTo>
                    <a:pt x="0" y="30931"/>
                    <a:pt x="2250" y="33179"/>
                    <a:pt x="5019" y="33179"/>
                  </a:cubicBezTo>
                  <a:lnTo>
                    <a:pt x="9855" y="33179"/>
                  </a:lnTo>
                  <a:cubicBezTo>
                    <a:pt x="12625" y="33179"/>
                    <a:pt x="14874" y="30931"/>
                    <a:pt x="14874" y="28161"/>
                  </a:cubicBezTo>
                  <a:lnTo>
                    <a:pt x="14874" y="5019"/>
                  </a:lnTo>
                  <a:cubicBezTo>
                    <a:pt x="14874" y="2250"/>
                    <a:pt x="12625" y="0"/>
                    <a:pt x="985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5" name="Google Shape;1485;p71"/>
            <p:cNvSpPr/>
            <p:nvPr/>
          </p:nvSpPr>
          <p:spPr>
            <a:xfrm>
              <a:off x="5325150" y="245050"/>
              <a:ext cx="201175" cy="950925"/>
            </a:xfrm>
            <a:custGeom>
              <a:avLst/>
              <a:gdLst/>
              <a:ahLst/>
              <a:cxnLst/>
              <a:rect l="l" t="t" r="r" b="b"/>
              <a:pathLst>
                <a:path w="8047" h="38037" fill="none" extrusionOk="0">
                  <a:moveTo>
                    <a:pt x="4023" y="1"/>
                  </a:moveTo>
                  <a:cubicBezTo>
                    <a:pt x="1802" y="1"/>
                    <a:pt x="1" y="1801"/>
                    <a:pt x="1" y="4024"/>
                  </a:cubicBezTo>
                  <a:lnTo>
                    <a:pt x="1" y="34014"/>
                  </a:lnTo>
                  <a:cubicBezTo>
                    <a:pt x="1" y="36235"/>
                    <a:pt x="1802" y="38036"/>
                    <a:pt x="4023" y="38036"/>
                  </a:cubicBezTo>
                  <a:cubicBezTo>
                    <a:pt x="6245" y="38036"/>
                    <a:pt x="8047" y="36235"/>
                    <a:pt x="8047" y="34014"/>
                  </a:cubicBezTo>
                  <a:lnTo>
                    <a:pt x="8047" y="4024"/>
                  </a:lnTo>
                  <a:cubicBezTo>
                    <a:pt x="8047" y="1801"/>
                    <a:pt x="6245" y="1"/>
                    <a:pt x="4023" y="1"/>
                  </a:cubicBezTo>
                  <a:close/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miter lim="111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6" name="Google Shape;1486;p71"/>
            <p:cNvSpPr/>
            <p:nvPr/>
          </p:nvSpPr>
          <p:spPr>
            <a:xfrm>
              <a:off x="5697000" y="245050"/>
              <a:ext cx="201175" cy="950925"/>
            </a:xfrm>
            <a:custGeom>
              <a:avLst/>
              <a:gdLst/>
              <a:ahLst/>
              <a:cxnLst/>
              <a:rect l="l" t="t" r="r" b="b"/>
              <a:pathLst>
                <a:path w="8047" h="38037" fill="none" extrusionOk="0">
                  <a:moveTo>
                    <a:pt x="4023" y="1"/>
                  </a:moveTo>
                  <a:cubicBezTo>
                    <a:pt x="1801" y="1"/>
                    <a:pt x="0" y="1801"/>
                    <a:pt x="0" y="4024"/>
                  </a:cubicBezTo>
                  <a:lnTo>
                    <a:pt x="0" y="34014"/>
                  </a:lnTo>
                  <a:cubicBezTo>
                    <a:pt x="0" y="36235"/>
                    <a:pt x="1801" y="38036"/>
                    <a:pt x="4023" y="38036"/>
                  </a:cubicBezTo>
                  <a:cubicBezTo>
                    <a:pt x="6244" y="38036"/>
                    <a:pt x="8046" y="36235"/>
                    <a:pt x="8046" y="34014"/>
                  </a:cubicBezTo>
                  <a:lnTo>
                    <a:pt x="8046" y="4024"/>
                  </a:lnTo>
                  <a:cubicBezTo>
                    <a:pt x="8046" y="1801"/>
                    <a:pt x="6244" y="1"/>
                    <a:pt x="4023" y="1"/>
                  </a:cubicBezTo>
                  <a:close/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miter lim="111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7" name="Google Shape;1487;p71"/>
            <p:cNvSpPr/>
            <p:nvPr/>
          </p:nvSpPr>
          <p:spPr>
            <a:xfrm>
              <a:off x="5088650" y="767125"/>
              <a:ext cx="1046025" cy="726250"/>
            </a:xfrm>
            <a:custGeom>
              <a:avLst/>
              <a:gdLst/>
              <a:ahLst/>
              <a:cxnLst/>
              <a:rect l="l" t="t" r="r" b="b"/>
              <a:pathLst>
                <a:path w="41841" h="29050" extrusionOk="0">
                  <a:moveTo>
                    <a:pt x="0" y="1"/>
                  </a:moveTo>
                  <a:lnTo>
                    <a:pt x="0" y="21058"/>
                  </a:lnTo>
                  <a:cubicBezTo>
                    <a:pt x="0" y="25472"/>
                    <a:pt x="3578" y="29050"/>
                    <a:pt x="7991" y="29050"/>
                  </a:cubicBezTo>
                  <a:lnTo>
                    <a:pt x="33849" y="29050"/>
                  </a:lnTo>
                  <a:cubicBezTo>
                    <a:pt x="38262" y="29050"/>
                    <a:pt x="41841" y="25472"/>
                    <a:pt x="41841" y="21058"/>
                  </a:cubicBezTo>
                  <a:lnTo>
                    <a:pt x="4184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8" name="Google Shape;1488;p71"/>
            <p:cNvSpPr/>
            <p:nvPr/>
          </p:nvSpPr>
          <p:spPr>
            <a:xfrm rot="10800000">
              <a:off x="5505475" y="993700"/>
              <a:ext cx="212350" cy="309900"/>
            </a:xfrm>
            <a:custGeom>
              <a:avLst/>
              <a:gdLst/>
              <a:ahLst/>
              <a:cxnLst/>
              <a:rect l="l" t="t" r="r" b="b"/>
              <a:pathLst>
                <a:path w="8494" h="12396" extrusionOk="0">
                  <a:moveTo>
                    <a:pt x="2454" y="0"/>
                  </a:moveTo>
                  <a:lnTo>
                    <a:pt x="0" y="7061"/>
                  </a:lnTo>
                  <a:lnTo>
                    <a:pt x="3335" y="7061"/>
                  </a:lnTo>
                  <a:lnTo>
                    <a:pt x="2454" y="12395"/>
                  </a:lnTo>
                  <a:lnTo>
                    <a:pt x="8494" y="5096"/>
                  </a:lnTo>
                  <a:lnTo>
                    <a:pt x="4593" y="5096"/>
                  </a:lnTo>
                  <a:lnTo>
                    <a:pt x="673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3324204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5" name="Google Shape;1915;p86"/>
          <p:cNvSpPr txBox="1">
            <a:spLocks noGrp="1"/>
          </p:cNvSpPr>
          <p:nvPr>
            <p:ph type="title"/>
          </p:nvPr>
        </p:nvSpPr>
        <p:spPr>
          <a:xfrm>
            <a:off x="720000" y="248349"/>
            <a:ext cx="5294583" cy="573300"/>
          </a:xfrm>
          <a:prstGeom prst="rect">
            <a:avLst/>
          </a:prstGeom>
        </p:spPr>
        <p:txBody>
          <a:bodyPr spcFirstLastPara="1" wrap="square" lIns="91425" tIns="0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err="1"/>
              <a:t>Klausimai</a:t>
            </a:r>
            <a:endParaRPr dirty="0"/>
          </a:p>
        </p:txBody>
      </p:sp>
      <p:sp>
        <p:nvSpPr>
          <p:cNvPr id="1916" name="Google Shape;1916;p86"/>
          <p:cNvSpPr/>
          <p:nvPr/>
        </p:nvSpPr>
        <p:spPr>
          <a:xfrm>
            <a:off x="720000" y="1295400"/>
            <a:ext cx="2652000" cy="573300"/>
          </a:xfrm>
          <a:prstGeom prst="roundRect">
            <a:avLst>
              <a:gd name="adj" fmla="val 29150"/>
            </a:avLst>
          </a:prstGeom>
          <a:solidFill>
            <a:schemeClr val="dk2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1600" dirty="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Priešingi krūviai...</a:t>
            </a:r>
            <a:endParaRPr sz="1600" dirty="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917" name="Google Shape;1917;p86"/>
          <p:cNvSpPr/>
          <p:nvPr/>
        </p:nvSpPr>
        <p:spPr>
          <a:xfrm>
            <a:off x="3863250" y="1295400"/>
            <a:ext cx="2232600" cy="573300"/>
          </a:xfrm>
          <a:prstGeom prst="roundRect">
            <a:avLst>
              <a:gd name="adj" fmla="val 2915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918" name="Google Shape;1918;p86"/>
          <p:cNvCxnSpPr>
            <a:stCxn id="1916" idx="3"/>
            <a:endCxn id="1917" idx="1"/>
          </p:cNvCxnSpPr>
          <p:nvPr/>
        </p:nvCxnSpPr>
        <p:spPr>
          <a:xfrm>
            <a:off x="3372000" y="1582050"/>
            <a:ext cx="4914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919" name="Google Shape;1919;p86"/>
          <p:cNvSpPr/>
          <p:nvPr/>
        </p:nvSpPr>
        <p:spPr>
          <a:xfrm>
            <a:off x="1291556" y="1980350"/>
            <a:ext cx="2652000" cy="573300"/>
          </a:xfrm>
          <a:prstGeom prst="roundRect">
            <a:avLst>
              <a:gd name="adj" fmla="val 29150"/>
            </a:avLst>
          </a:prstGeom>
          <a:solidFill>
            <a:schemeClr val="lt2"/>
          </a:solidFill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 err="1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Kokie</a:t>
            </a:r>
            <a:r>
              <a:rPr lang="en" sz="1600" dirty="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 </a:t>
            </a:r>
            <a:r>
              <a:rPr lang="en" sz="1600" dirty="0" err="1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yra</a:t>
            </a:r>
            <a:r>
              <a:rPr lang="en" sz="1600" dirty="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 </a:t>
            </a:r>
            <a:r>
              <a:rPr lang="en" sz="1600" dirty="0" err="1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trys</a:t>
            </a:r>
            <a:r>
              <a:rPr lang="en" sz="1600" dirty="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 </a:t>
            </a:r>
            <a:r>
              <a:rPr lang="en" sz="1600" dirty="0" err="1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elektros</a:t>
            </a:r>
            <a:r>
              <a:rPr lang="en" sz="1600" dirty="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 </a:t>
            </a:r>
            <a:r>
              <a:rPr lang="en" sz="1600" dirty="0" err="1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srovės</a:t>
            </a:r>
            <a:r>
              <a:rPr lang="en" sz="1600" dirty="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 </a:t>
            </a:r>
            <a:r>
              <a:rPr lang="en" sz="1600" dirty="0" err="1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poveikiai</a:t>
            </a:r>
            <a:r>
              <a:rPr lang="en" sz="1600" dirty="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?</a:t>
            </a:r>
            <a:endParaRPr sz="1600" dirty="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920" name="Google Shape;1920;p86"/>
          <p:cNvSpPr/>
          <p:nvPr/>
        </p:nvSpPr>
        <p:spPr>
          <a:xfrm>
            <a:off x="4434806" y="1980350"/>
            <a:ext cx="2232600" cy="573300"/>
          </a:xfrm>
          <a:prstGeom prst="roundRect">
            <a:avLst>
              <a:gd name="adj" fmla="val 2915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921" name="Google Shape;1921;p86"/>
          <p:cNvCxnSpPr>
            <a:stCxn id="1919" idx="3"/>
            <a:endCxn id="1920" idx="1"/>
          </p:cNvCxnSpPr>
          <p:nvPr/>
        </p:nvCxnSpPr>
        <p:spPr>
          <a:xfrm>
            <a:off x="3943556" y="2267000"/>
            <a:ext cx="4914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922" name="Google Shape;1922;p86"/>
          <p:cNvSpPr/>
          <p:nvPr/>
        </p:nvSpPr>
        <p:spPr>
          <a:xfrm>
            <a:off x="1685926" y="2665300"/>
            <a:ext cx="2829300" cy="573300"/>
          </a:xfrm>
          <a:prstGeom prst="roundRect">
            <a:avLst>
              <a:gd name="adj" fmla="val 29150"/>
            </a:avLst>
          </a:prstGeom>
          <a:solidFill>
            <a:schemeClr val="accent2"/>
          </a:solidFill>
          <a:ln w="190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 err="1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Duokite</a:t>
            </a:r>
            <a:r>
              <a:rPr lang="en" sz="1600" dirty="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 po du </a:t>
            </a:r>
            <a:r>
              <a:rPr lang="en" sz="1600" dirty="0" err="1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pavyzdžius</a:t>
            </a:r>
            <a:r>
              <a:rPr lang="en" sz="1600" dirty="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 </a:t>
            </a:r>
            <a:r>
              <a:rPr lang="en" sz="1600" dirty="0" err="1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kiekvienam</a:t>
            </a:r>
            <a:r>
              <a:rPr lang="en" sz="1600" dirty="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 </a:t>
            </a:r>
            <a:r>
              <a:rPr lang="en" sz="1600" dirty="0" err="1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poveikiui</a:t>
            </a:r>
            <a:r>
              <a:rPr lang="en" sz="1600" dirty="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.</a:t>
            </a:r>
            <a:endParaRPr sz="1600" dirty="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923" name="Google Shape;1923;p86"/>
          <p:cNvSpPr/>
          <p:nvPr/>
        </p:nvSpPr>
        <p:spPr>
          <a:xfrm>
            <a:off x="5006363" y="2665300"/>
            <a:ext cx="2232600" cy="573300"/>
          </a:xfrm>
          <a:prstGeom prst="roundRect">
            <a:avLst>
              <a:gd name="adj" fmla="val 2915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924" name="Google Shape;1924;p86"/>
          <p:cNvCxnSpPr>
            <a:stCxn id="1922" idx="3"/>
            <a:endCxn id="1923" idx="1"/>
          </p:cNvCxnSpPr>
          <p:nvPr/>
        </p:nvCxnSpPr>
        <p:spPr>
          <a:xfrm>
            <a:off x="4515226" y="2951950"/>
            <a:ext cx="4911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925" name="Google Shape;1925;p86"/>
          <p:cNvSpPr/>
          <p:nvPr/>
        </p:nvSpPr>
        <p:spPr>
          <a:xfrm>
            <a:off x="2434669" y="3350250"/>
            <a:ext cx="2652000" cy="573300"/>
          </a:xfrm>
          <a:prstGeom prst="roundRect">
            <a:avLst>
              <a:gd name="adj" fmla="val 29150"/>
            </a:avLst>
          </a:prstGeom>
          <a:solidFill>
            <a:schemeClr val="accent1"/>
          </a:solidFill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1600" dirty="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Kokia kryptimi juda elektronai?</a:t>
            </a:r>
            <a:endParaRPr sz="1600" dirty="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926" name="Google Shape;1926;p86"/>
          <p:cNvSpPr/>
          <p:nvPr/>
        </p:nvSpPr>
        <p:spPr>
          <a:xfrm>
            <a:off x="5577919" y="3350250"/>
            <a:ext cx="2232600" cy="573300"/>
          </a:xfrm>
          <a:prstGeom prst="roundRect">
            <a:avLst>
              <a:gd name="adj" fmla="val 2915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927" name="Google Shape;1927;p86"/>
          <p:cNvCxnSpPr>
            <a:stCxn id="1925" idx="3"/>
            <a:endCxn id="1926" idx="1"/>
          </p:cNvCxnSpPr>
          <p:nvPr/>
        </p:nvCxnSpPr>
        <p:spPr>
          <a:xfrm>
            <a:off x="5086669" y="3636900"/>
            <a:ext cx="4914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928" name="Google Shape;1928;p86"/>
          <p:cNvSpPr/>
          <p:nvPr/>
        </p:nvSpPr>
        <p:spPr>
          <a:xfrm>
            <a:off x="3006225" y="4035200"/>
            <a:ext cx="2652000" cy="573300"/>
          </a:xfrm>
          <a:prstGeom prst="roundRect">
            <a:avLst>
              <a:gd name="adj" fmla="val 29150"/>
            </a:avLst>
          </a:prstGeom>
          <a:solidFill>
            <a:schemeClr val="dk2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 err="1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Kokios</a:t>
            </a:r>
            <a:r>
              <a:rPr lang="en" sz="1600" dirty="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 </a:t>
            </a:r>
            <a:r>
              <a:rPr lang="en" sz="1600" dirty="0" err="1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trys</a:t>
            </a:r>
            <a:r>
              <a:rPr lang="en" sz="1600" dirty="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 </a:t>
            </a:r>
            <a:r>
              <a:rPr lang="en" sz="1600" dirty="0" err="1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salygos</a:t>
            </a:r>
            <a:r>
              <a:rPr lang="en" sz="1600" dirty="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 </a:t>
            </a:r>
            <a:r>
              <a:rPr lang="en" sz="1600" dirty="0" err="1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būtinos</a:t>
            </a:r>
            <a:r>
              <a:rPr lang="en" sz="1600" dirty="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 </a:t>
            </a:r>
            <a:r>
              <a:rPr lang="en" sz="1600" dirty="0" err="1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elektros</a:t>
            </a:r>
            <a:r>
              <a:rPr lang="en" sz="1600" dirty="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 </a:t>
            </a:r>
            <a:r>
              <a:rPr lang="en" sz="1600" dirty="0" err="1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srovei</a:t>
            </a:r>
            <a:r>
              <a:rPr lang="en" sz="1600" dirty="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?</a:t>
            </a:r>
            <a:endParaRPr sz="1600" dirty="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929" name="Google Shape;1929;p86"/>
          <p:cNvSpPr/>
          <p:nvPr/>
        </p:nvSpPr>
        <p:spPr>
          <a:xfrm>
            <a:off x="6149475" y="4035200"/>
            <a:ext cx="2232600" cy="573300"/>
          </a:xfrm>
          <a:prstGeom prst="roundRect">
            <a:avLst>
              <a:gd name="adj" fmla="val 2915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930" name="Google Shape;1930;p86"/>
          <p:cNvCxnSpPr>
            <a:stCxn id="1928" idx="3"/>
            <a:endCxn id="1929" idx="1"/>
          </p:cNvCxnSpPr>
          <p:nvPr/>
        </p:nvCxnSpPr>
        <p:spPr>
          <a:xfrm>
            <a:off x="5658225" y="4321850"/>
            <a:ext cx="4914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18143E95-A378-8EB2-F900-62444218F1D4}"/>
              </a:ext>
            </a:extLst>
          </p:cNvPr>
          <p:cNvSpPr txBox="1"/>
          <p:nvPr/>
        </p:nvSpPr>
        <p:spPr>
          <a:xfrm>
            <a:off x="3944517" y="1407035"/>
            <a:ext cx="20700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LT" dirty="0"/>
              <a:t>Vienas kitą stumia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D0D3070-C05C-627F-A9E2-268405113418}"/>
              </a:ext>
            </a:extLst>
          </p:cNvPr>
          <p:cNvSpPr txBox="1"/>
          <p:nvPr/>
        </p:nvSpPr>
        <p:spPr>
          <a:xfrm>
            <a:off x="4572000" y="2057287"/>
            <a:ext cx="20151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LT" dirty="0"/>
              <a:t>Šiluminis, magnetinis ir cheminis.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9009B4B-05A8-E555-CBC7-62C8A22BB1D2}"/>
              </a:ext>
            </a:extLst>
          </p:cNvPr>
          <p:cNvSpPr txBox="1"/>
          <p:nvPr/>
        </p:nvSpPr>
        <p:spPr>
          <a:xfrm>
            <a:off x="5086669" y="2671918"/>
            <a:ext cx="207198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LT" sz="1100" dirty="0"/>
              <a:t>Virdulys, mikrobangų krosnelė, lygintuvas, lemputė ir t.t.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8008F0-A828-E009-E770-0F8E43EBD70D}"/>
              </a:ext>
            </a:extLst>
          </p:cNvPr>
          <p:cNvSpPr txBox="1"/>
          <p:nvPr/>
        </p:nvSpPr>
        <p:spPr>
          <a:xfrm>
            <a:off x="5658225" y="3427187"/>
            <a:ext cx="20718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LT" dirty="0"/>
              <a:t>Link teigiamo polio.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188742D-2EEC-41C8-BDC4-27D5628614F5}"/>
              </a:ext>
            </a:extLst>
          </p:cNvPr>
          <p:cNvSpPr txBox="1"/>
          <p:nvPr/>
        </p:nvSpPr>
        <p:spPr>
          <a:xfrm>
            <a:off x="6151761" y="4060240"/>
            <a:ext cx="2232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LT" dirty="0"/>
              <a:t>Elektronai, srovės šaltinis ir uždara grandinė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/>
      <p:bldP spid="4" grpId="0"/>
      <p:bldP spid="5" grpId="0"/>
      <p:bldP spid="6" grpId="0"/>
      <p:bldP spid="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" name="Google Shape;2048;p92"/>
          <p:cNvSpPr/>
          <p:nvPr/>
        </p:nvSpPr>
        <p:spPr>
          <a:xfrm flipH="1">
            <a:off x="-9600" y="781000"/>
            <a:ext cx="3229200" cy="3591000"/>
          </a:xfrm>
          <a:prstGeom prst="rect">
            <a:avLst/>
          </a:pr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9" name="Google Shape;2049;p92"/>
          <p:cNvSpPr/>
          <p:nvPr/>
        </p:nvSpPr>
        <p:spPr>
          <a:xfrm flipH="1">
            <a:off x="-9593" y="-12"/>
            <a:ext cx="3229200" cy="841800"/>
          </a:xfrm>
          <a:prstGeom prst="rect">
            <a:avLst/>
          </a:prstGeom>
          <a:solidFill>
            <a:schemeClr val="accent2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050" name="Google Shape;2050;p92"/>
          <p:cNvGrpSpPr/>
          <p:nvPr/>
        </p:nvGrpSpPr>
        <p:grpSpPr>
          <a:xfrm flipH="1">
            <a:off x="-9593" y="4324341"/>
            <a:ext cx="3229223" cy="820210"/>
            <a:chOff x="5914788" y="4092325"/>
            <a:chExt cx="3229223" cy="1032360"/>
          </a:xfrm>
        </p:grpSpPr>
        <p:sp>
          <p:nvSpPr>
            <p:cNvPr id="2051" name="Google Shape;2051;p92"/>
            <p:cNvSpPr/>
            <p:nvPr/>
          </p:nvSpPr>
          <p:spPr>
            <a:xfrm>
              <a:off x="9046392" y="5030625"/>
              <a:ext cx="97591" cy="94060"/>
            </a:xfrm>
            <a:custGeom>
              <a:avLst/>
              <a:gdLst/>
              <a:ahLst/>
              <a:cxnLst/>
              <a:rect l="l" t="t" r="r" b="b"/>
              <a:pathLst>
                <a:path w="1522" h="1467" extrusionOk="0">
                  <a:moveTo>
                    <a:pt x="1522" y="1"/>
                  </a:moveTo>
                  <a:lnTo>
                    <a:pt x="1" y="1467"/>
                  </a:lnTo>
                  <a:lnTo>
                    <a:pt x="1522" y="1467"/>
                  </a:lnTo>
                  <a:lnTo>
                    <a:pt x="152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2" name="Google Shape;2052;p92"/>
            <p:cNvSpPr/>
            <p:nvPr/>
          </p:nvSpPr>
          <p:spPr>
            <a:xfrm>
              <a:off x="8686560" y="4683876"/>
              <a:ext cx="457432" cy="440808"/>
            </a:xfrm>
            <a:custGeom>
              <a:avLst/>
              <a:gdLst/>
              <a:ahLst/>
              <a:cxnLst/>
              <a:rect l="l" t="t" r="r" b="b"/>
              <a:pathLst>
                <a:path w="7134" h="6875" extrusionOk="0">
                  <a:moveTo>
                    <a:pt x="7134" y="1"/>
                  </a:moveTo>
                  <a:lnTo>
                    <a:pt x="0" y="6875"/>
                  </a:lnTo>
                  <a:lnTo>
                    <a:pt x="3321" y="6875"/>
                  </a:lnTo>
                  <a:lnTo>
                    <a:pt x="7134" y="3201"/>
                  </a:lnTo>
                  <a:lnTo>
                    <a:pt x="7134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3" name="Google Shape;2053;p92"/>
            <p:cNvSpPr/>
            <p:nvPr/>
          </p:nvSpPr>
          <p:spPr>
            <a:xfrm>
              <a:off x="8899497" y="4889053"/>
              <a:ext cx="244490" cy="235632"/>
            </a:xfrm>
            <a:custGeom>
              <a:avLst/>
              <a:gdLst/>
              <a:ahLst/>
              <a:cxnLst/>
              <a:rect l="l" t="t" r="r" b="b"/>
              <a:pathLst>
                <a:path w="3813" h="3675" extrusionOk="0">
                  <a:moveTo>
                    <a:pt x="3813" y="1"/>
                  </a:moveTo>
                  <a:lnTo>
                    <a:pt x="0" y="3675"/>
                  </a:lnTo>
                  <a:lnTo>
                    <a:pt x="2292" y="3675"/>
                  </a:lnTo>
                  <a:lnTo>
                    <a:pt x="3813" y="2209"/>
                  </a:lnTo>
                  <a:lnTo>
                    <a:pt x="381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4" name="Google Shape;2054;p92"/>
            <p:cNvSpPr/>
            <p:nvPr/>
          </p:nvSpPr>
          <p:spPr>
            <a:xfrm>
              <a:off x="7966831" y="4092325"/>
              <a:ext cx="1177179" cy="1032356"/>
            </a:xfrm>
            <a:custGeom>
              <a:avLst/>
              <a:gdLst/>
              <a:ahLst/>
              <a:cxnLst/>
              <a:rect l="l" t="t" r="r" b="b"/>
              <a:pathLst>
                <a:path w="18359" h="16101" extrusionOk="0">
                  <a:moveTo>
                    <a:pt x="16709" y="1"/>
                  </a:moveTo>
                  <a:lnTo>
                    <a:pt x="1" y="16101"/>
                  </a:lnTo>
                  <a:lnTo>
                    <a:pt x="3320" y="16101"/>
                  </a:lnTo>
                  <a:lnTo>
                    <a:pt x="18359" y="1610"/>
                  </a:lnTo>
                  <a:lnTo>
                    <a:pt x="1835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5" name="Google Shape;2055;p92"/>
            <p:cNvSpPr/>
            <p:nvPr/>
          </p:nvSpPr>
          <p:spPr>
            <a:xfrm>
              <a:off x="5914788" y="4092325"/>
              <a:ext cx="457432" cy="440808"/>
            </a:xfrm>
            <a:custGeom>
              <a:avLst/>
              <a:gdLst/>
              <a:ahLst/>
              <a:cxnLst/>
              <a:rect l="l" t="t" r="r" b="b"/>
              <a:pathLst>
                <a:path w="7134" h="6875" extrusionOk="0">
                  <a:moveTo>
                    <a:pt x="3814" y="1"/>
                  </a:moveTo>
                  <a:lnTo>
                    <a:pt x="0" y="3674"/>
                  </a:lnTo>
                  <a:lnTo>
                    <a:pt x="0" y="6874"/>
                  </a:lnTo>
                  <a:lnTo>
                    <a:pt x="713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6" name="Google Shape;2056;p92"/>
            <p:cNvSpPr/>
            <p:nvPr/>
          </p:nvSpPr>
          <p:spPr>
            <a:xfrm>
              <a:off x="7606935" y="4092325"/>
              <a:ext cx="1284388" cy="1032356"/>
            </a:xfrm>
            <a:custGeom>
              <a:avLst/>
              <a:gdLst/>
              <a:ahLst/>
              <a:cxnLst/>
              <a:rect l="l" t="t" r="r" b="b"/>
              <a:pathLst>
                <a:path w="20031" h="16101" extrusionOk="0">
                  <a:moveTo>
                    <a:pt x="16710" y="1"/>
                  </a:moveTo>
                  <a:lnTo>
                    <a:pt x="0" y="16101"/>
                  </a:lnTo>
                  <a:lnTo>
                    <a:pt x="3321" y="16101"/>
                  </a:lnTo>
                  <a:lnTo>
                    <a:pt x="2003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7" name="Google Shape;2057;p92"/>
            <p:cNvSpPr/>
            <p:nvPr/>
          </p:nvSpPr>
          <p:spPr>
            <a:xfrm>
              <a:off x="5914788" y="4092325"/>
              <a:ext cx="97591" cy="94060"/>
            </a:xfrm>
            <a:custGeom>
              <a:avLst/>
              <a:gdLst/>
              <a:ahLst/>
              <a:cxnLst/>
              <a:rect l="l" t="t" r="r" b="b"/>
              <a:pathLst>
                <a:path w="1522" h="1467" extrusionOk="0">
                  <a:moveTo>
                    <a:pt x="0" y="1"/>
                  </a:moveTo>
                  <a:lnTo>
                    <a:pt x="0" y="1466"/>
                  </a:lnTo>
                  <a:lnTo>
                    <a:pt x="152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8" name="Google Shape;2058;p92"/>
            <p:cNvSpPr/>
            <p:nvPr/>
          </p:nvSpPr>
          <p:spPr>
            <a:xfrm>
              <a:off x="8326728" y="4337127"/>
              <a:ext cx="817274" cy="787555"/>
            </a:xfrm>
            <a:custGeom>
              <a:avLst/>
              <a:gdLst/>
              <a:ahLst/>
              <a:cxnLst/>
              <a:rect l="l" t="t" r="r" b="b"/>
              <a:pathLst>
                <a:path w="12746" h="12283" extrusionOk="0">
                  <a:moveTo>
                    <a:pt x="12746" y="1"/>
                  </a:moveTo>
                  <a:lnTo>
                    <a:pt x="0" y="12283"/>
                  </a:lnTo>
                  <a:lnTo>
                    <a:pt x="3321" y="12283"/>
                  </a:lnTo>
                  <a:lnTo>
                    <a:pt x="12746" y="3201"/>
                  </a:lnTo>
                  <a:lnTo>
                    <a:pt x="127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9" name="Google Shape;2059;p92"/>
            <p:cNvSpPr/>
            <p:nvPr/>
          </p:nvSpPr>
          <p:spPr>
            <a:xfrm>
              <a:off x="6527310" y="4092325"/>
              <a:ext cx="1284452" cy="1032356"/>
            </a:xfrm>
            <a:custGeom>
              <a:avLst/>
              <a:gdLst/>
              <a:ahLst/>
              <a:cxnLst/>
              <a:rect l="l" t="t" r="r" b="b"/>
              <a:pathLst>
                <a:path w="20032" h="16101" extrusionOk="0">
                  <a:moveTo>
                    <a:pt x="16710" y="1"/>
                  </a:moveTo>
                  <a:lnTo>
                    <a:pt x="1" y="16101"/>
                  </a:lnTo>
                  <a:lnTo>
                    <a:pt x="3322" y="16101"/>
                  </a:lnTo>
                  <a:lnTo>
                    <a:pt x="2003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0" name="Google Shape;2060;p92"/>
            <p:cNvSpPr/>
            <p:nvPr/>
          </p:nvSpPr>
          <p:spPr>
            <a:xfrm>
              <a:off x="7247039" y="4092325"/>
              <a:ext cx="1284452" cy="1032356"/>
            </a:xfrm>
            <a:custGeom>
              <a:avLst/>
              <a:gdLst/>
              <a:ahLst/>
              <a:cxnLst/>
              <a:rect l="l" t="t" r="r" b="b"/>
              <a:pathLst>
                <a:path w="20032" h="16101" extrusionOk="0">
                  <a:moveTo>
                    <a:pt x="16710" y="1"/>
                  </a:moveTo>
                  <a:lnTo>
                    <a:pt x="1" y="16101"/>
                  </a:lnTo>
                  <a:lnTo>
                    <a:pt x="3322" y="16101"/>
                  </a:lnTo>
                  <a:lnTo>
                    <a:pt x="2003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1" name="Google Shape;2061;p92"/>
            <p:cNvSpPr/>
            <p:nvPr/>
          </p:nvSpPr>
          <p:spPr>
            <a:xfrm>
              <a:off x="6887207" y="4092325"/>
              <a:ext cx="1284388" cy="1032356"/>
            </a:xfrm>
            <a:custGeom>
              <a:avLst/>
              <a:gdLst/>
              <a:ahLst/>
              <a:cxnLst/>
              <a:rect l="l" t="t" r="r" b="b"/>
              <a:pathLst>
                <a:path w="20031" h="16101" extrusionOk="0">
                  <a:moveTo>
                    <a:pt x="16710" y="1"/>
                  </a:moveTo>
                  <a:lnTo>
                    <a:pt x="0" y="16101"/>
                  </a:lnTo>
                  <a:lnTo>
                    <a:pt x="3321" y="16101"/>
                  </a:lnTo>
                  <a:lnTo>
                    <a:pt x="2003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2" name="Google Shape;2062;p92"/>
            <p:cNvSpPr/>
            <p:nvPr/>
          </p:nvSpPr>
          <p:spPr>
            <a:xfrm>
              <a:off x="6167478" y="4092325"/>
              <a:ext cx="1284388" cy="1032356"/>
            </a:xfrm>
            <a:custGeom>
              <a:avLst/>
              <a:gdLst/>
              <a:ahLst/>
              <a:cxnLst/>
              <a:rect l="l" t="t" r="r" b="b"/>
              <a:pathLst>
                <a:path w="20031" h="16101" extrusionOk="0">
                  <a:moveTo>
                    <a:pt x="16710" y="1"/>
                  </a:moveTo>
                  <a:lnTo>
                    <a:pt x="0" y="16101"/>
                  </a:lnTo>
                  <a:lnTo>
                    <a:pt x="3321" y="16101"/>
                  </a:lnTo>
                  <a:lnTo>
                    <a:pt x="2003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3" name="Google Shape;2063;p92"/>
            <p:cNvSpPr/>
            <p:nvPr/>
          </p:nvSpPr>
          <p:spPr>
            <a:xfrm>
              <a:off x="5914788" y="4092325"/>
              <a:ext cx="1177243" cy="1032356"/>
            </a:xfrm>
            <a:custGeom>
              <a:avLst/>
              <a:gdLst/>
              <a:ahLst/>
              <a:cxnLst/>
              <a:rect l="l" t="t" r="r" b="b"/>
              <a:pathLst>
                <a:path w="18360" h="16101" extrusionOk="0">
                  <a:moveTo>
                    <a:pt x="15039" y="1"/>
                  </a:moveTo>
                  <a:lnTo>
                    <a:pt x="0" y="14491"/>
                  </a:lnTo>
                  <a:lnTo>
                    <a:pt x="0" y="16101"/>
                  </a:lnTo>
                  <a:lnTo>
                    <a:pt x="1650" y="16101"/>
                  </a:lnTo>
                  <a:lnTo>
                    <a:pt x="1835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4" name="Google Shape;2064;p92"/>
            <p:cNvSpPr/>
            <p:nvPr/>
          </p:nvSpPr>
          <p:spPr>
            <a:xfrm>
              <a:off x="5914788" y="4092325"/>
              <a:ext cx="817274" cy="787555"/>
            </a:xfrm>
            <a:custGeom>
              <a:avLst/>
              <a:gdLst/>
              <a:ahLst/>
              <a:cxnLst/>
              <a:rect l="l" t="t" r="r" b="b"/>
              <a:pathLst>
                <a:path w="12746" h="12283" extrusionOk="0">
                  <a:moveTo>
                    <a:pt x="9426" y="1"/>
                  </a:moveTo>
                  <a:lnTo>
                    <a:pt x="0" y="9083"/>
                  </a:lnTo>
                  <a:lnTo>
                    <a:pt x="0" y="12282"/>
                  </a:lnTo>
                  <a:lnTo>
                    <a:pt x="127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5" name="Google Shape;2065;p92"/>
            <p:cNvSpPr/>
            <p:nvPr/>
          </p:nvSpPr>
          <p:spPr>
            <a:xfrm>
              <a:off x="5914788" y="4092325"/>
              <a:ext cx="244554" cy="235632"/>
            </a:xfrm>
            <a:custGeom>
              <a:avLst/>
              <a:gdLst/>
              <a:ahLst/>
              <a:cxnLst/>
              <a:rect l="l" t="t" r="r" b="b"/>
              <a:pathLst>
                <a:path w="3814" h="3675" extrusionOk="0">
                  <a:moveTo>
                    <a:pt x="1521" y="1"/>
                  </a:moveTo>
                  <a:lnTo>
                    <a:pt x="0" y="1466"/>
                  </a:lnTo>
                  <a:lnTo>
                    <a:pt x="0" y="3674"/>
                  </a:lnTo>
                  <a:lnTo>
                    <a:pt x="381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6" name="Google Shape;2066;p92"/>
            <p:cNvSpPr/>
            <p:nvPr/>
          </p:nvSpPr>
          <p:spPr>
            <a:xfrm>
              <a:off x="5914788" y="4092325"/>
              <a:ext cx="604459" cy="582379"/>
            </a:xfrm>
            <a:custGeom>
              <a:avLst/>
              <a:gdLst/>
              <a:ahLst/>
              <a:cxnLst/>
              <a:rect l="l" t="t" r="r" b="b"/>
              <a:pathLst>
                <a:path w="9427" h="9083" extrusionOk="0">
                  <a:moveTo>
                    <a:pt x="7133" y="1"/>
                  </a:moveTo>
                  <a:lnTo>
                    <a:pt x="0" y="6874"/>
                  </a:lnTo>
                  <a:lnTo>
                    <a:pt x="0" y="9083"/>
                  </a:lnTo>
                  <a:lnTo>
                    <a:pt x="942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7" name="Google Shape;2067;p92"/>
            <p:cNvSpPr/>
            <p:nvPr/>
          </p:nvSpPr>
          <p:spPr>
            <a:xfrm>
              <a:off x="5914788" y="4092325"/>
              <a:ext cx="964301" cy="929127"/>
            </a:xfrm>
            <a:custGeom>
              <a:avLst/>
              <a:gdLst/>
              <a:ahLst/>
              <a:cxnLst/>
              <a:rect l="l" t="t" r="r" b="b"/>
              <a:pathLst>
                <a:path w="15039" h="14491" extrusionOk="0">
                  <a:moveTo>
                    <a:pt x="12746" y="1"/>
                  </a:moveTo>
                  <a:lnTo>
                    <a:pt x="0" y="12282"/>
                  </a:lnTo>
                  <a:lnTo>
                    <a:pt x="0" y="14491"/>
                  </a:lnTo>
                  <a:lnTo>
                    <a:pt x="1503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8" name="Google Shape;2068;p92"/>
            <p:cNvSpPr/>
            <p:nvPr/>
          </p:nvSpPr>
          <p:spPr>
            <a:xfrm>
              <a:off x="6020519" y="4092325"/>
              <a:ext cx="1218408" cy="1032356"/>
            </a:xfrm>
            <a:custGeom>
              <a:avLst/>
              <a:gdLst/>
              <a:ahLst/>
              <a:cxnLst/>
              <a:rect l="l" t="t" r="r" b="b"/>
              <a:pathLst>
                <a:path w="19002" h="16101" extrusionOk="0">
                  <a:moveTo>
                    <a:pt x="16710" y="1"/>
                  </a:moveTo>
                  <a:lnTo>
                    <a:pt x="1" y="16101"/>
                  </a:lnTo>
                  <a:lnTo>
                    <a:pt x="2292" y="16101"/>
                  </a:lnTo>
                  <a:lnTo>
                    <a:pt x="1900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9" name="Google Shape;2069;p92"/>
            <p:cNvSpPr/>
            <p:nvPr/>
          </p:nvSpPr>
          <p:spPr>
            <a:xfrm>
              <a:off x="6380415" y="4092325"/>
              <a:ext cx="1218408" cy="1032356"/>
            </a:xfrm>
            <a:custGeom>
              <a:avLst/>
              <a:gdLst/>
              <a:ahLst/>
              <a:cxnLst/>
              <a:rect l="l" t="t" r="r" b="b"/>
              <a:pathLst>
                <a:path w="19002" h="16101" extrusionOk="0">
                  <a:moveTo>
                    <a:pt x="16710" y="1"/>
                  </a:moveTo>
                  <a:lnTo>
                    <a:pt x="0" y="16101"/>
                  </a:lnTo>
                  <a:lnTo>
                    <a:pt x="2292" y="16101"/>
                  </a:lnTo>
                  <a:lnTo>
                    <a:pt x="1900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0" name="Google Shape;2070;p92"/>
            <p:cNvSpPr/>
            <p:nvPr/>
          </p:nvSpPr>
          <p:spPr>
            <a:xfrm>
              <a:off x="6740248" y="4092325"/>
              <a:ext cx="1218408" cy="1032356"/>
            </a:xfrm>
            <a:custGeom>
              <a:avLst/>
              <a:gdLst/>
              <a:ahLst/>
              <a:cxnLst/>
              <a:rect l="l" t="t" r="r" b="b"/>
              <a:pathLst>
                <a:path w="19002" h="16101" extrusionOk="0">
                  <a:moveTo>
                    <a:pt x="16710" y="1"/>
                  </a:moveTo>
                  <a:lnTo>
                    <a:pt x="1" y="16101"/>
                  </a:lnTo>
                  <a:lnTo>
                    <a:pt x="2292" y="16101"/>
                  </a:lnTo>
                  <a:lnTo>
                    <a:pt x="1900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1" name="Google Shape;2071;p92"/>
            <p:cNvSpPr/>
            <p:nvPr/>
          </p:nvSpPr>
          <p:spPr>
            <a:xfrm>
              <a:off x="7100144" y="4092325"/>
              <a:ext cx="1218408" cy="1032356"/>
            </a:xfrm>
            <a:custGeom>
              <a:avLst/>
              <a:gdLst/>
              <a:ahLst/>
              <a:cxnLst/>
              <a:rect l="l" t="t" r="r" b="b"/>
              <a:pathLst>
                <a:path w="19002" h="16101" extrusionOk="0">
                  <a:moveTo>
                    <a:pt x="16710" y="1"/>
                  </a:moveTo>
                  <a:lnTo>
                    <a:pt x="0" y="16101"/>
                  </a:lnTo>
                  <a:lnTo>
                    <a:pt x="2292" y="16101"/>
                  </a:lnTo>
                  <a:lnTo>
                    <a:pt x="1900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2" name="Google Shape;2072;p92"/>
            <p:cNvSpPr/>
            <p:nvPr/>
          </p:nvSpPr>
          <p:spPr>
            <a:xfrm>
              <a:off x="7459976" y="4092325"/>
              <a:ext cx="1218408" cy="1032356"/>
            </a:xfrm>
            <a:custGeom>
              <a:avLst/>
              <a:gdLst/>
              <a:ahLst/>
              <a:cxnLst/>
              <a:rect l="l" t="t" r="r" b="b"/>
              <a:pathLst>
                <a:path w="19002" h="16101" extrusionOk="0">
                  <a:moveTo>
                    <a:pt x="16710" y="1"/>
                  </a:moveTo>
                  <a:lnTo>
                    <a:pt x="1" y="16101"/>
                  </a:lnTo>
                  <a:lnTo>
                    <a:pt x="2292" y="16101"/>
                  </a:lnTo>
                  <a:lnTo>
                    <a:pt x="1900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3" name="Google Shape;2073;p92"/>
            <p:cNvSpPr/>
            <p:nvPr/>
          </p:nvSpPr>
          <p:spPr>
            <a:xfrm>
              <a:off x="7819808" y="4092325"/>
              <a:ext cx="1218472" cy="1032356"/>
            </a:xfrm>
            <a:custGeom>
              <a:avLst/>
              <a:gdLst/>
              <a:ahLst/>
              <a:cxnLst/>
              <a:rect l="l" t="t" r="r" b="b"/>
              <a:pathLst>
                <a:path w="19003" h="16101" extrusionOk="0">
                  <a:moveTo>
                    <a:pt x="16710" y="1"/>
                  </a:moveTo>
                  <a:lnTo>
                    <a:pt x="1" y="16101"/>
                  </a:lnTo>
                  <a:lnTo>
                    <a:pt x="2294" y="16101"/>
                  </a:lnTo>
                  <a:lnTo>
                    <a:pt x="1900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4" name="Google Shape;2074;p92"/>
            <p:cNvSpPr/>
            <p:nvPr/>
          </p:nvSpPr>
          <p:spPr>
            <a:xfrm>
              <a:off x="8179704" y="4195555"/>
              <a:ext cx="964301" cy="929127"/>
            </a:xfrm>
            <a:custGeom>
              <a:avLst/>
              <a:gdLst/>
              <a:ahLst/>
              <a:cxnLst/>
              <a:rect l="l" t="t" r="r" b="b"/>
              <a:pathLst>
                <a:path w="15039" h="14491" extrusionOk="0">
                  <a:moveTo>
                    <a:pt x="15039" y="0"/>
                  </a:moveTo>
                  <a:lnTo>
                    <a:pt x="0" y="14491"/>
                  </a:lnTo>
                  <a:lnTo>
                    <a:pt x="2293" y="14491"/>
                  </a:lnTo>
                  <a:lnTo>
                    <a:pt x="15039" y="2209"/>
                  </a:lnTo>
                  <a:lnTo>
                    <a:pt x="1503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5" name="Google Shape;2075;p92"/>
            <p:cNvSpPr/>
            <p:nvPr/>
          </p:nvSpPr>
          <p:spPr>
            <a:xfrm>
              <a:off x="8539601" y="4542304"/>
              <a:ext cx="604395" cy="582379"/>
            </a:xfrm>
            <a:custGeom>
              <a:avLst/>
              <a:gdLst/>
              <a:ahLst/>
              <a:cxnLst/>
              <a:rect l="l" t="t" r="r" b="b"/>
              <a:pathLst>
                <a:path w="9426" h="9083" extrusionOk="0">
                  <a:moveTo>
                    <a:pt x="9426" y="1"/>
                  </a:moveTo>
                  <a:lnTo>
                    <a:pt x="1" y="9083"/>
                  </a:lnTo>
                  <a:lnTo>
                    <a:pt x="2292" y="9083"/>
                  </a:lnTo>
                  <a:lnTo>
                    <a:pt x="9426" y="2209"/>
                  </a:lnTo>
                  <a:lnTo>
                    <a:pt x="942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76" name="Google Shape;2076;p92"/>
          <p:cNvSpPr txBox="1">
            <a:spLocks noGrp="1"/>
          </p:cNvSpPr>
          <p:nvPr>
            <p:ph type="ctrTitle"/>
          </p:nvPr>
        </p:nvSpPr>
        <p:spPr>
          <a:xfrm>
            <a:off x="3245464" y="-56568"/>
            <a:ext cx="5519840" cy="237996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err="1"/>
              <a:t>Saugiai</a:t>
            </a:r>
            <a:r>
              <a:rPr lang="en" dirty="0"/>
              <a:t> </a:t>
            </a:r>
            <a:r>
              <a:rPr lang="en" dirty="0" err="1"/>
              <a:t>elkitės</a:t>
            </a:r>
            <a:r>
              <a:rPr lang="en" dirty="0"/>
              <a:t> </a:t>
            </a:r>
            <a:r>
              <a:rPr lang="en" dirty="0" err="1"/>
              <a:t>su</a:t>
            </a:r>
            <a:r>
              <a:rPr lang="en" dirty="0"/>
              <a:t> </a:t>
            </a:r>
            <a:r>
              <a:rPr lang="en" dirty="0" err="1"/>
              <a:t>elektra</a:t>
            </a:r>
            <a:r>
              <a:rPr lang="en" dirty="0"/>
              <a:t>!</a:t>
            </a:r>
            <a:endParaRPr dirty="0"/>
          </a:p>
        </p:txBody>
      </p:sp>
      <p:grpSp>
        <p:nvGrpSpPr>
          <p:cNvPr id="2096" name="Google Shape;2096;p92"/>
          <p:cNvGrpSpPr/>
          <p:nvPr/>
        </p:nvGrpSpPr>
        <p:grpSpPr>
          <a:xfrm rot="10800000" flipH="1">
            <a:off x="736137" y="1133417"/>
            <a:ext cx="1737764" cy="3190933"/>
            <a:chOff x="-2015525" y="1190673"/>
            <a:chExt cx="1253526" cy="2302260"/>
          </a:xfrm>
        </p:grpSpPr>
        <p:sp>
          <p:nvSpPr>
            <p:cNvPr id="2097" name="Google Shape;2097;p92"/>
            <p:cNvSpPr/>
            <p:nvPr/>
          </p:nvSpPr>
          <p:spPr>
            <a:xfrm>
              <a:off x="-1465824" y="1190673"/>
              <a:ext cx="154224" cy="574880"/>
            </a:xfrm>
            <a:custGeom>
              <a:avLst/>
              <a:gdLst/>
              <a:ahLst/>
              <a:cxnLst/>
              <a:rect l="l" t="t" r="r" b="b"/>
              <a:pathLst>
                <a:path w="2790" h="10102" extrusionOk="0">
                  <a:moveTo>
                    <a:pt x="0" y="0"/>
                  </a:moveTo>
                  <a:lnTo>
                    <a:pt x="0" y="10102"/>
                  </a:lnTo>
                  <a:lnTo>
                    <a:pt x="2789" y="10102"/>
                  </a:lnTo>
                  <a:lnTo>
                    <a:pt x="278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8" name="Google Shape;2098;p92"/>
            <p:cNvSpPr/>
            <p:nvPr/>
          </p:nvSpPr>
          <p:spPr>
            <a:xfrm>
              <a:off x="-1611576" y="1438143"/>
              <a:ext cx="445682" cy="994066"/>
            </a:xfrm>
            <a:custGeom>
              <a:avLst/>
              <a:gdLst/>
              <a:ahLst/>
              <a:cxnLst/>
              <a:rect l="l" t="t" r="r" b="b"/>
              <a:pathLst>
                <a:path w="8063" h="17984" extrusionOk="0">
                  <a:moveTo>
                    <a:pt x="2721" y="0"/>
                  </a:moveTo>
                  <a:cubicBezTo>
                    <a:pt x="1220" y="0"/>
                    <a:pt x="0" y="1220"/>
                    <a:pt x="0" y="2721"/>
                  </a:cubicBezTo>
                  <a:lnTo>
                    <a:pt x="0" y="15263"/>
                  </a:lnTo>
                  <a:cubicBezTo>
                    <a:pt x="0" y="16764"/>
                    <a:pt x="1220" y="17983"/>
                    <a:pt x="2721" y="17983"/>
                  </a:cubicBezTo>
                  <a:lnTo>
                    <a:pt x="5342" y="17983"/>
                  </a:lnTo>
                  <a:cubicBezTo>
                    <a:pt x="6843" y="17983"/>
                    <a:pt x="8062" y="16764"/>
                    <a:pt x="8062" y="15263"/>
                  </a:cubicBezTo>
                  <a:lnTo>
                    <a:pt x="8062" y="2721"/>
                  </a:lnTo>
                  <a:cubicBezTo>
                    <a:pt x="8062" y="1220"/>
                    <a:pt x="6843" y="0"/>
                    <a:pt x="534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9" name="Google Shape;2099;p92"/>
            <p:cNvSpPr/>
            <p:nvPr/>
          </p:nvSpPr>
          <p:spPr>
            <a:xfrm>
              <a:off x="-1286504" y="2353439"/>
              <a:ext cx="241110" cy="1139494"/>
            </a:xfrm>
            <a:custGeom>
              <a:avLst/>
              <a:gdLst/>
              <a:ahLst/>
              <a:cxnLst/>
              <a:rect l="l" t="t" r="r" b="b"/>
              <a:pathLst>
                <a:path w="4362" h="20615" extrusionOk="0">
                  <a:moveTo>
                    <a:pt x="2181" y="0"/>
                  </a:moveTo>
                  <a:cubicBezTo>
                    <a:pt x="976" y="0"/>
                    <a:pt x="1" y="976"/>
                    <a:pt x="1" y="2181"/>
                  </a:cubicBezTo>
                  <a:lnTo>
                    <a:pt x="1" y="18434"/>
                  </a:lnTo>
                  <a:cubicBezTo>
                    <a:pt x="1" y="19638"/>
                    <a:pt x="976" y="20614"/>
                    <a:pt x="2181" y="20614"/>
                  </a:cubicBezTo>
                  <a:cubicBezTo>
                    <a:pt x="3385" y="20614"/>
                    <a:pt x="4362" y="19638"/>
                    <a:pt x="4362" y="18434"/>
                  </a:cubicBezTo>
                  <a:lnTo>
                    <a:pt x="4362" y="2181"/>
                  </a:lnTo>
                  <a:cubicBezTo>
                    <a:pt x="4362" y="976"/>
                    <a:pt x="3385" y="0"/>
                    <a:pt x="21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0" name="Google Shape;2100;p92"/>
            <p:cNvSpPr/>
            <p:nvPr/>
          </p:nvSpPr>
          <p:spPr>
            <a:xfrm>
              <a:off x="-1732130" y="2353439"/>
              <a:ext cx="241165" cy="1139494"/>
            </a:xfrm>
            <a:custGeom>
              <a:avLst/>
              <a:gdLst/>
              <a:ahLst/>
              <a:cxnLst/>
              <a:rect l="l" t="t" r="r" b="b"/>
              <a:pathLst>
                <a:path w="4363" h="20615" extrusionOk="0">
                  <a:moveTo>
                    <a:pt x="2181" y="0"/>
                  </a:moveTo>
                  <a:cubicBezTo>
                    <a:pt x="978" y="0"/>
                    <a:pt x="1" y="976"/>
                    <a:pt x="1" y="2181"/>
                  </a:cubicBezTo>
                  <a:lnTo>
                    <a:pt x="1" y="18434"/>
                  </a:lnTo>
                  <a:cubicBezTo>
                    <a:pt x="1" y="19638"/>
                    <a:pt x="978" y="20614"/>
                    <a:pt x="2181" y="20614"/>
                  </a:cubicBezTo>
                  <a:cubicBezTo>
                    <a:pt x="3386" y="20614"/>
                    <a:pt x="4362" y="19638"/>
                    <a:pt x="4362" y="18434"/>
                  </a:cubicBezTo>
                  <a:lnTo>
                    <a:pt x="4362" y="2181"/>
                  </a:lnTo>
                  <a:cubicBezTo>
                    <a:pt x="4362" y="976"/>
                    <a:pt x="3386" y="0"/>
                    <a:pt x="21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1" name="Google Shape;2101;p92"/>
            <p:cNvSpPr/>
            <p:nvPr/>
          </p:nvSpPr>
          <p:spPr>
            <a:xfrm>
              <a:off x="-2015525" y="1996972"/>
              <a:ext cx="1253526" cy="870360"/>
            </a:xfrm>
            <a:custGeom>
              <a:avLst/>
              <a:gdLst/>
              <a:ahLst/>
              <a:cxnLst/>
              <a:rect l="l" t="t" r="r" b="b"/>
              <a:pathLst>
                <a:path w="22678" h="15746" extrusionOk="0">
                  <a:moveTo>
                    <a:pt x="4332" y="1"/>
                  </a:moveTo>
                  <a:cubicBezTo>
                    <a:pt x="1940" y="1"/>
                    <a:pt x="1" y="1940"/>
                    <a:pt x="1" y="4332"/>
                  </a:cubicBezTo>
                  <a:lnTo>
                    <a:pt x="1" y="15745"/>
                  </a:lnTo>
                  <a:lnTo>
                    <a:pt x="22678" y="15745"/>
                  </a:lnTo>
                  <a:lnTo>
                    <a:pt x="22678" y="4332"/>
                  </a:lnTo>
                  <a:cubicBezTo>
                    <a:pt x="22678" y="1940"/>
                    <a:pt x="20739" y="1"/>
                    <a:pt x="18347" y="1"/>
                  </a:cubicBezTo>
                  <a:close/>
                </a:path>
              </a:pathLst>
            </a:custGeom>
            <a:solidFill>
              <a:schemeClr val="lt1"/>
            </a:solidFill>
            <a:ln w="13875" cap="flat" cmpd="sng">
              <a:solidFill>
                <a:schemeClr val="dk1"/>
              </a:solidFill>
              <a:prstDash val="solid"/>
              <a:miter lim="111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2" name="Google Shape;2102;p92"/>
            <p:cNvSpPr/>
            <p:nvPr/>
          </p:nvSpPr>
          <p:spPr>
            <a:xfrm>
              <a:off x="-1515066" y="2225036"/>
              <a:ext cx="252607" cy="368518"/>
            </a:xfrm>
            <a:custGeom>
              <a:avLst/>
              <a:gdLst/>
              <a:ahLst/>
              <a:cxnLst/>
              <a:rect l="l" t="t" r="r" b="b"/>
              <a:pathLst>
                <a:path w="4570" h="6667" extrusionOk="0">
                  <a:moveTo>
                    <a:pt x="3250" y="0"/>
                  </a:moveTo>
                  <a:lnTo>
                    <a:pt x="1" y="3925"/>
                  </a:lnTo>
                  <a:lnTo>
                    <a:pt x="2099" y="3925"/>
                  </a:lnTo>
                  <a:lnTo>
                    <a:pt x="949" y="6666"/>
                  </a:lnTo>
                  <a:lnTo>
                    <a:pt x="3250" y="6666"/>
                  </a:lnTo>
                  <a:lnTo>
                    <a:pt x="4570" y="2869"/>
                  </a:lnTo>
                  <a:lnTo>
                    <a:pt x="2777" y="2869"/>
                  </a:lnTo>
                  <a:lnTo>
                    <a:pt x="325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03" name="Google Shape;2103;p92"/>
          <p:cNvGrpSpPr/>
          <p:nvPr/>
        </p:nvGrpSpPr>
        <p:grpSpPr>
          <a:xfrm flipH="1">
            <a:off x="171358" y="127313"/>
            <a:ext cx="2867297" cy="587084"/>
            <a:chOff x="207675" y="127350"/>
            <a:chExt cx="2867297" cy="587084"/>
          </a:xfrm>
        </p:grpSpPr>
        <p:grpSp>
          <p:nvGrpSpPr>
            <p:cNvPr id="2104" name="Google Shape;2104;p92"/>
            <p:cNvGrpSpPr/>
            <p:nvPr/>
          </p:nvGrpSpPr>
          <p:grpSpPr>
            <a:xfrm>
              <a:off x="207675" y="127350"/>
              <a:ext cx="1712411" cy="587084"/>
              <a:chOff x="1722125" y="3637225"/>
              <a:chExt cx="1075500" cy="368725"/>
            </a:xfrm>
          </p:grpSpPr>
          <p:sp>
            <p:nvSpPr>
              <p:cNvPr id="2105" name="Google Shape;2105;p92"/>
              <p:cNvSpPr/>
              <p:nvPr/>
            </p:nvSpPr>
            <p:spPr>
              <a:xfrm>
                <a:off x="1784150" y="3703450"/>
                <a:ext cx="53875" cy="302500"/>
              </a:xfrm>
              <a:custGeom>
                <a:avLst/>
                <a:gdLst/>
                <a:ahLst/>
                <a:cxnLst/>
                <a:rect l="l" t="t" r="r" b="b"/>
                <a:pathLst>
                  <a:path w="2155" h="12100" extrusionOk="0">
                    <a:moveTo>
                      <a:pt x="1" y="1"/>
                    </a:moveTo>
                    <a:lnTo>
                      <a:pt x="1" y="12099"/>
                    </a:lnTo>
                    <a:lnTo>
                      <a:pt x="2154" y="12099"/>
                    </a:lnTo>
                    <a:lnTo>
                      <a:pt x="215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6" name="Google Shape;2106;p92"/>
              <p:cNvSpPr/>
              <p:nvPr/>
            </p:nvSpPr>
            <p:spPr>
              <a:xfrm>
                <a:off x="1722125" y="3637225"/>
                <a:ext cx="177925" cy="106100"/>
              </a:xfrm>
              <a:custGeom>
                <a:avLst/>
                <a:gdLst/>
                <a:ahLst/>
                <a:cxnLst/>
                <a:rect l="l" t="t" r="r" b="b"/>
                <a:pathLst>
                  <a:path w="7117" h="4244" extrusionOk="0">
                    <a:moveTo>
                      <a:pt x="3558" y="1"/>
                    </a:moveTo>
                    <a:lnTo>
                      <a:pt x="0" y="4243"/>
                    </a:lnTo>
                    <a:lnTo>
                      <a:pt x="7117" y="4243"/>
                    </a:lnTo>
                    <a:lnTo>
                      <a:pt x="3558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7" name="Google Shape;2107;p92"/>
              <p:cNvSpPr/>
              <p:nvPr/>
            </p:nvSpPr>
            <p:spPr>
              <a:xfrm>
                <a:off x="1964725" y="3637225"/>
                <a:ext cx="53875" cy="302500"/>
              </a:xfrm>
              <a:custGeom>
                <a:avLst/>
                <a:gdLst/>
                <a:ahLst/>
                <a:cxnLst/>
                <a:rect l="l" t="t" r="r" b="b"/>
                <a:pathLst>
                  <a:path w="2155" h="12100" extrusionOk="0">
                    <a:moveTo>
                      <a:pt x="1" y="1"/>
                    </a:moveTo>
                    <a:lnTo>
                      <a:pt x="1" y="12099"/>
                    </a:lnTo>
                    <a:lnTo>
                      <a:pt x="2155" y="12099"/>
                    </a:lnTo>
                    <a:lnTo>
                      <a:pt x="215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8" name="Google Shape;2108;p92"/>
              <p:cNvSpPr/>
              <p:nvPr/>
            </p:nvSpPr>
            <p:spPr>
              <a:xfrm>
                <a:off x="1902725" y="3899875"/>
                <a:ext cx="177925" cy="106075"/>
              </a:xfrm>
              <a:custGeom>
                <a:avLst/>
                <a:gdLst/>
                <a:ahLst/>
                <a:cxnLst/>
                <a:rect l="l" t="t" r="r" b="b"/>
                <a:pathLst>
                  <a:path w="7117" h="4243" extrusionOk="0">
                    <a:moveTo>
                      <a:pt x="1" y="0"/>
                    </a:moveTo>
                    <a:lnTo>
                      <a:pt x="3558" y="4242"/>
                    </a:lnTo>
                    <a:lnTo>
                      <a:pt x="7116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9" name="Google Shape;2109;p92"/>
              <p:cNvSpPr/>
              <p:nvPr/>
            </p:nvSpPr>
            <p:spPr>
              <a:xfrm>
                <a:off x="2142625" y="3703450"/>
                <a:ext cx="53900" cy="302500"/>
              </a:xfrm>
              <a:custGeom>
                <a:avLst/>
                <a:gdLst/>
                <a:ahLst/>
                <a:cxnLst/>
                <a:rect l="l" t="t" r="r" b="b"/>
                <a:pathLst>
                  <a:path w="2156" h="12100" extrusionOk="0">
                    <a:moveTo>
                      <a:pt x="1" y="1"/>
                    </a:moveTo>
                    <a:lnTo>
                      <a:pt x="1" y="12099"/>
                    </a:lnTo>
                    <a:lnTo>
                      <a:pt x="2156" y="12099"/>
                    </a:lnTo>
                    <a:lnTo>
                      <a:pt x="215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0" name="Google Shape;2110;p92"/>
              <p:cNvSpPr/>
              <p:nvPr/>
            </p:nvSpPr>
            <p:spPr>
              <a:xfrm>
                <a:off x="2080625" y="3637225"/>
                <a:ext cx="177925" cy="106100"/>
              </a:xfrm>
              <a:custGeom>
                <a:avLst/>
                <a:gdLst/>
                <a:ahLst/>
                <a:cxnLst/>
                <a:rect l="l" t="t" r="r" b="b"/>
                <a:pathLst>
                  <a:path w="7117" h="4244" extrusionOk="0">
                    <a:moveTo>
                      <a:pt x="3559" y="1"/>
                    </a:moveTo>
                    <a:lnTo>
                      <a:pt x="0" y="4243"/>
                    </a:lnTo>
                    <a:lnTo>
                      <a:pt x="7116" y="4243"/>
                    </a:lnTo>
                    <a:lnTo>
                      <a:pt x="3559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1" name="Google Shape;2111;p92"/>
              <p:cNvSpPr/>
              <p:nvPr/>
            </p:nvSpPr>
            <p:spPr>
              <a:xfrm>
                <a:off x="2323225" y="3637225"/>
                <a:ext cx="53900" cy="302500"/>
              </a:xfrm>
              <a:custGeom>
                <a:avLst/>
                <a:gdLst/>
                <a:ahLst/>
                <a:cxnLst/>
                <a:rect l="l" t="t" r="r" b="b"/>
                <a:pathLst>
                  <a:path w="2156" h="12100" extrusionOk="0">
                    <a:moveTo>
                      <a:pt x="0" y="1"/>
                    </a:moveTo>
                    <a:lnTo>
                      <a:pt x="0" y="12099"/>
                    </a:lnTo>
                    <a:lnTo>
                      <a:pt x="2155" y="12099"/>
                    </a:lnTo>
                    <a:lnTo>
                      <a:pt x="215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2" name="Google Shape;2112;p92"/>
              <p:cNvSpPr/>
              <p:nvPr/>
            </p:nvSpPr>
            <p:spPr>
              <a:xfrm>
                <a:off x="2261200" y="3899875"/>
                <a:ext cx="177950" cy="106075"/>
              </a:xfrm>
              <a:custGeom>
                <a:avLst/>
                <a:gdLst/>
                <a:ahLst/>
                <a:cxnLst/>
                <a:rect l="l" t="t" r="r" b="b"/>
                <a:pathLst>
                  <a:path w="7118" h="4243" extrusionOk="0">
                    <a:moveTo>
                      <a:pt x="1" y="0"/>
                    </a:moveTo>
                    <a:lnTo>
                      <a:pt x="3559" y="4242"/>
                    </a:lnTo>
                    <a:lnTo>
                      <a:pt x="7118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3" name="Google Shape;2113;p92"/>
              <p:cNvSpPr/>
              <p:nvPr/>
            </p:nvSpPr>
            <p:spPr>
              <a:xfrm>
                <a:off x="2501125" y="3703450"/>
                <a:ext cx="53900" cy="302500"/>
              </a:xfrm>
              <a:custGeom>
                <a:avLst/>
                <a:gdLst/>
                <a:ahLst/>
                <a:cxnLst/>
                <a:rect l="l" t="t" r="r" b="b"/>
                <a:pathLst>
                  <a:path w="2156" h="12100" extrusionOk="0">
                    <a:moveTo>
                      <a:pt x="1" y="1"/>
                    </a:moveTo>
                    <a:lnTo>
                      <a:pt x="1" y="12099"/>
                    </a:lnTo>
                    <a:lnTo>
                      <a:pt x="2156" y="12099"/>
                    </a:lnTo>
                    <a:lnTo>
                      <a:pt x="215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4" name="Google Shape;2114;p92"/>
              <p:cNvSpPr/>
              <p:nvPr/>
            </p:nvSpPr>
            <p:spPr>
              <a:xfrm>
                <a:off x="2439125" y="3637225"/>
                <a:ext cx="177925" cy="106100"/>
              </a:xfrm>
              <a:custGeom>
                <a:avLst/>
                <a:gdLst/>
                <a:ahLst/>
                <a:cxnLst/>
                <a:rect l="l" t="t" r="r" b="b"/>
                <a:pathLst>
                  <a:path w="7117" h="4244" extrusionOk="0">
                    <a:moveTo>
                      <a:pt x="3558" y="1"/>
                    </a:moveTo>
                    <a:lnTo>
                      <a:pt x="1" y="4243"/>
                    </a:lnTo>
                    <a:lnTo>
                      <a:pt x="7116" y="4243"/>
                    </a:lnTo>
                    <a:lnTo>
                      <a:pt x="3558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5" name="Google Shape;2115;p92"/>
              <p:cNvSpPr/>
              <p:nvPr/>
            </p:nvSpPr>
            <p:spPr>
              <a:xfrm>
                <a:off x="2681725" y="3637225"/>
                <a:ext cx="53875" cy="302500"/>
              </a:xfrm>
              <a:custGeom>
                <a:avLst/>
                <a:gdLst/>
                <a:ahLst/>
                <a:cxnLst/>
                <a:rect l="l" t="t" r="r" b="b"/>
                <a:pathLst>
                  <a:path w="2155" h="12100" extrusionOk="0">
                    <a:moveTo>
                      <a:pt x="0" y="1"/>
                    </a:moveTo>
                    <a:lnTo>
                      <a:pt x="0" y="12099"/>
                    </a:lnTo>
                    <a:lnTo>
                      <a:pt x="2154" y="12099"/>
                    </a:lnTo>
                    <a:lnTo>
                      <a:pt x="2154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6" name="Google Shape;2116;p92"/>
              <p:cNvSpPr/>
              <p:nvPr/>
            </p:nvSpPr>
            <p:spPr>
              <a:xfrm>
                <a:off x="2619700" y="3899875"/>
                <a:ext cx="177925" cy="106075"/>
              </a:xfrm>
              <a:custGeom>
                <a:avLst/>
                <a:gdLst/>
                <a:ahLst/>
                <a:cxnLst/>
                <a:rect l="l" t="t" r="r" b="b"/>
                <a:pathLst>
                  <a:path w="7117" h="4243" extrusionOk="0">
                    <a:moveTo>
                      <a:pt x="1" y="0"/>
                    </a:moveTo>
                    <a:lnTo>
                      <a:pt x="3558" y="4242"/>
                    </a:lnTo>
                    <a:lnTo>
                      <a:pt x="7117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117" name="Google Shape;2117;p92"/>
            <p:cNvGrpSpPr/>
            <p:nvPr/>
          </p:nvGrpSpPr>
          <p:grpSpPr>
            <a:xfrm>
              <a:off x="1933325" y="127350"/>
              <a:ext cx="1141647" cy="587084"/>
              <a:chOff x="1722125" y="3637225"/>
              <a:chExt cx="717025" cy="368725"/>
            </a:xfrm>
          </p:grpSpPr>
          <p:sp>
            <p:nvSpPr>
              <p:cNvPr id="2118" name="Google Shape;2118;p92"/>
              <p:cNvSpPr/>
              <p:nvPr/>
            </p:nvSpPr>
            <p:spPr>
              <a:xfrm>
                <a:off x="1784150" y="3703450"/>
                <a:ext cx="53875" cy="302500"/>
              </a:xfrm>
              <a:custGeom>
                <a:avLst/>
                <a:gdLst/>
                <a:ahLst/>
                <a:cxnLst/>
                <a:rect l="l" t="t" r="r" b="b"/>
                <a:pathLst>
                  <a:path w="2155" h="12100" extrusionOk="0">
                    <a:moveTo>
                      <a:pt x="1" y="1"/>
                    </a:moveTo>
                    <a:lnTo>
                      <a:pt x="1" y="12099"/>
                    </a:lnTo>
                    <a:lnTo>
                      <a:pt x="2154" y="12099"/>
                    </a:lnTo>
                    <a:lnTo>
                      <a:pt x="215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9" name="Google Shape;2119;p92"/>
              <p:cNvSpPr/>
              <p:nvPr/>
            </p:nvSpPr>
            <p:spPr>
              <a:xfrm>
                <a:off x="1722125" y="3637225"/>
                <a:ext cx="177925" cy="106100"/>
              </a:xfrm>
              <a:custGeom>
                <a:avLst/>
                <a:gdLst/>
                <a:ahLst/>
                <a:cxnLst/>
                <a:rect l="l" t="t" r="r" b="b"/>
                <a:pathLst>
                  <a:path w="7117" h="4244" extrusionOk="0">
                    <a:moveTo>
                      <a:pt x="3558" y="1"/>
                    </a:moveTo>
                    <a:lnTo>
                      <a:pt x="0" y="4243"/>
                    </a:lnTo>
                    <a:lnTo>
                      <a:pt x="7117" y="4243"/>
                    </a:lnTo>
                    <a:lnTo>
                      <a:pt x="3558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0" name="Google Shape;2120;p92"/>
              <p:cNvSpPr/>
              <p:nvPr/>
            </p:nvSpPr>
            <p:spPr>
              <a:xfrm>
                <a:off x="1964725" y="3637225"/>
                <a:ext cx="53875" cy="302500"/>
              </a:xfrm>
              <a:custGeom>
                <a:avLst/>
                <a:gdLst/>
                <a:ahLst/>
                <a:cxnLst/>
                <a:rect l="l" t="t" r="r" b="b"/>
                <a:pathLst>
                  <a:path w="2155" h="12100" extrusionOk="0">
                    <a:moveTo>
                      <a:pt x="1" y="1"/>
                    </a:moveTo>
                    <a:lnTo>
                      <a:pt x="1" y="12099"/>
                    </a:lnTo>
                    <a:lnTo>
                      <a:pt x="2155" y="12099"/>
                    </a:lnTo>
                    <a:lnTo>
                      <a:pt x="215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1" name="Google Shape;2121;p92"/>
              <p:cNvSpPr/>
              <p:nvPr/>
            </p:nvSpPr>
            <p:spPr>
              <a:xfrm>
                <a:off x="1902725" y="3899875"/>
                <a:ext cx="177925" cy="106075"/>
              </a:xfrm>
              <a:custGeom>
                <a:avLst/>
                <a:gdLst/>
                <a:ahLst/>
                <a:cxnLst/>
                <a:rect l="l" t="t" r="r" b="b"/>
                <a:pathLst>
                  <a:path w="7117" h="4243" extrusionOk="0">
                    <a:moveTo>
                      <a:pt x="1" y="0"/>
                    </a:moveTo>
                    <a:lnTo>
                      <a:pt x="3558" y="4242"/>
                    </a:lnTo>
                    <a:lnTo>
                      <a:pt x="7116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2" name="Google Shape;2122;p92"/>
              <p:cNvSpPr/>
              <p:nvPr/>
            </p:nvSpPr>
            <p:spPr>
              <a:xfrm>
                <a:off x="2142625" y="3703450"/>
                <a:ext cx="53900" cy="302500"/>
              </a:xfrm>
              <a:custGeom>
                <a:avLst/>
                <a:gdLst/>
                <a:ahLst/>
                <a:cxnLst/>
                <a:rect l="l" t="t" r="r" b="b"/>
                <a:pathLst>
                  <a:path w="2156" h="12100" extrusionOk="0">
                    <a:moveTo>
                      <a:pt x="1" y="1"/>
                    </a:moveTo>
                    <a:lnTo>
                      <a:pt x="1" y="12099"/>
                    </a:lnTo>
                    <a:lnTo>
                      <a:pt x="2156" y="12099"/>
                    </a:lnTo>
                    <a:lnTo>
                      <a:pt x="215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3" name="Google Shape;2123;p92"/>
              <p:cNvSpPr/>
              <p:nvPr/>
            </p:nvSpPr>
            <p:spPr>
              <a:xfrm>
                <a:off x="2080625" y="3637225"/>
                <a:ext cx="177925" cy="106100"/>
              </a:xfrm>
              <a:custGeom>
                <a:avLst/>
                <a:gdLst/>
                <a:ahLst/>
                <a:cxnLst/>
                <a:rect l="l" t="t" r="r" b="b"/>
                <a:pathLst>
                  <a:path w="7117" h="4244" extrusionOk="0">
                    <a:moveTo>
                      <a:pt x="3559" y="1"/>
                    </a:moveTo>
                    <a:lnTo>
                      <a:pt x="0" y="4243"/>
                    </a:lnTo>
                    <a:lnTo>
                      <a:pt x="7116" y="4243"/>
                    </a:lnTo>
                    <a:lnTo>
                      <a:pt x="3559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4" name="Google Shape;2124;p92"/>
              <p:cNvSpPr/>
              <p:nvPr/>
            </p:nvSpPr>
            <p:spPr>
              <a:xfrm>
                <a:off x="2323225" y="3637225"/>
                <a:ext cx="53900" cy="302500"/>
              </a:xfrm>
              <a:custGeom>
                <a:avLst/>
                <a:gdLst/>
                <a:ahLst/>
                <a:cxnLst/>
                <a:rect l="l" t="t" r="r" b="b"/>
                <a:pathLst>
                  <a:path w="2156" h="12100" extrusionOk="0">
                    <a:moveTo>
                      <a:pt x="0" y="1"/>
                    </a:moveTo>
                    <a:lnTo>
                      <a:pt x="0" y="12099"/>
                    </a:lnTo>
                    <a:lnTo>
                      <a:pt x="2155" y="12099"/>
                    </a:lnTo>
                    <a:lnTo>
                      <a:pt x="215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5" name="Google Shape;2125;p92"/>
              <p:cNvSpPr/>
              <p:nvPr/>
            </p:nvSpPr>
            <p:spPr>
              <a:xfrm>
                <a:off x="2261200" y="3899875"/>
                <a:ext cx="177950" cy="106075"/>
              </a:xfrm>
              <a:custGeom>
                <a:avLst/>
                <a:gdLst/>
                <a:ahLst/>
                <a:cxnLst/>
                <a:rect l="l" t="t" r="r" b="b"/>
                <a:pathLst>
                  <a:path w="7118" h="4243" extrusionOk="0">
                    <a:moveTo>
                      <a:pt x="1" y="0"/>
                    </a:moveTo>
                    <a:lnTo>
                      <a:pt x="3559" y="4242"/>
                    </a:lnTo>
                    <a:lnTo>
                      <a:pt x="7118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939DB3A0-6B26-1841-9F1E-E28D47AECD59}"/>
              </a:ext>
            </a:extLst>
          </p:cNvPr>
          <p:cNvSpPr/>
          <p:nvPr/>
        </p:nvSpPr>
        <p:spPr>
          <a:xfrm>
            <a:off x="3830595" y="3206819"/>
            <a:ext cx="4349578" cy="130473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pic>
        <p:nvPicPr>
          <p:cNvPr id="1026" name="Picture 2" descr="Energy Switch GIF by studioclip.fr">
            <a:extLst>
              <a:ext uri="{FF2B5EF4-FFF2-40B4-BE49-F238E27FC236}">
                <a16:creationId xmlns:a16="http://schemas.microsoft.com/office/drawing/2014/main" id="{4811EB36-5F14-8981-ADE9-EC6F08F1D6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1317" y="1718402"/>
            <a:ext cx="3148134" cy="3148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1101835-DCB6-CF9C-07DE-0F1370A5E8FE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3" name="Lightning Bolt 12">
            <a:extLst>
              <a:ext uri="{FF2B5EF4-FFF2-40B4-BE49-F238E27FC236}">
                <a16:creationId xmlns:a16="http://schemas.microsoft.com/office/drawing/2014/main" id="{FA815533-39F2-EA1B-0250-9B854E1813EA}"/>
              </a:ext>
            </a:extLst>
          </p:cNvPr>
          <p:cNvSpPr/>
          <p:nvPr/>
        </p:nvSpPr>
        <p:spPr>
          <a:xfrm>
            <a:off x="530679" y="2694214"/>
            <a:ext cx="1575707" cy="1967593"/>
          </a:xfrm>
          <a:prstGeom prst="lightningBol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4" name="Lightning Bolt 13">
            <a:extLst>
              <a:ext uri="{FF2B5EF4-FFF2-40B4-BE49-F238E27FC236}">
                <a16:creationId xmlns:a16="http://schemas.microsoft.com/office/drawing/2014/main" id="{03E0DE2F-0B35-5AA4-377D-A459490AAABB}"/>
              </a:ext>
            </a:extLst>
          </p:cNvPr>
          <p:cNvSpPr/>
          <p:nvPr/>
        </p:nvSpPr>
        <p:spPr>
          <a:xfrm>
            <a:off x="1719943" y="3083378"/>
            <a:ext cx="1575707" cy="1967593"/>
          </a:xfrm>
          <a:prstGeom prst="lightningBol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dirty="0"/>
          </a:p>
        </p:txBody>
      </p:sp>
      <p:sp>
        <p:nvSpPr>
          <p:cNvPr id="15" name="Lightning Bolt 14">
            <a:extLst>
              <a:ext uri="{FF2B5EF4-FFF2-40B4-BE49-F238E27FC236}">
                <a16:creationId xmlns:a16="http://schemas.microsoft.com/office/drawing/2014/main" id="{3DDBD0D5-4F10-F87E-004A-1679C5D50373}"/>
              </a:ext>
            </a:extLst>
          </p:cNvPr>
          <p:cNvSpPr/>
          <p:nvPr/>
        </p:nvSpPr>
        <p:spPr>
          <a:xfrm>
            <a:off x="6087836" y="319766"/>
            <a:ext cx="1575707" cy="1967593"/>
          </a:xfrm>
          <a:prstGeom prst="lightningBol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7" name="Lightning Bolt 16">
            <a:extLst>
              <a:ext uri="{FF2B5EF4-FFF2-40B4-BE49-F238E27FC236}">
                <a16:creationId xmlns:a16="http://schemas.microsoft.com/office/drawing/2014/main" id="{BCB82743-9112-739C-C3DF-EBB014CA0AA1}"/>
              </a:ext>
            </a:extLst>
          </p:cNvPr>
          <p:cNvSpPr/>
          <p:nvPr/>
        </p:nvSpPr>
        <p:spPr>
          <a:xfrm>
            <a:off x="209551" y="3565071"/>
            <a:ext cx="1575707" cy="1967593"/>
          </a:xfrm>
          <a:prstGeom prst="lightningBol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8" name="Lightning Bolt 17">
            <a:extLst>
              <a:ext uri="{FF2B5EF4-FFF2-40B4-BE49-F238E27FC236}">
                <a16:creationId xmlns:a16="http://schemas.microsoft.com/office/drawing/2014/main" id="{6FAC2E08-418E-67D0-5DAB-00A2EF8B047B}"/>
              </a:ext>
            </a:extLst>
          </p:cNvPr>
          <p:cNvSpPr/>
          <p:nvPr/>
        </p:nvSpPr>
        <p:spPr>
          <a:xfrm>
            <a:off x="7165522" y="764040"/>
            <a:ext cx="1575707" cy="1967593"/>
          </a:xfrm>
          <a:prstGeom prst="lightningBol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9" name="Lightning Bolt 18">
            <a:extLst>
              <a:ext uri="{FF2B5EF4-FFF2-40B4-BE49-F238E27FC236}">
                <a16:creationId xmlns:a16="http://schemas.microsoft.com/office/drawing/2014/main" id="{5A3119CC-16B8-804B-EB39-EDA5123E2B06}"/>
              </a:ext>
            </a:extLst>
          </p:cNvPr>
          <p:cNvSpPr/>
          <p:nvPr/>
        </p:nvSpPr>
        <p:spPr>
          <a:xfrm>
            <a:off x="7366907" y="-219757"/>
            <a:ext cx="1575707" cy="1967593"/>
          </a:xfrm>
          <a:prstGeom prst="lightningBol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32A9A3E-7057-C47E-CF7E-54DB8A31FA5A}"/>
              </a:ext>
            </a:extLst>
          </p:cNvPr>
          <p:cNvSpPr txBox="1"/>
          <p:nvPr/>
        </p:nvSpPr>
        <p:spPr>
          <a:xfrm>
            <a:off x="1462768" y="1521513"/>
            <a:ext cx="541292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LT" sz="3200" dirty="0">
                <a:solidFill>
                  <a:schemeClr val="bg2">
                    <a:lumMod val="75000"/>
                  </a:schemeClr>
                </a:solidFill>
              </a:rPr>
              <a:t>O NE!</a:t>
            </a:r>
          </a:p>
          <a:p>
            <a:pPr algn="ctr"/>
            <a:r>
              <a:rPr lang="en-LT" sz="3200" dirty="0">
                <a:solidFill>
                  <a:schemeClr val="bg2">
                    <a:lumMod val="75000"/>
                  </a:schemeClr>
                </a:solidFill>
              </a:rPr>
              <a:t>TAVE NUELEKTRINO!</a:t>
            </a:r>
          </a:p>
        </p:txBody>
      </p:sp>
      <p:sp>
        <p:nvSpPr>
          <p:cNvPr id="21" name="Left Arrow 20">
            <a:hlinkClick r:id="rId3" action="ppaction://hlinksldjump"/>
            <a:extLst>
              <a:ext uri="{FF2B5EF4-FFF2-40B4-BE49-F238E27FC236}">
                <a16:creationId xmlns:a16="http://schemas.microsoft.com/office/drawing/2014/main" id="{F8FD07AF-DB2B-49E6-D164-B10A3B062AD1}"/>
              </a:ext>
            </a:extLst>
          </p:cNvPr>
          <p:cNvSpPr/>
          <p:nvPr/>
        </p:nvSpPr>
        <p:spPr>
          <a:xfrm>
            <a:off x="111580" y="117019"/>
            <a:ext cx="1494064" cy="498022"/>
          </a:xfrm>
          <a:prstGeom prst="leftArrow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dirty="0">
              <a:solidFill>
                <a:schemeClr val="bg1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5C0B406-58D6-3647-37A9-3E173203AFA4}"/>
              </a:ext>
            </a:extLst>
          </p:cNvPr>
          <p:cNvSpPr txBox="1"/>
          <p:nvPr/>
        </p:nvSpPr>
        <p:spPr>
          <a:xfrm>
            <a:off x="557894" y="212141"/>
            <a:ext cx="12817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LT" dirty="0">
                <a:solidFill>
                  <a:schemeClr val="bg1"/>
                </a:solidFill>
              </a:rPr>
              <a:t>Grįžti atgal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1101835-DCB6-CF9C-07DE-0F1370A5E8FE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3" name="Lightning Bolt 12">
            <a:extLst>
              <a:ext uri="{FF2B5EF4-FFF2-40B4-BE49-F238E27FC236}">
                <a16:creationId xmlns:a16="http://schemas.microsoft.com/office/drawing/2014/main" id="{FA815533-39F2-EA1B-0250-9B854E1813EA}"/>
              </a:ext>
            </a:extLst>
          </p:cNvPr>
          <p:cNvSpPr/>
          <p:nvPr/>
        </p:nvSpPr>
        <p:spPr>
          <a:xfrm>
            <a:off x="530679" y="2694214"/>
            <a:ext cx="1575707" cy="1967593"/>
          </a:xfrm>
          <a:prstGeom prst="lightningBol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4" name="Lightning Bolt 13">
            <a:extLst>
              <a:ext uri="{FF2B5EF4-FFF2-40B4-BE49-F238E27FC236}">
                <a16:creationId xmlns:a16="http://schemas.microsoft.com/office/drawing/2014/main" id="{03E0DE2F-0B35-5AA4-377D-A459490AAABB}"/>
              </a:ext>
            </a:extLst>
          </p:cNvPr>
          <p:cNvSpPr/>
          <p:nvPr/>
        </p:nvSpPr>
        <p:spPr>
          <a:xfrm>
            <a:off x="1719943" y="3083378"/>
            <a:ext cx="1575707" cy="1967593"/>
          </a:xfrm>
          <a:prstGeom prst="lightningBol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dirty="0"/>
          </a:p>
        </p:txBody>
      </p:sp>
      <p:sp>
        <p:nvSpPr>
          <p:cNvPr id="15" name="Lightning Bolt 14">
            <a:extLst>
              <a:ext uri="{FF2B5EF4-FFF2-40B4-BE49-F238E27FC236}">
                <a16:creationId xmlns:a16="http://schemas.microsoft.com/office/drawing/2014/main" id="{3DDBD0D5-4F10-F87E-004A-1679C5D50373}"/>
              </a:ext>
            </a:extLst>
          </p:cNvPr>
          <p:cNvSpPr/>
          <p:nvPr/>
        </p:nvSpPr>
        <p:spPr>
          <a:xfrm>
            <a:off x="6087836" y="319766"/>
            <a:ext cx="1575707" cy="1967593"/>
          </a:xfrm>
          <a:prstGeom prst="lightningBol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7" name="Lightning Bolt 16">
            <a:extLst>
              <a:ext uri="{FF2B5EF4-FFF2-40B4-BE49-F238E27FC236}">
                <a16:creationId xmlns:a16="http://schemas.microsoft.com/office/drawing/2014/main" id="{BCB82743-9112-739C-C3DF-EBB014CA0AA1}"/>
              </a:ext>
            </a:extLst>
          </p:cNvPr>
          <p:cNvSpPr/>
          <p:nvPr/>
        </p:nvSpPr>
        <p:spPr>
          <a:xfrm>
            <a:off x="209551" y="3565071"/>
            <a:ext cx="1575707" cy="1967593"/>
          </a:xfrm>
          <a:prstGeom prst="lightningBol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8" name="Lightning Bolt 17">
            <a:extLst>
              <a:ext uri="{FF2B5EF4-FFF2-40B4-BE49-F238E27FC236}">
                <a16:creationId xmlns:a16="http://schemas.microsoft.com/office/drawing/2014/main" id="{6FAC2E08-418E-67D0-5DAB-00A2EF8B047B}"/>
              </a:ext>
            </a:extLst>
          </p:cNvPr>
          <p:cNvSpPr/>
          <p:nvPr/>
        </p:nvSpPr>
        <p:spPr>
          <a:xfrm>
            <a:off x="7165522" y="764040"/>
            <a:ext cx="1575707" cy="1967593"/>
          </a:xfrm>
          <a:prstGeom prst="lightningBol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9" name="Lightning Bolt 18">
            <a:extLst>
              <a:ext uri="{FF2B5EF4-FFF2-40B4-BE49-F238E27FC236}">
                <a16:creationId xmlns:a16="http://schemas.microsoft.com/office/drawing/2014/main" id="{5A3119CC-16B8-804B-EB39-EDA5123E2B06}"/>
              </a:ext>
            </a:extLst>
          </p:cNvPr>
          <p:cNvSpPr/>
          <p:nvPr/>
        </p:nvSpPr>
        <p:spPr>
          <a:xfrm>
            <a:off x="7366907" y="-219757"/>
            <a:ext cx="1575707" cy="1967593"/>
          </a:xfrm>
          <a:prstGeom prst="lightningBol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32A9A3E-7057-C47E-CF7E-54DB8A31FA5A}"/>
              </a:ext>
            </a:extLst>
          </p:cNvPr>
          <p:cNvSpPr txBox="1"/>
          <p:nvPr/>
        </p:nvSpPr>
        <p:spPr>
          <a:xfrm>
            <a:off x="1462768" y="1521513"/>
            <a:ext cx="541292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LT" sz="3200" dirty="0">
                <a:solidFill>
                  <a:schemeClr val="bg2">
                    <a:lumMod val="75000"/>
                  </a:schemeClr>
                </a:solidFill>
              </a:rPr>
              <a:t>O NE!</a:t>
            </a:r>
          </a:p>
          <a:p>
            <a:pPr algn="ctr"/>
            <a:r>
              <a:rPr lang="en-LT" sz="3200" dirty="0">
                <a:solidFill>
                  <a:schemeClr val="bg2">
                    <a:lumMod val="75000"/>
                  </a:schemeClr>
                </a:solidFill>
              </a:rPr>
              <a:t>TAVE NUELEKTRINO!</a:t>
            </a:r>
          </a:p>
        </p:txBody>
      </p:sp>
      <p:sp>
        <p:nvSpPr>
          <p:cNvPr id="21" name="Left Arrow 20">
            <a:hlinkClick r:id="rId3" action="ppaction://hlinksldjump"/>
            <a:extLst>
              <a:ext uri="{FF2B5EF4-FFF2-40B4-BE49-F238E27FC236}">
                <a16:creationId xmlns:a16="http://schemas.microsoft.com/office/drawing/2014/main" id="{F8FD07AF-DB2B-49E6-D164-B10A3B062AD1}"/>
              </a:ext>
            </a:extLst>
          </p:cNvPr>
          <p:cNvSpPr/>
          <p:nvPr/>
        </p:nvSpPr>
        <p:spPr>
          <a:xfrm>
            <a:off x="111580" y="117019"/>
            <a:ext cx="1494064" cy="498022"/>
          </a:xfrm>
          <a:prstGeom prst="leftArrow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dirty="0">
              <a:solidFill>
                <a:schemeClr val="bg1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5C0B406-58D6-3647-37A9-3E173203AFA4}"/>
              </a:ext>
            </a:extLst>
          </p:cNvPr>
          <p:cNvSpPr txBox="1"/>
          <p:nvPr/>
        </p:nvSpPr>
        <p:spPr>
          <a:xfrm>
            <a:off x="557894" y="212141"/>
            <a:ext cx="12817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LT" dirty="0">
                <a:solidFill>
                  <a:schemeClr val="bg1"/>
                </a:solidFill>
              </a:rPr>
              <a:t>Grįžti atgal</a:t>
            </a:r>
          </a:p>
        </p:txBody>
      </p:sp>
    </p:spTree>
    <p:extLst>
      <p:ext uri="{BB962C8B-B14F-4D97-AF65-F5344CB8AC3E}">
        <p14:creationId xmlns:p14="http://schemas.microsoft.com/office/powerpoint/2010/main" val="140716650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1101835-DCB6-CF9C-07DE-0F1370A5E8FE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3" name="Lightning Bolt 12">
            <a:extLst>
              <a:ext uri="{FF2B5EF4-FFF2-40B4-BE49-F238E27FC236}">
                <a16:creationId xmlns:a16="http://schemas.microsoft.com/office/drawing/2014/main" id="{FA815533-39F2-EA1B-0250-9B854E1813EA}"/>
              </a:ext>
            </a:extLst>
          </p:cNvPr>
          <p:cNvSpPr/>
          <p:nvPr/>
        </p:nvSpPr>
        <p:spPr>
          <a:xfrm>
            <a:off x="530679" y="2694214"/>
            <a:ext cx="1575707" cy="1967593"/>
          </a:xfrm>
          <a:prstGeom prst="lightningBol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4" name="Lightning Bolt 13">
            <a:extLst>
              <a:ext uri="{FF2B5EF4-FFF2-40B4-BE49-F238E27FC236}">
                <a16:creationId xmlns:a16="http://schemas.microsoft.com/office/drawing/2014/main" id="{03E0DE2F-0B35-5AA4-377D-A459490AAABB}"/>
              </a:ext>
            </a:extLst>
          </p:cNvPr>
          <p:cNvSpPr/>
          <p:nvPr/>
        </p:nvSpPr>
        <p:spPr>
          <a:xfrm>
            <a:off x="1719943" y="3083378"/>
            <a:ext cx="1575707" cy="1967593"/>
          </a:xfrm>
          <a:prstGeom prst="lightningBol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dirty="0"/>
          </a:p>
        </p:txBody>
      </p:sp>
      <p:sp>
        <p:nvSpPr>
          <p:cNvPr id="15" name="Lightning Bolt 14">
            <a:extLst>
              <a:ext uri="{FF2B5EF4-FFF2-40B4-BE49-F238E27FC236}">
                <a16:creationId xmlns:a16="http://schemas.microsoft.com/office/drawing/2014/main" id="{3DDBD0D5-4F10-F87E-004A-1679C5D50373}"/>
              </a:ext>
            </a:extLst>
          </p:cNvPr>
          <p:cNvSpPr/>
          <p:nvPr/>
        </p:nvSpPr>
        <p:spPr>
          <a:xfrm>
            <a:off x="6087836" y="319766"/>
            <a:ext cx="1575707" cy="1967593"/>
          </a:xfrm>
          <a:prstGeom prst="lightningBol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7" name="Lightning Bolt 16">
            <a:extLst>
              <a:ext uri="{FF2B5EF4-FFF2-40B4-BE49-F238E27FC236}">
                <a16:creationId xmlns:a16="http://schemas.microsoft.com/office/drawing/2014/main" id="{BCB82743-9112-739C-C3DF-EBB014CA0AA1}"/>
              </a:ext>
            </a:extLst>
          </p:cNvPr>
          <p:cNvSpPr/>
          <p:nvPr/>
        </p:nvSpPr>
        <p:spPr>
          <a:xfrm>
            <a:off x="209551" y="3565071"/>
            <a:ext cx="1575707" cy="1967593"/>
          </a:xfrm>
          <a:prstGeom prst="lightningBol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8" name="Lightning Bolt 17">
            <a:extLst>
              <a:ext uri="{FF2B5EF4-FFF2-40B4-BE49-F238E27FC236}">
                <a16:creationId xmlns:a16="http://schemas.microsoft.com/office/drawing/2014/main" id="{6FAC2E08-418E-67D0-5DAB-00A2EF8B047B}"/>
              </a:ext>
            </a:extLst>
          </p:cNvPr>
          <p:cNvSpPr/>
          <p:nvPr/>
        </p:nvSpPr>
        <p:spPr>
          <a:xfrm>
            <a:off x="7165522" y="764040"/>
            <a:ext cx="1575707" cy="1967593"/>
          </a:xfrm>
          <a:prstGeom prst="lightningBol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9" name="Lightning Bolt 18">
            <a:extLst>
              <a:ext uri="{FF2B5EF4-FFF2-40B4-BE49-F238E27FC236}">
                <a16:creationId xmlns:a16="http://schemas.microsoft.com/office/drawing/2014/main" id="{5A3119CC-16B8-804B-EB39-EDA5123E2B06}"/>
              </a:ext>
            </a:extLst>
          </p:cNvPr>
          <p:cNvSpPr/>
          <p:nvPr/>
        </p:nvSpPr>
        <p:spPr>
          <a:xfrm>
            <a:off x="7366907" y="-219757"/>
            <a:ext cx="1575707" cy="1967593"/>
          </a:xfrm>
          <a:prstGeom prst="lightningBol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32A9A3E-7057-C47E-CF7E-54DB8A31FA5A}"/>
              </a:ext>
            </a:extLst>
          </p:cNvPr>
          <p:cNvSpPr txBox="1"/>
          <p:nvPr/>
        </p:nvSpPr>
        <p:spPr>
          <a:xfrm>
            <a:off x="1462768" y="1521513"/>
            <a:ext cx="541292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LT" sz="3200" dirty="0">
                <a:solidFill>
                  <a:schemeClr val="bg2">
                    <a:lumMod val="75000"/>
                  </a:schemeClr>
                </a:solidFill>
              </a:rPr>
              <a:t>O NE!</a:t>
            </a:r>
          </a:p>
          <a:p>
            <a:pPr algn="ctr"/>
            <a:r>
              <a:rPr lang="en-LT" sz="3200" dirty="0">
                <a:solidFill>
                  <a:schemeClr val="bg2">
                    <a:lumMod val="75000"/>
                  </a:schemeClr>
                </a:solidFill>
              </a:rPr>
              <a:t>TAVE NUELEKTRINO!</a:t>
            </a:r>
          </a:p>
        </p:txBody>
      </p:sp>
      <p:sp>
        <p:nvSpPr>
          <p:cNvPr id="21" name="Left Arrow 20">
            <a:hlinkClick r:id="rId3" action="ppaction://hlinksldjump"/>
            <a:extLst>
              <a:ext uri="{FF2B5EF4-FFF2-40B4-BE49-F238E27FC236}">
                <a16:creationId xmlns:a16="http://schemas.microsoft.com/office/drawing/2014/main" id="{F8FD07AF-DB2B-49E6-D164-B10A3B062AD1}"/>
              </a:ext>
            </a:extLst>
          </p:cNvPr>
          <p:cNvSpPr/>
          <p:nvPr/>
        </p:nvSpPr>
        <p:spPr>
          <a:xfrm>
            <a:off x="111580" y="117019"/>
            <a:ext cx="1494064" cy="498022"/>
          </a:xfrm>
          <a:prstGeom prst="leftArrow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dirty="0">
              <a:solidFill>
                <a:schemeClr val="bg1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5C0B406-58D6-3647-37A9-3E173203AFA4}"/>
              </a:ext>
            </a:extLst>
          </p:cNvPr>
          <p:cNvSpPr txBox="1"/>
          <p:nvPr/>
        </p:nvSpPr>
        <p:spPr>
          <a:xfrm>
            <a:off x="557894" y="212141"/>
            <a:ext cx="12817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LT" dirty="0">
                <a:solidFill>
                  <a:schemeClr val="bg1"/>
                </a:solidFill>
              </a:rPr>
              <a:t>Grįžti atgal</a:t>
            </a:r>
          </a:p>
        </p:txBody>
      </p:sp>
    </p:spTree>
    <p:extLst>
      <p:ext uri="{BB962C8B-B14F-4D97-AF65-F5344CB8AC3E}">
        <p14:creationId xmlns:p14="http://schemas.microsoft.com/office/powerpoint/2010/main" val="221771681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1101835-DCB6-CF9C-07DE-0F1370A5E8FE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3" name="Lightning Bolt 12">
            <a:extLst>
              <a:ext uri="{FF2B5EF4-FFF2-40B4-BE49-F238E27FC236}">
                <a16:creationId xmlns:a16="http://schemas.microsoft.com/office/drawing/2014/main" id="{FA815533-39F2-EA1B-0250-9B854E1813EA}"/>
              </a:ext>
            </a:extLst>
          </p:cNvPr>
          <p:cNvSpPr/>
          <p:nvPr/>
        </p:nvSpPr>
        <p:spPr>
          <a:xfrm>
            <a:off x="530679" y="2694214"/>
            <a:ext cx="1575707" cy="1967593"/>
          </a:xfrm>
          <a:prstGeom prst="lightningBol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4" name="Lightning Bolt 13">
            <a:extLst>
              <a:ext uri="{FF2B5EF4-FFF2-40B4-BE49-F238E27FC236}">
                <a16:creationId xmlns:a16="http://schemas.microsoft.com/office/drawing/2014/main" id="{03E0DE2F-0B35-5AA4-377D-A459490AAABB}"/>
              </a:ext>
            </a:extLst>
          </p:cNvPr>
          <p:cNvSpPr/>
          <p:nvPr/>
        </p:nvSpPr>
        <p:spPr>
          <a:xfrm>
            <a:off x="1719943" y="3083378"/>
            <a:ext cx="1575707" cy="1967593"/>
          </a:xfrm>
          <a:prstGeom prst="lightningBol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dirty="0"/>
          </a:p>
        </p:txBody>
      </p:sp>
      <p:sp>
        <p:nvSpPr>
          <p:cNvPr id="15" name="Lightning Bolt 14">
            <a:extLst>
              <a:ext uri="{FF2B5EF4-FFF2-40B4-BE49-F238E27FC236}">
                <a16:creationId xmlns:a16="http://schemas.microsoft.com/office/drawing/2014/main" id="{3DDBD0D5-4F10-F87E-004A-1679C5D50373}"/>
              </a:ext>
            </a:extLst>
          </p:cNvPr>
          <p:cNvSpPr/>
          <p:nvPr/>
        </p:nvSpPr>
        <p:spPr>
          <a:xfrm>
            <a:off x="6087836" y="319766"/>
            <a:ext cx="1575707" cy="1967593"/>
          </a:xfrm>
          <a:prstGeom prst="lightningBol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7" name="Lightning Bolt 16">
            <a:extLst>
              <a:ext uri="{FF2B5EF4-FFF2-40B4-BE49-F238E27FC236}">
                <a16:creationId xmlns:a16="http://schemas.microsoft.com/office/drawing/2014/main" id="{BCB82743-9112-739C-C3DF-EBB014CA0AA1}"/>
              </a:ext>
            </a:extLst>
          </p:cNvPr>
          <p:cNvSpPr/>
          <p:nvPr/>
        </p:nvSpPr>
        <p:spPr>
          <a:xfrm>
            <a:off x="209551" y="3565071"/>
            <a:ext cx="1575707" cy="1967593"/>
          </a:xfrm>
          <a:prstGeom prst="lightningBol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8" name="Lightning Bolt 17">
            <a:extLst>
              <a:ext uri="{FF2B5EF4-FFF2-40B4-BE49-F238E27FC236}">
                <a16:creationId xmlns:a16="http://schemas.microsoft.com/office/drawing/2014/main" id="{6FAC2E08-418E-67D0-5DAB-00A2EF8B047B}"/>
              </a:ext>
            </a:extLst>
          </p:cNvPr>
          <p:cNvSpPr/>
          <p:nvPr/>
        </p:nvSpPr>
        <p:spPr>
          <a:xfrm>
            <a:off x="7165522" y="764040"/>
            <a:ext cx="1575707" cy="1967593"/>
          </a:xfrm>
          <a:prstGeom prst="lightningBol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9" name="Lightning Bolt 18">
            <a:extLst>
              <a:ext uri="{FF2B5EF4-FFF2-40B4-BE49-F238E27FC236}">
                <a16:creationId xmlns:a16="http://schemas.microsoft.com/office/drawing/2014/main" id="{5A3119CC-16B8-804B-EB39-EDA5123E2B06}"/>
              </a:ext>
            </a:extLst>
          </p:cNvPr>
          <p:cNvSpPr/>
          <p:nvPr/>
        </p:nvSpPr>
        <p:spPr>
          <a:xfrm>
            <a:off x="7366907" y="-219757"/>
            <a:ext cx="1575707" cy="1967593"/>
          </a:xfrm>
          <a:prstGeom prst="lightningBol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32A9A3E-7057-C47E-CF7E-54DB8A31FA5A}"/>
              </a:ext>
            </a:extLst>
          </p:cNvPr>
          <p:cNvSpPr txBox="1"/>
          <p:nvPr/>
        </p:nvSpPr>
        <p:spPr>
          <a:xfrm>
            <a:off x="1462768" y="1521513"/>
            <a:ext cx="541292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LT" sz="3200" dirty="0">
                <a:solidFill>
                  <a:schemeClr val="bg2">
                    <a:lumMod val="75000"/>
                  </a:schemeClr>
                </a:solidFill>
              </a:rPr>
              <a:t>O NE!</a:t>
            </a:r>
          </a:p>
          <a:p>
            <a:pPr algn="ctr"/>
            <a:r>
              <a:rPr lang="en-LT" sz="3200" dirty="0">
                <a:solidFill>
                  <a:schemeClr val="bg2">
                    <a:lumMod val="75000"/>
                  </a:schemeClr>
                </a:solidFill>
              </a:rPr>
              <a:t>TAVE NUELEKTRINO!</a:t>
            </a:r>
          </a:p>
        </p:txBody>
      </p:sp>
      <p:sp>
        <p:nvSpPr>
          <p:cNvPr id="21" name="Left Arrow 20">
            <a:hlinkClick r:id="rId3" action="ppaction://hlinksldjump"/>
            <a:extLst>
              <a:ext uri="{FF2B5EF4-FFF2-40B4-BE49-F238E27FC236}">
                <a16:creationId xmlns:a16="http://schemas.microsoft.com/office/drawing/2014/main" id="{F8FD07AF-DB2B-49E6-D164-B10A3B062AD1}"/>
              </a:ext>
            </a:extLst>
          </p:cNvPr>
          <p:cNvSpPr/>
          <p:nvPr/>
        </p:nvSpPr>
        <p:spPr>
          <a:xfrm>
            <a:off x="111580" y="117019"/>
            <a:ext cx="1494064" cy="498022"/>
          </a:xfrm>
          <a:prstGeom prst="leftArrow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dirty="0">
              <a:solidFill>
                <a:schemeClr val="bg1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5C0B406-58D6-3647-37A9-3E173203AFA4}"/>
              </a:ext>
            </a:extLst>
          </p:cNvPr>
          <p:cNvSpPr txBox="1"/>
          <p:nvPr/>
        </p:nvSpPr>
        <p:spPr>
          <a:xfrm>
            <a:off x="557894" y="212141"/>
            <a:ext cx="12817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LT" dirty="0">
                <a:solidFill>
                  <a:schemeClr val="bg1"/>
                </a:solidFill>
              </a:rPr>
              <a:t>Grįžti atgal</a:t>
            </a:r>
          </a:p>
        </p:txBody>
      </p:sp>
    </p:spTree>
    <p:extLst>
      <p:ext uri="{BB962C8B-B14F-4D97-AF65-F5344CB8AC3E}">
        <p14:creationId xmlns:p14="http://schemas.microsoft.com/office/powerpoint/2010/main" val="261773179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1101835-DCB6-CF9C-07DE-0F1370A5E8FE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3" name="Lightning Bolt 12">
            <a:extLst>
              <a:ext uri="{FF2B5EF4-FFF2-40B4-BE49-F238E27FC236}">
                <a16:creationId xmlns:a16="http://schemas.microsoft.com/office/drawing/2014/main" id="{FA815533-39F2-EA1B-0250-9B854E1813EA}"/>
              </a:ext>
            </a:extLst>
          </p:cNvPr>
          <p:cNvSpPr/>
          <p:nvPr/>
        </p:nvSpPr>
        <p:spPr>
          <a:xfrm>
            <a:off x="530679" y="2694214"/>
            <a:ext cx="1575707" cy="1967593"/>
          </a:xfrm>
          <a:prstGeom prst="lightningBol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4" name="Lightning Bolt 13">
            <a:extLst>
              <a:ext uri="{FF2B5EF4-FFF2-40B4-BE49-F238E27FC236}">
                <a16:creationId xmlns:a16="http://schemas.microsoft.com/office/drawing/2014/main" id="{03E0DE2F-0B35-5AA4-377D-A459490AAABB}"/>
              </a:ext>
            </a:extLst>
          </p:cNvPr>
          <p:cNvSpPr/>
          <p:nvPr/>
        </p:nvSpPr>
        <p:spPr>
          <a:xfrm>
            <a:off x="1719943" y="3083378"/>
            <a:ext cx="1575707" cy="1967593"/>
          </a:xfrm>
          <a:prstGeom prst="lightningBol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dirty="0"/>
          </a:p>
        </p:txBody>
      </p:sp>
      <p:sp>
        <p:nvSpPr>
          <p:cNvPr id="15" name="Lightning Bolt 14">
            <a:extLst>
              <a:ext uri="{FF2B5EF4-FFF2-40B4-BE49-F238E27FC236}">
                <a16:creationId xmlns:a16="http://schemas.microsoft.com/office/drawing/2014/main" id="{3DDBD0D5-4F10-F87E-004A-1679C5D50373}"/>
              </a:ext>
            </a:extLst>
          </p:cNvPr>
          <p:cNvSpPr/>
          <p:nvPr/>
        </p:nvSpPr>
        <p:spPr>
          <a:xfrm>
            <a:off x="6087836" y="319766"/>
            <a:ext cx="1575707" cy="1967593"/>
          </a:xfrm>
          <a:prstGeom prst="lightningBol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7" name="Lightning Bolt 16">
            <a:extLst>
              <a:ext uri="{FF2B5EF4-FFF2-40B4-BE49-F238E27FC236}">
                <a16:creationId xmlns:a16="http://schemas.microsoft.com/office/drawing/2014/main" id="{BCB82743-9112-739C-C3DF-EBB014CA0AA1}"/>
              </a:ext>
            </a:extLst>
          </p:cNvPr>
          <p:cNvSpPr/>
          <p:nvPr/>
        </p:nvSpPr>
        <p:spPr>
          <a:xfrm>
            <a:off x="209551" y="3565071"/>
            <a:ext cx="1575707" cy="1967593"/>
          </a:xfrm>
          <a:prstGeom prst="lightningBol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8" name="Lightning Bolt 17">
            <a:extLst>
              <a:ext uri="{FF2B5EF4-FFF2-40B4-BE49-F238E27FC236}">
                <a16:creationId xmlns:a16="http://schemas.microsoft.com/office/drawing/2014/main" id="{6FAC2E08-418E-67D0-5DAB-00A2EF8B047B}"/>
              </a:ext>
            </a:extLst>
          </p:cNvPr>
          <p:cNvSpPr/>
          <p:nvPr/>
        </p:nvSpPr>
        <p:spPr>
          <a:xfrm>
            <a:off x="7165522" y="764040"/>
            <a:ext cx="1575707" cy="1967593"/>
          </a:xfrm>
          <a:prstGeom prst="lightningBol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9" name="Lightning Bolt 18">
            <a:extLst>
              <a:ext uri="{FF2B5EF4-FFF2-40B4-BE49-F238E27FC236}">
                <a16:creationId xmlns:a16="http://schemas.microsoft.com/office/drawing/2014/main" id="{5A3119CC-16B8-804B-EB39-EDA5123E2B06}"/>
              </a:ext>
            </a:extLst>
          </p:cNvPr>
          <p:cNvSpPr/>
          <p:nvPr/>
        </p:nvSpPr>
        <p:spPr>
          <a:xfrm>
            <a:off x="7366907" y="-219757"/>
            <a:ext cx="1575707" cy="1967593"/>
          </a:xfrm>
          <a:prstGeom prst="lightningBol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32A9A3E-7057-C47E-CF7E-54DB8A31FA5A}"/>
              </a:ext>
            </a:extLst>
          </p:cNvPr>
          <p:cNvSpPr txBox="1"/>
          <p:nvPr/>
        </p:nvSpPr>
        <p:spPr>
          <a:xfrm>
            <a:off x="1462768" y="1521513"/>
            <a:ext cx="541292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LT" sz="3200" dirty="0">
                <a:solidFill>
                  <a:schemeClr val="bg2">
                    <a:lumMod val="75000"/>
                  </a:schemeClr>
                </a:solidFill>
              </a:rPr>
              <a:t>O NE!</a:t>
            </a:r>
          </a:p>
          <a:p>
            <a:pPr algn="ctr"/>
            <a:r>
              <a:rPr lang="en-LT" sz="3200" dirty="0">
                <a:solidFill>
                  <a:schemeClr val="bg2">
                    <a:lumMod val="75000"/>
                  </a:schemeClr>
                </a:solidFill>
              </a:rPr>
              <a:t>TAVE NUELEKTRINO!</a:t>
            </a:r>
          </a:p>
        </p:txBody>
      </p:sp>
      <p:sp>
        <p:nvSpPr>
          <p:cNvPr id="21" name="Left Arrow 20">
            <a:hlinkClick r:id="rId3" action="ppaction://hlinksldjump"/>
            <a:extLst>
              <a:ext uri="{FF2B5EF4-FFF2-40B4-BE49-F238E27FC236}">
                <a16:creationId xmlns:a16="http://schemas.microsoft.com/office/drawing/2014/main" id="{F8FD07AF-DB2B-49E6-D164-B10A3B062AD1}"/>
              </a:ext>
            </a:extLst>
          </p:cNvPr>
          <p:cNvSpPr/>
          <p:nvPr/>
        </p:nvSpPr>
        <p:spPr>
          <a:xfrm>
            <a:off x="111580" y="117019"/>
            <a:ext cx="1494064" cy="498022"/>
          </a:xfrm>
          <a:prstGeom prst="leftArrow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dirty="0">
              <a:solidFill>
                <a:schemeClr val="bg1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5C0B406-58D6-3647-37A9-3E173203AFA4}"/>
              </a:ext>
            </a:extLst>
          </p:cNvPr>
          <p:cNvSpPr txBox="1"/>
          <p:nvPr/>
        </p:nvSpPr>
        <p:spPr>
          <a:xfrm>
            <a:off x="557894" y="212141"/>
            <a:ext cx="12817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LT" dirty="0">
                <a:solidFill>
                  <a:schemeClr val="bg1"/>
                </a:solidFill>
              </a:rPr>
              <a:t>Grįžti atgal</a:t>
            </a:r>
          </a:p>
        </p:txBody>
      </p:sp>
    </p:spTree>
    <p:extLst>
      <p:ext uri="{BB962C8B-B14F-4D97-AF65-F5344CB8AC3E}">
        <p14:creationId xmlns:p14="http://schemas.microsoft.com/office/powerpoint/2010/main" val="1240037292"/>
      </p:ext>
    </p:extLst>
  </p:cSld>
  <p:clrMapOvr>
    <a:masterClrMapping/>
  </p:clrMapOvr>
</p:sld>
</file>

<file path=ppt/theme/theme1.xml><?xml version="1.0" encoding="utf-8"?>
<a:theme xmlns:a="http://schemas.openxmlformats.org/drawingml/2006/main" name="Electricity Consumption Consulting by Slidesgo">
  <a:themeElements>
    <a:clrScheme name="Simple Light">
      <a:dk1>
        <a:srgbClr val="191919"/>
      </a:dk1>
      <a:lt1>
        <a:srgbClr val="E8E6D6"/>
      </a:lt1>
      <a:dk2>
        <a:srgbClr val="FEB530"/>
      </a:dk2>
      <a:lt2>
        <a:srgbClr val="F46123"/>
      </a:lt2>
      <a:accent1>
        <a:srgbClr val="1F8E2E"/>
      </a:accent1>
      <a:accent2>
        <a:srgbClr val="2E83C7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1F1F1E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1504</TotalTime>
  <Words>844</Words>
  <Application>Microsoft Macintosh PowerPoint</Application>
  <PresentationFormat>On-screen Show (16:9)</PresentationFormat>
  <Paragraphs>153</Paragraphs>
  <Slides>31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40" baseType="lpstr">
      <vt:lpstr>Open Sans SemiBold</vt:lpstr>
      <vt:lpstr>Arial</vt:lpstr>
      <vt:lpstr>Raleway ExtraBold</vt:lpstr>
      <vt:lpstr>Roboto</vt:lpstr>
      <vt:lpstr>Open Sans</vt:lpstr>
      <vt:lpstr>Bebas Neue</vt:lpstr>
      <vt:lpstr>Raleway Black</vt:lpstr>
      <vt:lpstr>Raleway SemiBold</vt:lpstr>
      <vt:lpstr>Electricity Consumption Consulting by Slidesgo</vt:lpstr>
      <vt:lpstr>ELEKTROS  SROVĖ</vt:lpstr>
      <vt:lpstr>Turinys</vt:lpstr>
      <vt:lpstr>01</vt:lpstr>
      <vt:lpstr>PowerPoint Presentation</vt:lpstr>
      <vt:lpstr>Apie elektros istoriją, išradimus.</vt:lpstr>
      <vt:lpstr>Įsielektrinimas</vt:lpstr>
      <vt:lpstr>Kodėl plaukai pakyla juos išsišukavus?</vt:lpstr>
      <vt:lpstr>PowerPoint Presentation</vt:lpstr>
      <vt:lpstr>PowerPoint Presentation</vt:lpstr>
      <vt:lpstr>Elektros srovė</vt:lpstr>
      <vt:lpstr>Kas tai yra?</vt:lpstr>
      <vt:lpstr>Ko reikia, kad srovė tekėtų?</vt:lpstr>
      <vt:lpstr>Kaip tai vyksta</vt:lpstr>
      <vt:lpstr>Elektros srovės rūšys</vt:lpstr>
      <vt:lpstr>Elektros srovės poveikis žmogui</vt:lpstr>
      <vt:lpstr>PowerPoint Presentation</vt:lpstr>
      <vt:lpstr>Laidininkai ir izoliatoriai</vt:lpstr>
      <vt:lpstr>Elektros energija</vt:lpstr>
      <vt:lpstr>Šiluminis poveikis</vt:lpstr>
      <vt:lpstr>Magnetinis poveikis </vt:lpstr>
      <vt:lpstr>Cheminis poveikis</vt:lpstr>
      <vt:lpstr>Apibendrinimas</vt:lpstr>
      <vt:lpstr>PowerPoint Presentation</vt:lpstr>
      <vt:lpstr>Klausimėliai</vt:lpstr>
      <vt:lpstr>Klausimai</vt:lpstr>
      <vt:lpstr>Saugiai elkitės su elektra!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ELECTRICITY CONSUMPTION CONSULTING</dc:title>
  <cp:lastModifiedBy>Aleksandra Pundziute</cp:lastModifiedBy>
  <cp:revision>10</cp:revision>
  <dcterms:modified xsi:type="dcterms:W3CDTF">2023-05-09T18:24:42Z</dcterms:modified>
</cp:coreProperties>
</file>