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5143500" cx="9144000"/>
  <p:notesSz cx="6858000" cy="9144000"/>
  <p:embeddedFontLst>
    <p:embeddedFont>
      <p:font typeface="Roboto Slab Light"/>
      <p:regular r:id="rId34"/>
      <p:bold r:id="rId35"/>
    </p:embeddedFont>
    <p:embeddedFont>
      <p:font typeface="Catamaran"/>
      <p:regular r:id="rId36"/>
      <p:bold r:id="rId37"/>
    </p:embeddedFont>
    <p:embeddedFont>
      <p:font typeface="Roboto"/>
      <p:regular r:id="rId38"/>
      <p:bold r:id="rId39"/>
      <p:italic r:id="rId40"/>
      <p:boldItalic r:id="rId41"/>
    </p:embeddedFont>
    <p:embeddedFont>
      <p:font typeface="Nunito"/>
      <p:regular r:id="rId42"/>
      <p:bold r:id="rId43"/>
      <p:italic r:id="rId44"/>
      <p:boldItalic r:id="rId45"/>
    </p:embeddedFont>
    <p:embeddedFont>
      <p:font typeface="Righteous"/>
      <p:regular r:id="rId46"/>
    </p:embeddedFont>
    <p:embeddedFont>
      <p:font typeface="Comfortaa"/>
      <p:regular r:id="rId47"/>
      <p:bold r:id="rId48"/>
    </p:embeddedFont>
    <p:embeddedFont>
      <p:font typeface="Questrial"/>
      <p:regular r:id="rId49"/>
    </p:embeddedFont>
    <p:embeddedFont>
      <p:font typeface="Open Sans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Nunito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Nunito-italic.fntdata"/><Relationship Id="rId43" Type="http://schemas.openxmlformats.org/officeDocument/2006/relationships/font" Target="fonts/Nunito-bold.fntdata"/><Relationship Id="rId46" Type="http://schemas.openxmlformats.org/officeDocument/2006/relationships/font" Target="fonts/Righteous-regular.fntdata"/><Relationship Id="rId45" Type="http://schemas.openxmlformats.org/officeDocument/2006/relationships/font" Target="fonts/Nuni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Comfortaa-bold.fntdata"/><Relationship Id="rId47" Type="http://schemas.openxmlformats.org/officeDocument/2006/relationships/font" Target="fonts/Comfortaa-regular.fntdata"/><Relationship Id="rId49" Type="http://schemas.openxmlformats.org/officeDocument/2006/relationships/font" Target="fonts/Questrial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font" Target="fonts/RobotoSlabLight-bold.fntdata"/><Relationship Id="rId34" Type="http://schemas.openxmlformats.org/officeDocument/2006/relationships/font" Target="fonts/RobotoSlabLight-regular.fntdata"/><Relationship Id="rId37" Type="http://schemas.openxmlformats.org/officeDocument/2006/relationships/font" Target="fonts/Catamaran-bold.fntdata"/><Relationship Id="rId36" Type="http://schemas.openxmlformats.org/officeDocument/2006/relationships/font" Target="fonts/Catamaran-regular.fntdata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OpenSans-bold.fntdata"/><Relationship Id="rId50" Type="http://schemas.openxmlformats.org/officeDocument/2006/relationships/font" Target="fonts/OpenSans-regular.fntdata"/><Relationship Id="rId53" Type="http://schemas.openxmlformats.org/officeDocument/2006/relationships/font" Target="fonts/OpenSans-boldItalic.fntdata"/><Relationship Id="rId52" Type="http://schemas.openxmlformats.org/officeDocument/2006/relationships/font" Target="fonts/OpenSans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cb044da2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cb044da2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de935a6402_0_2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de935a6402_0_2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aa346aee37_0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aa346aee37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3b264ed0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3b264ed0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c549e8603_0_5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c549e8603_0_5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df582e2f56_0_18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df582e2f56_0_1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24123d2246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24123d224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4123d2246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4123d2246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4123d22461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4123d22461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4123d22461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4123d22461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24123d22461_0_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24123d22461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df582e2f56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df582e2f56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4123d22461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4123d22461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24123d22461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24123d22461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gdf582e2f56_0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2" name="Google Shape;1532;gdf582e2f56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g24123d22461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24123d22461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gdf582e2f56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4" name="Google Shape;1724;gdf582e2f56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24123d22461_0_1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g24123d22461_0_1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g24123d22461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6" name="Google Shape;1866;g24123d22461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24123d22461_0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24123d22461_0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24123d22461_0_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1" name="Google Shape;2001;g24123d22461_0_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g24123d22461_0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8" name="Google Shape;2068;g24123d22461_0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4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g24123d22461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6" name="Google Shape;2136;g24123d22461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24123d22461_0_9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3" name="Google Shape;2203;g24123d22461_0_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9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g24123d22461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1" name="Google Shape;2271;g24123d22461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6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24123d22461_0_1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24123d22461_0_1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g24123d22461_0_1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6" name="Google Shape;2406;g24123d22461_0_1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1" name="Shape 2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Google Shape;2472;g24123d22461_0_1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3" name="Google Shape;2473;g24123d22461_0_1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9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g24123d22461_0_1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1" name="Google Shape;2541;g24123d22461_0_1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hyperlink" Target="https://slidesgo.com/" TargetMode="External"/><Relationship Id="rId4" Type="http://schemas.openxmlformats.org/officeDocument/2006/relationships/hyperlink" Target="https://www.flaticon.com/" TargetMode="External"/><Relationship Id="rId5" Type="http://schemas.openxmlformats.org/officeDocument/2006/relationships/hyperlink" Target="https://www.freepik.com/" TargetMode="Externa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711900" y="1343575"/>
            <a:ext cx="7720200" cy="19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270700" y="3273675"/>
            <a:ext cx="46026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569950" y="2666375"/>
            <a:ext cx="4004100" cy="5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192450" y="3270838"/>
            <a:ext cx="27591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 Light"/>
              <a:buNone/>
              <a:defRPr sz="21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hasCustomPrompt="1" idx="2" type="title"/>
          </p:nvPr>
        </p:nvSpPr>
        <p:spPr>
          <a:xfrm>
            <a:off x="3507450" y="840406"/>
            <a:ext cx="2129100" cy="19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7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" type="body"/>
          </p:nvPr>
        </p:nvSpPr>
        <p:spPr>
          <a:xfrm>
            <a:off x="629875" y="1172575"/>
            <a:ext cx="7879800" cy="3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fortaa"/>
              <a:buAutoNum type="arabicPeriod"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rabi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rabi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264181" y="2965132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" type="subTitle"/>
          </p:nvPr>
        </p:nvSpPr>
        <p:spPr>
          <a:xfrm>
            <a:off x="5342331" y="3220175"/>
            <a:ext cx="1685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2" type="title"/>
          </p:nvPr>
        </p:nvSpPr>
        <p:spPr>
          <a:xfrm>
            <a:off x="2038419" y="2965132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3" type="subTitle"/>
          </p:nvPr>
        </p:nvSpPr>
        <p:spPr>
          <a:xfrm>
            <a:off x="2116569" y="3220175"/>
            <a:ext cx="1685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4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4285275" y="1379425"/>
            <a:ext cx="23103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8" name="Google Shape;28;p7"/>
          <p:cNvSpPr txBox="1"/>
          <p:nvPr>
            <p:ph idx="1" type="subTitle"/>
          </p:nvPr>
        </p:nvSpPr>
        <p:spPr>
          <a:xfrm>
            <a:off x="4177500" y="1977500"/>
            <a:ext cx="4166400" cy="24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1295850" y="1329450"/>
            <a:ext cx="6552300" cy="22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9pPr>
          </a:lstStyle>
          <a:p/>
        </p:txBody>
      </p:sp>
      <p:sp>
        <p:nvSpPr>
          <p:cNvPr id="31" name="Google Shape;31;p8"/>
          <p:cNvSpPr/>
          <p:nvPr/>
        </p:nvSpPr>
        <p:spPr>
          <a:xfrm flipH="1">
            <a:off x="2004506" y="5300322"/>
            <a:ext cx="74590" cy="83012"/>
          </a:xfrm>
          <a:custGeom>
            <a:rect b="b" l="l" r="r" t="t"/>
            <a:pathLst>
              <a:path extrusionOk="0" h="3696" w="3321">
                <a:moveTo>
                  <a:pt x="2034" y="771"/>
                </a:moveTo>
                <a:cubicBezTo>
                  <a:pt x="2295" y="771"/>
                  <a:pt x="2506" y="924"/>
                  <a:pt x="2554" y="1305"/>
                </a:cubicBezTo>
                <a:cubicBezTo>
                  <a:pt x="2605" y="1842"/>
                  <a:pt x="1969" y="2713"/>
                  <a:pt x="1399" y="2713"/>
                </a:cubicBezTo>
                <a:cubicBezTo>
                  <a:pt x="1226" y="2713"/>
                  <a:pt x="1059" y="2633"/>
                  <a:pt x="919" y="2439"/>
                </a:cubicBezTo>
                <a:cubicBezTo>
                  <a:pt x="419" y="1724"/>
                  <a:pt x="1382" y="771"/>
                  <a:pt x="2034" y="771"/>
                </a:cubicBezTo>
                <a:close/>
                <a:moveTo>
                  <a:pt x="2205" y="0"/>
                </a:moveTo>
                <a:cubicBezTo>
                  <a:pt x="1226" y="0"/>
                  <a:pt x="0" y="1227"/>
                  <a:pt x="152" y="2439"/>
                </a:cubicBezTo>
                <a:cubicBezTo>
                  <a:pt x="257" y="3341"/>
                  <a:pt x="667" y="3696"/>
                  <a:pt x="1159" y="3696"/>
                </a:cubicBezTo>
                <a:cubicBezTo>
                  <a:pt x="2067" y="3696"/>
                  <a:pt x="3256" y="2484"/>
                  <a:pt x="3321" y="1272"/>
                </a:cubicBezTo>
                <a:cubicBezTo>
                  <a:pt x="3192" y="359"/>
                  <a:pt x="2735" y="0"/>
                  <a:pt x="220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8"/>
          <p:cNvSpPr/>
          <p:nvPr/>
        </p:nvSpPr>
        <p:spPr>
          <a:xfrm flipH="1">
            <a:off x="1915340" y="5341872"/>
            <a:ext cx="74612" cy="83214"/>
          </a:xfrm>
          <a:custGeom>
            <a:rect b="b" l="l" r="r" t="t"/>
            <a:pathLst>
              <a:path extrusionOk="0" h="3705" w="3322">
                <a:moveTo>
                  <a:pt x="2024" y="783"/>
                </a:moveTo>
                <a:cubicBezTo>
                  <a:pt x="2290" y="783"/>
                  <a:pt x="2506" y="937"/>
                  <a:pt x="2554" y="1323"/>
                </a:cubicBezTo>
                <a:cubicBezTo>
                  <a:pt x="2605" y="1833"/>
                  <a:pt x="1955" y="2712"/>
                  <a:pt x="1393" y="2712"/>
                </a:cubicBezTo>
                <a:cubicBezTo>
                  <a:pt x="1219" y="2712"/>
                  <a:pt x="1053" y="2628"/>
                  <a:pt x="920" y="2424"/>
                </a:cubicBezTo>
                <a:cubicBezTo>
                  <a:pt x="422" y="1713"/>
                  <a:pt x="1373" y="783"/>
                  <a:pt x="2024" y="783"/>
                </a:cubicBezTo>
                <a:close/>
                <a:moveTo>
                  <a:pt x="2208" y="1"/>
                </a:moveTo>
                <a:cubicBezTo>
                  <a:pt x="1228" y="1"/>
                  <a:pt x="1" y="1222"/>
                  <a:pt x="152" y="2457"/>
                </a:cubicBezTo>
                <a:cubicBezTo>
                  <a:pt x="257" y="3352"/>
                  <a:pt x="661" y="3704"/>
                  <a:pt x="1148" y="3704"/>
                </a:cubicBezTo>
                <a:cubicBezTo>
                  <a:pt x="2058" y="3704"/>
                  <a:pt x="3256" y="2473"/>
                  <a:pt x="3321" y="1256"/>
                </a:cubicBezTo>
                <a:cubicBezTo>
                  <a:pt x="3193" y="356"/>
                  <a:pt x="2736" y="1"/>
                  <a:pt x="220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713825" y="1820950"/>
            <a:ext cx="4054800" cy="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5" name="Google Shape;35;p9"/>
          <p:cNvSpPr txBox="1"/>
          <p:nvPr>
            <p:ph idx="1" type="subTitle"/>
          </p:nvPr>
        </p:nvSpPr>
        <p:spPr>
          <a:xfrm>
            <a:off x="713825" y="2359550"/>
            <a:ext cx="35514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dk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2077200" y="3658425"/>
            <a:ext cx="49896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3000">
                <a:solidFill>
                  <a:schemeClr val="l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hasCustomPrompt="1" type="title"/>
          </p:nvPr>
        </p:nvSpPr>
        <p:spPr>
          <a:xfrm>
            <a:off x="1231800" y="1682375"/>
            <a:ext cx="6680400" cy="13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85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1542750" y="3059225"/>
            <a:ext cx="6058500" cy="5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/>
          <p:nvPr/>
        </p:nvSpPr>
        <p:spPr>
          <a:xfrm flipH="1" rot="1356523">
            <a:off x="7359480" y="-103797"/>
            <a:ext cx="11640" cy="34572"/>
          </a:xfrm>
          <a:custGeom>
            <a:rect b="b" l="l" r="r" t="t"/>
            <a:pathLst>
              <a:path extrusionOk="0" h="1093" w="368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2"/>
          <p:cNvSpPr/>
          <p:nvPr/>
        </p:nvSpPr>
        <p:spPr>
          <a:xfrm>
            <a:off x="6745307" y="5203897"/>
            <a:ext cx="489268" cy="53825"/>
          </a:xfrm>
          <a:custGeom>
            <a:rect b="b" l="l" r="r" t="t"/>
            <a:pathLst>
              <a:path extrusionOk="0" h="2069" w="16446">
                <a:moveTo>
                  <a:pt x="0" y="0"/>
                </a:moveTo>
                <a:lnTo>
                  <a:pt x="0" y="2069"/>
                </a:lnTo>
                <a:lnTo>
                  <a:pt x="16445" y="2069"/>
                </a:lnTo>
                <a:lnTo>
                  <a:pt x="164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">
  <p:cSld name="CUSTOM_19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2294300" y="2904152"/>
            <a:ext cx="12507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/>
          <p:nvPr/>
        </p:nvSpPr>
        <p:spPr>
          <a:xfrm flipH="1" rot="1356523">
            <a:off x="7359480" y="-103797"/>
            <a:ext cx="11640" cy="34572"/>
          </a:xfrm>
          <a:custGeom>
            <a:rect b="b" l="l" r="r" t="t"/>
            <a:pathLst>
              <a:path extrusionOk="0" h="1093" w="368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3"/>
          <p:cNvSpPr txBox="1"/>
          <p:nvPr>
            <p:ph idx="2" type="title"/>
          </p:nvPr>
        </p:nvSpPr>
        <p:spPr>
          <a:xfrm>
            <a:off x="1338200" y="19947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48" name="Google Shape;48;p13"/>
          <p:cNvSpPr txBox="1"/>
          <p:nvPr>
            <p:ph idx="1" type="subTitle"/>
          </p:nvPr>
        </p:nvSpPr>
        <p:spPr>
          <a:xfrm>
            <a:off x="1682300" y="22582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49" name="Google Shape;49;p13"/>
          <p:cNvSpPr txBox="1"/>
          <p:nvPr>
            <p:ph idx="3" type="title"/>
          </p:nvPr>
        </p:nvSpPr>
        <p:spPr>
          <a:xfrm>
            <a:off x="4642923" y="37102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idx="4" type="subTitle"/>
          </p:nvPr>
        </p:nvSpPr>
        <p:spPr>
          <a:xfrm>
            <a:off x="4987023" y="397717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51" name="Google Shape;51;p13"/>
          <p:cNvSpPr txBox="1"/>
          <p:nvPr>
            <p:ph idx="5" type="title"/>
          </p:nvPr>
        </p:nvSpPr>
        <p:spPr>
          <a:xfrm>
            <a:off x="4642923" y="19947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6" type="subTitle"/>
          </p:nvPr>
        </p:nvSpPr>
        <p:spPr>
          <a:xfrm>
            <a:off x="4987023" y="225822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7" type="title"/>
          </p:nvPr>
        </p:nvSpPr>
        <p:spPr>
          <a:xfrm>
            <a:off x="1338200" y="3710250"/>
            <a:ext cx="3162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i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Font typeface="Catamaran"/>
              <a:buNone/>
              <a:defRPr b="1" sz="1800">
                <a:latin typeface="Catamaran"/>
                <a:ea typeface="Catamaran"/>
                <a:cs typeface="Catamaran"/>
                <a:sym typeface="Catamaran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8" type="subTitle"/>
          </p:nvPr>
        </p:nvSpPr>
        <p:spPr>
          <a:xfrm>
            <a:off x="1682300" y="3977175"/>
            <a:ext cx="24747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hasCustomPrompt="1" idx="9" type="title"/>
          </p:nvPr>
        </p:nvSpPr>
        <p:spPr>
          <a:xfrm>
            <a:off x="5599023" y="2904152"/>
            <a:ext cx="12507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hasCustomPrompt="1" idx="13" type="title"/>
          </p:nvPr>
        </p:nvSpPr>
        <p:spPr>
          <a:xfrm>
            <a:off x="2294300" y="1174650"/>
            <a:ext cx="12507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hasCustomPrompt="1" idx="14" type="title"/>
          </p:nvPr>
        </p:nvSpPr>
        <p:spPr>
          <a:xfrm>
            <a:off x="5599023" y="1174650"/>
            <a:ext cx="12507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/>
          <p:nvPr>
            <p:ph idx="15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5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735775" y="2793025"/>
            <a:ext cx="2587500" cy="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5047775" y="3396250"/>
            <a:ext cx="22755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hasCustomPrompt="1" idx="2" type="title"/>
          </p:nvPr>
        </p:nvSpPr>
        <p:spPr>
          <a:xfrm>
            <a:off x="4808075" y="1036050"/>
            <a:ext cx="2515200" cy="16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700">
                <a:solidFill>
                  <a:schemeClr val="accent4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5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1611575" y="2793025"/>
            <a:ext cx="2587500" cy="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1611575" y="3396250"/>
            <a:ext cx="22755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unito"/>
              <a:buNone/>
              <a:defRPr sz="2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hasCustomPrompt="1" idx="2" type="title"/>
          </p:nvPr>
        </p:nvSpPr>
        <p:spPr>
          <a:xfrm>
            <a:off x="1611575" y="1036050"/>
            <a:ext cx="2515200" cy="16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700">
                <a:solidFill>
                  <a:schemeClr val="dk2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54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ctrTitle"/>
          </p:nvPr>
        </p:nvSpPr>
        <p:spPr>
          <a:xfrm>
            <a:off x="4528822" y="953200"/>
            <a:ext cx="2144400" cy="6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9" name="Google Shape;69;p16"/>
          <p:cNvSpPr txBox="1"/>
          <p:nvPr>
            <p:ph idx="1" type="subTitle"/>
          </p:nvPr>
        </p:nvSpPr>
        <p:spPr>
          <a:xfrm>
            <a:off x="4528825" y="1549000"/>
            <a:ext cx="22629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hasCustomPrompt="1" idx="2" type="title"/>
          </p:nvPr>
        </p:nvSpPr>
        <p:spPr>
          <a:xfrm>
            <a:off x="1895075" y="547725"/>
            <a:ext cx="2777700" cy="17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700"/>
              <a:buNone/>
              <a:defRPr sz="127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54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ctrTitle"/>
          </p:nvPr>
        </p:nvSpPr>
        <p:spPr>
          <a:xfrm>
            <a:off x="4528822" y="3010600"/>
            <a:ext cx="2144400" cy="6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1" type="subTitle"/>
          </p:nvPr>
        </p:nvSpPr>
        <p:spPr>
          <a:xfrm>
            <a:off x="4528825" y="3606400"/>
            <a:ext cx="22629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hasCustomPrompt="1" idx="2" type="title"/>
          </p:nvPr>
        </p:nvSpPr>
        <p:spPr>
          <a:xfrm>
            <a:off x="1895075" y="2605125"/>
            <a:ext cx="2777700" cy="17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700"/>
              <a:buNone/>
              <a:defRPr sz="127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 1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idx="1" type="subTitle"/>
          </p:nvPr>
        </p:nvSpPr>
        <p:spPr>
          <a:xfrm>
            <a:off x="1915200" y="2315626"/>
            <a:ext cx="5313600" cy="9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9" name="Google Shape;79;p19"/>
          <p:cNvSpPr txBox="1"/>
          <p:nvPr>
            <p:ph idx="2" type="subTitle"/>
          </p:nvPr>
        </p:nvSpPr>
        <p:spPr>
          <a:xfrm>
            <a:off x="2596800" y="3282213"/>
            <a:ext cx="39504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18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6066452" y="2778170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20"/>
          <p:cNvSpPr txBox="1"/>
          <p:nvPr>
            <p:ph idx="2" type="title"/>
          </p:nvPr>
        </p:nvSpPr>
        <p:spPr>
          <a:xfrm>
            <a:off x="3557250" y="2778170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20"/>
          <p:cNvSpPr txBox="1"/>
          <p:nvPr>
            <p:ph idx="3" type="title"/>
          </p:nvPr>
        </p:nvSpPr>
        <p:spPr>
          <a:xfrm>
            <a:off x="1048048" y="2778170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" name="Google Shape;84;p20"/>
          <p:cNvSpPr txBox="1"/>
          <p:nvPr>
            <p:ph idx="1" type="subTitle"/>
          </p:nvPr>
        </p:nvSpPr>
        <p:spPr>
          <a:xfrm>
            <a:off x="1198948" y="3136850"/>
            <a:ext cx="17277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85" name="Google Shape;85;p20"/>
          <p:cNvSpPr txBox="1"/>
          <p:nvPr>
            <p:ph idx="4" type="subTitle"/>
          </p:nvPr>
        </p:nvSpPr>
        <p:spPr>
          <a:xfrm>
            <a:off x="3708150" y="3136850"/>
            <a:ext cx="17277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86" name="Google Shape;86;p20"/>
          <p:cNvSpPr txBox="1"/>
          <p:nvPr>
            <p:ph idx="5" type="subTitle"/>
          </p:nvPr>
        </p:nvSpPr>
        <p:spPr>
          <a:xfrm>
            <a:off x="6217352" y="3136850"/>
            <a:ext cx="17277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None/>
              <a:defRPr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6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003700" y="1575750"/>
            <a:ext cx="23928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  <p:sp>
        <p:nvSpPr>
          <p:cNvPr id="90" name="Google Shape;90;p21"/>
          <p:cNvSpPr txBox="1"/>
          <p:nvPr>
            <p:ph idx="2" type="subTitle"/>
          </p:nvPr>
        </p:nvSpPr>
        <p:spPr>
          <a:xfrm>
            <a:off x="2003700" y="1929100"/>
            <a:ext cx="22368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3" type="subTitle"/>
          </p:nvPr>
        </p:nvSpPr>
        <p:spPr>
          <a:xfrm>
            <a:off x="5861272" y="1575750"/>
            <a:ext cx="23928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4" type="subTitle"/>
          </p:nvPr>
        </p:nvSpPr>
        <p:spPr>
          <a:xfrm>
            <a:off x="5861322" y="1929100"/>
            <a:ext cx="22368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93" name="Google Shape;93;p21"/>
          <p:cNvSpPr txBox="1"/>
          <p:nvPr>
            <p:ph idx="5" type="subTitle"/>
          </p:nvPr>
        </p:nvSpPr>
        <p:spPr>
          <a:xfrm>
            <a:off x="2003700" y="3106825"/>
            <a:ext cx="23928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  <p:sp>
        <p:nvSpPr>
          <p:cNvPr id="94" name="Google Shape;94;p21"/>
          <p:cNvSpPr txBox="1"/>
          <p:nvPr>
            <p:ph idx="6" type="subTitle"/>
          </p:nvPr>
        </p:nvSpPr>
        <p:spPr>
          <a:xfrm>
            <a:off x="2003700" y="3460725"/>
            <a:ext cx="223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95" name="Google Shape;95;p21"/>
          <p:cNvSpPr txBox="1"/>
          <p:nvPr>
            <p:ph idx="7" type="subTitle"/>
          </p:nvPr>
        </p:nvSpPr>
        <p:spPr>
          <a:xfrm>
            <a:off x="5861272" y="3106827"/>
            <a:ext cx="23928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  <p:sp>
        <p:nvSpPr>
          <p:cNvPr id="96" name="Google Shape;96;p21"/>
          <p:cNvSpPr txBox="1"/>
          <p:nvPr>
            <p:ph idx="8" type="subTitle"/>
          </p:nvPr>
        </p:nvSpPr>
        <p:spPr>
          <a:xfrm>
            <a:off x="5861300" y="3460725"/>
            <a:ext cx="223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97" name="Google Shape;97;p21"/>
          <p:cNvSpPr txBox="1"/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/>
          <p:nvPr>
            <p:ph type="title"/>
          </p:nvPr>
        </p:nvSpPr>
        <p:spPr>
          <a:xfrm>
            <a:off x="6066448" y="1762724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22"/>
          <p:cNvSpPr txBox="1"/>
          <p:nvPr>
            <p:ph idx="2" type="title"/>
          </p:nvPr>
        </p:nvSpPr>
        <p:spPr>
          <a:xfrm>
            <a:off x="3557250" y="1762724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1" name="Google Shape;101;p22"/>
          <p:cNvSpPr txBox="1"/>
          <p:nvPr>
            <p:ph idx="3" type="title"/>
          </p:nvPr>
        </p:nvSpPr>
        <p:spPr>
          <a:xfrm>
            <a:off x="1048052" y="1762724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2" name="Google Shape;102;p22"/>
          <p:cNvSpPr txBox="1"/>
          <p:nvPr>
            <p:ph idx="4" type="title"/>
          </p:nvPr>
        </p:nvSpPr>
        <p:spPr>
          <a:xfrm>
            <a:off x="6066448" y="3448070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3" name="Google Shape;103;p22"/>
          <p:cNvSpPr txBox="1"/>
          <p:nvPr>
            <p:ph idx="5" type="title"/>
          </p:nvPr>
        </p:nvSpPr>
        <p:spPr>
          <a:xfrm>
            <a:off x="3557250" y="3448070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" name="Google Shape;104;p22"/>
          <p:cNvSpPr txBox="1"/>
          <p:nvPr>
            <p:ph idx="6" type="title"/>
          </p:nvPr>
        </p:nvSpPr>
        <p:spPr>
          <a:xfrm>
            <a:off x="1048052" y="3448070"/>
            <a:ext cx="20295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5" name="Google Shape;105;p22"/>
          <p:cNvSpPr txBox="1"/>
          <p:nvPr>
            <p:ph idx="1" type="subTitle"/>
          </p:nvPr>
        </p:nvSpPr>
        <p:spPr>
          <a:xfrm>
            <a:off x="1119302" y="21099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6" name="Google Shape;106;p22"/>
          <p:cNvSpPr txBox="1"/>
          <p:nvPr>
            <p:ph idx="7" type="subTitle"/>
          </p:nvPr>
        </p:nvSpPr>
        <p:spPr>
          <a:xfrm>
            <a:off x="1119302" y="37983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 sz="1400">
                <a:solidFill>
                  <a:srgbClr val="2A2A2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7" name="Google Shape;107;p22"/>
          <p:cNvSpPr txBox="1"/>
          <p:nvPr>
            <p:ph idx="8" type="subTitle"/>
          </p:nvPr>
        </p:nvSpPr>
        <p:spPr>
          <a:xfrm>
            <a:off x="3628500" y="21099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8" name="Google Shape;108;p22"/>
          <p:cNvSpPr txBox="1"/>
          <p:nvPr>
            <p:ph idx="9" type="subTitle"/>
          </p:nvPr>
        </p:nvSpPr>
        <p:spPr>
          <a:xfrm>
            <a:off x="3628500" y="37983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 sz="1400">
                <a:solidFill>
                  <a:srgbClr val="2A2A2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3" type="subTitle"/>
          </p:nvPr>
        </p:nvSpPr>
        <p:spPr>
          <a:xfrm>
            <a:off x="6137698" y="21099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4" type="subTitle"/>
          </p:nvPr>
        </p:nvSpPr>
        <p:spPr>
          <a:xfrm>
            <a:off x="6137698" y="3798375"/>
            <a:ext cx="1887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 sz="1400">
                <a:solidFill>
                  <a:srgbClr val="2A2A2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None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5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1040750" y="1824550"/>
            <a:ext cx="32049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 i="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4" name="Google Shape;114;p23"/>
          <p:cNvSpPr txBox="1"/>
          <p:nvPr>
            <p:ph idx="1" type="subTitle"/>
          </p:nvPr>
        </p:nvSpPr>
        <p:spPr>
          <a:xfrm>
            <a:off x="1040750" y="2336150"/>
            <a:ext cx="3204900" cy="9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type="title"/>
          </p:nvPr>
        </p:nvSpPr>
        <p:spPr>
          <a:xfrm>
            <a:off x="601425" y="343900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2" type="title"/>
          </p:nvPr>
        </p:nvSpPr>
        <p:spPr>
          <a:xfrm>
            <a:off x="1769188" y="3114525"/>
            <a:ext cx="21660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i="0"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8" name="Google Shape;118;p24"/>
          <p:cNvSpPr txBox="1"/>
          <p:nvPr>
            <p:ph idx="1" type="subTitle"/>
          </p:nvPr>
        </p:nvSpPr>
        <p:spPr>
          <a:xfrm>
            <a:off x="1532788" y="3480175"/>
            <a:ext cx="2402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601425" y="343900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1" name="Google Shape;121;p25"/>
          <p:cNvSpPr txBox="1"/>
          <p:nvPr>
            <p:ph idx="2" type="title"/>
          </p:nvPr>
        </p:nvSpPr>
        <p:spPr>
          <a:xfrm>
            <a:off x="5190388" y="3114525"/>
            <a:ext cx="21660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 i="0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" name="Google Shape;122;p25"/>
          <p:cNvSpPr txBox="1"/>
          <p:nvPr>
            <p:ph idx="1" type="subTitle"/>
          </p:nvPr>
        </p:nvSpPr>
        <p:spPr>
          <a:xfrm>
            <a:off x="5190388" y="3482150"/>
            <a:ext cx="2402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>
            <p:ph idx="1" type="body"/>
          </p:nvPr>
        </p:nvSpPr>
        <p:spPr>
          <a:xfrm>
            <a:off x="629875" y="1052925"/>
            <a:ext cx="4615800" cy="3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fortaa"/>
              <a:buChar char="●"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●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●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○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Char char="■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sp>
        <p:nvSpPr>
          <p:cNvPr id="125" name="Google Shape;125;p26"/>
          <p:cNvSpPr txBox="1"/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">
  <p:cSld name="CUSTOM_5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hasCustomPrompt="1" type="title"/>
          </p:nvPr>
        </p:nvSpPr>
        <p:spPr>
          <a:xfrm>
            <a:off x="2411100" y="729850"/>
            <a:ext cx="43218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28" name="Google Shape;128;p27"/>
          <p:cNvSpPr txBox="1"/>
          <p:nvPr>
            <p:ph idx="1" type="subTitle"/>
          </p:nvPr>
        </p:nvSpPr>
        <p:spPr>
          <a:xfrm>
            <a:off x="2882250" y="1413908"/>
            <a:ext cx="33795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29" name="Google Shape;129;p27"/>
          <p:cNvSpPr txBox="1"/>
          <p:nvPr>
            <p:ph hasCustomPrompt="1" idx="2" type="title"/>
          </p:nvPr>
        </p:nvSpPr>
        <p:spPr>
          <a:xfrm>
            <a:off x="2411100" y="2030674"/>
            <a:ext cx="43218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30" name="Google Shape;130;p27"/>
          <p:cNvSpPr txBox="1"/>
          <p:nvPr>
            <p:ph idx="3" type="subTitle"/>
          </p:nvPr>
        </p:nvSpPr>
        <p:spPr>
          <a:xfrm>
            <a:off x="2882250" y="2715320"/>
            <a:ext cx="33795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31" name="Google Shape;131;p27"/>
          <p:cNvSpPr txBox="1"/>
          <p:nvPr>
            <p:ph hasCustomPrompt="1" idx="4" type="title"/>
          </p:nvPr>
        </p:nvSpPr>
        <p:spPr>
          <a:xfrm>
            <a:off x="2411100" y="3332100"/>
            <a:ext cx="43218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32" name="Google Shape;132;p27"/>
          <p:cNvSpPr txBox="1"/>
          <p:nvPr>
            <p:ph idx="5" type="subTitle"/>
          </p:nvPr>
        </p:nvSpPr>
        <p:spPr>
          <a:xfrm>
            <a:off x="2882250" y="4016738"/>
            <a:ext cx="33795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OBJECT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>
            <p:ph idx="1" type="subTitle"/>
          </p:nvPr>
        </p:nvSpPr>
        <p:spPr>
          <a:xfrm>
            <a:off x="2919450" y="2258863"/>
            <a:ext cx="3305100" cy="9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35" name="Google Shape;135;p28"/>
          <p:cNvSpPr txBox="1"/>
          <p:nvPr>
            <p:ph idx="2" type="subTitle"/>
          </p:nvPr>
        </p:nvSpPr>
        <p:spPr>
          <a:xfrm>
            <a:off x="2919450" y="4000847"/>
            <a:ext cx="33051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36" name="Google Shape;136;p28"/>
          <p:cNvSpPr txBox="1"/>
          <p:nvPr/>
        </p:nvSpPr>
        <p:spPr>
          <a:xfrm>
            <a:off x="2799150" y="3244975"/>
            <a:ext cx="35457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CREDITS:</a:t>
            </a:r>
            <a:r>
              <a:rPr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,</a:t>
            </a:r>
            <a:r>
              <a:rPr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, </a:t>
            </a:r>
            <a:r>
              <a:rPr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Questrial"/>
                <a:ea typeface="Questrial"/>
                <a:cs typeface="Questrial"/>
                <a:sym typeface="Quest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 b="1" sz="12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7" name="Google Shape;137;p28"/>
          <p:cNvSpPr txBox="1"/>
          <p:nvPr>
            <p:ph type="title"/>
          </p:nvPr>
        </p:nvSpPr>
        <p:spPr>
          <a:xfrm>
            <a:off x="1915350" y="887575"/>
            <a:ext cx="5313300" cy="9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i="0"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2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29"/>
          <p:cNvGrpSpPr/>
          <p:nvPr/>
        </p:nvGrpSpPr>
        <p:grpSpPr>
          <a:xfrm>
            <a:off x="336325" y="3884110"/>
            <a:ext cx="941714" cy="986758"/>
            <a:chOff x="336325" y="3884110"/>
            <a:chExt cx="941714" cy="986758"/>
          </a:xfrm>
        </p:grpSpPr>
        <p:sp>
          <p:nvSpPr>
            <p:cNvPr id="140" name="Google Shape;140;p29"/>
            <p:cNvSpPr/>
            <p:nvPr/>
          </p:nvSpPr>
          <p:spPr>
            <a:xfrm rot="-72400">
              <a:off x="360995" y="3893759"/>
              <a:ext cx="906959" cy="967270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9"/>
            <p:cNvSpPr/>
            <p:nvPr/>
          </p:nvSpPr>
          <p:spPr>
            <a:xfrm rot="-72400">
              <a:off x="346410" y="3894155"/>
              <a:ext cx="906959" cy="967270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9"/>
            <p:cNvSpPr/>
            <p:nvPr/>
          </p:nvSpPr>
          <p:spPr>
            <a:xfrm rot="-72400">
              <a:off x="369373" y="4156531"/>
              <a:ext cx="868964" cy="586190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9"/>
            <p:cNvSpPr/>
            <p:nvPr/>
          </p:nvSpPr>
          <p:spPr>
            <a:xfrm rot="-72400">
              <a:off x="350852" y="4137775"/>
              <a:ext cx="906959" cy="623160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9"/>
            <p:cNvSpPr/>
            <p:nvPr/>
          </p:nvSpPr>
          <p:spPr>
            <a:xfrm rot="-72400">
              <a:off x="348756" y="4096595"/>
              <a:ext cx="190877" cy="228648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9"/>
            <p:cNvSpPr/>
            <p:nvPr/>
          </p:nvSpPr>
          <p:spPr>
            <a:xfrm rot="-72400">
              <a:off x="633649" y="3912087"/>
              <a:ext cx="104375" cy="285269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9"/>
            <p:cNvSpPr/>
            <p:nvPr/>
          </p:nvSpPr>
          <p:spPr>
            <a:xfrm rot="-72400">
              <a:off x="927516" y="3884791"/>
              <a:ext cx="67841" cy="293095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9"/>
            <p:cNvSpPr/>
            <p:nvPr/>
          </p:nvSpPr>
          <p:spPr>
            <a:xfrm rot="-72400">
              <a:off x="568340" y="4720760"/>
              <a:ext cx="88196" cy="130969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9"/>
            <p:cNvSpPr/>
            <p:nvPr/>
          </p:nvSpPr>
          <p:spPr>
            <a:xfrm rot="-72400">
              <a:off x="827275" y="4714686"/>
              <a:ext cx="53823" cy="14072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9"/>
            <p:cNvSpPr/>
            <p:nvPr/>
          </p:nvSpPr>
          <p:spPr>
            <a:xfrm rot="-72400">
              <a:off x="1049815" y="4600589"/>
              <a:ext cx="112026" cy="10530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9"/>
            <p:cNvSpPr/>
            <p:nvPr/>
          </p:nvSpPr>
          <p:spPr>
            <a:xfrm rot="-72400">
              <a:off x="556350" y="4211558"/>
              <a:ext cx="490043" cy="47265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9"/>
            <p:cNvSpPr/>
            <p:nvPr/>
          </p:nvSpPr>
          <p:spPr>
            <a:xfrm rot="-72400">
              <a:off x="525659" y="4200140"/>
              <a:ext cx="523131" cy="497418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9"/>
            <p:cNvSpPr/>
            <p:nvPr/>
          </p:nvSpPr>
          <p:spPr>
            <a:xfrm rot="-72400">
              <a:off x="639165" y="4326908"/>
              <a:ext cx="296245" cy="249643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 rot="-72400">
              <a:off x="766273" y="4313155"/>
              <a:ext cx="155920" cy="130939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" name="Google Shape;154;p29"/>
          <p:cNvGrpSpPr/>
          <p:nvPr/>
        </p:nvGrpSpPr>
        <p:grpSpPr>
          <a:xfrm>
            <a:off x="7829860" y="4037385"/>
            <a:ext cx="1069175" cy="1051175"/>
            <a:chOff x="7829860" y="4037385"/>
            <a:chExt cx="1069175" cy="1051175"/>
          </a:xfrm>
        </p:grpSpPr>
        <p:sp>
          <p:nvSpPr>
            <p:cNvPr id="155" name="Google Shape;155;p29"/>
            <p:cNvSpPr/>
            <p:nvPr/>
          </p:nvSpPr>
          <p:spPr>
            <a:xfrm rot="-1159838">
              <a:off x="7941230" y="4154447"/>
              <a:ext cx="846434" cy="817051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9"/>
            <p:cNvSpPr/>
            <p:nvPr/>
          </p:nvSpPr>
          <p:spPr>
            <a:xfrm rot="-1159838">
              <a:off x="7994178" y="4201254"/>
              <a:ext cx="744935" cy="721135"/>
            </a:xfrm>
            <a:custGeom>
              <a:rect b="b" l="l" r="r" t="t"/>
              <a:pathLst>
                <a:path extrusionOk="0" h="34359" w="35493">
                  <a:moveTo>
                    <a:pt x="18380" y="1"/>
                  </a:moveTo>
                  <a:cubicBezTo>
                    <a:pt x="13877" y="34"/>
                    <a:pt x="9607" y="1902"/>
                    <a:pt x="6505" y="5138"/>
                  </a:cubicBezTo>
                  <a:cubicBezTo>
                    <a:pt x="0" y="11976"/>
                    <a:pt x="100" y="22750"/>
                    <a:pt x="6738" y="29422"/>
                  </a:cubicBezTo>
                  <a:cubicBezTo>
                    <a:pt x="9841" y="32591"/>
                    <a:pt x="14110" y="34359"/>
                    <a:pt x="18547" y="34359"/>
                  </a:cubicBezTo>
                  <a:lnTo>
                    <a:pt x="18714" y="34359"/>
                  </a:lnTo>
                  <a:cubicBezTo>
                    <a:pt x="27987" y="34258"/>
                    <a:pt x="35492" y="26486"/>
                    <a:pt x="35392" y="17013"/>
                  </a:cubicBezTo>
                  <a:cubicBezTo>
                    <a:pt x="35259" y="7539"/>
                    <a:pt x="27753" y="1"/>
                    <a:pt x="18547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 rot="-1159838">
              <a:off x="7941230" y="4154447"/>
              <a:ext cx="846434" cy="817051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 rot="-1159838">
              <a:off x="8038172" y="4206403"/>
              <a:ext cx="686819" cy="69664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3" y="1"/>
                    <a:pt x="16212" y="1"/>
                  </a:cubicBezTo>
                  <a:cubicBezTo>
                    <a:pt x="7239" y="68"/>
                    <a:pt x="0" y="7573"/>
                    <a:pt x="101" y="16746"/>
                  </a:cubicBezTo>
                  <a:cubicBezTo>
                    <a:pt x="167" y="25845"/>
                    <a:pt x="7473" y="33192"/>
                    <a:pt x="16391" y="33192"/>
                  </a:cubicBezTo>
                  <a:cubicBezTo>
                    <a:pt x="16432" y="33192"/>
                    <a:pt x="16472" y="33192"/>
                    <a:pt x="16512" y="33191"/>
                  </a:cubicBezTo>
                  <a:cubicBezTo>
                    <a:pt x="25519" y="33125"/>
                    <a:pt x="32724" y="25619"/>
                    <a:pt x="32657" y="16446"/>
                  </a:cubicBezTo>
                  <a:cubicBezTo>
                    <a:pt x="32558" y="7314"/>
                    <a:pt x="25252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 rot="-1159838">
              <a:off x="8246509" y="4624140"/>
              <a:ext cx="357136" cy="115582"/>
            </a:xfrm>
            <a:custGeom>
              <a:rect b="b" l="l" r="r" t="t"/>
              <a:pathLst>
                <a:path extrusionOk="0" h="5507" w="17016">
                  <a:moveTo>
                    <a:pt x="424" y="1"/>
                  </a:moveTo>
                  <a:cubicBezTo>
                    <a:pt x="218" y="1"/>
                    <a:pt x="1" y="219"/>
                    <a:pt x="136" y="468"/>
                  </a:cubicBezTo>
                  <a:cubicBezTo>
                    <a:pt x="870" y="2036"/>
                    <a:pt x="2071" y="3336"/>
                    <a:pt x="3572" y="4204"/>
                  </a:cubicBezTo>
                  <a:cubicBezTo>
                    <a:pt x="5020" y="5072"/>
                    <a:pt x="6653" y="5507"/>
                    <a:pt x="8353" y="5507"/>
                  </a:cubicBezTo>
                  <a:cubicBezTo>
                    <a:pt x="8416" y="5507"/>
                    <a:pt x="8479" y="5506"/>
                    <a:pt x="8542" y="5505"/>
                  </a:cubicBezTo>
                  <a:cubicBezTo>
                    <a:pt x="9410" y="5505"/>
                    <a:pt x="10244" y="5405"/>
                    <a:pt x="11111" y="5204"/>
                  </a:cubicBezTo>
                  <a:cubicBezTo>
                    <a:pt x="11945" y="4971"/>
                    <a:pt x="12745" y="4637"/>
                    <a:pt x="13513" y="4204"/>
                  </a:cubicBezTo>
                  <a:cubicBezTo>
                    <a:pt x="15014" y="3336"/>
                    <a:pt x="16215" y="2036"/>
                    <a:pt x="16948" y="468"/>
                  </a:cubicBezTo>
                  <a:cubicBezTo>
                    <a:pt x="17015" y="301"/>
                    <a:pt x="16948" y="134"/>
                    <a:pt x="16815" y="67"/>
                  </a:cubicBezTo>
                  <a:cubicBezTo>
                    <a:pt x="16771" y="34"/>
                    <a:pt x="16719" y="19"/>
                    <a:pt x="16667" y="19"/>
                  </a:cubicBezTo>
                  <a:cubicBezTo>
                    <a:pt x="16563" y="19"/>
                    <a:pt x="16459" y="79"/>
                    <a:pt x="16415" y="168"/>
                  </a:cubicBezTo>
                  <a:lnTo>
                    <a:pt x="16415" y="201"/>
                  </a:lnTo>
                  <a:cubicBezTo>
                    <a:pt x="15547" y="1502"/>
                    <a:pt x="14380" y="2569"/>
                    <a:pt x="13012" y="3303"/>
                  </a:cubicBezTo>
                  <a:cubicBezTo>
                    <a:pt x="11645" y="4004"/>
                    <a:pt x="10110" y="4371"/>
                    <a:pt x="8542" y="4371"/>
                  </a:cubicBezTo>
                  <a:cubicBezTo>
                    <a:pt x="8478" y="4372"/>
                    <a:pt x="8414" y="4373"/>
                    <a:pt x="8350" y="4373"/>
                  </a:cubicBezTo>
                  <a:cubicBezTo>
                    <a:pt x="6880" y="4373"/>
                    <a:pt x="5416" y="4008"/>
                    <a:pt x="4106" y="3336"/>
                  </a:cubicBezTo>
                  <a:cubicBezTo>
                    <a:pt x="2738" y="2569"/>
                    <a:pt x="1571" y="1502"/>
                    <a:pt x="737" y="201"/>
                  </a:cubicBezTo>
                  <a:lnTo>
                    <a:pt x="670" y="168"/>
                  </a:lnTo>
                  <a:cubicBezTo>
                    <a:pt x="617" y="50"/>
                    <a:pt x="52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9"/>
            <p:cNvSpPr/>
            <p:nvPr/>
          </p:nvSpPr>
          <p:spPr>
            <a:xfrm rot="-1159838">
              <a:off x="8157288" y="4578807"/>
              <a:ext cx="57424" cy="48651"/>
            </a:xfrm>
            <a:custGeom>
              <a:rect b="b" l="l" r="r" t="t"/>
              <a:pathLst>
                <a:path extrusionOk="0" h="2318" w="2736">
                  <a:moveTo>
                    <a:pt x="1558" y="1"/>
                  </a:moveTo>
                  <a:cubicBezTo>
                    <a:pt x="1269" y="1"/>
                    <a:pt x="975" y="109"/>
                    <a:pt x="735" y="349"/>
                  </a:cubicBezTo>
                  <a:cubicBezTo>
                    <a:pt x="1" y="1083"/>
                    <a:pt x="534" y="2317"/>
                    <a:pt x="1568" y="2317"/>
                  </a:cubicBezTo>
                  <a:cubicBezTo>
                    <a:pt x="2202" y="2317"/>
                    <a:pt x="2736" y="1784"/>
                    <a:pt x="2736" y="1150"/>
                  </a:cubicBezTo>
                  <a:cubicBezTo>
                    <a:pt x="2714" y="455"/>
                    <a:pt x="214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 rot="-1159838">
              <a:off x="8512181" y="4450411"/>
              <a:ext cx="56731" cy="48945"/>
            </a:xfrm>
            <a:custGeom>
              <a:rect b="b" l="l" r="r" t="t"/>
              <a:pathLst>
                <a:path extrusionOk="0" h="2332" w="2703">
                  <a:moveTo>
                    <a:pt x="1531" y="0"/>
                  </a:moveTo>
                  <a:cubicBezTo>
                    <a:pt x="1239" y="0"/>
                    <a:pt x="941" y="112"/>
                    <a:pt x="701" y="363"/>
                  </a:cubicBezTo>
                  <a:cubicBezTo>
                    <a:pt x="0" y="1097"/>
                    <a:pt x="534" y="2332"/>
                    <a:pt x="1568" y="2332"/>
                  </a:cubicBezTo>
                  <a:cubicBezTo>
                    <a:pt x="2202" y="2332"/>
                    <a:pt x="2702" y="1798"/>
                    <a:pt x="2702" y="1164"/>
                  </a:cubicBezTo>
                  <a:cubicBezTo>
                    <a:pt x="2702" y="469"/>
                    <a:pt x="2130" y="0"/>
                    <a:pt x="1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" name="Google Shape;162;p29"/>
          <p:cNvGrpSpPr/>
          <p:nvPr/>
        </p:nvGrpSpPr>
        <p:grpSpPr>
          <a:xfrm>
            <a:off x="172559" y="138735"/>
            <a:ext cx="1163156" cy="734076"/>
            <a:chOff x="172559" y="138735"/>
            <a:chExt cx="1163156" cy="734076"/>
          </a:xfrm>
        </p:grpSpPr>
        <p:sp>
          <p:nvSpPr>
            <p:cNvPr id="163" name="Google Shape;163;p29"/>
            <p:cNvSpPr/>
            <p:nvPr/>
          </p:nvSpPr>
          <p:spPr>
            <a:xfrm rot="-407275">
              <a:off x="197286" y="320538"/>
              <a:ext cx="1112351" cy="484390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 rot="-407275">
              <a:off x="919312" y="382262"/>
              <a:ext cx="4733" cy="1736"/>
            </a:xfrm>
            <a:custGeom>
              <a:rect b="b" l="l" r="r" t="t"/>
              <a:pathLst>
                <a:path extrusionOk="0" h="135" w="368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 rot="-407275">
              <a:off x="877014" y="375764"/>
              <a:ext cx="2585" cy="862"/>
            </a:xfrm>
            <a:custGeom>
              <a:rect b="b" l="l" r="r" t="t"/>
              <a:pathLst>
                <a:path extrusionOk="0" h="67" w="201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 rot="-407275">
              <a:off x="535257" y="400788"/>
              <a:ext cx="3871" cy="437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 rot="-407275">
              <a:off x="897230" y="378438"/>
              <a:ext cx="4308" cy="1299"/>
            </a:xfrm>
            <a:custGeom>
              <a:rect b="b" l="l" r="r" t="t"/>
              <a:pathLst>
                <a:path extrusionOk="0" h="101" w="335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 rot="-407275">
              <a:off x="855099" y="373050"/>
              <a:ext cx="4733" cy="874"/>
            </a:xfrm>
            <a:custGeom>
              <a:rect b="b" l="l" r="r" t="t"/>
              <a:pathLst>
                <a:path extrusionOk="0" h="68" w="368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 rot="-407275">
              <a:off x="942334" y="387406"/>
              <a:ext cx="3009" cy="862"/>
            </a:xfrm>
            <a:custGeom>
              <a:rect b="b" l="l" r="r" t="t"/>
              <a:pathLst>
                <a:path extrusionOk="0" h="67" w="234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9"/>
            <p:cNvSpPr/>
            <p:nvPr/>
          </p:nvSpPr>
          <p:spPr>
            <a:xfrm rot="-407275">
              <a:off x="961925" y="391929"/>
              <a:ext cx="3884" cy="1736"/>
            </a:xfrm>
            <a:custGeom>
              <a:rect b="b" l="l" r="r" t="t"/>
              <a:pathLst>
                <a:path extrusionOk="0" h="135" w="302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9"/>
            <p:cNvSpPr/>
            <p:nvPr/>
          </p:nvSpPr>
          <p:spPr>
            <a:xfrm rot="-407275">
              <a:off x="647940" y="378718"/>
              <a:ext cx="4308" cy="13"/>
            </a:xfrm>
            <a:custGeom>
              <a:rect b="b" l="l" r="r" t="t"/>
              <a:pathLst>
                <a:path extrusionOk="0" h="1" w="335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9"/>
            <p:cNvSpPr/>
            <p:nvPr/>
          </p:nvSpPr>
          <p:spPr>
            <a:xfrm rot="-407275">
              <a:off x="748829" y="369786"/>
              <a:ext cx="3434" cy="13"/>
            </a:xfrm>
            <a:custGeom>
              <a:rect b="b" l="l" r="r" t="t"/>
              <a:pathLst>
                <a:path extrusionOk="0" h="1" w="267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9"/>
            <p:cNvSpPr/>
            <p:nvPr/>
          </p:nvSpPr>
          <p:spPr>
            <a:xfrm rot="-407275">
              <a:off x="627596" y="381993"/>
              <a:ext cx="4308" cy="13"/>
            </a:xfrm>
            <a:custGeom>
              <a:rect b="b" l="l" r="r" t="t"/>
              <a:pathLst>
                <a:path extrusionOk="0" h="1" w="335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9"/>
            <p:cNvSpPr/>
            <p:nvPr/>
          </p:nvSpPr>
          <p:spPr>
            <a:xfrm rot="-407275">
              <a:off x="669202" y="376004"/>
              <a:ext cx="13" cy="13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9"/>
            <p:cNvSpPr/>
            <p:nvPr/>
          </p:nvSpPr>
          <p:spPr>
            <a:xfrm rot="-407275">
              <a:off x="708056" y="371995"/>
              <a:ext cx="4295" cy="13"/>
            </a:xfrm>
            <a:custGeom>
              <a:rect b="b" l="l" r="r" t="t"/>
              <a:pathLst>
                <a:path extrusionOk="0" h="1" w="334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9"/>
            <p:cNvSpPr/>
            <p:nvPr/>
          </p:nvSpPr>
          <p:spPr>
            <a:xfrm rot="-407275">
              <a:off x="729883" y="370343"/>
              <a:ext cx="3009" cy="13"/>
            </a:xfrm>
            <a:custGeom>
              <a:rect b="b" l="l" r="r" t="t"/>
              <a:pathLst>
                <a:path extrusionOk="0" h="1" w="234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9"/>
            <p:cNvSpPr/>
            <p:nvPr/>
          </p:nvSpPr>
          <p:spPr>
            <a:xfrm rot="-407275">
              <a:off x="552039" y="396654"/>
              <a:ext cx="3447" cy="437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 rot="-407275">
              <a:off x="769969" y="369383"/>
              <a:ext cx="4308" cy="437"/>
            </a:xfrm>
            <a:custGeom>
              <a:rect b="b" l="l" r="r" t="t"/>
              <a:pathLst>
                <a:path extrusionOk="0" h="34" w="335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 rot="-407275">
              <a:off x="570528" y="392241"/>
              <a:ext cx="4295" cy="45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9"/>
            <p:cNvSpPr/>
            <p:nvPr/>
          </p:nvSpPr>
          <p:spPr>
            <a:xfrm rot="-407275">
              <a:off x="833296" y="371357"/>
              <a:ext cx="4308" cy="874"/>
            </a:xfrm>
            <a:custGeom>
              <a:rect b="b" l="l" r="r" t="t"/>
              <a:pathLst>
                <a:path extrusionOk="0" h="68" w="335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 rot="-407275">
              <a:off x="687130" y="374082"/>
              <a:ext cx="3871" cy="13"/>
            </a:xfrm>
            <a:custGeom>
              <a:rect b="b" l="l" r="r" t="t"/>
              <a:pathLst>
                <a:path extrusionOk="0" h="1" w="301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 rot="-407275">
              <a:off x="791995" y="369379"/>
              <a:ext cx="3871" cy="437"/>
            </a:xfrm>
            <a:custGeom>
              <a:rect b="b" l="l" r="r" t="t"/>
              <a:pathLst>
                <a:path extrusionOk="0" h="34" w="301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9"/>
            <p:cNvSpPr/>
            <p:nvPr/>
          </p:nvSpPr>
          <p:spPr>
            <a:xfrm rot="-407275">
              <a:off x="590349" y="388186"/>
              <a:ext cx="3871" cy="437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9"/>
            <p:cNvSpPr/>
            <p:nvPr/>
          </p:nvSpPr>
          <p:spPr>
            <a:xfrm rot="-407275">
              <a:off x="609393" y="385128"/>
              <a:ext cx="2585" cy="13"/>
            </a:xfrm>
            <a:custGeom>
              <a:rect b="b" l="l" r="r" t="t"/>
              <a:pathLst>
                <a:path extrusionOk="0" h="1" w="201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9"/>
            <p:cNvSpPr/>
            <p:nvPr/>
          </p:nvSpPr>
          <p:spPr>
            <a:xfrm rot="-407275">
              <a:off x="812377" y="370061"/>
              <a:ext cx="2585" cy="437"/>
            </a:xfrm>
            <a:custGeom>
              <a:rect b="b" l="l" r="r" t="t"/>
              <a:pathLst>
                <a:path extrusionOk="0" h="34" w="201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9"/>
            <p:cNvSpPr/>
            <p:nvPr/>
          </p:nvSpPr>
          <p:spPr>
            <a:xfrm rot="-407275">
              <a:off x="520891" y="402292"/>
              <a:ext cx="14596" cy="2161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9"/>
            <p:cNvSpPr/>
            <p:nvPr/>
          </p:nvSpPr>
          <p:spPr>
            <a:xfrm rot="-407275">
              <a:off x="936184" y="385800"/>
              <a:ext cx="6019" cy="2161"/>
            </a:xfrm>
            <a:custGeom>
              <a:rect b="b" l="l" r="r" t="t"/>
              <a:pathLst>
                <a:path extrusionOk="0" h="168" w="468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9"/>
            <p:cNvSpPr/>
            <p:nvPr/>
          </p:nvSpPr>
          <p:spPr>
            <a:xfrm rot="-407275">
              <a:off x="945683" y="387128"/>
              <a:ext cx="15869" cy="6006"/>
            </a:xfrm>
            <a:custGeom>
              <a:rect b="b" l="l" r="r" t="t"/>
              <a:pathLst>
                <a:path extrusionOk="0" h="467" w="1234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9"/>
            <p:cNvSpPr/>
            <p:nvPr/>
          </p:nvSpPr>
          <p:spPr>
            <a:xfrm rot="-407275">
              <a:off x="837769" y="370936"/>
              <a:ext cx="17168" cy="3434"/>
            </a:xfrm>
            <a:custGeom>
              <a:rect b="b" l="l" r="r" t="t"/>
              <a:pathLst>
                <a:path extrusionOk="0" h="267" w="1335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9"/>
            <p:cNvSpPr/>
            <p:nvPr/>
          </p:nvSpPr>
          <p:spPr>
            <a:xfrm rot="-407275">
              <a:off x="555330" y="394257"/>
              <a:ext cx="15458" cy="1723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9"/>
            <p:cNvSpPr/>
            <p:nvPr/>
          </p:nvSpPr>
          <p:spPr>
            <a:xfrm rot="-407275">
              <a:off x="860048" y="372626"/>
              <a:ext cx="16744" cy="4308"/>
            </a:xfrm>
            <a:custGeom>
              <a:rect b="b" l="l" r="r" t="t"/>
              <a:pathLst>
                <a:path extrusionOk="0" h="335" w="1302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9"/>
            <p:cNvSpPr/>
            <p:nvPr/>
          </p:nvSpPr>
          <p:spPr>
            <a:xfrm rot="-407275">
              <a:off x="879821" y="375429"/>
              <a:ext cx="17168" cy="4308"/>
            </a:xfrm>
            <a:custGeom>
              <a:rect b="b" l="l" r="r" t="t"/>
              <a:pathLst>
                <a:path extrusionOk="0" h="335" w="1335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9"/>
            <p:cNvSpPr/>
            <p:nvPr/>
          </p:nvSpPr>
          <p:spPr>
            <a:xfrm rot="-407275">
              <a:off x="901855" y="378432"/>
              <a:ext cx="17168" cy="5594"/>
            </a:xfrm>
            <a:custGeom>
              <a:rect b="b" l="l" r="r" t="t"/>
              <a:pathLst>
                <a:path extrusionOk="0" h="435" w="1335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9"/>
            <p:cNvSpPr/>
            <p:nvPr/>
          </p:nvSpPr>
          <p:spPr>
            <a:xfrm rot="-407275">
              <a:off x="545284" y="397682"/>
              <a:ext cx="6880" cy="874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9"/>
            <p:cNvSpPr/>
            <p:nvPr/>
          </p:nvSpPr>
          <p:spPr>
            <a:xfrm rot="-407275">
              <a:off x="924304" y="383002"/>
              <a:ext cx="11600" cy="3871"/>
            </a:xfrm>
            <a:custGeom>
              <a:rect b="b" l="l" r="r" t="t"/>
              <a:pathLst>
                <a:path extrusionOk="0" h="301" w="902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9"/>
            <p:cNvSpPr/>
            <p:nvPr/>
          </p:nvSpPr>
          <p:spPr>
            <a:xfrm rot="-407275">
              <a:off x="752328" y="368972"/>
              <a:ext cx="17606" cy="1723"/>
            </a:xfrm>
            <a:custGeom>
              <a:rect b="b" l="l" r="r" t="t"/>
              <a:pathLst>
                <a:path extrusionOk="0" h="134" w="1369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9"/>
            <p:cNvSpPr/>
            <p:nvPr/>
          </p:nvSpPr>
          <p:spPr>
            <a:xfrm rot="-407275">
              <a:off x="815105" y="369255"/>
              <a:ext cx="18030" cy="3447"/>
            </a:xfrm>
            <a:custGeom>
              <a:rect b="b" l="l" r="r" t="t"/>
              <a:pathLst>
                <a:path extrusionOk="0" h="268" w="1402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9"/>
            <p:cNvSpPr/>
            <p:nvPr/>
          </p:nvSpPr>
          <p:spPr>
            <a:xfrm rot="-407275">
              <a:off x="690939" y="372838"/>
              <a:ext cx="17181" cy="437"/>
            </a:xfrm>
            <a:custGeom>
              <a:rect b="b" l="l" r="r" t="t"/>
              <a:pathLst>
                <a:path extrusionOk="0" h="34" w="1336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9"/>
            <p:cNvSpPr/>
            <p:nvPr/>
          </p:nvSpPr>
          <p:spPr>
            <a:xfrm rot="-407275">
              <a:off x="631744" y="379932"/>
              <a:ext cx="16307" cy="437"/>
            </a:xfrm>
            <a:custGeom>
              <a:rect b="b" l="l" r="r" t="t"/>
              <a:pathLst>
                <a:path extrusionOk="0" h="34" w="1268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9"/>
            <p:cNvSpPr/>
            <p:nvPr/>
          </p:nvSpPr>
          <p:spPr>
            <a:xfrm rot="-407275">
              <a:off x="732939" y="369644"/>
              <a:ext cx="15895" cy="1299"/>
            </a:xfrm>
            <a:custGeom>
              <a:rect b="b" l="l" r="r" t="t"/>
              <a:pathLst>
                <a:path extrusionOk="0" h="101" w="1236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9"/>
            <p:cNvSpPr/>
            <p:nvPr/>
          </p:nvSpPr>
          <p:spPr>
            <a:xfrm rot="-407275">
              <a:off x="712338" y="370698"/>
              <a:ext cx="17606" cy="1299"/>
            </a:xfrm>
            <a:custGeom>
              <a:rect b="b" l="l" r="r" t="t"/>
              <a:pathLst>
                <a:path extrusionOk="0" h="101" w="1369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9"/>
            <p:cNvSpPr/>
            <p:nvPr/>
          </p:nvSpPr>
          <p:spPr>
            <a:xfrm rot="-407275">
              <a:off x="652159" y="377451"/>
              <a:ext cx="17168" cy="13"/>
            </a:xfrm>
            <a:custGeom>
              <a:rect b="b" l="l" r="r" t="t"/>
              <a:pathLst>
                <a:path extrusionOk="0" h="1" w="1335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9"/>
            <p:cNvSpPr/>
            <p:nvPr/>
          </p:nvSpPr>
          <p:spPr>
            <a:xfrm rot="-407275">
              <a:off x="594063" y="386189"/>
              <a:ext cx="15458" cy="874"/>
            </a:xfrm>
            <a:custGeom>
              <a:rect b="b" l="l" r="r" t="t"/>
              <a:pathLst>
                <a:path extrusionOk="0" h="68" w="1202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9"/>
            <p:cNvSpPr/>
            <p:nvPr/>
          </p:nvSpPr>
          <p:spPr>
            <a:xfrm rot="-407275">
              <a:off x="574638" y="389770"/>
              <a:ext cx="15895" cy="1299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9"/>
            <p:cNvSpPr/>
            <p:nvPr/>
          </p:nvSpPr>
          <p:spPr>
            <a:xfrm rot="-407275">
              <a:off x="795960" y="368601"/>
              <a:ext cx="16320" cy="2598"/>
            </a:xfrm>
            <a:custGeom>
              <a:rect b="b" l="l" r="r" t="t"/>
              <a:pathLst>
                <a:path extrusionOk="0" h="202" w="1269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9"/>
            <p:cNvSpPr/>
            <p:nvPr/>
          </p:nvSpPr>
          <p:spPr>
            <a:xfrm rot="-407275">
              <a:off x="611376" y="382784"/>
              <a:ext cx="16307" cy="874"/>
            </a:xfrm>
            <a:custGeom>
              <a:rect b="b" l="l" r="r" t="t"/>
              <a:pathLst>
                <a:path extrusionOk="0" h="68" w="1268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9"/>
            <p:cNvSpPr/>
            <p:nvPr/>
          </p:nvSpPr>
          <p:spPr>
            <a:xfrm rot="-407275">
              <a:off x="671277" y="374787"/>
              <a:ext cx="16307" cy="13"/>
            </a:xfrm>
            <a:custGeom>
              <a:rect b="b" l="l" r="r" t="t"/>
              <a:pathLst>
                <a:path extrusionOk="0" h="1" w="1268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9"/>
            <p:cNvSpPr/>
            <p:nvPr/>
          </p:nvSpPr>
          <p:spPr>
            <a:xfrm rot="-407275">
              <a:off x="774339" y="368506"/>
              <a:ext cx="17593" cy="2161"/>
            </a:xfrm>
            <a:custGeom>
              <a:rect b="b" l="l" r="r" t="t"/>
              <a:pathLst>
                <a:path extrusionOk="0" h="168" w="1368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9"/>
            <p:cNvSpPr/>
            <p:nvPr/>
          </p:nvSpPr>
          <p:spPr>
            <a:xfrm rot="-407275">
              <a:off x="198636" y="324381"/>
              <a:ext cx="1112351" cy="484390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9"/>
            <p:cNvSpPr/>
            <p:nvPr/>
          </p:nvSpPr>
          <p:spPr>
            <a:xfrm rot="-407275">
              <a:off x="920662" y="386105"/>
              <a:ext cx="4733" cy="1736"/>
            </a:xfrm>
            <a:custGeom>
              <a:rect b="b" l="l" r="r" t="t"/>
              <a:pathLst>
                <a:path extrusionOk="0" h="135" w="368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9"/>
            <p:cNvSpPr/>
            <p:nvPr/>
          </p:nvSpPr>
          <p:spPr>
            <a:xfrm rot="-407275">
              <a:off x="878364" y="379607"/>
              <a:ext cx="2585" cy="862"/>
            </a:xfrm>
            <a:custGeom>
              <a:rect b="b" l="l" r="r" t="t"/>
              <a:pathLst>
                <a:path extrusionOk="0" h="67" w="201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9"/>
            <p:cNvSpPr/>
            <p:nvPr/>
          </p:nvSpPr>
          <p:spPr>
            <a:xfrm rot="-407275">
              <a:off x="536606" y="404631"/>
              <a:ext cx="3871" cy="437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9"/>
            <p:cNvSpPr/>
            <p:nvPr/>
          </p:nvSpPr>
          <p:spPr>
            <a:xfrm rot="-407275">
              <a:off x="898579" y="382281"/>
              <a:ext cx="4308" cy="1299"/>
            </a:xfrm>
            <a:custGeom>
              <a:rect b="b" l="l" r="r" t="t"/>
              <a:pathLst>
                <a:path extrusionOk="0" h="101" w="335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9"/>
            <p:cNvSpPr/>
            <p:nvPr/>
          </p:nvSpPr>
          <p:spPr>
            <a:xfrm rot="-407275">
              <a:off x="856449" y="376893"/>
              <a:ext cx="4733" cy="874"/>
            </a:xfrm>
            <a:custGeom>
              <a:rect b="b" l="l" r="r" t="t"/>
              <a:pathLst>
                <a:path extrusionOk="0" h="68" w="368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9"/>
            <p:cNvSpPr/>
            <p:nvPr/>
          </p:nvSpPr>
          <p:spPr>
            <a:xfrm rot="-407275">
              <a:off x="943684" y="391249"/>
              <a:ext cx="3009" cy="862"/>
            </a:xfrm>
            <a:custGeom>
              <a:rect b="b" l="l" r="r" t="t"/>
              <a:pathLst>
                <a:path extrusionOk="0" h="67" w="234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9"/>
            <p:cNvSpPr/>
            <p:nvPr/>
          </p:nvSpPr>
          <p:spPr>
            <a:xfrm rot="-407275">
              <a:off x="963275" y="395772"/>
              <a:ext cx="3884" cy="1736"/>
            </a:xfrm>
            <a:custGeom>
              <a:rect b="b" l="l" r="r" t="t"/>
              <a:pathLst>
                <a:path extrusionOk="0" h="135" w="302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9"/>
            <p:cNvSpPr/>
            <p:nvPr/>
          </p:nvSpPr>
          <p:spPr>
            <a:xfrm rot="-407275">
              <a:off x="649289" y="382561"/>
              <a:ext cx="4308" cy="13"/>
            </a:xfrm>
            <a:custGeom>
              <a:rect b="b" l="l" r="r" t="t"/>
              <a:pathLst>
                <a:path extrusionOk="0" h="1" w="335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9"/>
            <p:cNvSpPr/>
            <p:nvPr/>
          </p:nvSpPr>
          <p:spPr>
            <a:xfrm rot="-407275">
              <a:off x="750178" y="373629"/>
              <a:ext cx="3434" cy="13"/>
            </a:xfrm>
            <a:custGeom>
              <a:rect b="b" l="l" r="r" t="t"/>
              <a:pathLst>
                <a:path extrusionOk="0" h="1" w="267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9"/>
            <p:cNvSpPr/>
            <p:nvPr/>
          </p:nvSpPr>
          <p:spPr>
            <a:xfrm rot="-407275">
              <a:off x="628946" y="385836"/>
              <a:ext cx="4308" cy="13"/>
            </a:xfrm>
            <a:custGeom>
              <a:rect b="b" l="l" r="r" t="t"/>
              <a:pathLst>
                <a:path extrusionOk="0" h="1" w="335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9"/>
            <p:cNvSpPr/>
            <p:nvPr/>
          </p:nvSpPr>
          <p:spPr>
            <a:xfrm rot="-407275">
              <a:off x="670552" y="379847"/>
              <a:ext cx="13" cy="13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9"/>
            <p:cNvSpPr/>
            <p:nvPr/>
          </p:nvSpPr>
          <p:spPr>
            <a:xfrm rot="-407275">
              <a:off x="709406" y="375838"/>
              <a:ext cx="4295" cy="13"/>
            </a:xfrm>
            <a:custGeom>
              <a:rect b="b" l="l" r="r" t="t"/>
              <a:pathLst>
                <a:path extrusionOk="0" h="1" w="334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9"/>
            <p:cNvSpPr/>
            <p:nvPr/>
          </p:nvSpPr>
          <p:spPr>
            <a:xfrm rot="-407275">
              <a:off x="731232" y="374186"/>
              <a:ext cx="3009" cy="13"/>
            </a:xfrm>
            <a:custGeom>
              <a:rect b="b" l="l" r="r" t="t"/>
              <a:pathLst>
                <a:path extrusionOk="0" h="1" w="234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9"/>
            <p:cNvSpPr/>
            <p:nvPr/>
          </p:nvSpPr>
          <p:spPr>
            <a:xfrm rot="-407275">
              <a:off x="553388" y="400497"/>
              <a:ext cx="3447" cy="437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9"/>
            <p:cNvSpPr/>
            <p:nvPr/>
          </p:nvSpPr>
          <p:spPr>
            <a:xfrm rot="-407275">
              <a:off x="771319" y="373226"/>
              <a:ext cx="4308" cy="437"/>
            </a:xfrm>
            <a:custGeom>
              <a:rect b="b" l="l" r="r" t="t"/>
              <a:pathLst>
                <a:path extrusionOk="0" h="34" w="335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9"/>
            <p:cNvSpPr/>
            <p:nvPr/>
          </p:nvSpPr>
          <p:spPr>
            <a:xfrm rot="-407275">
              <a:off x="571878" y="396085"/>
              <a:ext cx="4295" cy="45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9"/>
            <p:cNvSpPr/>
            <p:nvPr/>
          </p:nvSpPr>
          <p:spPr>
            <a:xfrm rot="-407275">
              <a:off x="834645" y="375200"/>
              <a:ext cx="4308" cy="874"/>
            </a:xfrm>
            <a:custGeom>
              <a:rect b="b" l="l" r="r" t="t"/>
              <a:pathLst>
                <a:path extrusionOk="0" h="68" w="335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9"/>
            <p:cNvSpPr/>
            <p:nvPr/>
          </p:nvSpPr>
          <p:spPr>
            <a:xfrm rot="-407275">
              <a:off x="688479" y="377925"/>
              <a:ext cx="3871" cy="13"/>
            </a:xfrm>
            <a:custGeom>
              <a:rect b="b" l="l" r="r" t="t"/>
              <a:pathLst>
                <a:path extrusionOk="0" h="1" w="301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9"/>
            <p:cNvSpPr/>
            <p:nvPr/>
          </p:nvSpPr>
          <p:spPr>
            <a:xfrm rot="-407275">
              <a:off x="793344" y="373222"/>
              <a:ext cx="3871" cy="437"/>
            </a:xfrm>
            <a:custGeom>
              <a:rect b="b" l="l" r="r" t="t"/>
              <a:pathLst>
                <a:path extrusionOk="0" h="34" w="301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9"/>
            <p:cNvSpPr/>
            <p:nvPr/>
          </p:nvSpPr>
          <p:spPr>
            <a:xfrm rot="-407275">
              <a:off x="591698" y="392030"/>
              <a:ext cx="3871" cy="437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9"/>
            <p:cNvSpPr/>
            <p:nvPr/>
          </p:nvSpPr>
          <p:spPr>
            <a:xfrm rot="-407275">
              <a:off x="610743" y="388972"/>
              <a:ext cx="2585" cy="13"/>
            </a:xfrm>
            <a:custGeom>
              <a:rect b="b" l="l" r="r" t="t"/>
              <a:pathLst>
                <a:path extrusionOk="0" h="1" w="201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9"/>
            <p:cNvSpPr/>
            <p:nvPr/>
          </p:nvSpPr>
          <p:spPr>
            <a:xfrm rot="-407275">
              <a:off x="813726" y="373904"/>
              <a:ext cx="2585" cy="437"/>
            </a:xfrm>
            <a:custGeom>
              <a:rect b="b" l="l" r="r" t="t"/>
              <a:pathLst>
                <a:path extrusionOk="0" h="34" w="201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9"/>
            <p:cNvSpPr/>
            <p:nvPr/>
          </p:nvSpPr>
          <p:spPr>
            <a:xfrm rot="-407275">
              <a:off x="250173" y="386056"/>
              <a:ext cx="1012402" cy="376545"/>
            </a:xfrm>
            <a:custGeom>
              <a:rect b="b" l="l" r="r" t="t"/>
              <a:pathLst>
                <a:path extrusionOk="0" h="29280" w="78724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9"/>
            <p:cNvSpPr/>
            <p:nvPr/>
          </p:nvSpPr>
          <p:spPr>
            <a:xfrm rot="-407275">
              <a:off x="522241" y="406135"/>
              <a:ext cx="14596" cy="2161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9"/>
            <p:cNvSpPr/>
            <p:nvPr/>
          </p:nvSpPr>
          <p:spPr>
            <a:xfrm rot="-407275">
              <a:off x="937533" y="389644"/>
              <a:ext cx="6019" cy="2161"/>
            </a:xfrm>
            <a:custGeom>
              <a:rect b="b" l="l" r="r" t="t"/>
              <a:pathLst>
                <a:path extrusionOk="0" h="168" w="468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9"/>
            <p:cNvSpPr/>
            <p:nvPr/>
          </p:nvSpPr>
          <p:spPr>
            <a:xfrm rot="-407275">
              <a:off x="947033" y="390971"/>
              <a:ext cx="15869" cy="6006"/>
            </a:xfrm>
            <a:custGeom>
              <a:rect b="b" l="l" r="r" t="t"/>
              <a:pathLst>
                <a:path extrusionOk="0" h="467" w="1234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9"/>
            <p:cNvSpPr/>
            <p:nvPr/>
          </p:nvSpPr>
          <p:spPr>
            <a:xfrm rot="-407275">
              <a:off x="839118" y="374779"/>
              <a:ext cx="17168" cy="3434"/>
            </a:xfrm>
            <a:custGeom>
              <a:rect b="b" l="l" r="r" t="t"/>
              <a:pathLst>
                <a:path extrusionOk="0" h="267" w="1335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9"/>
            <p:cNvSpPr/>
            <p:nvPr/>
          </p:nvSpPr>
          <p:spPr>
            <a:xfrm rot="-407275">
              <a:off x="556680" y="398100"/>
              <a:ext cx="15458" cy="1723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9"/>
            <p:cNvSpPr/>
            <p:nvPr/>
          </p:nvSpPr>
          <p:spPr>
            <a:xfrm rot="-407275">
              <a:off x="861398" y="376469"/>
              <a:ext cx="16744" cy="4308"/>
            </a:xfrm>
            <a:custGeom>
              <a:rect b="b" l="l" r="r" t="t"/>
              <a:pathLst>
                <a:path extrusionOk="0" h="335" w="1302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9"/>
            <p:cNvSpPr/>
            <p:nvPr/>
          </p:nvSpPr>
          <p:spPr>
            <a:xfrm rot="-407275">
              <a:off x="881170" y="379272"/>
              <a:ext cx="17168" cy="4308"/>
            </a:xfrm>
            <a:custGeom>
              <a:rect b="b" l="l" r="r" t="t"/>
              <a:pathLst>
                <a:path extrusionOk="0" h="335" w="1335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9"/>
            <p:cNvSpPr/>
            <p:nvPr/>
          </p:nvSpPr>
          <p:spPr>
            <a:xfrm rot="-407275">
              <a:off x="903205" y="382276"/>
              <a:ext cx="17168" cy="5594"/>
            </a:xfrm>
            <a:custGeom>
              <a:rect b="b" l="l" r="r" t="t"/>
              <a:pathLst>
                <a:path extrusionOk="0" h="435" w="1335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9"/>
            <p:cNvSpPr/>
            <p:nvPr/>
          </p:nvSpPr>
          <p:spPr>
            <a:xfrm rot="-407275">
              <a:off x="546634" y="401525"/>
              <a:ext cx="6880" cy="874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9"/>
            <p:cNvSpPr/>
            <p:nvPr/>
          </p:nvSpPr>
          <p:spPr>
            <a:xfrm rot="-407275">
              <a:off x="925654" y="386846"/>
              <a:ext cx="11600" cy="3871"/>
            </a:xfrm>
            <a:custGeom>
              <a:rect b="b" l="l" r="r" t="t"/>
              <a:pathLst>
                <a:path extrusionOk="0" h="301" w="902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9"/>
            <p:cNvSpPr/>
            <p:nvPr/>
          </p:nvSpPr>
          <p:spPr>
            <a:xfrm rot="-407275">
              <a:off x="753678" y="372816"/>
              <a:ext cx="17606" cy="1723"/>
            </a:xfrm>
            <a:custGeom>
              <a:rect b="b" l="l" r="r" t="t"/>
              <a:pathLst>
                <a:path extrusionOk="0" h="134" w="1369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9"/>
            <p:cNvSpPr/>
            <p:nvPr/>
          </p:nvSpPr>
          <p:spPr>
            <a:xfrm rot="-407275">
              <a:off x="816454" y="373099"/>
              <a:ext cx="18030" cy="3447"/>
            </a:xfrm>
            <a:custGeom>
              <a:rect b="b" l="l" r="r" t="t"/>
              <a:pathLst>
                <a:path extrusionOk="0" h="268" w="1402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9"/>
            <p:cNvSpPr/>
            <p:nvPr/>
          </p:nvSpPr>
          <p:spPr>
            <a:xfrm rot="-407275">
              <a:off x="692289" y="376682"/>
              <a:ext cx="17181" cy="437"/>
            </a:xfrm>
            <a:custGeom>
              <a:rect b="b" l="l" r="r" t="t"/>
              <a:pathLst>
                <a:path extrusionOk="0" h="34" w="1336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9"/>
            <p:cNvSpPr/>
            <p:nvPr/>
          </p:nvSpPr>
          <p:spPr>
            <a:xfrm rot="-407275">
              <a:off x="633094" y="383775"/>
              <a:ext cx="16307" cy="437"/>
            </a:xfrm>
            <a:custGeom>
              <a:rect b="b" l="l" r="r" t="t"/>
              <a:pathLst>
                <a:path extrusionOk="0" h="34" w="1268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9"/>
            <p:cNvSpPr/>
            <p:nvPr/>
          </p:nvSpPr>
          <p:spPr>
            <a:xfrm rot="-407275">
              <a:off x="734289" y="373487"/>
              <a:ext cx="15895" cy="1299"/>
            </a:xfrm>
            <a:custGeom>
              <a:rect b="b" l="l" r="r" t="t"/>
              <a:pathLst>
                <a:path extrusionOk="0" h="101" w="1236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9"/>
            <p:cNvSpPr/>
            <p:nvPr/>
          </p:nvSpPr>
          <p:spPr>
            <a:xfrm rot="-407275">
              <a:off x="713687" y="374541"/>
              <a:ext cx="17606" cy="1299"/>
            </a:xfrm>
            <a:custGeom>
              <a:rect b="b" l="l" r="r" t="t"/>
              <a:pathLst>
                <a:path extrusionOk="0" h="101" w="1369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9"/>
            <p:cNvSpPr/>
            <p:nvPr/>
          </p:nvSpPr>
          <p:spPr>
            <a:xfrm rot="-407275">
              <a:off x="653509" y="381294"/>
              <a:ext cx="17168" cy="13"/>
            </a:xfrm>
            <a:custGeom>
              <a:rect b="b" l="l" r="r" t="t"/>
              <a:pathLst>
                <a:path extrusionOk="0" h="1" w="1335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9"/>
            <p:cNvSpPr/>
            <p:nvPr/>
          </p:nvSpPr>
          <p:spPr>
            <a:xfrm rot="-407275">
              <a:off x="595413" y="390032"/>
              <a:ext cx="15458" cy="874"/>
            </a:xfrm>
            <a:custGeom>
              <a:rect b="b" l="l" r="r" t="t"/>
              <a:pathLst>
                <a:path extrusionOk="0" h="68" w="1202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9"/>
            <p:cNvSpPr/>
            <p:nvPr/>
          </p:nvSpPr>
          <p:spPr>
            <a:xfrm rot="-407275">
              <a:off x="575987" y="393613"/>
              <a:ext cx="15895" cy="1299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9"/>
            <p:cNvSpPr/>
            <p:nvPr/>
          </p:nvSpPr>
          <p:spPr>
            <a:xfrm rot="-407275">
              <a:off x="797309" y="372445"/>
              <a:ext cx="16320" cy="2598"/>
            </a:xfrm>
            <a:custGeom>
              <a:rect b="b" l="l" r="r" t="t"/>
              <a:pathLst>
                <a:path extrusionOk="0" h="202" w="1269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9"/>
            <p:cNvSpPr/>
            <p:nvPr/>
          </p:nvSpPr>
          <p:spPr>
            <a:xfrm rot="-407275">
              <a:off x="612726" y="386627"/>
              <a:ext cx="16307" cy="874"/>
            </a:xfrm>
            <a:custGeom>
              <a:rect b="b" l="l" r="r" t="t"/>
              <a:pathLst>
                <a:path extrusionOk="0" h="68" w="1268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9"/>
            <p:cNvSpPr/>
            <p:nvPr/>
          </p:nvSpPr>
          <p:spPr>
            <a:xfrm rot="-407275">
              <a:off x="672627" y="378631"/>
              <a:ext cx="16307" cy="13"/>
            </a:xfrm>
            <a:custGeom>
              <a:rect b="b" l="l" r="r" t="t"/>
              <a:pathLst>
                <a:path extrusionOk="0" h="1" w="1268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9"/>
            <p:cNvSpPr/>
            <p:nvPr/>
          </p:nvSpPr>
          <p:spPr>
            <a:xfrm rot="-407275">
              <a:off x="775689" y="372349"/>
              <a:ext cx="17593" cy="2161"/>
            </a:xfrm>
            <a:custGeom>
              <a:rect b="b" l="l" r="r" t="t"/>
              <a:pathLst>
                <a:path extrusionOk="0" h="168" w="1368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9"/>
            <p:cNvSpPr/>
            <p:nvPr/>
          </p:nvSpPr>
          <p:spPr>
            <a:xfrm rot="-4202307">
              <a:off x="463328" y="215369"/>
              <a:ext cx="544832" cy="544832"/>
            </a:xfrm>
            <a:prstGeom prst="chord">
              <a:avLst>
                <a:gd fmla="val 3127025" name="adj1"/>
                <a:gd fmla="val 15684363" name="adj2"/>
              </a:avLst>
            </a:prstGeom>
            <a:solidFill>
              <a:schemeClr val="accent6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9"/>
            <p:cNvSpPr/>
            <p:nvPr/>
          </p:nvSpPr>
          <p:spPr>
            <a:xfrm rot="-407160">
              <a:off x="478524" y="373208"/>
              <a:ext cx="512009" cy="115871"/>
            </a:xfrm>
            <a:custGeom>
              <a:rect b="b" l="l" r="r" t="t"/>
              <a:pathLst>
                <a:path extrusionOk="0" h="4838" w="21378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8" name="Google Shape;258;p29"/>
            <p:cNvSpPr/>
            <p:nvPr/>
          </p:nvSpPr>
          <p:spPr>
            <a:xfrm rot="-407275">
              <a:off x="231192" y="353391"/>
              <a:ext cx="1057014" cy="425118"/>
            </a:xfrm>
            <a:custGeom>
              <a:rect b="b" l="l" r="r" t="t"/>
              <a:pathLst>
                <a:path extrusionOk="0" h="33057" w="82193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9"/>
            <p:cNvSpPr/>
            <p:nvPr/>
          </p:nvSpPr>
          <p:spPr>
            <a:xfrm rot="-407275">
              <a:off x="650544" y="401238"/>
              <a:ext cx="199911" cy="189777"/>
            </a:xfrm>
            <a:custGeom>
              <a:rect b="b" l="l" r="r" t="t"/>
              <a:pathLst>
                <a:path extrusionOk="0" h="14757" w="15545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9"/>
            <p:cNvSpPr/>
            <p:nvPr/>
          </p:nvSpPr>
          <p:spPr>
            <a:xfrm rot="-407275">
              <a:off x="570171" y="411423"/>
              <a:ext cx="114455" cy="107138"/>
            </a:xfrm>
            <a:custGeom>
              <a:rect b="b" l="l" r="r" t="t"/>
              <a:pathLst>
                <a:path extrusionOk="0" h="8331" w="890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9"/>
            <p:cNvSpPr/>
            <p:nvPr/>
          </p:nvSpPr>
          <p:spPr>
            <a:xfrm rot="-407275">
              <a:off x="785369" y="538670"/>
              <a:ext cx="84530" cy="75360"/>
            </a:xfrm>
            <a:custGeom>
              <a:rect b="b" l="l" r="r" t="t"/>
              <a:pathLst>
                <a:path extrusionOk="0" h="5860" w="6573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2" name="Google Shape;262;p29"/>
          <p:cNvGrpSpPr/>
          <p:nvPr/>
        </p:nvGrpSpPr>
        <p:grpSpPr>
          <a:xfrm>
            <a:off x="7784739" y="90377"/>
            <a:ext cx="1235357" cy="1132784"/>
            <a:chOff x="7784739" y="90377"/>
            <a:chExt cx="1235357" cy="1132784"/>
          </a:xfrm>
        </p:grpSpPr>
        <p:sp>
          <p:nvSpPr>
            <p:cNvPr id="263" name="Google Shape;263;p29"/>
            <p:cNvSpPr/>
            <p:nvPr/>
          </p:nvSpPr>
          <p:spPr>
            <a:xfrm rot="1131222">
              <a:off x="7872994" y="349621"/>
              <a:ext cx="1058831" cy="721826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9"/>
            <p:cNvSpPr/>
            <p:nvPr/>
          </p:nvSpPr>
          <p:spPr>
            <a:xfrm rot="1131222">
              <a:off x="8443609" y="109323"/>
              <a:ext cx="154269" cy="222782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9"/>
            <p:cNvSpPr/>
            <p:nvPr/>
          </p:nvSpPr>
          <p:spPr>
            <a:xfrm rot="1131222">
              <a:off x="8589121" y="220255"/>
              <a:ext cx="169085" cy="189698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9"/>
            <p:cNvSpPr/>
            <p:nvPr/>
          </p:nvSpPr>
          <p:spPr>
            <a:xfrm rot="1131222">
              <a:off x="8212156" y="208882"/>
              <a:ext cx="190672" cy="163494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9"/>
            <p:cNvSpPr/>
            <p:nvPr/>
          </p:nvSpPr>
          <p:spPr>
            <a:xfrm rot="1131222">
              <a:off x="7932918" y="568984"/>
              <a:ext cx="904562" cy="372591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9"/>
            <p:cNvSpPr/>
            <p:nvPr/>
          </p:nvSpPr>
          <p:spPr>
            <a:xfrm rot="1131264">
              <a:off x="8164079" y="569479"/>
              <a:ext cx="442111" cy="238038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69" name="Google Shape;269;p29"/>
            <p:cNvSpPr/>
            <p:nvPr/>
          </p:nvSpPr>
          <p:spPr>
            <a:xfrm rot="1131222">
              <a:off x="7873010" y="349627"/>
              <a:ext cx="1058831" cy="721826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9"/>
            <p:cNvSpPr/>
            <p:nvPr/>
          </p:nvSpPr>
          <p:spPr>
            <a:xfrm rot="1131222">
              <a:off x="8474425" y="151796"/>
              <a:ext cx="91951" cy="138067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9"/>
            <p:cNvSpPr/>
            <p:nvPr/>
          </p:nvSpPr>
          <p:spPr>
            <a:xfrm rot="1131222">
              <a:off x="8443626" y="109329"/>
              <a:ext cx="154269" cy="222782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9"/>
            <p:cNvSpPr/>
            <p:nvPr/>
          </p:nvSpPr>
          <p:spPr>
            <a:xfrm rot="1131222">
              <a:off x="8629545" y="263993"/>
              <a:ext cx="92561" cy="104946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 rot="1131222">
              <a:off x="8589138" y="220261"/>
              <a:ext cx="169085" cy="189698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 rot="1131222">
              <a:off x="8246691" y="247844"/>
              <a:ext cx="100423" cy="78372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 rot="1131222">
              <a:off x="8212172" y="208887"/>
              <a:ext cx="190672" cy="163494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 rot="1131222">
              <a:off x="8185596" y="469235"/>
              <a:ext cx="721326" cy="157613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 rot="1131222">
              <a:off x="8106939" y="392536"/>
              <a:ext cx="417728" cy="171501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9"/>
            <p:cNvSpPr/>
            <p:nvPr/>
          </p:nvSpPr>
          <p:spPr>
            <a:xfrm rot="1131222">
              <a:off x="7920359" y="391177"/>
              <a:ext cx="969988" cy="636852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 rot="1131222">
              <a:off x="8475025" y="150028"/>
              <a:ext cx="91951" cy="138085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9"/>
            <p:cNvSpPr/>
            <p:nvPr/>
          </p:nvSpPr>
          <p:spPr>
            <a:xfrm rot="1131222">
              <a:off x="8630232" y="262257"/>
              <a:ext cx="92561" cy="104391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9"/>
            <p:cNvSpPr/>
            <p:nvPr/>
          </p:nvSpPr>
          <p:spPr>
            <a:xfrm rot="1131222">
              <a:off x="8247289" y="246094"/>
              <a:ext cx="100423" cy="78372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30"/>
          <p:cNvGrpSpPr/>
          <p:nvPr/>
        </p:nvGrpSpPr>
        <p:grpSpPr>
          <a:xfrm>
            <a:off x="7833326" y="4310123"/>
            <a:ext cx="1120381" cy="645787"/>
            <a:chOff x="7833326" y="4310123"/>
            <a:chExt cx="1120381" cy="645787"/>
          </a:xfrm>
        </p:grpSpPr>
        <p:sp>
          <p:nvSpPr>
            <p:cNvPr id="284" name="Google Shape;284;p30"/>
            <p:cNvSpPr/>
            <p:nvPr/>
          </p:nvSpPr>
          <p:spPr>
            <a:xfrm>
              <a:off x="7833326" y="4310123"/>
              <a:ext cx="1120381" cy="645787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7833326" y="4310123"/>
              <a:ext cx="1120381" cy="645787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7895286" y="4356008"/>
              <a:ext cx="900907" cy="417958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8746668" y="4420005"/>
              <a:ext cx="154658" cy="89399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8688531" y="4512543"/>
              <a:ext cx="144249" cy="105128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8621001" y="4594498"/>
              <a:ext cx="132322" cy="112234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>
              <a:off x="8542254" y="4674302"/>
              <a:ext cx="106012" cy="130440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0"/>
            <p:cNvSpPr/>
            <p:nvPr/>
          </p:nvSpPr>
          <p:spPr>
            <a:xfrm>
              <a:off x="8455691" y="4722184"/>
              <a:ext cx="79182" cy="143423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0"/>
            <p:cNvSpPr/>
            <p:nvPr/>
          </p:nvSpPr>
          <p:spPr>
            <a:xfrm>
              <a:off x="7887142" y="4666408"/>
              <a:ext cx="97427" cy="142828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>
              <a:off x="8003091" y="4713484"/>
              <a:ext cx="77415" cy="148916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0"/>
            <p:cNvSpPr/>
            <p:nvPr/>
          </p:nvSpPr>
          <p:spPr>
            <a:xfrm>
              <a:off x="8118426" y="4746366"/>
              <a:ext cx="62589" cy="147437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0"/>
            <p:cNvSpPr/>
            <p:nvPr/>
          </p:nvSpPr>
          <p:spPr>
            <a:xfrm>
              <a:off x="8257442" y="4757333"/>
              <a:ext cx="33340" cy="150567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>
              <a:off x="8354704" y="4746884"/>
              <a:ext cx="65489" cy="145632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7" name="Google Shape;297;p30"/>
          <p:cNvGrpSpPr/>
          <p:nvPr/>
        </p:nvGrpSpPr>
        <p:grpSpPr>
          <a:xfrm>
            <a:off x="130025" y="3905716"/>
            <a:ext cx="1286485" cy="1132832"/>
            <a:chOff x="130025" y="3905716"/>
            <a:chExt cx="1286485" cy="1132832"/>
          </a:xfrm>
        </p:grpSpPr>
        <p:sp>
          <p:nvSpPr>
            <p:cNvPr id="298" name="Google Shape;298;p30"/>
            <p:cNvSpPr/>
            <p:nvPr/>
          </p:nvSpPr>
          <p:spPr>
            <a:xfrm flipH="1" rot="1503462">
              <a:off x="238670" y="4096810"/>
              <a:ext cx="1069195" cy="750644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 flipH="1" rot="1503462">
              <a:off x="256971" y="4155575"/>
              <a:ext cx="1013430" cy="624892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 flipH="1" rot="1503462">
              <a:off x="238670" y="4096810"/>
              <a:ext cx="1069195" cy="750644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 flipH="1" rot="1503462">
              <a:off x="256958" y="4155633"/>
              <a:ext cx="1013430" cy="624832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 flipH="1" rot="1503462">
              <a:off x="274186" y="4143906"/>
              <a:ext cx="981176" cy="64991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3" name="Google Shape;303;p30"/>
          <p:cNvGrpSpPr/>
          <p:nvPr/>
        </p:nvGrpSpPr>
        <p:grpSpPr>
          <a:xfrm>
            <a:off x="7661348" y="48729"/>
            <a:ext cx="1389863" cy="1122331"/>
            <a:chOff x="7661348" y="48729"/>
            <a:chExt cx="1389863" cy="1122331"/>
          </a:xfrm>
        </p:grpSpPr>
        <p:sp>
          <p:nvSpPr>
            <p:cNvPr id="304" name="Google Shape;304;p30"/>
            <p:cNvSpPr/>
            <p:nvPr/>
          </p:nvSpPr>
          <p:spPr>
            <a:xfrm rot="-1086179">
              <a:off x="7753771" y="216469"/>
              <a:ext cx="1205017" cy="78685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 rot="-1086179">
              <a:off x="8765377" y="379929"/>
              <a:ext cx="91685" cy="91003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 rot="-1086179">
              <a:off x="7753771" y="216469"/>
              <a:ext cx="1205017" cy="78685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0"/>
            <p:cNvSpPr/>
            <p:nvPr/>
          </p:nvSpPr>
          <p:spPr>
            <a:xfrm rot="-1086179">
              <a:off x="8100201" y="414471"/>
              <a:ext cx="547319" cy="526539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0"/>
            <p:cNvSpPr/>
            <p:nvPr/>
          </p:nvSpPr>
          <p:spPr>
            <a:xfrm rot="-1086179">
              <a:off x="7904976" y="413870"/>
              <a:ext cx="953451" cy="521906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 rot="-1086179">
              <a:off x="8105064" y="398611"/>
              <a:ext cx="552675" cy="552675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 rot="-1086179">
              <a:off x="8272181" y="560749"/>
              <a:ext cx="254274" cy="217608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 rot="-1086179">
              <a:off x="7839086" y="676990"/>
              <a:ext cx="91685" cy="91685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 rot="-1086179">
              <a:off x="7911178" y="565350"/>
              <a:ext cx="76962" cy="103719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 rot="-1086179">
              <a:off x="7993763" y="473267"/>
              <a:ext cx="62260" cy="106387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 rot="-1086179">
              <a:off x="8100485" y="374084"/>
              <a:ext cx="35482" cy="117780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 rot="-1086179">
              <a:off x="8220707" y="312991"/>
              <a:ext cx="6057" cy="123135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 rot="-1086179">
              <a:off x="8659838" y="322843"/>
              <a:ext cx="76962" cy="10440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 rot="-1086179">
              <a:off x="8553977" y="289513"/>
              <a:ext cx="62240" cy="107069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 rot="-1086179">
              <a:off x="8436884" y="272602"/>
              <a:ext cx="35482" cy="117780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 rot="-1086179">
              <a:off x="8333334" y="284650"/>
              <a:ext cx="6037" cy="123797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 rot="-437812">
              <a:off x="8769678" y="369063"/>
              <a:ext cx="76960" cy="104412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8358458" y="520332"/>
              <a:ext cx="123600" cy="12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30"/>
          <p:cNvGrpSpPr/>
          <p:nvPr/>
        </p:nvGrpSpPr>
        <p:grpSpPr>
          <a:xfrm>
            <a:off x="62475" y="83903"/>
            <a:ext cx="878673" cy="1051960"/>
            <a:chOff x="62475" y="83903"/>
            <a:chExt cx="878673" cy="1051960"/>
          </a:xfrm>
        </p:grpSpPr>
        <p:sp>
          <p:nvSpPr>
            <p:cNvPr id="323" name="Google Shape;323;p30"/>
            <p:cNvSpPr/>
            <p:nvPr/>
          </p:nvSpPr>
          <p:spPr>
            <a:xfrm rot="-1541300">
              <a:off x="232850" y="155599"/>
              <a:ext cx="537947" cy="908575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 rot="-1541300">
              <a:off x="284818" y="206558"/>
              <a:ext cx="426780" cy="810102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 rot="-1541300">
              <a:off x="232826" y="155591"/>
              <a:ext cx="537947" cy="908575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 rot="-1541300">
              <a:off x="332449" y="214907"/>
              <a:ext cx="374025" cy="79249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 rot="-1541300">
              <a:off x="322815" y="205588"/>
              <a:ext cx="392758" cy="810102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 rot="-1541300">
              <a:off x="318917" y="304771"/>
              <a:ext cx="315402" cy="72684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 rot="-1541300">
              <a:off x="309281" y="295445"/>
              <a:ext cx="334170" cy="744453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713825" y="1161025"/>
            <a:ext cx="7630200" cy="3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830025" y="227975"/>
            <a:ext cx="70284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"/>
          <p:cNvSpPr txBox="1"/>
          <p:nvPr>
            <p:ph type="title"/>
          </p:nvPr>
        </p:nvSpPr>
        <p:spPr>
          <a:xfrm>
            <a:off x="1294875" y="1343575"/>
            <a:ext cx="7137300" cy="19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Kas slepiasi (akies) obuolyje?</a:t>
            </a:r>
            <a:endParaRPr/>
          </a:p>
        </p:txBody>
      </p:sp>
      <p:sp>
        <p:nvSpPr>
          <p:cNvPr id="335" name="Google Shape;335;p31"/>
          <p:cNvSpPr txBox="1"/>
          <p:nvPr>
            <p:ph idx="1" type="subTitle"/>
          </p:nvPr>
        </p:nvSpPr>
        <p:spPr>
          <a:xfrm>
            <a:off x="2270700" y="3273675"/>
            <a:ext cx="4602600" cy="4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Parengė: Viltė Balčiūnaitė ir Martyna Narakaitė. Kauno jėzuitų gimnazija 7d</a:t>
            </a:r>
            <a:endParaRPr/>
          </a:p>
        </p:txBody>
      </p:sp>
      <p:grpSp>
        <p:nvGrpSpPr>
          <p:cNvPr id="336" name="Google Shape;336;p31"/>
          <p:cNvGrpSpPr/>
          <p:nvPr/>
        </p:nvGrpSpPr>
        <p:grpSpPr>
          <a:xfrm>
            <a:off x="661351" y="3495099"/>
            <a:ext cx="1142296" cy="1196991"/>
            <a:chOff x="661351" y="3495099"/>
            <a:chExt cx="1142296" cy="1196991"/>
          </a:xfrm>
        </p:grpSpPr>
        <p:sp>
          <p:nvSpPr>
            <p:cNvPr id="337" name="Google Shape;337;p31"/>
            <p:cNvSpPr/>
            <p:nvPr/>
          </p:nvSpPr>
          <p:spPr>
            <a:xfrm rot="-72544">
              <a:off x="691260" y="3506786"/>
              <a:ext cx="1100171" cy="1173346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1"/>
            <p:cNvSpPr/>
            <p:nvPr/>
          </p:nvSpPr>
          <p:spPr>
            <a:xfrm rot="-72544">
              <a:off x="673567" y="3507267"/>
              <a:ext cx="1100171" cy="1173346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1"/>
            <p:cNvSpPr/>
            <p:nvPr/>
          </p:nvSpPr>
          <p:spPr>
            <a:xfrm rot="-72544">
              <a:off x="701430" y="3825549"/>
              <a:ext cx="1054082" cy="711078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 rot="-72544">
              <a:off x="678962" y="3802795"/>
              <a:ext cx="1100171" cy="755923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 rot="-72544">
              <a:off x="676426" y="3752859"/>
              <a:ext cx="231540" cy="277361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1"/>
            <p:cNvSpPr/>
            <p:nvPr/>
          </p:nvSpPr>
          <p:spPr>
            <a:xfrm rot="-72544">
              <a:off x="1022023" y="3529039"/>
              <a:ext cx="126610" cy="346046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1"/>
            <p:cNvSpPr/>
            <p:nvPr/>
          </p:nvSpPr>
          <p:spPr>
            <a:xfrm rot="-72544">
              <a:off x="1378508" y="3495928"/>
              <a:ext cx="82293" cy="355539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1"/>
            <p:cNvSpPr/>
            <p:nvPr/>
          </p:nvSpPr>
          <p:spPr>
            <a:xfrm rot="-72544">
              <a:off x="942801" y="4510020"/>
              <a:ext cx="106985" cy="158871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1"/>
            <p:cNvSpPr/>
            <p:nvPr/>
          </p:nvSpPr>
          <p:spPr>
            <a:xfrm rot="-72544">
              <a:off x="1256910" y="4502652"/>
              <a:ext cx="65289" cy="170703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1"/>
            <p:cNvSpPr/>
            <p:nvPr/>
          </p:nvSpPr>
          <p:spPr>
            <a:xfrm rot="-72544">
              <a:off x="1526869" y="4364243"/>
              <a:ext cx="135892" cy="127735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1"/>
            <p:cNvSpPr/>
            <p:nvPr/>
          </p:nvSpPr>
          <p:spPr>
            <a:xfrm rot="-72544">
              <a:off x="928250" y="3892310"/>
              <a:ext cx="594438" cy="573354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31"/>
            <p:cNvSpPr/>
            <p:nvPr/>
          </p:nvSpPr>
          <p:spPr>
            <a:xfrm rot="-72544">
              <a:off x="891019" y="3878458"/>
              <a:ext cx="634575" cy="60339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1"/>
            <p:cNvSpPr/>
            <p:nvPr/>
          </p:nvSpPr>
          <p:spPr>
            <a:xfrm rot="-72544">
              <a:off x="1028715" y="4032243"/>
              <a:ext cx="359355" cy="302830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1"/>
            <p:cNvSpPr/>
            <p:nvPr/>
          </p:nvSpPr>
          <p:spPr>
            <a:xfrm rot="-72544">
              <a:off x="1182909" y="4015563"/>
              <a:ext cx="189136" cy="15883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1" name="Google Shape;351;p31"/>
          <p:cNvGrpSpPr/>
          <p:nvPr/>
        </p:nvGrpSpPr>
        <p:grpSpPr>
          <a:xfrm>
            <a:off x="3805675" y="3939449"/>
            <a:ext cx="1389903" cy="801139"/>
            <a:chOff x="3805675" y="3939449"/>
            <a:chExt cx="1389903" cy="801139"/>
          </a:xfrm>
        </p:grpSpPr>
        <p:sp>
          <p:nvSpPr>
            <p:cNvPr id="352" name="Google Shape;352;p31"/>
            <p:cNvSpPr/>
            <p:nvPr/>
          </p:nvSpPr>
          <p:spPr>
            <a:xfrm>
              <a:off x="3805675" y="3939449"/>
              <a:ext cx="1389903" cy="80113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1"/>
            <p:cNvSpPr/>
            <p:nvPr/>
          </p:nvSpPr>
          <p:spPr>
            <a:xfrm>
              <a:off x="3805675" y="3939449"/>
              <a:ext cx="1389903" cy="80113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1"/>
            <p:cNvSpPr/>
            <p:nvPr/>
          </p:nvSpPr>
          <p:spPr>
            <a:xfrm>
              <a:off x="3882539" y="3996371"/>
              <a:ext cx="1117631" cy="518503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1"/>
            <p:cNvSpPr/>
            <p:nvPr/>
          </p:nvSpPr>
          <p:spPr>
            <a:xfrm>
              <a:off x="4938715" y="4075761"/>
              <a:ext cx="191863" cy="110905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1"/>
            <p:cNvSpPr/>
            <p:nvPr/>
          </p:nvSpPr>
          <p:spPr>
            <a:xfrm>
              <a:off x="4866592" y="4190558"/>
              <a:ext cx="178950" cy="130418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1"/>
            <p:cNvSpPr/>
            <p:nvPr/>
          </p:nvSpPr>
          <p:spPr>
            <a:xfrm>
              <a:off x="4782819" y="4292227"/>
              <a:ext cx="164154" cy="139233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1"/>
            <p:cNvSpPr/>
            <p:nvPr/>
          </p:nvSpPr>
          <p:spPr>
            <a:xfrm>
              <a:off x="4685131" y="4391227"/>
              <a:ext cx="131514" cy="161819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1"/>
            <p:cNvSpPr/>
            <p:nvPr/>
          </p:nvSpPr>
          <p:spPr>
            <a:xfrm>
              <a:off x="4577745" y="4450627"/>
              <a:ext cx="98230" cy="177925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1"/>
            <p:cNvSpPr/>
            <p:nvPr/>
          </p:nvSpPr>
          <p:spPr>
            <a:xfrm>
              <a:off x="3872436" y="4381434"/>
              <a:ext cx="120864" cy="177187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1"/>
            <p:cNvSpPr/>
            <p:nvPr/>
          </p:nvSpPr>
          <p:spPr>
            <a:xfrm>
              <a:off x="4016276" y="4439834"/>
              <a:ext cx="96039" cy="184739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1"/>
            <p:cNvSpPr/>
            <p:nvPr/>
          </p:nvSpPr>
          <p:spPr>
            <a:xfrm>
              <a:off x="4159354" y="4480625"/>
              <a:ext cx="77646" cy="182905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1"/>
            <p:cNvSpPr/>
            <p:nvPr/>
          </p:nvSpPr>
          <p:spPr>
            <a:xfrm>
              <a:off x="4331809" y="4494230"/>
              <a:ext cx="41360" cy="186788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1"/>
            <p:cNvSpPr/>
            <p:nvPr/>
          </p:nvSpPr>
          <p:spPr>
            <a:xfrm>
              <a:off x="4452466" y="4481268"/>
              <a:ext cx="81243" cy="180665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31"/>
          <p:cNvGrpSpPr/>
          <p:nvPr/>
        </p:nvGrpSpPr>
        <p:grpSpPr>
          <a:xfrm>
            <a:off x="7340360" y="3452335"/>
            <a:ext cx="1069175" cy="1051175"/>
            <a:chOff x="7340360" y="3452335"/>
            <a:chExt cx="1069175" cy="1051175"/>
          </a:xfrm>
        </p:grpSpPr>
        <p:sp>
          <p:nvSpPr>
            <p:cNvPr id="366" name="Google Shape;366;p31"/>
            <p:cNvSpPr/>
            <p:nvPr/>
          </p:nvSpPr>
          <p:spPr>
            <a:xfrm rot="-1159838">
              <a:off x="7451730" y="3569397"/>
              <a:ext cx="846434" cy="817051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1"/>
            <p:cNvSpPr/>
            <p:nvPr/>
          </p:nvSpPr>
          <p:spPr>
            <a:xfrm rot="-1159838">
              <a:off x="7504678" y="3616204"/>
              <a:ext cx="744935" cy="721135"/>
            </a:xfrm>
            <a:custGeom>
              <a:rect b="b" l="l" r="r" t="t"/>
              <a:pathLst>
                <a:path extrusionOk="0" h="34359" w="35493">
                  <a:moveTo>
                    <a:pt x="18380" y="1"/>
                  </a:moveTo>
                  <a:cubicBezTo>
                    <a:pt x="13877" y="34"/>
                    <a:pt x="9607" y="1902"/>
                    <a:pt x="6505" y="5138"/>
                  </a:cubicBezTo>
                  <a:cubicBezTo>
                    <a:pt x="0" y="11976"/>
                    <a:pt x="100" y="22750"/>
                    <a:pt x="6738" y="29422"/>
                  </a:cubicBezTo>
                  <a:cubicBezTo>
                    <a:pt x="9841" y="32591"/>
                    <a:pt x="14110" y="34359"/>
                    <a:pt x="18547" y="34359"/>
                  </a:cubicBezTo>
                  <a:lnTo>
                    <a:pt x="18714" y="34359"/>
                  </a:lnTo>
                  <a:cubicBezTo>
                    <a:pt x="27987" y="34258"/>
                    <a:pt x="35492" y="26486"/>
                    <a:pt x="35392" y="17013"/>
                  </a:cubicBezTo>
                  <a:cubicBezTo>
                    <a:pt x="35259" y="7539"/>
                    <a:pt x="27753" y="1"/>
                    <a:pt x="18547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1"/>
            <p:cNvSpPr/>
            <p:nvPr/>
          </p:nvSpPr>
          <p:spPr>
            <a:xfrm rot="-1159838">
              <a:off x="7451730" y="3569397"/>
              <a:ext cx="846434" cy="817051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1"/>
            <p:cNvSpPr/>
            <p:nvPr/>
          </p:nvSpPr>
          <p:spPr>
            <a:xfrm rot="-1159838">
              <a:off x="7548672" y="3621353"/>
              <a:ext cx="686819" cy="69664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3" y="1"/>
                    <a:pt x="16212" y="1"/>
                  </a:cubicBezTo>
                  <a:cubicBezTo>
                    <a:pt x="7239" y="68"/>
                    <a:pt x="0" y="7573"/>
                    <a:pt x="101" y="16746"/>
                  </a:cubicBezTo>
                  <a:cubicBezTo>
                    <a:pt x="167" y="25845"/>
                    <a:pt x="7473" y="33192"/>
                    <a:pt x="16391" y="33192"/>
                  </a:cubicBezTo>
                  <a:cubicBezTo>
                    <a:pt x="16432" y="33192"/>
                    <a:pt x="16472" y="33192"/>
                    <a:pt x="16512" y="33191"/>
                  </a:cubicBezTo>
                  <a:cubicBezTo>
                    <a:pt x="25519" y="33125"/>
                    <a:pt x="32724" y="25619"/>
                    <a:pt x="32657" y="16446"/>
                  </a:cubicBezTo>
                  <a:cubicBezTo>
                    <a:pt x="32558" y="7314"/>
                    <a:pt x="25252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1"/>
            <p:cNvSpPr/>
            <p:nvPr/>
          </p:nvSpPr>
          <p:spPr>
            <a:xfrm rot="-1159838">
              <a:off x="7757009" y="4039090"/>
              <a:ext cx="357136" cy="115582"/>
            </a:xfrm>
            <a:custGeom>
              <a:rect b="b" l="l" r="r" t="t"/>
              <a:pathLst>
                <a:path extrusionOk="0" h="5507" w="17016">
                  <a:moveTo>
                    <a:pt x="424" y="1"/>
                  </a:moveTo>
                  <a:cubicBezTo>
                    <a:pt x="218" y="1"/>
                    <a:pt x="1" y="219"/>
                    <a:pt x="136" y="468"/>
                  </a:cubicBezTo>
                  <a:cubicBezTo>
                    <a:pt x="870" y="2036"/>
                    <a:pt x="2071" y="3336"/>
                    <a:pt x="3572" y="4204"/>
                  </a:cubicBezTo>
                  <a:cubicBezTo>
                    <a:pt x="5020" y="5072"/>
                    <a:pt x="6653" y="5507"/>
                    <a:pt x="8353" y="5507"/>
                  </a:cubicBezTo>
                  <a:cubicBezTo>
                    <a:pt x="8416" y="5507"/>
                    <a:pt x="8479" y="5506"/>
                    <a:pt x="8542" y="5505"/>
                  </a:cubicBezTo>
                  <a:cubicBezTo>
                    <a:pt x="9410" y="5505"/>
                    <a:pt x="10244" y="5405"/>
                    <a:pt x="11111" y="5204"/>
                  </a:cubicBezTo>
                  <a:cubicBezTo>
                    <a:pt x="11945" y="4971"/>
                    <a:pt x="12745" y="4637"/>
                    <a:pt x="13513" y="4204"/>
                  </a:cubicBezTo>
                  <a:cubicBezTo>
                    <a:pt x="15014" y="3336"/>
                    <a:pt x="16215" y="2036"/>
                    <a:pt x="16948" y="468"/>
                  </a:cubicBezTo>
                  <a:cubicBezTo>
                    <a:pt x="17015" y="301"/>
                    <a:pt x="16948" y="134"/>
                    <a:pt x="16815" y="67"/>
                  </a:cubicBezTo>
                  <a:cubicBezTo>
                    <a:pt x="16771" y="34"/>
                    <a:pt x="16719" y="19"/>
                    <a:pt x="16667" y="19"/>
                  </a:cubicBezTo>
                  <a:cubicBezTo>
                    <a:pt x="16563" y="19"/>
                    <a:pt x="16459" y="79"/>
                    <a:pt x="16415" y="168"/>
                  </a:cubicBezTo>
                  <a:lnTo>
                    <a:pt x="16415" y="201"/>
                  </a:lnTo>
                  <a:cubicBezTo>
                    <a:pt x="15547" y="1502"/>
                    <a:pt x="14380" y="2569"/>
                    <a:pt x="13012" y="3303"/>
                  </a:cubicBezTo>
                  <a:cubicBezTo>
                    <a:pt x="11645" y="4004"/>
                    <a:pt x="10110" y="4371"/>
                    <a:pt x="8542" y="4371"/>
                  </a:cubicBezTo>
                  <a:cubicBezTo>
                    <a:pt x="8478" y="4372"/>
                    <a:pt x="8414" y="4373"/>
                    <a:pt x="8350" y="4373"/>
                  </a:cubicBezTo>
                  <a:cubicBezTo>
                    <a:pt x="6880" y="4373"/>
                    <a:pt x="5416" y="4008"/>
                    <a:pt x="4106" y="3336"/>
                  </a:cubicBezTo>
                  <a:cubicBezTo>
                    <a:pt x="2738" y="2569"/>
                    <a:pt x="1571" y="1502"/>
                    <a:pt x="737" y="201"/>
                  </a:cubicBezTo>
                  <a:lnTo>
                    <a:pt x="670" y="168"/>
                  </a:lnTo>
                  <a:cubicBezTo>
                    <a:pt x="617" y="50"/>
                    <a:pt x="52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1"/>
            <p:cNvSpPr/>
            <p:nvPr/>
          </p:nvSpPr>
          <p:spPr>
            <a:xfrm rot="-1159838">
              <a:off x="7667788" y="3993757"/>
              <a:ext cx="57424" cy="48651"/>
            </a:xfrm>
            <a:custGeom>
              <a:rect b="b" l="l" r="r" t="t"/>
              <a:pathLst>
                <a:path extrusionOk="0" h="2318" w="2736">
                  <a:moveTo>
                    <a:pt x="1558" y="1"/>
                  </a:moveTo>
                  <a:cubicBezTo>
                    <a:pt x="1269" y="1"/>
                    <a:pt x="975" y="109"/>
                    <a:pt x="735" y="349"/>
                  </a:cubicBezTo>
                  <a:cubicBezTo>
                    <a:pt x="1" y="1083"/>
                    <a:pt x="534" y="2317"/>
                    <a:pt x="1568" y="2317"/>
                  </a:cubicBezTo>
                  <a:cubicBezTo>
                    <a:pt x="2202" y="2317"/>
                    <a:pt x="2736" y="1784"/>
                    <a:pt x="2736" y="1150"/>
                  </a:cubicBezTo>
                  <a:cubicBezTo>
                    <a:pt x="2714" y="455"/>
                    <a:pt x="214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1"/>
            <p:cNvSpPr/>
            <p:nvPr/>
          </p:nvSpPr>
          <p:spPr>
            <a:xfrm rot="-1159838">
              <a:off x="8022681" y="3865361"/>
              <a:ext cx="56731" cy="48945"/>
            </a:xfrm>
            <a:custGeom>
              <a:rect b="b" l="l" r="r" t="t"/>
              <a:pathLst>
                <a:path extrusionOk="0" h="2332" w="2703">
                  <a:moveTo>
                    <a:pt x="1531" y="0"/>
                  </a:moveTo>
                  <a:cubicBezTo>
                    <a:pt x="1239" y="0"/>
                    <a:pt x="941" y="112"/>
                    <a:pt x="701" y="363"/>
                  </a:cubicBezTo>
                  <a:cubicBezTo>
                    <a:pt x="0" y="1097"/>
                    <a:pt x="534" y="2332"/>
                    <a:pt x="1568" y="2332"/>
                  </a:cubicBezTo>
                  <a:cubicBezTo>
                    <a:pt x="2202" y="2332"/>
                    <a:pt x="2702" y="1798"/>
                    <a:pt x="2702" y="1164"/>
                  </a:cubicBezTo>
                  <a:cubicBezTo>
                    <a:pt x="2702" y="469"/>
                    <a:pt x="2130" y="0"/>
                    <a:pt x="1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31"/>
          <p:cNvGrpSpPr/>
          <p:nvPr/>
        </p:nvGrpSpPr>
        <p:grpSpPr>
          <a:xfrm>
            <a:off x="160100" y="1703579"/>
            <a:ext cx="1286485" cy="1132832"/>
            <a:chOff x="160100" y="1703579"/>
            <a:chExt cx="1286485" cy="1132832"/>
          </a:xfrm>
        </p:grpSpPr>
        <p:sp>
          <p:nvSpPr>
            <p:cNvPr id="374" name="Google Shape;374;p31"/>
            <p:cNvSpPr/>
            <p:nvPr/>
          </p:nvSpPr>
          <p:spPr>
            <a:xfrm flipH="1" rot="1503462">
              <a:off x="268745" y="1894672"/>
              <a:ext cx="1069195" cy="750644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1"/>
            <p:cNvSpPr/>
            <p:nvPr/>
          </p:nvSpPr>
          <p:spPr>
            <a:xfrm flipH="1" rot="1503462">
              <a:off x="287046" y="1953438"/>
              <a:ext cx="1013430" cy="624892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1"/>
            <p:cNvSpPr/>
            <p:nvPr/>
          </p:nvSpPr>
          <p:spPr>
            <a:xfrm flipH="1" rot="1503462">
              <a:off x="268745" y="1894672"/>
              <a:ext cx="1069195" cy="750644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1"/>
            <p:cNvSpPr/>
            <p:nvPr/>
          </p:nvSpPr>
          <p:spPr>
            <a:xfrm flipH="1" rot="1503462">
              <a:off x="287033" y="1953495"/>
              <a:ext cx="1013430" cy="624832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1"/>
            <p:cNvSpPr/>
            <p:nvPr/>
          </p:nvSpPr>
          <p:spPr>
            <a:xfrm flipH="1" rot="1503462">
              <a:off x="304261" y="1941768"/>
              <a:ext cx="981176" cy="64991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31"/>
          <p:cNvGrpSpPr/>
          <p:nvPr/>
        </p:nvGrpSpPr>
        <p:grpSpPr>
          <a:xfrm>
            <a:off x="3830700" y="73776"/>
            <a:ext cx="1722265" cy="1390730"/>
            <a:chOff x="3830700" y="73776"/>
            <a:chExt cx="1722265" cy="1390730"/>
          </a:xfrm>
        </p:grpSpPr>
        <p:sp>
          <p:nvSpPr>
            <p:cNvPr id="380" name="Google Shape;380;p31"/>
            <p:cNvSpPr/>
            <p:nvPr/>
          </p:nvSpPr>
          <p:spPr>
            <a:xfrm rot="-1086087">
              <a:off x="3945221" y="281620"/>
              <a:ext cx="1493222" cy="975042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1"/>
            <p:cNvSpPr/>
            <p:nvPr/>
          </p:nvSpPr>
          <p:spPr>
            <a:xfrm rot="-1086087">
              <a:off x="5198733" y="484154"/>
              <a:ext cx="113613" cy="11276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1"/>
            <p:cNvSpPr/>
            <p:nvPr/>
          </p:nvSpPr>
          <p:spPr>
            <a:xfrm rot="-1086087">
              <a:off x="3945221" y="281620"/>
              <a:ext cx="1493222" cy="975042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1"/>
            <p:cNvSpPr/>
            <p:nvPr/>
          </p:nvSpPr>
          <p:spPr>
            <a:xfrm rot="-1086087">
              <a:off x="4374492" y="526963"/>
              <a:ext cx="678222" cy="652472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1"/>
            <p:cNvSpPr/>
            <p:nvPr/>
          </p:nvSpPr>
          <p:spPr>
            <a:xfrm rot="-1086087">
              <a:off x="4132585" y="526224"/>
              <a:ext cx="1181489" cy="646731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1"/>
            <p:cNvSpPr/>
            <p:nvPr/>
          </p:nvSpPr>
          <p:spPr>
            <a:xfrm rot="-1086087">
              <a:off x="4380518" y="507311"/>
              <a:ext cx="684858" cy="684858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1"/>
            <p:cNvSpPr/>
            <p:nvPr/>
          </p:nvSpPr>
          <p:spPr>
            <a:xfrm rot="-1086087">
              <a:off x="4587600" y="708218"/>
              <a:ext cx="315089" cy="269653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1"/>
            <p:cNvSpPr/>
            <p:nvPr/>
          </p:nvSpPr>
          <p:spPr>
            <a:xfrm rot="-1086087">
              <a:off x="4050940" y="852255"/>
              <a:ext cx="113613" cy="113613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1"/>
            <p:cNvSpPr/>
            <p:nvPr/>
          </p:nvSpPr>
          <p:spPr>
            <a:xfrm rot="-1086087">
              <a:off x="4140270" y="713917"/>
              <a:ext cx="95369" cy="128526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1"/>
            <p:cNvSpPr/>
            <p:nvPr/>
          </p:nvSpPr>
          <p:spPr>
            <a:xfrm rot="-1086087">
              <a:off x="4242604" y="599813"/>
              <a:ext cx="77150" cy="131832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1"/>
            <p:cNvSpPr/>
            <p:nvPr/>
          </p:nvSpPr>
          <p:spPr>
            <a:xfrm rot="-1086087">
              <a:off x="4374845" y="476912"/>
              <a:ext cx="43969" cy="145949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1"/>
            <p:cNvSpPr/>
            <p:nvPr/>
          </p:nvSpPr>
          <p:spPr>
            <a:xfrm rot="-1086087">
              <a:off x="4523816" y="401208"/>
              <a:ext cx="7506" cy="152586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1"/>
            <p:cNvSpPr/>
            <p:nvPr/>
          </p:nvSpPr>
          <p:spPr>
            <a:xfrm rot="-1086087">
              <a:off x="5067956" y="413417"/>
              <a:ext cx="95369" cy="12937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1"/>
            <p:cNvSpPr/>
            <p:nvPr/>
          </p:nvSpPr>
          <p:spPr>
            <a:xfrm rot="-1086087">
              <a:off x="4936781" y="372116"/>
              <a:ext cx="77125" cy="13267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1"/>
            <p:cNvSpPr/>
            <p:nvPr/>
          </p:nvSpPr>
          <p:spPr>
            <a:xfrm rot="-1086087">
              <a:off x="4791688" y="351161"/>
              <a:ext cx="43969" cy="145949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1"/>
            <p:cNvSpPr/>
            <p:nvPr/>
          </p:nvSpPr>
          <p:spPr>
            <a:xfrm rot="-1086087">
              <a:off x="4663375" y="366090"/>
              <a:ext cx="7481" cy="153406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1"/>
            <p:cNvSpPr/>
            <p:nvPr/>
          </p:nvSpPr>
          <p:spPr>
            <a:xfrm rot="-437923">
              <a:off x="5204065" y="470686"/>
              <a:ext cx="95364" cy="129377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1"/>
            <p:cNvSpPr/>
            <p:nvPr/>
          </p:nvSpPr>
          <p:spPr>
            <a:xfrm>
              <a:off x="4694509" y="658132"/>
              <a:ext cx="153000" cy="15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31"/>
          <p:cNvGrpSpPr/>
          <p:nvPr/>
        </p:nvGrpSpPr>
        <p:grpSpPr>
          <a:xfrm>
            <a:off x="1242670" y="216735"/>
            <a:ext cx="903310" cy="1081448"/>
            <a:chOff x="1242670" y="216735"/>
            <a:chExt cx="903310" cy="1081448"/>
          </a:xfrm>
        </p:grpSpPr>
        <p:sp>
          <p:nvSpPr>
            <p:cNvPr id="399" name="Google Shape;399;p31"/>
            <p:cNvSpPr/>
            <p:nvPr/>
          </p:nvSpPr>
          <p:spPr>
            <a:xfrm rot="-1541351">
              <a:off x="1417825" y="290442"/>
              <a:ext cx="553025" cy="934043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1"/>
            <p:cNvSpPr/>
            <p:nvPr/>
          </p:nvSpPr>
          <p:spPr>
            <a:xfrm rot="-1541351">
              <a:off x="1471248" y="342829"/>
              <a:ext cx="438742" cy="83281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1"/>
            <p:cNvSpPr/>
            <p:nvPr/>
          </p:nvSpPr>
          <p:spPr>
            <a:xfrm rot="-1541351">
              <a:off x="1417801" y="290433"/>
              <a:ext cx="553025" cy="934043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1"/>
            <p:cNvSpPr/>
            <p:nvPr/>
          </p:nvSpPr>
          <p:spPr>
            <a:xfrm rot="-1541351">
              <a:off x="1520213" y="351412"/>
              <a:ext cx="384509" cy="814709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1"/>
            <p:cNvSpPr/>
            <p:nvPr/>
          </p:nvSpPr>
          <p:spPr>
            <a:xfrm rot="-1541351">
              <a:off x="1510309" y="341832"/>
              <a:ext cx="403767" cy="83281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1"/>
            <p:cNvSpPr/>
            <p:nvPr/>
          </p:nvSpPr>
          <p:spPr>
            <a:xfrm rot="-1541351">
              <a:off x="1506302" y="443793"/>
              <a:ext cx="324242" cy="74722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1"/>
            <p:cNvSpPr/>
            <p:nvPr/>
          </p:nvSpPr>
          <p:spPr>
            <a:xfrm rot="-1541351">
              <a:off x="1496396" y="434206"/>
              <a:ext cx="343536" cy="765321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31"/>
          <p:cNvGrpSpPr/>
          <p:nvPr/>
        </p:nvGrpSpPr>
        <p:grpSpPr>
          <a:xfrm>
            <a:off x="7255011" y="739011"/>
            <a:ext cx="1584980" cy="1098413"/>
            <a:chOff x="7255011" y="739011"/>
            <a:chExt cx="1584980" cy="1098413"/>
          </a:xfrm>
        </p:grpSpPr>
        <p:sp>
          <p:nvSpPr>
            <p:cNvPr id="407" name="Google Shape;407;p31"/>
            <p:cNvSpPr/>
            <p:nvPr/>
          </p:nvSpPr>
          <p:spPr>
            <a:xfrm rot="791031">
              <a:off x="7308957" y="1028797"/>
              <a:ext cx="1477145" cy="643245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1"/>
            <p:cNvSpPr/>
            <p:nvPr/>
          </p:nvSpPr>
          <p:spPr>
            <a:xfrm rot="791031">
              <a:off x="8335830" y="1201331"/>
              <a:ext cx="6285" cy="2305"/>
            </a:xfrm>
            <a:custGeom>
              <a:rect b="b" l="l" r="r" t="t"/>
              <a:pathLst>
                <a:path extrusionOk="0" h="135" w="368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1"/>
            <p:cNvSpPr/>
            <p:nvPr/>
          </p:nvSpPr>
          <p:spPr>
            <a:xfrm rot="791031">
              <a:off x="8286267" y="1173586"/>
              <a:ext cx="3433" cy="1144"/>
            </a:xfrm>
            <a:custGeom>
              <a:rect b="b" l="l" r="r" t="t"/>
              <a:pathLst>
                <a:path extrusionOk="0" h="67" w="201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1"/>
            <p:cNvSpPr/>
            <p:nvPr/>
          </p:nvSpPr>
          <p:spPr>
            <a:xfrm rot="791031">
              <a:off x="7848407" y="1050151"/>
              <a:ext cx="5140" cy="581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1"/>
            <p:cNvSpPr/>
            <p:nvPr/>
          </p:nvSpPr>
          <p:spPr>
            <a:xfrm rot="791031">
              <a:off x="8310118" y="1186465"/>
              <a:ext cx="5721" cy="1725"/>
            </a:xfrm>
            <a:custGeom>
              <a:rect b="b" l="l" r="r" t="t"/>
              <a:pathLst>
                <a:path extrusionOk="0" h="101" w="335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1"/>
            <p:cNvSpPr/>
            <p:nvPr/>
          </p:nvSpPr>
          <p:spPr>
            <a:xfrm rot="791031">
              <a:off x="8260056" y="1160748"/>
              <a:ext cx="6285" cy="1161"/>
            </a:xfrm>
            <a:custGeom>
              <a:rect b="b" l="l" r="r" t="t"/>
              <a:pathLst>
                <a:path extrusionOk="0" h="68" w="368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1"/>
            <p:cNvSpPr/>
            <p:nvPr/>
          </p:nvSpPr>
          <p:spPr>
            <a:xfrm rot="791031">
              <a:off x="8362498" y="1217834"/>
              <a:ext cx="3996" cy="1144"/>
            </a:xfrm>
            <a:custGeom>
              <a:rect b="b" l="l" r="r" t="t"/>
              <a:pathLst>
                <a:path extrusionOk="0" h="67" w="234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1"/>
            <p:cNvSpPr/>
            <p:nvPr/>
          </p:nvSpPr>
          <p:spPr>
            <a:xfrm rot="791031">
              <a:off x="8384666" y="1232527"/>
              <a:ext cx="5157" cy="2305"/>
            </a:xfrm>
            <a:custGeom>
              <a:rect b="b" l="l" r="r" t="t"/>
              <a:pathLst>
                <a:path extrusionOk="0" h="135" w="302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1"/>
            <p:cNvSpPr/>
            <p:nvPr/>
          </p:nvSpPr>
          <p:spPr>
            <a:xfrm rot="791031">
              <a:off x="7999136" y="1073820"/>
              <a:ext cx="5721" cy="17"/>
            </a:xfrm>
            <a:custGeom>
              <a:rect b="b" l="l" r="r" t="t"/>
              <a:pathLst>
                <a:path extrusionOk="0" h="1" w="335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1"/>
            <p:cNvSpPr/>
            <p:nvPr/>
          </p:nvSpPr>
          <p:spPr>
            <a:xfrm rot="791031">
              <a:off x="8129144" y="1108223"/>
              <a:ext cx="4560" cy="17"/>
            </a:xfrm>
            <a:custGeom>
              <a:rect b="b" l="l" r="r" t="t"/>
              <a:pathLst>
                <a:path extrusionOk="0" h="1" w="267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1"/>
            <p:cNvSpPr/>
            <p:nvPr/>
          </p:nvSpPr>
          <p:spPr>
            <a:xfrm rot="791031">
              <a:off x="7972260" y="1068682"/>
              <a:ext cx="5721" cy="17"/>
            </a:xfrm>
            <a:custGeom>
              <a:rect b="b" l="l" r="r" t="t"/>
              <a:pathLst>
                <a:path extrusionOk="0" h="1" w="335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1"/>
            <p:cNvSpPr/>
            <p:nvPr/>
          </p:nvSpPr>
          <p:spPr>
            <a:xfrm rot="791031">
              <a:off x="8027077" y="1079100"/>
              <a:ext cx="17" cy="17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1"/>
            <p:cNvSpPr/>
            <p:nvPr/>
          </p:nvSpPr>
          <p:spPr>
            <a:xfrm rot="791031">
              <a:off x="8077219" y="1092687"/>
              <a:ext cx="5704" cy="17"/>
            </a:xfrm>
            <a:custGeom>
              <a:rect b="b" l="l" r="r" t="t"/>
              <a:pathLst>
                <a:path extrusionOk="0" h="1" w="334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1"/>
            <p:cNvSpPr/>
            <p:nvPr/>
          </p:nvSpPr>
          <p:spPr>
            <a:xfrm rot="791031">
              <a:off x="8105262" y="1100230"/>
              <a:ext cx="3996" cy="17"/>
            </a:xfrm>
            <a:custGeom>
              <a:rect b="b" l="l" r="r" t="t"/>
              <a:pathLst>
                <a:path extrusionOk="0" h="1" w="234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1"/>
            <p:cNvSpPr/>
            <p:nvPr/>
          </p:nvSpPr>
          <p:spPr>
            <a:xfrm rot="791031">
              <a:off x="7871244" y="1052505"/>
              <a:ext cx="4577" cy="581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1"/>
            <p:cNvSpPr/>
            <p:nvPr/>
          </p:nvSpPr>
          <p:spPr>
            <a:xfrm rot="791031">
              <a:off x="8155582" y="1117489"/>
              <a:ext cx="5721" cy="581"/>
            </a:xfrm>
            <a:custGeom>
              <a:rect b="b" l="l" r="r" t="t"/>
              <a:pathLst>
                <a:path extrusionOk="0" h="34" w="335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1"/>
            <p:cNvSpPr/>
            <p:nvPr/>
          </p:nvSpPr>
          <p:spPr>
            <a:xfrm rot="791031">
              <a:off x="7896286" y="1055574"/>
              <a:ext cx="5704" cy="598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1"/>
            <p:cNvSpPr/>
            <p:nvPr/>
          </p:nvSpPr>
          <p:spPr>
            <a:xfrm rot="791031">
              <a:off x="8233628" y="1148651"/>
              <a:ext cx="5721" cy="1161"/>
            </a:xfrm>
            <a:custGeom>
              <a:rect b="b" l="l" r="r" t="t"/>
              <a:pathLst>
                <a:path extrusionOk="0" h="68" w="335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1"/>
            <p:cNvSpPr/>
            <p:nvPr/>
          </p:nvSpPr>
          <p:spPr>
            <a:xfrm rot="791031">
              <a:off x="8050170" y="1085706"/>
              <a:ext cx="5140" cy="17"/>
            </a:xfrm>
            <a:custGeom>
              <a:rect b="b" l="l" r="r" t="t"/>
              <a:pathLst>
                <a:path extrusionOk="0" h="1" w="301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1"/>
            <p:cNvSpPr/>
            <p:nvPr/>
          </p:nvSpPr>
          <p:spPr>
            <a:xfrm rot="791031">
              <a:off x="8183092" y="1127372"/>
              <a:ext cx="5140" cy="581"/>
            </a:xfrm>
            <a:custGeom>
              <a:rect b="b" l="l" r="r" t="t"/>
              <a:pathLst>
                <a:path extrusionOk="0" h="34" w="301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1"/>
            <p:cNvSpPr/>
            <p:nvPr/>
          </p:nvSpPr>
          <p:spPr>
            <a:xfrm rot="791031">
              <a:off x="7922883" y="1059406"/>
              <a:ext cx="5140" cy="581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1"/>
            <p:cNvSpPr/>
            <p:nvPr/>
          </p:nvSpPr>
          <p:spPr>
            <a:xfrm rot="791031">
              <a:off x="7948187" y="1063950"/>
              <a:ext cx="3433" cy="17"/>
            </a:xfrm>
            <a:custGeom>
              <a:rect b="b" l="l" r="r" t="t"/>
              <a:pathLst>
                <a:path extrusionOk="0" h="1" w="201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1"/>
            <p:cNvSpPr/>
            <p:nvPr/>
          </p:nvSpPr>
          <p:spPr>
            <a:xfrm rot="791031">
              <a:off x="8208273" y="1137175"/>
              <a:ext cx="3433" cy="581"/>
            </a:xfrm>
            <a:custGeom>
              <a:rect b="b" l="l" r="r" t="t"/>
              <a:pathLst>
                <a:path extrusionOk="0" h="34" w="201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1"/>
            <p:cNvSpPr/>
            <p:nvPr/>
          </p:nvSpPr>
          <p:spPr>
            <a:xfrm rot="791031">
              <a:off x="7828975" y="1047877"/>
              <a:ext cx="19383" cy="2869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1"/>
            <p:cNvSpPr/>
            <p:nvPr/>
          </p:nvSpPr>
          <p:spPr>
            <a:xfrm rot="791031">
              <a:off x="8355135" y="1213672"/>
              <a:ext cx="7992" cy="2869"/>
            </a:xfrm>
            <a:custGeom>
              <a:rect b="b" l="l" r="r" t="t"/>
              <a:pathLst>
                <a:path extrusionOk="0" h="168" w="468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1"/>
            <p:cNvSpPr/>
            <p:nvPr/>
          </p:nvSpPr>
          <p:spPr>
            <a:xfrm rot="791031">
              <a:off x="8365124" y="1221717"/>
              <a:ext cx="21074" cy="7975"/>
            </a:xfrm>
            <a:custGeom>
              <a:rect b="b" l="l" r="r" t="t"/>
              <a:pathLst>
                <a:path extrusionOk="0" h="467" w="1234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1"/>
            <p:cNvSpPr/>
            <p:nvPr/>
          </p:nvSpPr>
          <p:spPr>
            <a:xfrm rot="791031">
              <a:off x="8238307" y="1152969"/>
              <a:ext cx="22799" cy="4560"/>
            </a:xfrm>
            <a:custGeom>
              <a:rect b="b" l="l" r="r" t="t"/>
              <a:pathLst>
                <a:path extrusionOk="0" h="267" w="1335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1"/>
            <p:cNvSpPr/>
            <p:nvPr/>
          </p:nvSpPr>
          <p:spPr>
            <a:xfrm rot="791031">
              <a:off x="7875668" y="1053679"/>
              <a:ext cx="20527" cy="2288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1"/>
            <p:cNvSpPr/>
            <p:nvPr/>
          </p:nvSpPr>
          <p:spPr>
            <a:xfrm rot="791031">
              <a:off x="8265167" y="1165050"/>
              <a:ext cx="22235" cy="5721"/>
            </a:xfrm>
            <a:custGeom>
              <a:rect b="b" l="l" r="r" t="t"/>
              <a:pathLst>
                <a:path extrusionOk="0" h="335" w="1302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1"/>
            <p:cNvSpPr/>
            <p:nvPr/>
          </p:nvSpPr>
          <p:spPr>
            <a:xfrm rot="791031">
              <a:off x="8288558" y="1177611"/>
              <a:ext cx="22799" cy="5721"/>
            </a:xfrm>
            <a:custGeom>
              <a:rect b="b" l="l" r="r" t="t"/>
              <a:pathLst>
                <a:path extrusionOk="0" h="335" w="1335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1"/>
            <p:cNvSpPr/>
            <p:nvPr/>
          </p:nvSpPr>
          <p:spPr>
            <a:xfrm rot="791031">
              <a:off x="8314406" y="1191300"/>
              <a:ext cx="22799" cy="7429"/>
            </a:xfrm>
            <a:custGeom>
              <a:rect b="b" l="l" r="r" t="t"/>
              <a:pathLst>
                <a:path extrusionOk="0" h="435" w="1335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1"/>
            <p:cNvSpPr/>
            <p:nvPr/>
          </p:nvSpPr>
          <p:spPr>
            <a:xfrm rot="791031">
              <a:off x="7862111" y="1051487"/>
              <a:ext cx="9137" cy="1161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1"/>
            <p:cNvSpPr/>
            <p:nvPr/>
          </p:nvSpPr>
          <p:spPr>
            <a:xfrm rot="791031">
              <a:off x="8340966" y="1205990"/>
              <a:ext cx="15404" cy="5140"/>
            </a:xfrm>
            <a:custGeom>
              <a:rect b="b" l="l" r="r" t="t"/>
              <a:pathLst>
                <a:path extrusionOk="0" h="301" w="902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1"/>
            <p:cNvSpPr/>
            <p:nvPr/>
          </p:nvSpPr>
          <p:spPr>
            <a:xfrm rot="791031">
              <a:off x="8132927" y="1111941"/>
              <a:ext cx="23379" cy="2288"/>
            </a:xfrm>
            <a:custGeom>
              <a:rect b="b" l="l" r="r" t="t"/>
              <a:pathLst>
                <a:path extrusionOk="0" h="134" w="1369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1"/>
            <p:cNvSpPr/>
            <p:nvPr/>
          </p:nvSpPr>
          <p:spPr>
            <a:xfrm rot="791031">
              <a:off x="8210744" y="1140789"/>
              <a:ext cx="23943" cy="4577"/>
            </a:xfrm>
            <a:custGeom>
              <a:rect b="b" l="l" r="r" t="t"/>
              <a:pathLst>
                <a:path extrusionOk="0" h="268" w="1402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1"/>
            <p:cNvSpPr/>
            <p:nvPr/>
          </p:nvSpPr>
          <p:spPr>
            <a:xfrm rot="791031">
              <a:off x="8054861" y="1088883"/>
              <a:ext cx="22816" cy="581"/>
            </a:xfrm>
            <a:custGeom>
              <a:rect b="b" l="l" r="r" t="t"/>
              <a:pathLst>
                <a:path extrusionOk="0" h="34" w="1336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1"/>
            <p:cNvSpPr/>
            <p:nvPr/>
          </p:nvSpPr>
          <p:spPr>
            <a:xfrm rot="791031">
              <a:off x="7977796" y="1070695"/>
              <a:ext cx="21654" cy="581"/>
            </a:xfrm>
            <a:custGeom>
              <a:rect b="b" l="l" r="r" t="t"/>
              <a:pathLst>
                <a:path extrusionOk="0" h="34" w="1268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1"/>
            <p:cNvSpPr/>
            <p:nvPr/>
          </p:nvSpPr>
          <p:spPr>
            <a:xfrm rot="791031">
              <a:off x="8108587" y="1103615"/>
              <a:ext cx="21108" cy="1725"/>
            </a:xfrm>
            <a:custGeom>
              <a:rect b="b" l="l" r="r" t="t"/>
              <a:pathLst>
                <a:path extrusionOk="0" h="101" w="1236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1"/>
            <p:cNvSpPr/>
            <p:nvPr/>
          </p:nvSpPr>
          <p:spPr>
            <a:xfrm rot="791031">
              <a:off x="8082328" y="1095977"/>
              <a:ext cx="23379" cy="1725"/>
            </a:xfrm>
            <a:custGeom>
              <a:rect b="b" l="l" r="r" t="t"/>
              <a:pathLst>
                <a:path extrusionOk="0" h="101" w="1369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1"/>
            <p:cNvSpPr/>
            <p:nvPr/>
          </p:nvSpPr>
          <p:spPr>
            <a:xfrm rot="791031">
              <a:off x="8004464" y="1077068"/>
              <a:ext cx="22799" cy="17"/>
            </a:xfrm>
            <a:custGeom>
              <a:rect b="b" l="l" r="r" t="t"/>
              <a:pathLst>
                <a:path extrusionOk="0" h="1" w="1335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1"/>
            <p:cNvSpPr/>
            <p:nvPr/>
          </p:nvSpPr>
          <p:spPr>
            <a:xfrm rot="791031">
              <a:off x="7927863" y="1061207"/>
              <a:ext cx="20527" cy="1161"/>
            </a:xfrm>
            <a:custGeom>
              <a:rect b="b" l="l" r="r" t="t"/>
              <a:pathLst>
                <a:path extrusionOk="0" h="68" w="1202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1"/>
            <p:cNvSpPr/>
            <p:nvPr/>
          </p:nvSpPr>
          <p:spPr>
            <a:xfrm rot="791031">
              <a:off x="7901880" y="1056950"/>
              <a:ext cx="21108" cy="1725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1"/>
            <p:cNvSpPr/>
            <p:nvPr/>
          </p:nvSpPr>
          <p:spPr>
            <a:xfrm rot="791031">
              <a:off x="8187406" y="1130937"/>
              <a:ext cx="21671" cy="3450"/>
            </a:xfrm>
            <a:custGeom>
              <a:rect b="b" l="l" r="r" t="t"/>
              <a:pathLst>
                <a:path extrusionOk="0" h="202" w="1269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1"/>
            <p:cNvSpPr/>
            <p:nvPr/>
          </p:nvSpPr>
          <p:spPr>
            <a:xfrm rot="791031">
              <a:off x="7950983" y="1065001"/>
              <a:ext cx="21654" cy="1161"/>
            </a:xfrm>
            <a:custGeom>
              <a:rect b="b" l="l" r="r" t="t"/>
              <a:pathLst>
                <a:path extrusionOk="0" h="68" w="1268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1"/>
            <p:cNvSpPr/>
            <p:nvPr/>
          </p:nvSpPr>
          <p:spPr>
            <a:xfrm rot="791031">
              <a:off x="8029568" y="1082218"/>
              <a:ext cx="21654" cy="17"/>
            </a:xfrm>
            <a:custGeom>
              <a:rect b="b" l="l" r="r" t="t"/>
              <a:pathLst>
                <a:path extrusionOk="0" h="1" w="1268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1"/>
            <p:cNvSpPr/>
            <p:nvPr/>
          </p:nvSpPr>
          <p:spPr>
            <a:xfrm rot="791031">
              <a:off x="8160513" y="1121320"/>
              <a:ext cx="23362" cy="2869"/>
            </a:xfrm>
            <a:custGeom>
              <a:rect b="b" l="l" r="r" t="t"/>
              <a:pathLst>
                <a:path extrusionOk="0" h="168" w="1368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1"/>
            <p:cNvSpPr/>
            <p:nvPr/>
          </p:nvSpPr>
          <p:spPr>
            <a:xfrm rot="791031">
              <a:off x="7308899" y="1034205"/>
              <a:ext cx="1477145" cy="643245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1"/>
            <p:cNvSpPr/>
            <p:nvPr/>
          </p:nvSpPr>
          <p:spPr>
            <a:xfrm rot="791031">
              <a:off x="8335771" y="1206739"/>
              <a:ext cx="6285" cy="2305"/>
            </a:xfrm>
            <a:custGeom>
              <a:rect b="b" l="l" r="r" t="t"/>
              <a:pathLst>
                <a:path extrusionOk="0" h="135" w="368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1"/>
            <p:cNvSpPr/>
            <p:nvPr/>
          </p:nvSpPr>
          <p:spPr>
            <a:xfrm rot="791031">
              <a:off x="8286209" y="1178995"/>
              <a:ext cx="3433" cy="1144"/>
            </a:xfrm>
            <a:custGeom>
              <a:rect b="b" l="l" r="r" t="t"/>
              <a:pathLst>
                <a:path extrusionOk="0" h="67" w="201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1"/>
            <p:cNvSpPr/>
            <p:nvPr/>
          </p:nvSpPr>
          <p:spPr>
            <a:xfrm rot="791031">
              <a:off x="7848349" y="1055560"/>
              <a:ext cx="5140" cy="581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1"/>
            <p:cNvSpPr/>
            <p:nvPr/>
          </p:nvSpPr>
          <p:spPr>
            <a:xfrm rot="791031">
              <a:off x="8310059" y="1191873"/>
              <a:ext cx="5721" cy="1725"/>
            </a:xfrm>
            <a:custGeom>
              <a:rect b="b" l="l" r="r" t="t"/>
              <a:pathLst>
                <a:path extrusionOk="0" h="101" w="335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1"/>
            <p:cNvSpPr/>
            <p:nvPr/>
          </p:nvSpPr>
          <p:spPr>
            <a:xfrm rot="791031">
              <a:off x="8259998" y="1166157"/>
              <a:ext cx="6285" cy="1161"/>
            </a:xfrm>
            <a:custGeom>
              <a:rect b="b" l="l" r="r" t="t"/>
              <a:pathLst>
                <a:path extrusionOk="0" h="68" w="368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1"/>
            <p:cNvSpPr/>
            <p:nvPr/>
          </p:nvSpPr>
          <p:spPr>
            <a:xfrm rot="791031">
              <a:off x="8362440" y="1223243"/>
              <a:ext cx="3996" cy="1144"/>
            </a:xfrm>
            <a:custGeom>
              <a:rect b="b" l="l" r="r" t="t"/>
              <a:pathLst>
                <a:path extrusionOk="0" h="67" w="234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1"/>
            <p:cNvSpPr/>
            <p:nvPr/>
          </p:nvSpPr>
          <p:spPr>
            <a:xfrm rot="791031">
              <a:off x="8384608" y="1237936"/>
              <a:ext cx="5157" cy="2305"/>
            </a:xfrm>
            <a:custGeom>
              <a:rect b="b" l="l" r="r" t="t"/>
              <a:pathLst>
                <a:path extrusionOk="0" h="135" w="302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1"/>
            <p:cNvSpPr/>
            <p:nvPr/>
          </p:nvSpPr>
          <p:spPr>
            <a:xfrm rot="791031">
              <a:off x="7999078" y="1079229"/>
              <a:ext cx="5721" cy="17"/>
            </a:xfrm>
            <a:custGeom>
              <a:rect b="b" l="l" r="r" t="t"/>
              <a:pathLst>
                <a:path extrusionOk="0" h="1" w="335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1"/>
            <p:cNvSpPr/>
            <p:nvPr/>
          </p:nvSpPr>
          <p:spPr>
            <a:xfrm rot="791031">
              <a:off x="8129086" y="1113632"/>
              <a:ext cx="4560" cy="17"/>
            </a:xfrm>
            <a:custGeom>
              <a:rect b="b" l="l" r="r" t="t"/>
              <a:pathLst>
                <a:path extrusionOk="0" h="1" w="267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31"/>
            <p:cNvSpPr/>
            <p:nvPr/>
          </p:nvSpPr>
          <p:spPr>
            <a:xfrm rot="791031">
              <a:off x="7972202" y="1074091"/>
              <a:ext cx="5721" cy="17"/>
            </a:xfrm>
            <a:custGeom>
              <a:rect b="b" l="l" r="r" t="t"/>
              <a:pathLst>
                <a:path extrusionOk="0" h="1" w="335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1"/>
            <p:cNvSpPr/>
            <p:nvPr/>
          </p:nvSpPr>
          <p:spPr>
            <a:xfrm rot="791031">
              <a:off x="8027018" y="1084509"/>
              <a:ext cx="17" cy="17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31"/>
            <p:cNvSpPr/>
            <p:nvPr/>
          </p:nvSpPr>
          <p:spPr>
            <a:xfrm rot="791031">
              <a:off x="8077160" y="1098095"/>
              <a:ext cx="5704" cy="17"/>
            </a:xfrm>
            <a:custGeom>
              <a:rect b="b" l="l" r="r" t="t"/>
              <a:pathLst>
                <a:path extrusionOk="0" h="1" w="334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31"/>
            <p:cNvSpPr/>
            <p:nvPr/>
          </p:nvSpPr>
          <p:spPr>
            <a:xfrm rot="791031">
              <a:off x="8105204" y="1105639"/>
              <a:ext cx="3996" cy="17"/>
            </a:xfrm>
            <a:custGeom>
              <a:rect b="b" l="l" r="r" t="t"/>
              <a:pathLst>
                <a:path extrusionOk="0" h="1" w="234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1"/>
            <p:cNvSpPr/>
            <p:nvPr/>
          </p:nvSpPr>
          <p:spPr>
            <a:xfrm rot="791031">
              <a:off x="7871186" y="1057914"/>
              <a:ext cx="4577" cy="581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31"/>
            <p:cNvSpPr/>
            <p:nvPr/>
          </p:nvSpPr>
          <p:spPr>
            <a:xfrm rot="791031">
              <a:off x="8155523" y="1122897"/>
              <a:ext cx="5721" cy="581"/>
            </a:xfrm>
            <a:custGeom>
              <a:rect b="b" l="l" r="r" t="t"/>
              <a:pathLst>
                <a:path extrusionOk="0" h="34" w="335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31"/>
            <p:cNvSpPr/>
            <p:nvPr/>
          </p:nvSpPr>
          <p:spPr>
            <a:xfrm rot="791031">
              <a:off x="7896227" y="1060983"/>
              <a:ext cx="5704" cy="598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31"/>
            <p:cNvSpPr/>
            <p:nvPr/>
          </p:nvSpPr>
          <p:spPr>
            <a:xfrm rot="791031">
              <a:off x="8233569" y="1154060"/>
              <a:ext cx="5721" cy="1161"/>
            </a:xfrm>
            <a:custGeom>
              <a:rect b="b" l="l" r="r" t="t"/>
              <a:pathLst>
                <a:path extrusionOk="0" h="68" w="335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31"/>
            <p:cNvSpPr/>
            <p:nvPr/>
          </p:nvSpPr>
          <p:spPr>
            <a:xfrm rot="791031">
              <a:off x="8050112" y="1091115"/>
              <a:ext cx="5140" cy="17"/>
            </a:xfrm>
            <a:custGeom>
              <a:rect b="b" l="l" r="r" t="t"/>
              <a:pathLst>
                <a:path extrusionOk="0" h="1" w="301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31"/>
            <p:cNvSpPr/>
            <p:nvPr/>
          </p:nvSpPr>
          <p:spPr>
            <a:xfrm rot="791031">
              <a:off x="8183034" y="1132781"/>
              <a:ext cx="5140" cy="581"/>
            </a:xfrm>
            <a:custGeom>
              <a:rect b="b" l="l" r="r" t="t"/>
              <a:pathLst>
                <a:path extrusionOk="0" h="34" w="301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31"/>
            <p:cNvSpPr/>
            <p:nvPr/>
          </p:nvSpPr>
          <p:spPr>
            <a:xfrm rot="791031">
              <a:off x="7922825" y="1064814"/>
              <a:ext cx="5140" cy="581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31"/>
            <p:cNvSpPr/>
            <p:nvPr/>
          </p:nvSpPr>
          <p:spPr>
            <a:xfrm rot="791031">
              <a:off x="7948129" y="1069359"/>
              <a:ext cx="3433" cy="17"/>
            </a:xfrm>
            <a:custGeom>
              <a:rect b="b" l="l" r="r" t="t"/>
              <a:pathLst>
                <a:path extrusionOk="0" h="1" w="201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31"/>
            <p:cNvSpPr/>
            <p:nvPr/>
          </p:nvSpPr>
          <p:spPr>
            <a:xfrm rot="791031">
              <a:off x="8208215" y="1142584"/>
              <a:ext cx="3433" cy="581"/>
            </a:xfrm>
            <a:custGeom>
              <a:rect b="b" l="l" r="r" t="t"/>
              <a:pathLst>
                <a:path extrusionOk="0" h="34" w="201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1"/>
            <p:cNvSpPr/>
            <p:nvPr/>
          </p:nvSpPr>
          <p:spPr>
            <a:xfrm rot="791031">
              <a:off x="7373704" y="1116192"/>
              <a:ext cx="1344418" cy="500032"/>
            </a:xfrm>
            <a:custGeom>
              <a:rect b="b" l="l" r="r" t="t"/>
              <a:pathLst>
                <a:path extrusionOk="0" h="29280" w="78724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31"/>
            <p:cNvSpPr/>
            <p:nvPr/>
          </p:nvSpPr>
          <p:spPr>
            <a:xfrm rot="791031">
              <a:off x="7828917" y="1053286"/>
              <a:ext cx="19383" cy="2869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31"/>
            <p:cNvSpPr/>
            <p:nvPr/>
          </p:nvSpPr>
          <p:spPr>
            <a:xfrm rot="791031">
              <a:off x="8355077" y="1219081"/>
              <a:ext cx="7992" cy="2869"/>
            </a:xfrm>
            <a:custGeom>
              <a:rect b="b" l="l" r="r" t="t"/>
              <a:pathLst>
                <a:path extrusionOk="0" h="168" w="468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1"/>
            <p:cNvSpPr/>
            <p:nvPr/>
          </p:nvSpPr>
          <p:spPr>
            <a:xfrm rot="791031">
              <a:off x="8365066" y="1227126"/>
              <a:ext cx="21074" cy="7975"/>
            </a:xfrm>
            <a:custGeom>
              <a:rect b="b" l="l" r="r" t="t"/>
              <a:pathLst>
                <a:path extrusionOk="0" h="467" w="1234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1"/>
            <p:cNvSpPr/>
            <p:nvPr/>
          </p:nvSpPr>
          <p:spPr>
            <a:xfrm rot="791031">
              <a:off x="8238249" y="1158377"/>
              <a:ext cx="22799" cy="4560"/>
            </a:xfrm>
            <a:custGeom>
              <a:rect b="b" l="l" r="r" t="t"/>
              <a:pathLst>
                <a:path extrusionOk="0" h="267" w="1335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31"/>
            <p:cNvSpPr/>
            <p:nvPr/>
          </p:nvSpPr>
          <p:spPr>
            <a:xfrm rot="791031">
              <a:off x="7875610" y="1059088"/>
              <a:ext cx="20527" cy="2288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31"/>
            <p:cNvSpPr/>
            <p:nvPr/>
          </p:nvSpPr>
          <p:spPr>
            <a:xfrm rot="791031">
              <a:off x="8265109" y="1170459"/>
              <a:ext cx="22235" cy="5721"/>
            </a:xfrm>
            <a:custGeom>
              <a:rect b="b" l="l" r="r" t="t"/>
              <a:pathLst>
                <a:path extrusionOk="0" h="335" w="1302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1"/>
            <p:cNvSpPr/>
            <p:nvPr/>
          </p:nvSpPr>
          <p:spPr>
            <a:xfrm rot="791031">
              <a:off x="8288500" y="1183020"/>
              <a:ext cx="22799" cy="5721"/>
            </a:xfrm>
            <a:custGeom>
              <a:rect b="b" l="l" r="r" t="t"/>
              <a:pathLst>
                <a:path extrusionOk="0" h="335" w="1335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1"/>
            <p:cNvSpPr/>
            <p:nvPr/>
          </p:nvSpPr>
          <p:spPr>
            <a:xfrm rot="791031">
              <a:off x="8314348" y="1196709"/>
              <a:ext cx="22799" cy="7429"/>
            </a:xfrm>
            <a:custGeom>
              <a:rect b="b" l="l" r="r" t="t"/>
              <a:pathLst>
                <a:path extrusionOk="0" h="435" w="1335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1"/>
            <p:cNvSpPr/>
            <p:nvPr/>
          </p:nvSpPr>
          <p:spPr>
            <a:xfrm rot="791031">
              <a:off x="7862053" y="1056895"/>
              <a:ext cx="9137" cy="1161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31"/>
            <p:cNvSpPr/>
            <p:nvPr/>
          </p:nvSpPr>
          <p:spPr>
            <a:xfrm rot="791031">
              <a:off x="8340908" y="1211399"/>
              <a:ext cx="15404" cy="5140"/>
            </a:xfrm>
            <a:custGeom>
              <a:rect b="b" l="l" r="r" t="t"/>
              <a:pathLst>
                <a:path extrusionOk="0" h="301" w="902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31"/>
            <p:cNvSpPr/>
            <p:nvPr/>
          </p:nvSpPr>
          <p:spPr>
            <a:xfrm rot="791031">
              <a:off x="8132869" y="1117349"/>
              <a:ext cx="23379" cy="2288"/>
            </a:xfrm>
            <a:custGeom>
              <a:rect b="b" l="l" r="r" t="t"/>
              <a:pathLst>
                <a:path extrusionOk="0" h="134" w="1369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1"/>
            <p:cNvSpPr/>
            <p:nvPr/>
          </p:nvSpPr>
          <p:spPr>
            <a:xfrm rot="791031">
              <a:off x="8210686" y="1146197"/>
              <a:ext cx="23943" cy="4577"/>
            </a:xfrm>
            <a:custGeom>
              <a:rect b="b" l="l" r="r" t="t"/>
              <a:pathLst>
                <a:path extrusionOk="0" h="268" w="1402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1"/>
            <p:cNvSpPr/>
            <p:nvPr/>
          </p:nvSpPr>
          <p:spPr>
            <a:xfrm rot="791031">
              <a:off x="8054803" y="1094291"/>
              <a:ext cx="22816" cy="581"/>
            </a:xfrm>
            <a:custGeom>
              <a:rect b="b" l="l" r="r" t="t"/>
              <a:pathLst>
                <a:path extrusionOk="0" h="34" w="1336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1"/>
            <p:cNvSpPr/>
            <p:nvPr/>
          </p:nvSpPr>
          <p:spPr>
            <a:xfrm rot="791031">
              <a:off x="7977738" y="1076104"/>
              <a:ext cx="21654" cy="581"/>
            </a:xfrm>
            <a:custGeom>
              <a:rect b="b" l="l" r="r" t="t"/>
              <a:pathLst>
                <a:path extrusionOk="0" h="34" w="1268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1"/>
            <p:cNvSpPr/>
            <p:nvPr/>
          </p:nvSpPr>
          <p:spPr>
            <a:xfrm rot="791031">
              <a:off x="8108529" y="1109024"/>
              <a:ext cx="21108" cy="1725"/>
            </a:xfrm>
            <a:custGeom>
              <a:rect b="b" l="l" r="r" t="t"/>
              <a:pathLst>
                <a:path extrusionOk="0" h="101" w="1236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1"/>
            <p:cNvSpPr/>
            <p:nvPr/>
          </p:nvSpPr>
          <p:spPr>
            <a:xfrm rot="791031">
              <a:off x="8082269" y="1101385"/>
              <a:ext cx="23379" cy="1725"/>
            </a:xfrm>
            <a:custGeom>
              <a:rect b="b" l="l" r="r" t="t"/>
              <a:pathLst>
                <a:path extrusionOk="0" h="101" w="1369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1"/>
            <p:cNvSpPr/>
            <p:nvPr/>
          </p:nvSpPr>
          <p:spPr>
            <a:xfrm rot="791031">
              <a:off x="8004406" y="1082477"/>
              <a:ext cx="22799" cy="17"/>
            </a:xfrm>
            <a:custGeom>
              <a:rect b="b" l="l" r="r" t="t"/>
              <a:pathLst>
                <a:path extrusionOk="0" h="1" w="1335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1"/>
            <p:cNvSpPr/>
            <p:nvPr/>
          </p:nvSpPr>
          <p:spPr>
            <a:xfrm rot="791031">
              <a:off x="7927805" y="1066616"/>
              <a:ext cx="20527" cy="1161"/>
            </a:xfrm>
            <a:custGeom>
              <a:rect b="b" l="l" r="r" t="t"/>
              <a:pathLst>
                <a:path extrusionOk="0" h="68" w="1202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1"/>
            <p:cNvSpPr/>
            <p:nvPr/>
          </p:nvSpPr>
          <p:spPr>
            <a:xfrm rot="791031">
              <a:off x="7901822" y="1062359"/>
              <a:ext cx="21108" cy="1725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1"/>
            <p:cNvSpPr/>
            <p:nvPr/>
          </p:nvSpPr>
          <p:spPr>
            <a:xfrm rot="791031">
              <a:off x="8187348" y="1136345"/>
              <a:ext cx="21671" cy="3450"/>
            </a:xfrm>
            <a:custGeom>
              <a:rect b="b" l="l" r="r" t="t"/>
              <a:pathLst>
                <a:path extrusionOk="0" h="202" w="1269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1"/>
            <p:cNvSpPr/>
            <p:nvPr/>
          </p:nvSpPr>
          <p:spPr>
            <a:xfrm rot="791031">
              <a:off x="7950924" y="1070410"/>
              <a:ext cx="21654" cy="1161"/>
            </a:xfrm>
            <a:custGeom>
              <a:rect b="b" l="l" r="r" t="t"/>
              <a:pathLst>
                <a:path extrusionOk="0" h="68" w="1268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1"/>
            <p:cNvSpPr/>
            <p:nvPr/>
          </p:nvSpPr>
          <p:spPr>
            <a:xfrm rot="791031">
              <a:off x="8029510" y="1087627"/>
              <a:ext cx="21654" cy="17"/>
            </a:xfrm>
            <a:custGeom>
              <a:rect b="b" l="l" r="r" t="t"/>
              <a:pathLst>
                <a:path extrusionOk="0" h="1" w="1268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1"/>
            <p:cNvSpPr/>
            <p:nvPr/>
          </p:nvSpPr>
          <p:spPr>
            <a:xfrm rot="791031">
              <a:off x="8160455" y="1126728"/>
              <a:ext cx="23362" cy="2869"/>
            </a:xfrm>
            <a:custGeom>
              <a:rect b="b" l="l" r="r" t="t"/>
              <a:pathLst>
                <a:path extrusionOk="0" h="168" w="1368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1"/>
            <p:cNvSpPr/>
            <p:nvPr/>
          </p:nvSpPr>
          <p:spPr>
            <a:xfrm rot="-3004732">
              <a:off x="7697712" y="886878"/>
              <a:ext cx="723666" cy="723666"/>
            </a:xfrm>
            <a:prstGeom prst="chord">
              <a:avLst>
                <a:gd fmla="val 3127025" name="adj1"/>
                <a:gd fmla="val 15684363" name="adj2"/>
              </a:avLst>
            </a:prstGeom>
            <a:solidFill>
              <a:schemeClr val="accent6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1"/>
            <p:cNvSpPr/>
            <p:nvPr/>
          </p:nvSpPr>
          <p:spPr>
            <a:xfrm rot="790857">
              <a:off x="7743649" y="1100607"/>
              <a:ext cx="679936" cy="153875"/>
            </a:xfrm>
            <a:custGeom>
              <a:rect b="b" l="l" r="r" t="t"/>
              <a:pathLst>
                <a:path extrusionOk="0" h="4838" w="21378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502" name="Google Shape;502;p31"/>
            <p:cNvSpPr/>
            <p:nvPr/>
          </p:nvSpPr>
          <p:spPr>
            <a:xfrm rot="791031">
              <a:off x="7352030" y="1074993"/>
              <a:ext cx="1403660" cy="564535"/>
            </a:xfrm>
            <a:custGeom>
              <a:rect b="b" l="l" r="r" t="t"/>
              <a:pathLst>
                <a:path extrusionOk="0" h="33057" w="82193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1"/>
            <p:cNvSpPr/>
            <p:nvPr/>
          </p:nvSpPr>
          <p:spPr>
            <a:xfrm rot="791031">
              <a:off x="7941330" y="1139892"/>
              <a:ext cx="265471" cy="252014"/>
            </a:xfrm>
            <a:custGeom>
              <a:rect b="b" l="l" r="r" t="t"/>
              <a:pathLst>
                <a:path extrusionOk="0" h="14757" w="15545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1"/>
            <p:cNvSpPr/>
            <p:nvPr/>
          </p:nvSpPr>
          <p:spPr>
            <a:xfrm rot="791031">
              <a:off x="7858548" y="1100077"/>
              <a:ext cx="151991" cy="142274"/>
            </a:xfrm>
            <a:custGeom>
              <a:rect b="b" l="l" r="r" t="t"/>
              <a:pathLst>
                <a:path extrusionOk="0" h="8331" w="890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1"/>
            <p:cNvSpPr/>
            <p:nvPr/>
          </p:nvSpPr>
          <p:spPr>
            <a:xfrm rot="791031">
              <a:off x="8077841" y="1350965"/>
              <a:ext cx="112251" cy="100075"/>
            </a:xfrm>
            <a:custGeom>
              <a:rect b="b" l="l" r="r" t="t"/>
              <a:pathLst>
                <a:path extrusionOk="0" h="5860" w="6573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2"/>
          <p:cNvSpPr txBox="1"/>
          <p:nvPr>
            <p:ph type="title"/>
          </p:nvPr>
        </p:nvSpPr>
        <p:spPr>
          <a:xfrm>
            <a:off x="713825" y="1820950"/>
            <a:ext cx="40548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Tikslas</a:t>
            </a:r>
            <a:endParaRPr sz="3200"/>
          </a:p>
        </p:txBody>
      </p:sp>
      <p:sp>
        <p:nvSpPr>
          <p:cNvPr id="511" name="Google Shape;511;p32"/>
          <p:cNvSpPr txBox="1"/>
          <p:nvPr>
            <p:ph idx="1" type="subTitle"/>
          </p:nvPr>
        </p:nvSpPr>
        <p:spPr>
          <a:xfrm>
            <a:off x="713825" y="2359550"/>
            <a:ext cx="3551400" cy="12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Šiandien išsikeliame sau tikslą susipažinti su akies optinėmis savybėmis, bei jas suprasti.</a:t>
            </a:r>
            <a:endParaRPr sz="2200"/>
          </a:p>
        </p:txBody>
      </p:sp>
      <p:grpSp>
        <p:nvGrpSpPr>
          <p:cNvPr id="512" name="Google Shape;512;p32"/>
          <p:cNvGrpSpPr/>
          <p:nvPr/>
        </p:nvGrpSpPr>
        <p:grpSpPr>
          <a:xfrm>
            <a:off x="2937728" y="3471009"/>
            <a:ext cx="2174299" cy="1704593"/>
            <a:chOff x="2937728" y="3471009"/>
            <a:chExt cx="2174299" cy="1704593"/>
          </a:xfrm>
        </p:grpSpPr>
        <p:sp>
          <p:nvSpPr>
            <p:cNvPr id="513" name="Google Shape;513;p32"/>
            <p:cNvSpPr/>
            <p:nvPr/>
          </p:nvSpPr>
          <p:spPr>
            <a:xfrm rot="-901406">
              <a:off x="3067105" y="3697901"/>
              <a:ext cx="1915545" cy="125081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2"/>
            <p:cNvSpPr/>
            <p:nvPr/>
          </p:nvSpPr>
          <p:spPr>
            <a:xfrm rot="-901406">
              <a:off x="4690010" y="3997085"/>
              <a:ext cx="145746" cy="144661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2"/>
            <p:cNvSpPr/>
            <p:nvPr/>
          </p:nvSpPr>
          <p:spPr>
            <a:xfrm rot="-901406">
              <a:off x="3067105" y="3697901"/>
              <a:ext cx="1915545" cy="125081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2"/>
            <p:cNvSpPr/>
            <p:nvPr/>
          </p:nvSpPr>
          <p:spPr>
            <a:xfrm rot="-901406">
              <a:off x="3612000" y="4014030"/>
              <a:ext cx="870041" cy="837009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2"/>
            <p:cNvSpPr/>
            <p:nvPr/>
          </p:nvSpPr>
          <p:spPr>
            <a:xfrm rot="-901406">
              <a:off x="3301871" y="4013746"/>
              <a:ext cx="1515645" cy="82964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2"/>
            <p:cNvSpPr/>
            <p:nvPr/>
          </p:nvSpPr>
          <p:spPr>
            <a:xfrm rot="-901406">
              <a:off x="3619952" y="3989468"/>
              <a:ext cx="878555" cy="878555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2"/>
            <p:cNvSpPr/>
            <p:nvPr/>
          </p:nvSpPr>
          <p:spPr>
            <a:xfrm rot="-901406">
              <a:off x="3886042" y="4248775"/>
              <a:ext cx="404204" cy="345918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2"/>
            <p:cNvSpPr/>
            <p:nvPr/>
          </p:nvSpPr>
          <p:spPr>
            <a:xfrm rot="-901406">
              <a:off x="3194161" y="4389488"/>
              <a:ext cx="145746" cy="145746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2"/>
            <p:cNvSpPr/>
            <p:nvPr/>
          </p:nvSpPr>
          <p:spPr>
            <a:xfrm rot="-901406">
              <a:off x="3317646" y="4217784"/>
              <a:ext cx="122342" cy="164876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2"/>
            <p:cNvSpPr/>
            <p:nvPr/>
          </p:nvSpPr>
          <p:spPr>
            <a:xfrm rot="-901406">
              <a:off x="3456519" y="4078035"/>
              <a:ext cx="98971" cy="169117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2"/>
            <p:cNvSpPr/>
            <p:nvPr/>
          </p:nvSpPr>
          <p:spPr>
            <a:xfrm rot="-901406">
              <a:off x="3633953" y="3928552"/>
              <a:ext cx="56404" cy="187228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2"/>
            <p:cNvSpPr/>
            <p:nvPr/>
          </p:nvSpPr>
          <p:spPr>
            <a:xfrm rot="-901406">
              <a:off x="3829826" y="3840582"/>
              <a:ext cx="9629" cy="195741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2"/>
            <p:cNvSpPr/>
            <p:nvPr/>
          </p:nvSpPr>
          <p:spPr>
            <a:xfrm rot="-901406">
              <a:off x="4526797" y="3896801"/>
              <a:ext cx="122342" cy="16596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2"/>
            <p:cNvSpPr/>
            <p:nvPr/>
          </p:nvSpPr>
          <p:spPr>
            <a:xfrm rot="-901406">
              <a:off x="4361501" y="3834213"/>
              <a:ext cx="98939" cy="170201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2"/>
            <p:cNvSpPr/>
            <p:nvPr/>
          </p:nvSpPr>
          <p:spPr>
            <a:xfrm rot="-901406">
              <a:off x="4176641" y="3796205"/>
              <a:ext cx="56404" cy="187228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2"/>
            <p:cNvSpPr/>
            <p:nvPr/>
          </p:nvSpPr>
          <p:spPr>
            <a:xfrm rot="-901406">
              <a:off x="4011008" y="3805217"/>
              <a:ext cx="9597" cy="196793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2"/>
            <p:cNvSpPr/>
            <p:nvPr/>
          </p:nvSpPr>
          <p:spPr>
            <a:xfrm rot="-253069">
              <a:off x="4697214" y="3979558"/>
              <a:ext cx="122338" cy="165955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2"/>
            <p:cNvSpPr/>
            <p:nvPr/>
          </p:nvSpPr>
          <p:spPr>
            <a:xfrm rot="194878">
              <a:off x="4030337" y="4186771"/>
              <a:ext cx="195915" cy="19591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1" name="Google Shape;531;p32"/>
          <p:cNvGrpSpPr/>
          <p:nvPr/>
        </p:nvGrpSpPr>
        <p:grpSpPr>
          <a:xfrm>
            <a:off x="8140174" y="3824051"/>
            <a:ext cx="1691139" cy="1187290"/>
            <a:chOff x="7893374" y="171276"/>
            <a:chExt cx="1691139" cy="1187290"/>
          </a:xfrm>
        </p:grpSpPr>
        <p:sp>
          <p:nvSpPr>
            <p:cNvPr id="532" name="Google Shape;532;p32"/>
            <p:cNvSpPr/>
            <p:nvPr/>
          </p:nvSpPr>
          <p:spPr>
            <a:xfrm flipH="1">
              <a:off x="7893374" y="171276"/>
              <a:ext cx="1691139" cy="1187290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2"/>
            <p:cNvSpPr/>
            <p:nvPr/>
          </p:nvSpPr>
          <p:spPr>
            <a:xfrm flipH="1">
              <a:off x="7921004" y="271264"/>
              <a:ext cx="1602937" cy="988389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2"/>
            <p:cNvSpPr/>
            <p:nvPr/>
          </p:nvSpPr>
          <p:spPr>
            <a:xfrm flipH="1">
              <a:off x="7893374" y="171276"/>
              <a:ext cx="1691139" cy="1187290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2"/>
            <p:cNvSpPr/>
            <p:nvPr/>
          </p:nvSpPr>
          <p:spPr>
            <a:xfrm flipH="1">
              <a:off x="7921004" y="271360"/>
              <a:ext cx="1602937" cy="988293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2"/>
            <p:cNvSpPr/>
            <p:nvPr/>
          </p:nvSpPr>
          <p:spPr>
            <a:xfrm flipH="1">
              <a:off x="7948632" y="251955"/>
              <a:ext cx="1551921" cy="1027965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7" name="Google Shape;537;p32"/>
          <p:cNvGrpSpPr/>
          <p:nvPr/>
        </p:nvGrpSpPr>
        <p:grpSpPr>
          <a:xfrm>
            <a:off x="7430766" y="415334"/>
            <a:ext cx="1466280" cy="846066"/>
            <a:chOff x="7486066" y="379373"/>
            <a:chExt cx="1138505" cy="656884"/>
          </a:xfrm>
        </p:grpSpPr>
        <p:sp>
          <p:nvSpPr>
            <p:cNvPr id="538" name="Google Shape;538;p32"/>
            <p:cNvSpPr/>
            <p:nvPr/>
          </p:nvSpPr>
          <p:spPr>
            <a:xfrm>
              <a:off x="7486866" y="379373"/>
              <a:ext cx="1137705" cy="656884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2"/>
            <p:cNvSpPr/>
            <p:nvPr/>
          </p:nvSpPr>
          <p:spPr>
            <a:xfrm>
              <a:off x="7486066" y="379373"/>
              <a:ext cx="1137705" cy="656884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2"/>
            <p:cNvSpPr/>
            <p:nvPr/>
          </p:nvSpPr>
          <p:spPr>
            <a:xfrm>
              <a:off x="8298288" y="540596"/>
              <a:ext cx="249403" cy="214035"/>
            </a:xfrm>
            <a:custGeom>
              <a:rect b="b" l="l" r="r" t="t"/>
              <a:pathLst>
                <a:path extrusionOk="0" h="15946" w="18581">
                  <a:moveTo>
                    <a:pt x="4170" y="1"/>
                  </a:moveTo>
                  <a:cubicBezTo>
                    <a:pt x="4437" y="1702"/>
                    <a:pt x="4503" y="3403"/>
                    <a:pt x="4370" y="5105"/>
                  </a:cubicBezTo>
                  <a:cubicBezTo>
                    <a:pt x="4036" y="9074"/>
                    <a:pt x="2502" y="12843"/>
                    <a:pt x="0" y="15946"/>
                  </a:cubicBezTo>
                  <a:cubicBezTo>
                    <a:pt x="6605" y="15245"/>
                    <a:pt x="13043" y="13511"/>
                    <a:pt x="18580" y="10142"/>
                  </a:cubicBezTo>
                  <a:cubicBezTo>
                    <a:pt x="16212" y="7907"/>
                    <a:pt x="13677" y="5872"/>
                    <a:pt x="11041" y="3970"/>
                  </a:cubicBezTo>
                  <a:cubicBezTo>
                    <a:pt x="8806" y="2503"/>
                    <a:pt x="6538" y="1202"/>
                    <a:pt x="4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2"/>
            <p:cNvSpPr/>
            <p:nvPr/>
          </p:nvSpPr>
          <p:spPr>
            <a:xfrm>
              <a:off x="7560832" y="442998"/>
              <a:ext cx="298664" cy="255672"/>
            </a:xfrm>
            <a:custGeom>
              <a:rect b="b" l="l" r="r" t="t"/>
              <a:pathLst>
                <a:path extrusionOk="0" h="19048" w="22251">
                  <a:moveTo>
                    <a:pt x="22250" y="0"/>
                  </a:moveTo>
                  <a:cubicBezTo>
                    <a:pt x="14645" y="334"/>
                    <a:pt x="6739" y="1501"/>
                    <a:pt x="1" y="4904"/>
                  </a:cubicBezTo>
                  <a:lnTo>
                    <a:pt x="535" y="5504"/>
                  </a:lnTo>
                  <a:cubicBezTo>
                    <a:pt x="1902" y="7005"/>
                    <a:pt x="3337" y="8406"/>
                    <a:pt x="4904" y="9707"/>
                  </a:cubicBezTo>
                  <a:cubicBezTo>
                    <a:pt x="9708" y="13710"/>
                    <a:pt x="15178" y="16845"/>
                    <a:pt x="21016" y="19047"/>
                  </a:cubicBezTo>
                  <a:cubicBezTo>
                    <a:pt x="19548" y="15878"/>
                    <a:pt x="18948" y="12376"/>
                    <a:pt x="19248" y="8906"/>
                  </a:cubicBezTo>
                  <a:cubicBezTo>
                    <a:pt x="19515" y="5737"/>
                    <a:pt x="20549" y="2669"/>
                    <a:pt x="22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>
              <a:off x="8263805" y="484636"/>
              <a:ext cx="90454" cy="56428"/>
            </a:xfrm>
            <a:custGeom>
              <a:rect b="b" l="l" r="r" t="t"/>
              <a:pathLst>
                <a:path extrusionOk="0" h="4204" w="6739">
                  <a:moveTo>
                    <a:pt x="1" y="0"/>
                  </a:moveTo>
                  <a:lnTo>
                    <a:pt x="1" y="0"/>
                  </a:lnTo>
                  <a:cubicBezTo>
                    <a:pt x="268" y="501"/>
                    <a:pt x="534" y="1001"/>
                    <a:pt x="768" y="1535"/>
                  </a:cubicBezTo>
                  <a:cubicBezTo>
                    <a:pt x="2803" y="2335"/>
                    <a:pt x="4771" y="3203"/>
                    <a:pt x="6739" y="4203"/>
                  </a:cubicBezTo>
                  <a:cubicBezTo>
                    <a:pt x="6639" y="3569"/>
                    <a:pt x="6505" y="2969"/>
                    <a:pt x="6339" y="2369"/>
                  </a:cubicBezTo>
                  <a:cubicBezTo>
                    <a:pt x="4270" y="1468"/>
                    <a:pt x="2136" y="70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>
              <a:off x="7842915" y="699108"/>
              <a:ext cx="135688" cy="57327"/>
            </a:xfrm>
            <a:custGeom>
              <a:rect b="b" l="l" r="r" t="t"/>
              <a:pathLst>
                <a:path extrusionOk="0" h="4271" w="10109">
                  <a:moveTo>
                    <a:pt x="1" y="0"/>
                  </a:moveTo>
                  <a:cubicBezTo>
                    <a:pt x="234" y="501"/>
                    <a:pt x="501" y="1001"/>
                    <a:pt x="802" y="1501"/>
                  </a:cubicBezTo>
                  <a:cubicBezTo>
                    <a:pt x="3804" y="2636"/>
                    <a:pt x="6939" y="3570"/>
                    <a:pt x="10108" y="4270"/>
                  </a:cubicBezTo>
                  <a:cubicBezTo>
                    <a:pt x="9274" y="3736"/>
                    <a:pt x="8507" y="3136"/>
                    <a:pt x="7807" y="2469"/>
                  </a:cubicBezTo>
                  <a:cubicBezTo>
                    <a:pt x="5271" y="1802"/>
                    <a:pt x="2803" y="1034"/>
                    <a:pt x="335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>
              <a:off x="8163965" y="755081"/>
              <a:ext cx="134332" cy="18872"/>
            </a:xfrm>
            <a:custGeom>
              <a:rect b="b" l="l" r="r" t="t"/>
              <a:pathLst>
                <a:path extrusionOk="0" h="1406" w="10008">
                  <a:moveTo>
                    <a:pt x="10007" y="0"/>
                  </a:moveTo>
                  <a:cubicBezTo>
                    <a:pt x="7372" y="267"/>
                    <a:pt x="4703" y="400"/>
                    <a:pt x="2035" y="400"/>
                  </a:cubicBezTo>
                  <a:cubicBezTo>
                    <a:pt x="1368" y="767"/>
                    <a:pt x="701" y="1101"/>
                    <a:pt x="0" y="1401"/>
                  </a:cubicBezTo>
                  <a:cubicBezTo>
                    <a:pt x="259" y="1404"/>
                    <a:pt x="519" y="1405"/>
                    <a:pt x="778" y="1405"/>
                  </a:cubicBezTo>
                  <a:cubicBezTo>
                    <a:pt x="3582" y="1405"/>
                    <a:pt x="6364" y="1242"/>
                    <a:pt x="9173" y="967"/>
                  </a:cubicBezTo>
                  <a:cubicBezTo>
                    <a:pt x="9473" y="667"/>
                    <a:pt x="9740" y="334"/>
                    <a:pt x="10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>
              <a:off x="7859036" y="436099"/>
              <a:ext cx="91810" cy="6913"/>
            </a:xfrm>
            <a:custGeom>
              <a:rect b="b" l="l" r="r" t="t"/>
              <a:pathLst>
                <a:path extrusionOk="0" h="515" w="6840">
                  <a:moveTo>
                    <a:pt x="5050" y="1"/>
                  </a:moveTo>
                  <a:cubicBezTo>
                    <a:pt x="3429" y="1"/>
                    <a:pt x="1831" y="32"/>
                    <a:pt x="268" y="80"/>
                  </a:cubicBezTo>
                  <a:cubicBezTo>
                    <a:pt x="168" y="214"/>
                    <a:pt x="101" y="347"/>
                    <a:pt x="1" y="514"/>
                  </a:cubicBezTo>
                  <a:cubicBezTo>
                    <a:pt x="1735" y="447"/>
                    <a:pt x="3403" y="381"/>
                    <a:pt x="5071" y="381"/>
                  </a:cubicBezTo>
                  <a:lnTo>
                    <a:pt x="6472" y="381"/>
                  </a:lnTo>
                  <a:cubicBezTo>
                    <a:pt x="6606" y="247"/>
                    <a:pt x="6706" y="147"/>
                    <a:pt x="6839" y="14"/>
                  </a:cubicBezTo>
                  <a:cubicBezTo>
                    <a:pt x="6240" y="5"/>
                    <a:pt x="5644" y="1"/>
                    <a:pt x="5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>
              <a:off x="7945909" y="436729"/>
              <a:ext cx="328194" cy="68508"/>
            </a:xfrm>
            <a:custGeom>
              <a:rect b="b" l="l" r="r" t="t"/>
              <a:pathLst>
                <a:path extrusionOk="0" h="5104" w="24451">
                  <a:moveTo>
                    <a:pt x="367" y="0"/>
                  </a:moveTo>
                  <a:cubicBezTo>
                    <a:pt x="234" y="100"/>
                    <a:pt x="134" y="234"/>
                    <a:pt x="0" y="367"/>
                  </a:cubicBezTo>
                  <a:cubicBezTo>
                    <a:pt x="8373" y="434"/>
                    <a:pt x="16645" y="2068"/>
                    <a:pt x="24451" y="5104"/>
                  </a:cubicBezTo>
                  <a:cubicBezTo>
                    <a:pt x="24217" y="4570"/>
                    <a:pt x="23951" y="4070"/>
                    <a:pt x="23684" y="3569"/>
                  </a:cubicBezTo>
                  <a:cubicBezTo>
                    <a:pt x="15811" y="1067"/>
                    <a:pt x="7772" y="133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7947694" y="732235"/>
              <a:ext cx="243578" cy="41663"/>
            </a:xfrm>
            <a:custGeom>
              <a:rect b="b" l="l" r="r" t="t"/>
              <a:pathLst>
                <a:path extrusionOk="0" h="3104" w="18147">
                  <a:moveTo>
                    <a:pt x="1" y="1"/>
                  </a:moveTo>
                  <a:lnTo>
                    <a:pt x="1" y="1"/>
                  </a:lnTo>
                  <a:cubicBezTo>
                    <a:pt x="701" y="668"/>
                    <a:pt x="1468" y="1268"/>
                    <a:pt x="2302" y="1802"/>
                  </a:cubicBezTo>
                  <a:cubicBezTo>
                    <a:pt x="3536" y="2069"/>
                    <a:pt x="4837" y="2336"/>
                    <a:pt x="6138" y="2536"/>
                  </a:cubicBezTo>
                  <a:cubicBezTo>
                    <a:pt x="9441" y="2903"/>
                    <a:pt x="12776" y="3103"/>
                    <a:pt x="16112" y="3103"/>
                  </a:cubicBezTo>
                  <a:cubicBezTo>
                    <a:pt x="16813" y="2803"/>
                    <a:pt x="17480" y="2469"/>
                    <a:pt x="18147" y="2102"/>
                  </a:cubicBezTo>
                  <a:cubicBezTo>
                    <a:pt x="14844" y="2069"/>
                    <a:pt x="11575" y="1869"/>
                    <a:pt x="8407" y="1569"/>
                  </a:cubicBezTo>
                  <a:cubicBezTo>
                    <a:pt x="5571" y="1235"/>
                    <a:pt x="2769" y="73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7803993" y="421424"/>
              <a:ext cx="550275" cy="352550"/>
            </a:xfrm>
            <a:custGeom>
              <a:rect b="b" l="l" r="r" t="t"/>
              <a:pathLst>
                <a:path extrusionOk="0" h="14102" w="22011">
                  <a:moveTo>
                    <a:pt x="3146" y="12135"/>
                  </a:moveTo>
                  <a:cubicBezTo>
                    <a:pt x="491" y="10852"/>
                    <a:pt x="11" y="8331"/>
                    <a:pt x="0" y="6379"/>
                  </a:cubicBezTo>
                  <a:cubicBezTo>
                    <a:pt x="-11" y="4427"/>
                    <a:pt x="948" y="1337"/>
                    <a:pt x="3079" y="422"/>
                  </a:cubicBezTo>
                  <a:cubicBezTo>
                    <a:pt x="5210" y="-493"/>
                    <a:pt x="9772" y="277"/>
                    <a:pt x="12784" y="890"/>
                  </a:cubicBezTo>
                  <a:cubicBezTo>
                    <a:pt x="15796" y="1504"/>
                    <a:pt x="19757" y="2419"/>
                    <a:pt x="21151" y="4103"/>
                  </a:cubicBezTo>
                  <a:cubicBezTo>
                    <a:pt x="22546" y="5788"/>
                    <a:pt x="22021" y="9335"/>
                    <a:pt x="21151" y="10997"/>
                  </a:cubicBezTo>
                  <a:cubicBezTo>
                    <a:pt x="20281" y="12659"/>
                    <a:pt x="18931" y="13886"/>
                    <a:pt x="15930" y="14076"/>
                  </a:cubicBezTo>
                  <a:cubicBezTo>
                    <a:pt x="12929" y="14266"/>
                    <a:pt x="5801" y="13418"/>
                    <a:pt x="3146" y="12135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49" name="Google Shape;549;p32"/>
            <p:cNvSpPr/>
            <p:nvPr/>
          </p:nvSpPr>
          <p:spPr>
            <a:xfrm>
              <a:off x="7516066" y="407575"/>
              <a:ext cx="1079948" cy="596335"/>
            </a:xfrm>
            <a:custGeom>
              <a:rect b="b" l="l" r="r" t="t"/>
              <a:pathLst>
                <a:path extrusionOk="0" h="44428" w="80458">
                  <a:moveTo>
                    <a:pt x="30582" y="2126"/>
                  </a:moveTo>
                  <a:cubicBezTo>
                    <a:pt x="31179" y="2126"/>
                    <a:pt x="31782" y="2130"/>
                    <a:pt x="32390" y="2139"/>
                  </a:cubicBezTo>
                  <a:cubicBezTo>
                    <a:pt x="39795" y="2272"/>
                    <a:pt x="47834" y="3239"/>
                    <a:pt x="55707" y="5741"/>
                  </a:cubicBezTo>
                  <a:cubicBezTo>
                    <a:pt x="57842" y="6408"/>
                    <a:pt x="59976" y="7209"/>
                    <a:pt x="62045" y="8110"/>
                  </a:cubicBezTo>
                  <a:cubicBezTo>
                    <a:pt x="65647" y="9677"/>
                    <a:pt x="69116" y="11579"/>
                    <a:pt x="72352" y="13847"/>
                  </a:cubicBezTo>
                  <a:lnTo>
                    <a:pt x="79457" y="19818"/>
                  </a:lnTo>
                  <a:cubicBezTo>
                    <a:pt x="73152" y="24188"/>
                    <a:pt x="64913" y="26089"/>
                    <a:pt x="57441" y="26856"/>
                  </a:cubicBezTo>
                  <a:cubicBezTo>
                    <a:pt x="54709" y="27127"/>
                    <a:pt x="51950" y="27262"/>
                    <a:pt x="49189" y="27262"/>
                  </a:cubicBezTo>
                  <a:cubicBezTo>
                    <a:pt x="48882" y="27262"/>
                    <a:pt x="48575" y="27260"/>
                    <a:pt x="48268" y="27257"/>
                  </a:cubicBezTo>
                  <a:cubicBezTo>
                    <a:pt x="48027" y="27259"/>
                    <a:pt x="47787" y="27260"/>
                    <a:pt x="47546" y="27260"/>
                  </a:cubicBezTo>
                  <a:cubicBezTo>
                    <a:pt x="44455" y="27260"/>
                    <a:pt x="41389" y="27063"/>
                    <a:pt x="38294" y="26723"/>
                  </a:cubicBezTo>
                  <a:cubicBezTo>
                    <a:pt x="36960" y="26489"/>
                    <a:pt x="35692" y="26256"/>
                    <a:pt x="34458" y="25989"/>
                  </a:cubicBezTo>
                  <a:cubicBezTo>
                    <a:pt x="31289" y="25289"/>
                    <a:pt x="28154" y="24355"/>
                    <a:pt x="25152" y="23187"/>
                  </a:cubicBezTo>
                  <a:cubicBezTo>
                    <a:pt x="8473" y="16816"/>
                    <a:pt x="1635" y="5908"/>
                    <a:pt x="1635" y="5908"/>
                  </a:cubicBezTo>
                  <a:lnTo>
                    <a:pt x="15244" y="3173"/>
                  </a:lnTo>
                  <a:cubicBezTo>
                    <a:pt x="18413" y="2739"/>
                    <a:pt x="21983" y="2372"/>
                    <a:pt x="25819" y="2205"/>
                  </a:cubicBezTo>
                  <a:cubicBezTo>
                    <a:pt x="27357" y="2157"/>
                    <a:pt x="28949" y="2126"/>
                    <a:pt x="30582" y="2126"/>
                  </a:cubicBezTo>
                  <a:close/>
                  <a:moveTo>
                    <a:pt x="31292" y="1"/>
                  </a:moveTo>
                  <a:cubicBezTo>
                    <a:pt x="31069" y="1"/>
                    <a:pt x="30846" y="2"/>
                    <a:pt x="30622" y="4"/>
                  </a:cubicBezTo>
                  <a:cubicBezTo>
                    <a:pt x="20648" y="71"/>
                    <a:pt x="9640" y="1071"/>
                    <a:pt x="801" y="6041"/>
                  </a:cubicBezTo>
                  <a:cubicBezTo>
                    <a:pt x="200" y="6408"/>
                    <a:pt x="0" y="7176"/>
                    <a:pt x="367" y="7776"/>
                  </a:cubicBezTo>
                  <a:cubicBezTo>
                    <a:pt x="5071" y="14581"/>
                    <a:pt x="13143" y="19551"/>
                    <a:pt x="20548" y="22820"/>
                  </a:cubicBezTo>
                  <a:cubicBezTo>
                    <a:pt x="22350" y="23621"/>
                    <a:pt x="24184" y="24321"/>
                    <a:pt x="26019" y="24922"/>
                  </a:cubicBezTo>
                  <a:lnTo>
                    <a:pt x="22283" y="28524"/>
                  </a:lnTo>
                  <a:cubicBezTo>
                    <a:pt x="21883" y="28925"/>
                    <a:pt x="21883" y="29558"/>
                    <a:pt x="22249" y="29959"/>
                  </a:cubicBezTo>
                  <a:cubicBezTo>
                    <a:pt x="22350" y="30059"/>
                    <a:pt x="22483" y="30125"/>
                    <a:pt x="22616" y="30192"/>
                  </a:cubicBezTo>
                  <a:cubicBezTo>
                    <a:pt x="22739" y="30248"/>
                    <a:pt x="22868" y="30274"/>
                    <a:pt x="22997" y="30274"/>
                  </a:cubicBezTo>
                  <a:cubicBezTo>
                    <a:pt x="23254" y="30274"/>
                    <a:pt x="23506" y="30170"/>
                    <a:pt x="23684" y="29992"/>
                  </a:cubicBezTo>
                  <a:lnTo>
                    <a:pt x="27820" y="26022"/>
                  </a:lnTo>
                  <a:cubicBezTo>
                    <a:pt x="27920" y="25922"/>
                    <a:pt x="28020" y="25789"/>
                    <a:pt x="28087" y="25622"/>
                  </a:cubicBezTo>
                  <a:cubicBezTo>
                    <a:pt x="31489" y="26656"/>
                    <a:pt x="34959" y="27423"/>
                    <a:pt x="38494" y="27924"/>
                  </a:cubicBezTo>
                  <a:cubicBezTo>
                    <a:pt x="38494" y="27991"/>
                    <a:pt x="38461" y="28024"/>
                    <a:pt x="38461" y="28091"/>
                  </a:cubicBezTo>
                  <a:lnTo>
                    <a:pt x="36360" y="43201"/>
                  </a:lnTo>
                  <a:cubicBezTo>
                    <a:pt x="36193" y="43979"/>
                    <a:pt x="36787" y="44428"/>
                    <a:pt x="37366" y="44428"/>
                  </a:cubicBezTo>
                  <a:cubicBezTo>
                    <a:pt x="37829" y="44428"/>
                    <a:pt x="38283" y="44140"/>
                    <a:pt x="38328" y="43502"/>
                  </a:cubicBezTo>
                  <a:lnTo>
                    <a:pt x="40462" y="28357"/>
                  </a:lnTo>
                  <a:lnTo>
                    <a:pt x="40462" y="28191"/>
                  </a:lnTo>
                  <a:cubicBezTo>
                    <a:pt x="43392" y="28522"/>
                    <a:pt x="46367" y="28717"/>
                    <a:pt x="49331" y="28717"/>
                  </a:cubicBezTo>
                  <a:cubicBezTo>
                    <a:pt x="49944" y="28717"/>
                    <a:pt x="50558" y="28708"/>
                    <a:pt x="51170" y="28691"/>
                  </a:cubicBezTo>
                  <a:cubicBezTo>
                    <a:pt x="51203" y="28758"/>
                    <a:pt x="51203" y="28824"/>
                    <a:pt x="51237" y="28891"/>
                  </a:cubicBezTo>
                  <a:lnTo>
                    <a:pt x="53238" y="33695"/>
                  </a:lnTo>
                  <a:cubicBezTo>
                    <a:pt x="53338" y="33961"/>
                    <a:pt x="53538" y="34162"/>
                    <a:pt x="53805" y="34262"/>
                  </a:cubicBezTo>
                  <a:cubicBezTo>
                    <a:pt x="53939" y="34312"/>
                    <a:pt x="54072" y="34337"/>
                    <a:pt x="54206" y="34337"/>
                  </a:cubicBezTo>
                  <a:cubicBezTo>
                    <a:pt x="54339" y="34337"/>
                    <a:pt x="54472" y="34312"/>
                    <a:pt x="54606" y="34262"/>
                  </a:cubicBezTo>
                  <a:cubicBezTo>
                    <a:pt x="55106" y="34028"/>
                    <a:pt x="55340" y="33428"/>
                    <a:pt x="55106" y="32927"/>
                  </a:cubicBezTo>
                  <a:lnTo>
                    <a:pt x="53305" y="28624"/>
                  </a:lnTo>
                  <a:cubicBezTo>
                    <a:pt x="53972" y="28591"/>
                    <a:pt x="54606" y="28558"/>
                    <a:pt x="55240" y="28524"/>
                  </a:cubicBezTo>
                  <a:cubicBezTo>
                    <a:pt x="63712" y="27957"/>
                    <a:pt x="72452" y="26156"/>
                    <a:pt x="79557" y="21319"/>
                  </a:cubicBezTo>
                  <a:cubicBezTo>
                    <a:pt x="80191" y="20885"/>
                    <a:pt x="80458" y="19918"/>
                    <a:pt x="79791" y="19351"/>
                  </a:cubicBezTo>
                  <a:cubicBezTo>
                    <a:pt x="76822" y="16716"/>
                    <a:pt x="73853" y="13980"/>
                    <a:pt x="70584" y="11746"/>
                  </a:cubicBezTo>
                  <a:cubicBezTo>
                    <a:pt x="58896" y="4096"/>
                    <a:pt x="45237" y="1"/>
                    <a:pt x="31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2"/>
            <p:cNvSpPr/>
            <p:nvPr/>
          </p:nvSpPr>
          <p:spPr>
            <a:xfrm>
              <a:off x="7537999" y="437172"/>
              <a:ext cx="324623" cy="281644"/>
            </a:xfrm>
            <a:custGeom>
              <a:rect b="b" l="l" r="r" t="t"/>
              <a:pathLst>
                <a:path extrusionOk="0" h="20983" w="24185">
                  <a:moveTo>
                    <a:pt x="24185" y="0"/>
                  </a:moveTo>
                  <a:cubicBezTo>
                    <a:pt x="20349" y="167"/>
                    <a:pt x="16779" y="534"/>
                    <a:pt x="13610" y="968"/>
                  </a:cubicBezTo>
                  <a:lnTo>
                    <a:pt x="1" y="3703"/>
                  </a:lnTo>
                  <a:cubicBezTo>
                    <a:pt x="1" y="3703"/>
                    <a:pt x="6839" y="14611"/>
                    <a:pt x="23518" y="20982"/>
                  </a:cubicBezTo>
                  <a:cubicBezTo>
                    <a:pt x="23217" y="20482"/>
                    <a:pt x="22950" y="19981"/>
                    <a:pt x="22717" y="19481"/>
                  </a:cubicBezTo>
                  <a:cubicBezTo>
                    <a:pt x="16879" y="17279"/>
                    <a:pt x="11409" y="14144"/>
                    <a:pt x="6605" y="10141"/>
                  </a:cubicBezTo>
                  <a:cubicBezTo>
                    <a:pt x="5038" y="8840"/>
                    <a:pt x="3603" y="7439"/>
                    <a:pt x="2236" y="5971"/>
                  </a:cubicBezTo>
                  <a:lnTo>
                    <a:pt x="1702" y="5338"/>
                  </a:lnTo>
                  <a:cubicBezTo>
                    <a:pt x="8440" y="1935"/>
                    <a:pt x="16346" y="734"/>
                    <a:pt x="23951" y="434"/>
                  </a:cubicBezTo>
                  <a:cubicBezTo>
                    <a:pt x="24018" y="301"/>
                    <a:pt x="24118" y="167"/>
                    <a:pt x="24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2"/>
            <p:cNvSpPr/>
            <p:nvPr/>
          </p:nvSpPr>
          <p:spPr>
            <a:xfrm>
              <a:off x="8287093" y="516421"/>
              <a:ext cx="295966" cy="251645"/>
            </a:xfrm>
            <a:custGeom>
              <a:rect b="b" l="l" r="r" t="t"/>
              <a:pathLst>
                <a:path extrusionOk="0" h="18748" w="22050">
                  <a:moveTo>
                    <a:pt x="4604" y="1"/>
                  </a:moveTo>
                  <a:lnTo>
                    <a:pt x="4604" y="1"/>
                  </a:lnTo>
                  <a:cubicBezTo>
                    <a:pt x="4770" y="601"/>
                    <a:pt x="4904" y="1201"/>
                    <a:pt x="5004" y="1835"/>
                  </a:cubicBezTo>
                  <a:cubicBezTo>
                    <a:pt x="7372" y="3003"/>
                    <a:pt x="9640" y="4337"/>
                    <a:pt x="11875" y="5805"/>
                  </a:cubicBezTo>
                  <a:cubicBezTo>
                    <a:pt x="14511" y="7673"/>
                    <a:pt x="17046" y="9741"/>
                    <a:pt x="19414" y="11943"/>
                  </a:cubicBezTo>
                  <a:cubicBezTo>
                    <a:pt x="13877" y="15312"/>
                    <a:pt x="7439" y="17046"/>
                    <a:pt x="834" y="17780"/>
                  </a:cubicBezTo>
                  <a:cubicBezTo>
                    <a:pt x="567" y="18114"/>
                    <a:pt x="300" y="18414"/>
                    <a:pt x="0" y="18747"/>
                  </a:cubicBezTo>
                  <a:cubicBezTo>
                    <a:pt x="7472" y="17980"/>
                    <a:pt x="15745" y="16079"/>
                    <a:pt x="22049" y="11709"/>
                  </a:cubicBezTo>
                  <a:lnTo>
                    <a:pt x="14911" y="5738"/>
                  </a:lnTo>
                  <a:cubicBezTo>
                    <a:pt x="11675" y="3470"/>
                    <a:pt x="8206" y="1568"/>
                    <a:pt x="4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2"/>
            <p:cNvSpPr/>
            <p:nvPr/>
          </p:nvSpPr>
          <p:spPr>
            <a:xfrm>
              <a:off x="7989332" y="486300"/>
              <a:ext cx="209552" cy="198640"/>
            </a:xfrm>
            <a:custGeom>
              <a:rect b="b" l="l" r="r" t="t"/>
              <a:pathLst>
                <a:path extrusionOk="0" h="14799" w="15612">
                  <a:moveTo>
                    <a:pt x="7355" y="1"/>
                  </a:moveTo>
                  <a:cubicBezTo>
                    <a:pt x="5452" y="1"/>
                    <a:pt x="3564" y="732"/>
                    <a:pt x="2136" y="2178"/>
                  </a:cubicBezTo>
                  <a:cubicBezTo>
                    <a:pt x="3470" y="4413"/>
                    <a:pt x="2469" y="7315"/>
                    <a:pt x="1" y="8249"/>
                  </a:cubicBezTo>
                  <a:cubicBezTo>
                    <a:pt x="429" y="12104"/>
                    <a:pt x="3715" y="14799"/>
                    <a:pt x="7324" y="14799"/>
                  </a:cubicBezTo>
                  <a:cubicBezTo>
                    <a:pt x="8211" y="14799"/>
                    <a:pt x="9119" y="14636"/>
                    <a:pt x="10008" y="14287"/>
                  </a:cubicBezTo>
                  <a:cubicBezTo>
                    <a:pt x="10008" y="14120"/>
                    <a:pt x="10008" y="13953"/>
                    <a:pt x="10041" y="13786"/>
                  </a:cubicBezTo>
                  <a:cubicBezTo>
                    <a:pt x="10168" y="12269"/>
                    <a:pt x="11433" y="11141"/>
                    <a:pt x="12928" y="11141"/>
                  </a:cubicBezTo>
                  <a:cubicBezTo>
                    <a:pt x="13010" y="11141"/>
                    <a:pt x="13093" y="11144"/>
                    <a:pt x="13177" y="11151"/>
                  </a:cubicBezTo>
                  <a:cubicBezTo>
                    <a:pt x="13344" y="11151"/>
                    <a:pt x="13510" y="11184"/>
                    <a:pt x="13677" y="11251"/>
                  </a:cubicBezTo>
                  <a:cubicBezTo>
                    <a:pt x="15612" y="8049"/>
                    <a:pt x="14878" y="3879"/>
                    <a:pt x="11943" y="1577"/>
                  </a:cubicBezTo>
                  <a:cubicBezTo>
                    <a:pt x="10583" y="523"/>
                    <a:pt x="8964" y="1"/>
                    <a:pt x="7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2"/>
            <p:cNvSpPr/>
            <p:nvPr/>
          </p:nvSpPr>
          <p:spPr>
            <a:xfrm>
              <a:off x="7906137" y="488166"/>
              <a:ext cx="120816" cy="112118"/>
            </a:xfrm>
            <a:custGeom>
              <a:rect b="b" l="l" r="r" t="t"/>
              <a:pathLst>
                <a:path extrusionOk="0" h="8353" w="9001">
                  <a:moveTo>
                    <a:pt x="4848" y="0"/>
                  </a:moveTo>
                  <a:cubicBezTo>
                    <a:pt x="2409" y="0"/>
                    <a:pt x="1" y="2126"/>
                    <a:pt x="695" y="5141"/>
                  </a:cubicBezTo>
                  <a:cubicBezTo>
                    <a:pt x="1141" y="7021"/>
                    <a:pt x="2834" y="8352"/>
                    <a:pt x="4787" y="8352"/>
                  </a:cubicBezTo>
                  <a:cubicBezTo>
                    <a:pt x="4879" y="8352"/>
                    <a:pt x="4971" y="8349"/>
                    <a:pt x="5065" y="8343"/>
                  </a:cubicBezTo>
                  <a:cubicBezTo>
                    <a:pt x="7099" y="8210"/>
                    <a:pt x="8734" y="6575"/>
                    <a:pt x="8901" y="4541"/>
                  </a:cubicBezTo>
                  <a:cubicBezTo>
                    <a:pt x="9001" y="3673"/>
                    <a:pt x="8801" y="2806"/>
                    <a:pt x="8334" y="2039"/>
                  </a:cubicBezTo>
                  <a:cubicBezTo>
                    <a:pt x="7482" y="615"/>
                    <a:pt x="6161" y="0"/>
                    <a:pt x="4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2"/>
            <p:cNvSpPr/>
            <p:nvPr/>
          </p:nvSpPr>
          <p:spPr>
            <a:xfrm>
              <a:off x="8123656" y="635832"/>
              <a:ext cx="89112" cy="78401"/>
            </a:xfrm>
            <a:custGeom>
              <a:rect b="b" l="l" r="r" t="t"/>
              <a:pathLst>
                <a:path extrusionOk="0" h="5841" w="6639">
                  <a:moveTo>
                    <a:pt x="2921" y="1"/>
                  </a:moveTo>
                  <a:cubicBezTo>
                    <a:pt x="1426" y="1"/>
                    <a:pt x="161" y="1129"/>
                    <a:pt x="34" y="2646"/>
                  </a:cubicBezTo>
                  <a:cubicBezTo>
                    <a:pt x="1" y="2813"/>
                    <a:pt x="1" y="2980"/>
                    <a:pt x="34" y="3147"/>
                  </a:cubicBezTo>
                  <a:cubicBezTo>
                    <a:pt x="149" y="4779"/>
                    <a:pt x="1516" y="5841"/>
                    <a:pt x="2944" y="5841"/>
                  </a:cubicBezTo>
                  <a:cubicBezTo>
                    <a:pt x="3588" y="5841"/>
                    <a:pt x="4245" y="5625"/>
                    <a:pt x="4804" y="5148"/>
                  </a:cubicBezTo>
                  <a:cubicBezTo>
                    <a:pt x="6639" y="3614"/>
                    <a:pt x="5972" y="678"/>
                    <a:pt x="3670" y="111"/>
                  </a:cubicBezTo>
                  <a:cubicBezTo>
                    <a:pt x="3503" y="44"/>
                    <a:pt x="3337" y="11"/>
                    <a:pt x="3170" y="11"/>
                  </a:cubicBezTo>
                  <a:cubicBezTo>
                    <a:pt x="3086" y="4"/>
                    <a:pt x="3003" y="1"/>
                    <a:pt x="2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5" name="Google Shape;555;p32"/>
          <p:cNvGrpSpPr/>
          <p:nvPr/>
        </p:nvGrpSpPr>
        <p:grpSpPr>
          <a:xfrm>
            <a:off x="1387156" y="-168099"/>
            <a:ext cx="1743587" cy="1704614"/>
            <a:chOff x="1444255" y="-37506"/>
            <a:chExt cx="1263103" cy="1234869"/>
          </a:xfrm>
        </p:grpSpPr>
        <p:sp>
          <p:nvSpPr>
            <p:cNvPr id="556" name="Google Shape;556;p32"/>
            <p:cNvSpPr/>
            <p:nvPr/>
          </p:nvSpPr>
          <p:spPr>
            <a:xfrm rot="2555488">
              <a:off x="1515068" y="256719"/>
              <a:ext cx="1121476" cy="64641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2"/>
            <p:cNvSpPr/>
            <p:nvPr/>
          </p:nvSpPr>
          <p:spPr>
            <a:xfrm rot="2555488">
              <a:off x="1515068" y="256719"/>
              <a:ext cx="1121476" cy="64641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2"/>
            <p:cNvSpPr/>
            <p:nvPr/>
          </p:nvSpPr>
          <p:spPr>
            <a:xfrm rot="2555488">
              <a:off x="1635785" y="288253"/>
              <a:ext cx="901787" cy="418367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2"/>
            <p:cNvSpPr/>
            <p:nvPr/>
          </p:nvSpPr>
          <p:spPr>
            <a:xfrm rot="2555488">
              <a:off x="2429634" y="702849"/>
              <a:ext cx="154809" cy="89487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2"/>
            <p:cNvSpPr/>
            <p:nvPr/>
          </p:nvSpPr>
          <p:spPr>
            <a:xfrm rot="2555488">
              <a:off x="2320141" y="726051"/>
              <a:ext cx="144390" cy="105231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32"/>
            <p:cNvSpPr/>
            <p:nvPr/>
          </p:nvSpPr>
          <p:spPr>
            <a:xfrm rot="2555488">
              <a:off x="2214019" y="735716"/>
              <a:ext cx="132452" cy="112344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32"/>
            <p:cNvSpPr/>
            <p:nvPr/>
          </p:nvSpPr>
          <p:spPr>
            <a:xfrm rot="2555488">
              <a:off x="2099228" y="729859"/>
              <a:ext cx="106115" cy="130568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2"/>
            <p:cNvSpPr/>
            <p:nvPr/>
          </p:nvSpPr>
          <p:spPr>
            <a:xfrm rot="2555488">
              <a:off x="2002142" y="695695"/>
              <a:ext cx="79260" cy="143563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2"/>
            <p:cNvSpPr/>
            <p:nvPr/>
          </p:nvSpPr>
          <p:spPr>
            <a:xfrm rot="2555488">
              <a:off x="1618755" y="275653"/>
              <a:ext cx="97522" cy="142967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2"/>
            <p:cNvSpPr/>
            <p:nvPr/>
          </p:nvSpPr>
          <p:spPr>
            <a:xfrm rot="2555488">
              <a:off x="1672884" y="381319"/>
              <a:ext cx="77491" cy="149061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2"/>
            <p:cNvSpPr/>
            <p:nvPr/>
          </p:nvSpPr>
          <p:spPr>
            <a:xfrm rot="2555488">
              <a:off x="1738056" y="478864"/>
              <a:ext cx="62650" cy="147581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2"/>
            <p:cNvSpPr/>
            <p:nvPr/>
          </p:nvSpPr>
          <p:spPr>
            <a:xfrm rot="2555488">
              <a:off x="1835869" y="570810"/>
              <a:ext cx="33372" cy="150714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2"/>
            <p:cNvSpPr/>
            <p:nvPr/>
          </p:nvSpPr>
          <p:spPr>
            <a:xfrm rot="2555488">
              <a:off x="1912049" y="640547"/>
              <a:ext cx="65553" cy="145774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9" name="Google Shape;569;p32"/>
          <p:cNvGrpSpPr/>
          <p:nvPr/>
        </p:nvGrpSpPr>
        <p:grpSpPr>
          <a:xfrm>
            <a:off x="316981" y="3900264"/>
            <a:ext cx="640053" cy="846085"/>
            <a:chOff x="316981" y="3900264"/>
            <a:chExt cx="640053" cy="846085"/>
          </a:xfrm>
        </p:grpSpPr>
        <p:sp>
          <p:nvSpPr>
            <p:cNvPr id="570" name="Google Shape;570;p32"/>
            <p:cNvSpPr/>
            <p:nvPr/>
          </p:nvSpPr>
          <p:spPr>
            <a:xfrm flipH="1" rot="-994667">
              <a:off x="414842" y="3948061"/>
              <a:ext cx="444320" cy="750509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32"/>
            <p:cNvSpPr/>
            <p:nvPr/>
          </p:nvSpPr>
          <p:spPr>
            <a:xfrm flipH="1" rot="-994667">
              <a:off x="463915" y="3987776"/>
              <a:ext cx="352501" cy="669167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2"/>
            <p:cNvSpPr/>
            <p:nvPr/>
          </p:nvSpPr>
          <p:spPr>
            <a:xfrm flipH="1" rot="-994667">
              <a:off x="414852" y="3948043"/>
              <a:ext cx="444320" cy="750509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2"/>
            <p:cNvSpPr/>
            <p:nvPr/>
          </p:nvSpPr>
          <p:spPr>
            <a:xfrm flipH="1" rot="-994667">
              <a:off x="472458" y="4006579"/>
              <a:ext cx="308928" cy="654623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2"/>
            <p:cNvSpPr/>
            <p:nvPr/>
          </p:nvSpPr>
          <p:spPr>
            <a:xfrm flipH="1" rot="-994667">
              <a:off x="464600" y="3998843"/>
              <a:ext cx="324401" cy="669167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2"/>
            <p:cNvSpPr/>
            <p:nvPr/>
          </p:nvSpPr>
          <p:spPr>
            <a:xfrm flipH="1" rot="-994667">
              <a:off x="554541" y="4044755"/>
              <a:ext cx="260508" cy="60039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2"/>
            <p:cNvSpPr/>
            <p:nvPr/>
          </p:nvSpPr>
          <p:spPr>
            <a:xfrm flipH="1" rot="-994667">
              <a:off x="546654" y="4037023"/>
              <a:ext cx="276009" cy="614940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77" name="Google Shape;5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9188" y="1671188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3"/>
          <p:cNvSpPr txBox="1"/>
          <p:nvPr>
            <p:ph idx="15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Įvadas</a:t>
            </a:r>
            <a:endParaRPr sz="3200"/>
          </a:p>
        </p:txBody>
      </p:sp>
      <p:sp>
        <p:nvSpPr>
          <p:cNvPr id="583" name="Google Shape;583;p33"/>
          <p:cNvSpPr txBox="1"/>
          <p:nvPr>
            <p:ph idx="8" type="subTitle"/>
          </p:nvPr>
        </p:nvSpPr>
        <p:spPr>
          <a:xfrm>
            <a:off x="629875" y="1214225"/>
            <a:ext cx="8263200" cy="3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Akis - tai vienas iš svarbiausių mūsų jutimų, kuriuo naudojamės, net to nepastebėdami. Tačiau ar esate kažkada susimąstę kas gi vyksta jos viduje ar kokios dalys akyje slepiasi.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Šiandien, būtent tai mes jum ir pristatysime bei paaiškinsime</a:t>
            </a:r>
            <a:endParaRPr sz="2200"/>
          </a:p>
        </p:txBody>
      </p:sp>
      <p:grpSp>
        <p:nvGrpSpPr>
          <p:cNvPr id="584" name="Google Shape;584;p33"/>
          <p:cNvGrpSpPr/>
          <p:nvPr/>
        </p:nvGrpSpPr>
        <p:grpSpPr>
          <a:xfrm>
            <a:off x="179250" y="4065944"/>
            <a:ext cx="1250774" cy="954316"/>
            <a:chOff x="179250" y="4065944"/>
            <a:chExt cx="1250774" cy="954316"/>
          </a:xfrm>
        </p:grpSpPr>
        <p:sp>
          <p:nvSpPr>
            <p:cNvPr id="585" name="Google Shape;585;p33"/>
            <p:cNvSpPr/>
            <p:nvPr/>
          </p:nvSpPr>
          <p:spPr>
            <a:xfrm rot="-741879">
              <a:off x="244570" y="4177390"/>
              <a:ext cx="1120134" cy="731424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 rot="-741879">
              <a:off x="1199925" y="4372557"/>
              <a:ext cx="85226" cy="84592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 rot="-741879">
              <a:off x="244570" y="4177390"/>
              <a:ext cx="1120134" cy="731424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 rot="-741879">
              <a:off x="560197" y="4362789"/>
              <a:ext cx="508766" cy="489449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 rot="-741879">
              <a:off x="378957" y="4362960"/>
              <a:ext cx="886289" cy="485142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 rot="-741879">
              <a:off x="564943" y="4348760"/>
              <a:ext cx="513744" cy="513744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 rot="-741879">
              <a:off x="720695" y="4501182"/>
              <a:ext cx="236362" cy="202279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 rot="-741879">
              <a:off x="315553" y="4561148"/>
              <a:ext cx="85226" cy="85226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 rot="-741879">
              <a:off x="392088" y="4463886"/>
              <a:ext cx="71541" cy="96413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 rot="-741879">
              <a:off x="476945" y="4385711"/>
              <a:ext cx="57874" cy="98893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 rot="-741879">
              <a:off x="584409" y="4302632"/>
              <a:ext cx="32983" cy="109483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 rot="-741879">
              <a:off x="701103" y="4255930"/>
              <a:ext cx="5631" cy="114462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 rot="-741879">
              <a:off x="1107036" y="4309226"/>
              <a:ext cx="71541" cy="97047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 rot="-741879">
              <a:off x="1012138" y="4267862"/>
              <a:ext cx="57855" cy="9952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 rot="-741879">
              <a:off x="904978" y="4240062"/>
              <a:ext cx="32983" cy="109483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 rot="-741879">
              <a:off x="807875" y="4240191"/>
              <a:ext cx="5612" cy="115077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 rot="-93587">
              <a:off x="1204328" y="4362191"/>
              <a:ext cx="71539" cy="97044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 rot="351590">
              <a:off x="808808" y="4466069"/>
              <a:ext cx="114599" cy="114599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3" name="Google Shape;603;p33"/>
          <p:cNvGrpSpPr/>
          <p:nvPr/>
        </p:nvGrpSpPr>
        <p:grpSpPr>
          <a:xfrm>
            <a:off x="5378741" y="-548450"/>
            <a:ext cx="1505785" cy="1057159"/>
            <a:chOff x="5378741" y="-548450"/>
            <a:chExt cx="1505785" cy="1057159"/>
          </a:xfrm>
        </p:grpSpPr>
        <p:sp>
          <p:nvSpPr>
            <p:cNvPr id="604" name="Google Shape;604;p33"/>
            <p:cNvSpPr/>
            <p:nvPr/>
          </p:nvSpPr>
          <p:spPr>
            <a:xfrm flipH="1">
              <a:off x="5378741" y="-548450"/>
              <a:ext cx="1505785" cy="1057159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 flipH="1">
              <a:off x="5403345" y="-459424"/>
              <a:ext cx="1427250" cy="88005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 flipH="1">
              <a:off x="5378741" y="-548450"/>
              <a:ext cx="1505785" cy="1057159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 flipH="1">
              <a:off x="5403345" y="-459339"/>
              <a:ext cx="1427250" cy="879973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 flipH="1">
              <a:off x="5427946" y="-476617"/>
              <a:ext cx="1381826" cy="915297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9" name="Google Shape;609;p33"/>
          <p:cNvGrpSpPr/>
          <p:nvPr/>
        </p:nvGrpSpPr>
        <p:grpSpPr>
          <a:xfrm>
            <a:off x="7498104" y="305782"/>
            <a:ext cx="1263103" cy="1234869"/>
            <a:chOff x="7498104" y="305782"/>
            <a:chExt cx="1263103" cy="1234869"/>
          </a:xfrm>
        </p:grpSpPr>
        <p:sp>
          <p:nvSpPr>
            <p:cNvPr id="610" name="Google Shape;610;p33"/>
            <p:cNvSpPr/>
            <p:nvPr/>
          </p:nvSpPr>
          <p:spPr>
            <a:xfrm rot="2555488">
              <a:off x="7568917" y="600008"/>
              <a:ext cx="1121476" cy="64641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 rot="2555488">
              <a:off x="7568917" y="600008"/>
              <a:ext cx="1121476" cy="64641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 rot="2555488">
              <a:off x="7689634" y="631541"/>
              <a:ext cx="901787" cy="418367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 rot="2555488">
              <a:off x="8483483" y="1046137"/>
              <a:ext cx="154809" cy="89487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 rot="2555488">
              <a:off x="8373990" y="1069340"/>
              <a:ext cx="144390" cy="105231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 rot="2555488">
              <a:off x="8267868" y="1079004"/>
              <a:ext cx="132452" cy="112344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 rot="2555488">
              <a:off x="8153077" y="1073147"/>
              <a:ext cx="106115" cy="130568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 rot="2555488">
              <a:off x="8055991" y="1038983"/>
              <a:ext cx="79260" cy="143563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 rot="2555488">
              <a:off x="7672604" y="618941"/>
              <a:ext cx="97522" cy="142967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 rot="2555488">
              <a:off x="7726733" y="724607"/>
              <a:ext cx="77491" cy="149061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 rot="2555488">
              <a:off x="7791905" y="822152"/>
              <a:ext cx="62650" cy="147581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 rot="2555488">
              <a:off x="7889718" y="914098"/>
              <a:ext cx="33372" cy="150714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 rot="2555488">
              <a:off x="7965897" y="983835"/>
              <a:ext cx="65553" cy="145774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3" name="Google Shape;623;p33"/>
          <p:cNvGrpSpPr/>
          <p:nvPr/>
        </p:nvGrpSpPr>
        <p:grpSpPr>
          <a:xfrm>
            <a:off x="144606" y="1562758"/>
            <a:ext cx="639420" cy="831630"/>
            <a:chOff x="144606" y="1562758"/>
            <a:chExt cx="639420" cy="831630"/>
          </a:xfrm>
        </p:grpSpPr>
        <p:sp>
          <p:nvSpPr>
            <p:cNvPr id="624" name="Google Shape;624;p33"/>
            <p:cNvSpPr/>
            <p:nvPr/>
          </p:nvSpPr>
          <p:spPr>
            <a:xfrm rot="-1078888">
              <a:off x="247224" y="1611878"/>
              <a:ext cx="434202" cy="733400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 rot="-1078888">
              <a:off x="289008" y="1652608"/>
              <a:ext cx="344474" cy="653913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 rot="-1078888">
              <a:off x="247206" y="1611868"/>
              <a:ext cx="434202" cy="733400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 rot="-1078888">
              <a:off x="327347" y="1661653"/>
              <a:ext cx="301893" cy="63970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 rot="-1078888">
              <a:off x="319629" y="1654105"/>
              <a:ext cx="317014" cy="653913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 rot="-1078888">
              <a:off x="310561" y="1729132"/>
              <a:ext cx="254575" cy="586709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 rot="-1078888">
              <a:off x="302842" y="1721580"/>
              <a:ext cx="269724" cy="600921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1" name="Google Shape;631;p33"/>
          <p:cNvGrpSpPr/>
          <p:nvPr/>
        </p:nvGrpSpPr>
        <p:grpSpPr>
          <a:xfrm>
            <a:off x="7622696" y="4312034"/>
            <a:ext cx="1138505" cy="656884"/>
            <a:chOff x="7622696" y="4312034"/>
            <a:chExt cx="1138505" cy="656884"/>
          </a:xfrm>
        </p:grpSpPr>
        <p:sp>
          <p:nvSpPr>
            <p:cNvPr id="632" name="Google Shape;632;p33"/>
            <p:cNvSpPr/>
            <p:nvPr/>
          </p:nvSpPr>
          <p:spPr>
            <a:xfrm>
              <a:off x="7623496" y="4312034"/>
              <a:ext cx="1137705" cy="656884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7622696" y="4312034"/>
              <a:ext cx="1137705" cy="656884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8434918" y="4473257"/>
              <a:ext cx="249403" cy="214035"/>
            </a:xfrm>
            <a:custGeom>
              <a:rect b="b" l="l" r="r" t="t"/>
              <a:pathLst>
                <a:path extrusionOk="0" h="15946" w="18581">
                  <a:moveTo>
                    <a:pt x="4170" y="1"/>
                  </a:moveTo>
                  <a:cubicBezTo>
                    <a:pt x="4437" y="1702"/>
                    <a:pt x="4503" y="3403"/>
                    <a:pt x="4370" y="5105"/>
                  </a:cubicBezTo>
                  <a:cubicBezTo>
                    <a:pt x="4036" y="9074"/>
                    <a:pt x="2502" y="12843"/>
                    <a:pt x="0" y="15946"/>
                  </a:cubicBezTo>
                  <a:cubicBezTo>
                    <a:pt x="6605" y="15245"/>
                    <a:pt x="13043" y="13511"/>
                    <a:pt x="18580" y="10142"/>
                  </a:cubicBezTo>
                  <a:cubicBezTo>
                    <a:pt x="16212" y="7907"/>
                    <a:pt x="13677" y="5872"/>
                    <a:pt x="11041" y="3970"/>
                  </a:cubicBezTo>
                  <a:cubicBezTo>
                    <a:pt x="8806" y="2503"/>
                    <a:pt x="6538" y="1202"/>
                    <a:pt x="4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7697462" y="4375659"/>
              <a:ext cx="298664" cy="255672"/>
            </a:xfrm>
            <a:custGeom>
              <a:rect b="b" l="l" r="r" t="t"/>
              <a:pathLst>
                <a:path extrusionOk="0" h="19048" w="22251">
                  <a:moveTo>
                    <a:pt x="22250" y="0"/>
                  </a:moveTo>
                  <a:cubicBezTo>
                    <a:pt x="14645" y="334"/>
                    <a:pt x="6739" y="1501"/>
                    <a:pt x="1" y="4904"/>
                  </a:cubicBezTo>
                  <a:lnTo>
                    <a:pt x="535" y="5504"/>
                  </a:lnTo>
                  <a:cubicBezTo>
                    <a:pt x="1902" y="7005"/>
                    <a:pt x="3337" y="8406"/>
                    <a:pt x="4904" y="9707"/>
                  </a:cubicBezTo>
                  <a:cubicBezTo>
                    <a:pt x="9708" y="13710"/>
                    <a:pt x="15178" y="16845"/>
                    <a:pt x="21016" y="19047"/>
                  </a:cubicBezTo>
                  <a:cubicBezTo>
                    <a:pt x="19548" y="15878"/>
                    <a:pt x="18948" y="12376"/>
                    <a:pt x="19248" y="8906"/>
                  </a:cubicBezTo>
                  <a:cubicBezTo>
                    <a:pt x="19515" y="5737"/>
                    <a:pt x="20549" y="2669"/>
                    <a:pt x="22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8400434" y="4417297"/>
              <a:ext cx="90454" cy="56428"/>
            </a:xfrm>
            <a:custGeom>
              <a:rect b="b" l="l" r="r" t="t"/>
              <a:pathLst>
                <a:path extrusionOk="0" h="4204" w="6739">
                  <a:moveTo>
                    <a:pt x="1" y="0"/>
                  </a:moveTo>
                  <a:lnTo>
                    <a:pt x="1" y="0"/>
                  </a:lnTo>
                  <a:cubicBezTo>
                    <a:pt x="268" y="501"/>
                    <a:pt x="534" y="1001"/>
                    <a:pt x="768" y="1535"/>
                  </a:cubicBezTo>
                  <a:cubicBezTo>
                    <a:pt x="2803" y="2335"/>
                    <a:pt x="4771" y="3203"/>
                    <a:pt x="6739" y="4203"/>
                  </a:cubicBezTo>
                  <a:cubicBezTo>
                    <a:pt x="6639" y="3569"/>
                    <a:pt x="6505" y="2969"/>
                    <a:pt x="6339" y="2369"/>
                  </a:cubicBezTo>
                  <a:cubicBezTo>
                    <a:pt x="4270" y="1468"/>
                    <a:pt x="2136" y="70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7979545" y="4631768"/>
              <a:ext cx="135688" cy="57327"/>
            </a:xfrm>
            <a:custGeom>
              <a:rect b="b" l="l" r="r" t="t"/>
              <a:pathLst>
                <a:path extrusionOk="0" h="4271" w="10109">
                  <a:moveTo>
                    <a:pt x="1" y="0"/>
                  </a:moveTo>
                  <a:cubicBezTo>
                    <a:pt x="234" y="501"/>
                    <a:pt x="501" y="1001"/>
                    <a:pt x="802" y="1501"/>
                  </a:cubicBezTo>
                  <a:cubicBezTo>
                    <a:pt x="3804" y="2636"/>
                    <a:pt x="6939" y="3570"/>
                    <a:pt x="10108" y="4270"/>
                  </a:cubicBezTo>
                  <a:cubicBezTo>
                    <a:pt x="9274" y="3736"/>
                    <a:pt x="8507" y="3136"/>
                    <a:pt x="7807" y="2469"/>
                  </a:cubicBezTo>
                  <a:cubicBezTo>
                    <a:pt x="5271" y="1802"/>
                    <a:pt x="2803" y="1034"/>
                    <a:pt x="335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8300595" y="4687742"/>
              <a:ext cx="134332" cy="18872"/>
            </a:xfrm>
            <a:custGeom>
              <a:rect b="b" l="l" r="r" t="t"/>
              <a:pathLst>
                <a:path extrusionOk="0" h="1406" w="10008">
                  <a:moveTo>
                    <a:pt x="10007" y="0"/>
                  </a:moveTo>
                  <a:cubicBezTo>
                    <a:pt x="7372" y="267"/>
                    <a:pt x="4703" y="400"/>
                    <a:pt x="2035" y="400"/>
                  </a:cubicBezTo>
                  <a:cubicBezTo>
                    <a:pt x="1368" y="767"/>
                    <a:pt x="701" y="1101"/>
                    <a:pt x="0" y="1401"/>
                  </a:cubicBezTo>
                  <a:cubicBezTo>
                    <a:pt x="259" y="1404"/>
                    <a:pt x="519" y="1405"/>
                    <a:pt x="778" y="1405"/>
                  </a:cubicBezTo>
                  <a:cubicBezTo>
                    <a:pt x="3582" y="1405"/>
                    <a:pt x="6364" y="1242"/>
                    <a:pt x="9173" y="967"/>
                  </a:cubicBezTo>
                  <a:cubicBezTo>
                    <a:pt x="9473" y="667"/>
                    <a:pt x="9740" y="334"/>
                    <a:pt x="10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7995666" y="4368759"/>
              <a:ext cx="91810" cy="6913"/>
            </a:xfrm>
            <a:custGeom>
              <a:rect b="b" l="l" r="r" t="t"/>
              <a:pathLst>
                <a:path extrusionOk="0" h="515" w="6840">
                  <a:moveTo>
                    <a:pt x="5050" y="1"/>
                  </a:moveTo>
                  <a:cubicBezTo>
                    <a:pt x="3429" y="1"/>
                    <a:pt x="1831" y="32"/>
                    <a:pt x="268" y="80"/>
                  </a:cubicBezTo>
                  <a:cubicBezTo>
                    <a:pt x="168" y="214"/>
                    <a:pt x="101" y="347"/>
                    <a:pt x="1" y="514"/>
                  </a:cubicBezTo>
                  <a:cubicBezTo>
                    <a:pt x="1735" y="447"/>
                    <a:pt x="3403" y="381"/>
                    <a:pt x="5071" y="381"/>
                  </a:cubicBezTo>
                  <a:lnTo>
                    <a:pt x="6472" y="381"/>
                  </a:lnTo>
                  <a:cubicBezTo>
                    <a:pt x="6606" y="247"/>
                    <a:pt x="6706" y="147"/>
                    <a:pt x="6839" y="14"/>
                  </a:cubicBezTo>
                  <a:cubicBezTo>
                    <a:pt x="6240" y="5"/>
                    <a:pt x="5644" y="1"/>
                    <a:pt x="5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8082539" y="4369390"/>
              <a:ext cx="328194" cy="68508"/>
            </a:xfrm>
            <a:custGeom>
              <a:rect b="b" l="l" r="r" t="t"/>
              <a:pathLst>
                <a:path extrusionOk="0" h="5104" w="24451">
                  <a:moveTo>
                    <a:pt x="367" y="0"/>
                  </a:moveTo>
                  <a:cubicBezTo>
                    <a:pt x="234" y="100"/>
                    <a:pt x="134" y="234"/>
                    <a:pt x="0" y="367"/>
                  </a:cubicBezTo>
                  <a:cubicBezTo>
                    <a:pt x="8373" y="434"/>
                    <a:pt x="16645" y="2068"/>
                    <a:pt x="24451" y="5104"/>
                  </a:cubicBezTo>
                  <a:cubicBezTo>
                    <a:pt x="24217" y="4570"/>
                    <a:pt x="23951" y="4070"/>
                    <a:pt x="23684" y="3569"/>
                  </a:cubicBezTo>
                  <a:cubicBezTo>
                    <a:pt x="15811" y="1067"/>
                    <a:pt x="7772" y="133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3"/>
            <p:cNvSpPr/>
            <p:nvPr/>
          </p:nvSpPr>
          <p:spPr>
            <a:xfrm>
              <a:off x="8084324" y="4664896"/>
              <a:ext cx="243578" cy="41663"/>
            </a:xfrm>
            <a:custGeom>
              <a:rect b="b" l="l" r="r" t="t"/>
              <a:pathLst>
                <a:path extrusionOk="0" h="3104" w="18147">
                  <a:moveTo>
                    <a:pt x="1" y="1"/>
                  </a:moveTo>
                  <a:lnTo>
                    <a:pt x="1" y="1"/>
                  </a:lnTo>
                  <a:cubicBezTo>
                    <a:pt x="701" y="668"/>
                    <a:pt x="1468" y="1268"/>
                    <a:pt x="2302" y="1802"/>
                  </a:cubicBezTo>
                  <a:cubicBezTo>
                    <a:pt x="3536" y="2069"/>
                    <a:pt x="4837" y="2336"/>
                    <a:pt x="6138" y="2536"/>
                  </a:cubicBezTo>
                  <a:cubicBezTo>
                    <a:pt x="9441" y="2903"/>
                    <a:pt x="12776" y="3103"/>
                    <a:pt x="16112" y="3103"/>
                  </a:cubicBezTo>
                  <a:cubicBezTo>
                    <a:pt x="16813" y="2803"/>
                    <a:pt x="17480" y="2469"/>
                    <a:pt x="18147" y="2102"/>
                  </a:cubicBezTo>
                  <a:cubicBezTo>
                    <a:pt x="14844" y="2069"/>
                    <a:pt x="11575" y="1869"/>
                    <a:pt x="8407" y="1569"/>
                  </a:cubicBezTo>
                  <a:cubicBezTo>
                    <a:pt x="5571" y="1235"/>
                    <a:pt x="2769" y="73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7940623" y="4354085"/>
              <a:ext cx="550275" cy="352550"/>
            </a:xfrm>
            <a:custGeom>
              <a:rect b="b" l="l" r="r" t="t"/>
              <a:pathLst>
                <a:path extrusionOk="0" h="14102" w="22011">
                  <a:moveTo>
                    <a:pt x="3146" y="12135"/>
                  </a:moveTo>
                  <a:cubicBezTo>
                    <a:pt x="491" y="10852"/>
                    <a:pt x="11" y="8331"/>
                    <a:pt x="0" y="6379"/>
                  </a:cubicBezTo>
                  <a:cubicBezTo>
                    <a:pt x="-11" y="4427"/>
                    <a:pt x="948" y="1337"/>
                    <a:pt x="3079" y="422"/>
                  </a:cubicBezTo>
                  <a:cubicBezTo>
                    <a:pt x="5210" y="-493"/>
                    <a:pt x="9772" y="277"/>
                    <a:pt x="12784" y="890"/>
                  </a:cubicBezTo>
                  <a:cubicBezTo>
                    <a:pt x="15796" y="1504"/>
                    <a:pt x="19757" y="2419"/>
                    <a:pt x="21151" y="4103"/>
                  </a:cubicBezTo>
                  <a:cubicBezTo>
                    <a:pt x="22546" y="5788"/>
                    <a:pt x="22021" y="9335"/>
                    <a:pt x="21151" y="10997"/>
                  </a:cubicBezTo>
                  <a:cubicBezTo>
                    <a:pt x="20281" y="12659"/>
                    <a:pt x="18931" y="13886"/>
                    <a:pt x="15930" y="14076"/>
                  </a:cubicBezTo>
                  <a:cubicBezTo>
                    <a:pt x="12929" y="14266"/>
                    <a:pt x="5801" y="13418"/>
                    <a:pt x="3146" y="12135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43" name="Google Shape;643;p33"/>
            <p:cNvSpPr/>
            <p:nvPr/>
          </p:nvSpPr>
          <p:spPr>
            <a:xfrm>
              <a:off x="7652696" y="4340236"/>
              <a:ext cx="1079948" cy="596335"/>
            </a:xfrm>
            <a:custGeom>
              <a:rect b="b" l="l" r="r" t="t"/>
              <a:pathLst>
                <a:path extrusionOk="0" h="44428" w="80458">
                  <a:moveTo>
                    <a:pt x="30582" y="2126"/>
                  </a:moveTo>
                  <a:cubicBezTo>
                    <a:pt x="31179" y="2126"/>
                    <a:pt x="31782" y="2130"/>
                    <a:pt x="32390" y="2139"/>
                  </a:cubicBezTo>
                  <a:cubicBezTo>
                    <a:pt x="39795" y="2272"/>
                    <a:pt x="47834" y="3239"/>
                    <a:pt x="55707" y="5741"/>
                  </a:cubicBezTo>
                  <a:cubicBezTo>
                    <a:pt x="57842" y="6408"/>
                    <a:pt x="59976" y="7209"/>
                    <a:pt x="62045" y="8110"/>
                  </a:cubicBezTo>
                  <a:cubicBezTo>
                    <a:pt x="65647" y="9677"/>
                    <a:pt x="69116" y="11579"/>
                    <a:pt x="72352" y="13847"/>
                  </a:cubicBezTo>
                  <a:lnTo>
                    <a:pt x="79457" y="19818"/>
                  </a:lnTo>
                  <a:cubicBezTo>
                    <a:pt x="73152" y="24188"/>
                    <a:pt x="64913" y="26089"/>
                    <a:pt x="57441" y="26856"/>
                  </a:cubicBezTo>
                  <a:cubicBezTo>
                    <a:pt x="54709" y="27127"/>
                    <a:pt x="51950" y="27262"/>
                    <a:pt x="49189" y="27262"/>
                  </a:cubicBezTo>
                  <a:cubicBezTo>
                    <a:pt x="48882" y="27262"/>
                    <a:pt x="48575" y="27260"/>
                    <a:pt x="48268" y="27257"/>
                  </a:cubicBezTo>
                  <a:cubicBezTo>
                    <a:pt x="48027" y="27259"/>
                    <a:pt x="47787" y="27260"/>
                    <a:pt x="47546" y="27260"/>
                  </a:cubicBezTo>
                  <a:cubicBezTo>
                    <a:pt x="44455" y="27260"/>
                    <a:pt x="41389" y="27063"/>
                    <a:pt x="38294" y="26723"/>
                  </a:cubicBezTo>
                  <a:cubicBezTo>
                    <a:pt x="36960" y="26489"/>
                    <a:pt x="35692" y="26256"/>
                    <a:pt x="34458" y="25989"/>
                  </a:cubicBezTo>
                  <a:cubicBezTo>
                    <a:pt x="31289" y="25289"/>
                    <a:pt x="28154" y="24355"/>
                    <a:pt x="25152" y="23187"/>
                  </a:cubicBezTo>
                  <a:cubicBezTo>
                    <a:pt x="8473" y="16816"/>
                    <a:pt x="1635" y="5908"/>
                    <a:pt x="1635" y="5908"/>
                  </a:cubicBezTo>
                  <a:lnTo>
                    <a:pt x="15244" y="3173"/>
                  </a:lnTo>
                  <a:cubicBezTo>
                    <a:pt x="18413" y="2739"/>
                    <a:pt x="21983" y="2372"/>
                    <a:pt x="25819" y="2205"/>
                  </a:cubicBezTo>
                  <a:cubicBezTo>
                    <a:pt x="27357" y="2157"/>
                    <a:pt x="28949" y="2126"/>
                    <a:pt x="30582" y="2126"/>
                  </a:cubicBezTo>
                  <a:close/>
                  <a:moveTo>
                    <a:pt x="31292" y="1"/>
                  </a:moveTo>
                  <a:cubicBezTo>
                    <a:pt x="31069" y="1"/>
                    <a:pt x="30846" y="2"/>
                    <a:pt x="30622" y="4"/>
                  </a:cubicBezTo>
                  <a:cubicBezTo>
                    <a:pt x="20648" y="71"/>
                    <a:pt x="9640" y="1071"/>
                    <a:pt x="801" y="6041"/>
                  </a:cubicBezTo>
                  <a:cubicBezTo>
                    <a:pt x="200" y="6408"/>
                    <a:pt x="0" y="7176"/>
                    <a:pt x="367" y="7776"/>
                  </a:cubicBezTo>
                  <a:cubicBezTo>
                    <a:pt x="5071" y="14581"/>
                    <a:pt x="13143" y="19551"/>
                    <a:pt x="20548" y="22820"/>
                  </a:cubicBezTo>
                  <a:cubicBezTo>
                    <a:pt x="22350" y="23621"/>
                    <a:pt x="24184" y="24321"/>
                    <a:pt x="26019" y="24922"/>
                  </a:cubicBezTo>
                  <a:lnTo>
                    <a:pt x="22283" y="28524"/>
                  </a:lnTo>
                  <a:cubicBezTo>
                    <a:pt x="21883" y="28925"/>
                    <a:pt x="21883" y="29558"/>
                    <a:pt x="22249" y="29959"/>
                  </a:cubicBezTo>
                  <a:cubicBezTo>
                    <a:pt x="22350" y="30059"/>
                    <a:pt x="22483" y="30125"/>
                    <a:pt x="22616" y="30192"/>
                  </a:cubicBezTo>
                  <a:cubicBezTo>
                    <a:pt x="22739" y="30248"/>
                    <a:pt x="22868" y="30274"/>
                    <a:pt x="22997" y="30274"/>
                  </a:cubicBezTo>
                  <a:cubicBezTo>
                    <a:pt x="23254" y="30274"/>
                    <a:pt x="23506" y="30170"/>
                    <a:pt x="23684" y="29992"/>
                  </a:cubicBezTo>
                  <a:lnTo>
                    <a:pt x="27820" y="26022"/>
                  </a:lnTo>
                  <a:cubicBezTo>
                    <a:pt x="27920" y="25922"/>
                    <a:pt x="28020" y="25789"/>
                    <a:pt x="28087" y="25622"/>
                  </a:cubicBezTo>
                  <a:cubicBezTo>
                    <a:pt x="31489" y="26656"/>
                    <a:pt x="34959" y="27423"/>
                    <a:pt x="38494" y="27924"/>
                  </a:cubicBezTo>
                  <a:cubicBezTo>
                    <a:pt x="38494" y="27991"/>
                    <a:pt x="38461" y="28024"/>
                    <a:pt x="38461" y="28091"/>
                  </a:cubicBezTo>
                  <a:lnTo>
                    <a:pt x="36360" y="43201"/>
                  </a:lnTo>
                  <a:cubicBezTo>
                    <a:pt x="36193" y="43979"/>
                    <a:pt x="36787" y="44428"/>
                    <a:pt x="37366" y="44428"/>
                  </a:cubicBezTo>
                  <a:cubicBezTo>
                    <a:pt x="37829" y="44428"/>
                    <a:pt x="38283" y="44140"/>
                    <a:pt x="38328" y="43502"/>
                  </a:cubicBezTo>
                  <a:lnTo>
                    <a:pt x="40462" y="28357"/>
                  </a:lnTo>
                  <a:lnTo>
                    <a:pt x="40462" y="28191"/>
                  </a:lnTo>
                  <a:cubicBezTo>
                    <a:pt x="43392" y="28522"/>
                    <a:pt x="46367" y="28717"/>
                    <a:pt x="49331" y="28717"/>
                  </a:cubicBezTo>
                  <a:cubicBezTo>
                    <a:pt x="49944" y="28717"/>
                    <a:pt x="50558" y="28708"/>
                    <a:pt x="51170" y="28691"/>
                  </a:cubicBezTo>
                  <a:cubicBezTo>
                    <a:pt x="51203" y="28758"/>
                    <a:pt x="51203" y="28824"/>
                    <a:pt x="51237" y="28891"/>
                  </a:cubicBezTo>
                  <a:lnTo>
                    <a:pt x="53238" y="33695"/>
                  </a:lnTo>
                  <a:cubicBezTo>
                    <a:pt x="53338" y="33961"/>
                    <a:pt x="53538" y="34162"/>
                    <a:pt x="53805" y="34262"/>
                  </a:cubicBezTo>
                  <a:cubicBezTo>
                    <a:pt x="53939" y="34312"/>
                    <a:pt x="54072" y="34337"/>
                    <a:pt x="54206" y="34337"/>
                  </a:cubicBezTo>
                  <a:cubicBezTo>
                    <a:pt x="54339" y="34337"/>
                    <a:pt x="54472" y="34312"/>
                    <a:pt x="54606" y="34262"/>
                  </a:cubicBezTo>
                  <a:cubicBezTo>
                    <a:pt x="55106" y="34028"/>
                    <a:pt x="55340" y="33428"/>
                    <a:pt x="55106" y="32927"/>
                  </a:cubicBezTo>
                  <a:lnTo>
                    <a:pt x="53305" y="28624"/>
                  </a:lnTo>
                  <a:cubicBezTo>
                    <a:pt x="53972" y="28591"/>
                    <a:pt x="54606" y="28558"/>
                    <a:pt x="55240" y="28524"/>
                  </a:cubicBezTo>
                  <a:cubicBezTo>
                    <a:pt x="63712" y="27957"/>
                    <a:pt x="72452" y="26156"/>
                    <a:pt x="79557" y="21319"/>
                  </a:cubicBezTo>
                  <a:cubicBezTo>
                    <a:pt x="80191" y="20885"/>
                    <a:pt x="80458" y="19918"/>
                    <a:pt x="79791" y="19351"/>
                  </a:cubicBezTo>
                  <a:cubicBezTo>
                    <a:pt x="76822" y="16716"/>
                    <a:pt x="73853" y="13980"/>
                    <a:pt x="70584" y="11746"/>
                  </a:cubicBezTo>
                  <a:cubicBezTo>
                    <a:pt x="58896" y="4096"/>
                    <a:pt x="45237" y="1"/>
                    <a:pt x="31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3"/>
            <p:cNvSpPr/>
            <p:nvPr/>
          </p:nvSpPr>
          <p:spPr>
            <a:xfrm>
              <a:off x="7674629" y="4369833"/>
              <a:ext cx="324623" cy="281644"/>
            </a:xfrm>
            <a:custGeom>
              <a:rect b="b" l="l" r="r" t="t"/>
              <a:pathLst>
                <a:path extrusionOk="0" h="20983" w="24185">
                  <a:moveTo>
                    <a:pt x="24185" y="0"/>
                  </a:moveTo>
                  <a:cubicBezTo>
                    <a:pt x="20349" y="167"/>
                    <a:pt x="16779" y="534"/>
                    <a:pt x="13610" y="968"/>
                  </a:cubicBezTo>
                  <a:lnTo>
                    <a:pt x="1" y="3703"/>
                  </a:lnTo>
                  <a:cubicBezTo>
                    <a:pt x="1" y="3703"/>
                    <a:pt x="6839" y="14611"/>
                    <a:pt x="23518" y="20982"/>
                  </a:cubicBezTo>
                  <a:cubicBezTo>
                    <a:pt x="23217" y="20482"/>
                    <a:pt x="22950" y="19981"/>
                    <a:pt x="22717" y="19481"/>
                  </a:cubicBezTo>
                  <a:cubicBezTo>
                    <a:pt x="16879" y="17279"/>
                    <a:pt x="11409" y="14144"/>
                    <a:pt x="6605" y="10141"/>
                  </a:cubicBezTo>
                  <a:cubicBezTo>
                    <a:pt x="5038" y="8840"/>
                    <a:pt x="3603" y="7439"/>
                    <a:pt x="2236" y="5971"/>
                  </a:cubicBezTo>
                  <a:lnTo>
                    <a:pt x="1702" y="5338"/>
                  </a:lnTo>
                  <a:cubicBezTo>
                    <a:pt x="8440" y="1935"/>
                    <a:pt x="16346" y="734"/>
                    <a:pt x="23951" y="434"/>
                  </a:cubicBezTo>
                  <a:cubicBezTo>
                    <a:pt x="24018" y="301"/>
                    <a:pt x="24118" y="167"/>
                    <a:pt x="24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8423723" y="4449082"/>
              <a:ext cx="295966" cy="251645"/>
            </a:xfrm>
            <a:custGeom>
              <a:rect b="b" l="l" r="r" t="t"/>
              <a:pathLst>
                <a:path extrusionOk="0" h="18748" w="22050">
                  <a:moveTo>
                    <a:pt x="4604" y="1"/>
                  </a:moveTo>
                  <a:lnTo>
                    <a:pt x="4604" y="1"/>
                  </a:lnTo>
                  <a:cubicBezTo>
                    <a:pt x="4770" y="601"/>
                    <a:pt x="4904" y="1201"/>
                    <a:pt x="5004" y="1835"/>
                  </a:cubicBezTo>
                  <a:cubicBezTo>
                    <a:pt x="7372" y="3003"/>
                    <a:pt x="9640" y="4337"/>
                    <a:pt x="11875" y="5805"/>
                  </a:cubicBezTo>
                  <a:cubicBezTo>
                    <a:pt x="14511" y="7673"/>
                    <a:pt x="17046" y="9741"/>
                    <a:pt x="19414" y="11943"/>
                  </a:cubicBezTo>
                  <a:cubicBezTo>
                    <a:pt x="13877" y="15312"/>
                    <a:pt x="7439" y="17046"/>
                    <a:pt x="834" y="17780"/>
                  </a:cubicBezTo>
                  <a:cubicBezTo>
                    <a:pt x="567" y="18114"/>
                    <a:pt x="300" y="18414"/>
                    <a:pt x="0" y="18747"/>
                  </a:cubicBezTo>
                  <a:cubicBezTo>
                    <a:pt x="7472" y="17980"/>
                    <a:pt x="15745" y="16079"/>
                    <a:pt x="22049" y="11709"/>
                  </a:cubicBezTo>
                  <a:lnTo>
                    <a:pt x="14911" y="5738"/>
                  </a:lnTo>
                  <a:cubicBezTo>
                    <a:pt x="11675" y="3470"/>
                    <a:pt x="8206" y="1568"/>
                    <a:pt x="4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8125962" y="4418961"/>
              <a:ext cx="209552" cy="198640"/>
            </a:xfrm>
            <a:custGeom>
              <a:rect b="b" l="l" r="r" t="t"/>
              <a:pathLst>
                <a:path extrusionOk="0" h="14799" w="15612">
                  <a:moveTo>
                    <a:pt x="7355" y="1"/>
                  </a:moveTo>
                  <a:cubicBezTo>
                    <a:pt x="5452" y="1"/>
                    <a:pt x="3564" y="732"/>
                    <a:pt x="2136" y="2178"/>
                  </a:cubicBezTo>
                  <a:cubicBezTo>
                    <a:pt x="3470" y="4413"/>
                    <a:pt x="2469" y="7315"/>
                    <a:pt x="1" y="8249"/>
                  </a:cubicBezTo>
                  <a:cubicBezTo>
                    <a:pt x="429" y="12104"/>
                    <a:pt x="3715" y="14799"/>
                    <a:pt x="7324" y="14799"/>
                  </a:cubicBezTo>
                  <a:cubicBezTo>
                    <a:pt x="8211" y="14799"/>
                    <a:pt x="9119" y="14636"/>
                    <a:pt x="10008" y="14287"/>
                  </a:cubicBezTo>
                  <a:cubicBezTo>
                    <a:pt x="10008" y="14120"/>
                    <a:pt x="10008" y="13953"/>
                    <a:pt x="10041" y="13786"/>
                  </a:cubicBezTo>
                  <a:cubicBezTo>
                    <a:pt x="10168" y="12269"/>
                    <a:pt x="11433" y="11141"/>
                    <a:pt x="12928" y="11141"/>
                  </a:cubicBezTo>
                  <a:cubicBezTo>
                    <a:pt x="13010" y="11141"/>
                    <a:pt x="13093" y="11144"/>
                    <a:pt x="13177" y="11151"/>
                  </a:cubicBezTo>
                  <a:cubicBezTo>
                    <a:pt x="13344" y="11151"/>
                    <a:pt x="13510" y="11184"/>
                    <a:pt x="13677" y="11251"/>
                  </a:cubicBezTo>
                  <a:cubicBezTo>
                    <a:pt x="15612" y="8049"/>
                    <a:pt x="14878" y="3879"/>
                    <a:pt x="11943" y="1577"/>
                  </a:cubicBezTo>
                  <a:cubicBezTo>
                    <a:pt x="10583" y="523"/>
                    <a:pt x="8964" y="1"/>
                    <a:pt x="7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3"/>
            <p:cNvSpPr/>
            <p:nvPr/>
          </p:nvSpPr>
          <p:spPr>
            <a:xfrm>
              <a:off x="8042767" y="4420827"/>
              <a:ext cx="120816" cy="112118"/>
            </a:xfrm>
            <a:custGeom>
              <a:rect b="b" l="l" r="r" t="t"/>
              <a:pathLst>
                <a:path extrusionOk="0" h="8353" w="9001">
                  <a:moveTo>
                    <a:pt x="4848" y="0"/>
                  </a:moveTo>
                  <a:cubicBezTo>
                    <a:pt x="2409" y="0"/>
                    <a:pt x="1" y="2126"/>
                    <a:pt x="695" y="5141"/>
                  </a:cubicBezTo>
                  <a:cubicBezTo>
                    <a:pt x="1141" y="7021"/>
                    <a:pt x="2834" y="8352"/>
                    <a:pt x="4787" y="8352"/>
                  </a:cubicBezTo>
                  <a:cubicBezTo>
                    <a:pt x="4879" y="8352"/>
                    <a:pt x="4971" y="8349"/>
                    <a:pt x="5065" y="8343"/>
                  </a:cubicBezTo>
                  <a:cubicBezTo>
                    <a:pt x="7099" y="8210"/>
                    <a:pt x="8734" y="6575"/>
                    <a:pt x="8901" y="4541"/>
                  </a:cubicBezTo>
                  <a:cubicBezTo>
                    <a:pt x="9001" y="3673"/>
                    <a:pt x="8801" y="2806"/>
                    <a:pt x="8334" y="2039"/>
                  </a:cubicBezTo>
                  <a:cubicBezTo>
                    <a:pt x="7482" y="615"/>
                    <a:pt x="6161" y="0"/>
                    <a:pt x="4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3"/>
            <p:cNvSpPr/>
            <p:nvPr/>
          </p:nvSpPr>
          <p:spPr>
            <a:xfrm>
              <a:off x="8260286" y="4568493"/>
              <a:ext cx="89112" cy="78401"/>
            </a:xfrm>
            <a:custGeom>
              <a:rect b="b" l="l" r="r" t="t"/>
              <a:pathLst>
                <a:path extrusionOk="0" h="5841" w="6639">
                  <a:moveTo>
                    <a:pt x="2921" y="1"/>
                  </a:moveTo>
                  <a:cubicBezTo>
                    <a:pt x="1426" y="1"/>
                    <a:pt x="161" y="1129"/>
                    <a:pt x="34" y="2646"/>
                  </a:cubicBezTo>
                  <a:cubicBezTo>
                    <a:pt x="1" y="2813"/>
                    <a:pt x="1" y="2980"/>
                    <a:pt x="34" y="3147"/>
                  </a:cubicBezTo>
                  <a:cubicBezTo>
                    <a:pt x="149" y="4779"/>
                    <a:pt x="1516" y="5841"/>
                    <a:pt x="2944" y="5841"/>
                  </a:cubicBezTo>
                  <a:cubicBezTo>
                    <a:pt x="3588" y="5841"/>
                    <a:pt x="4245" y="5625"/>
                    <a:pt x="4804" y="5148"/>
                  </a:cubicBezTo>
                  <a:cubicBezTo>
                    <a:pt x="6639" y="3614"/>
                    <a:pt x="5972" y="678"/>
                    <a:pt x="3670" y="111"/>
                  </a:cubicBezTo>
                  <a:cubicBezTo>
                    <a:pt x="3503" y="44"/>
                    <a:pt x="3337" y="11"/>
                    <a:pt x="3170" y="11"/>
                  </a:cubicBezTo>
                  <a:cubicBezTo>
                    <a:pt x="3086" y="4"/>
                    <a:pt x="3003" y="1"/>
                    <a:pt x="2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49" name="Google Shape;6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900" y="2948450"/>
            <a:ext cx="3232749" cy="202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4"/>
          <p:cNvSpPr txBox="1"/>
          <p:nvPr>
            <p:ph type="title"/>
          </p:nvPr>
        </p:nvSpPr>
        <p:spPr>
          <a:xfrm>
            <a:off x="713825" y="1261400"/>
            <a:ext cx="40548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Kaip veikia akis?</a:t>
            </a:r>
            <a:endParaRPr sz="3200"/>
          </a:p>
        </p:txBody>
      </p:sp>
      <p:sp>
        <p:nvSpPr>
          <p:cNvPr id="655" name="Google Shape;655;p34"/>
          <p:cNvSpPr txBox="1"/>
          <p:nvPr>
            <p:ph idx="1" type="subTitle"/>
          </p:nvPr>
        </p:nvSpPr>
        <p:spPr>
          <a:xfrm>
            <a:off x="713825" y="1895075"/>
            <a:ext cx="4582500" cy="12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Žmogaus akis yra sudėtingas organas, leidžiantis pamatyti mus supantį pasaulį. Šviesa patenka į akį per rageną, kuri yra skaidrus išorinis akies dangalas. Ragena padeda sufokusuoti šviesą ir nukreipia ją į lęšį.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656" name="Google Shape;656;p34"/>
          <p:cNvGrpSpPr/>
          <p:nvPr/>
        </p:nvGrpSpPr>
        <p:grpSpPr>
          <a:xfrm>
            <a:off x="4265228" y="3471021"/>
            <a:ext cx="2174299" cy="1704593"/>
            <a:chOff x="2937728" y="3471009"/>
            <a:chExt cx="2174299" cy="1704593"/>
          </a:xfrm>
        </p:grpSpPr>
        <p:sp>
          <p:nvSpPr>
            <p:cNvPr id="657" name="Google Shape;657;p34"/>
            <p:cNvSpPr/>
            <p:nvPr/>
          </p:nvSpPr>
          <p:spPr>
            <a:xfrm rot="-901406">
              <a:off x="3067105" y="3697901"/>
              <a:ext cx="1915545" cy="125081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4"/>
            <p:cNvSpPr/>
            <p:nvPr/>
          </p:nvSpPr>
          <p:spPr>
            <a:xfrm rot="-901406">
              <a:off x="4690010" y="3997085"/>
              <a:ext cx="145746" cy="144661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4"/>
            <p:cNvSpPr/>
            <p:nvPr/>
          </p:nvSpPr>
          <p:spPr>
            <a:xfrm rot="-901406">
              <a:off x="3067105" y="3697901"/>
              <a:ext cx="1915545" cy="125081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4"/>
            <p:cNvSpPr/>
            <p:nvPr/>
          </p:nvSpPr>
          <p:spPr>
            <a:xfrm rot="-901406">
              <a:off x="3612000" y="4014030"/>
              <a:ext cx="870041" cy="837009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4"/>
            <p:cNvSpPr/>
            <p:nvPr/>
          </p:nvSpPr>
          <p:spPr>
            <a:xfrm rot="-901406">
              <a:off x="3301871" y="4013746"/>
              <a:ext cx="1515645" cy="82964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4"/>
            <p:cNvSpPr/>
            <p:nvPr/>
          </p:nvSpPr>
          <p:spPr>
            <a:xfrm rot="-901406">
              <a:off x="3619952" y="3989468"/>
              <a:ext cx="878555" cy="878555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4"/>
            <p:cNvSpPr/>
            <p:nvPr/>
          </p:nvSpPr>
          <p:spPr>
            <a:xfrm rot="-901406">
              <a:off x="3886042" y="4248775"/>
              <a:ext cx="404204" cy="345918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4"/>
            <p:cNvSpPr/>
            <p:nvPr/>
          </p:nvSpPr>
          <p:spPr>
            <a:xfrm rot="-901406">
              <a:off x="3194161" y="4389488"/>
              <a:ext cx="145746" cy="145746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4"/>
            <p:cNvSpPr/>
            <p:nvPr/>
          </p:nvSpPr>
          <p:spPr>
            <a:xfrm rot="-901406">
              <a:off x="3317646" y="4217784"/>
              <a:ext cx="122342" cy="164876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4"/>
            <p:cNvSpPr/>
            <p:nvPr/>
          </p:nvSpPr>
          <p:spPr>
            <a:xfrm rot="-901406">
              <a:off x="3456519" y="4078035"/>
              <a:ext cx="98971" cy="169117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4"/>
            <p:cNvSpPr/>
            <p:nvPr/>
          </p:nvSpPr>
          <p:spPr>
            <a:xfrm rot="-901406">
              <a:off x="3633953" y="3928552"/>
              <a:ext cx="56404" cy="187228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4"/>
            <p:cNvSpPr/>
            <p:nvPr/>
          </p:nvSpPr>
          <p:spPr>
            <a:xfrm rot="-901406">
              <a:off x="3829826" y="3840582"/>
              <a:ext cx="9629" cy="195741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4"/>
            <p:cNvSpPr/>
            <p:nvPr/>
          </p:nvSpPr>
          <p:spPr>
            <a:xfrm rot="-901406">
              <a:off x="4526797" y="3896801"/>
              <a:ext cx="122342" cy="16596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4"/>
            <p:cNvSpPr/>
            <p:nvPr/>
          </p:nvSpPr>
          <p:spPr>
            <a:xfrm rot="-901406">
              <a:off x="4361501" y="3834213"/>
              <a:ext cx="98939" cy="170201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4"/>
            <p:cNvSpPr/>
            <p:nvPr/>
          </p:nvSpPr>
          <p:spPr>
            <a:xfrm rot="-901406">
              <a:off x="4176641" y="3796205"/>
              <a:ext cx="56404" cy="187228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4"/>
            <p:cNvSpPr/>
            <p:nvPr/>
          </p:nvSpPr>
          <p:spPr>
            <a:xfrm rot="-901406">
              <a:off x="4011008" y="3805217"/>
              <a:ext cx="9597" cy="196793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4"/>
            <p:cNvSpPr/>
            <p:nvPr/>
          </p:nvSpPr>
          <p:spPr>
            <a:xfrm rot="-253069">
              <a:off x="4697214" y="3979558"/>
              <a:ext cx="122338" cy="165955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4"/>
            <p:cNvSpPr/>
            <p:nvPr/>
          </p:nvSpPr>
          <p:spPr>
            <a:xfrm rot="194878">
              <a:off x="4030337" y="4186771"/>
              <a:ext cx="195915" cy="19591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5" name="Google Shape;675;p34"/>
          <p:cNvGrpSpPr/>
          <p:nvPr/>
        </p:nvGrpSpPr>
        <p:grpSpPr>
          <a:xfrm>
            <a:off x="8140174" y="3824051"/>
            <a:ext cx="1691139" cy="1187290"/>
            <a:chOff x="7893374" y="171276"/>
            <a:chExt cx="1691139" cy="1187290"/>
          </a:xfrm>
        </p:grpSpPr>
        <p:sp>
          <p:nvSpPr>
            <p:cNvPr id="676" name="Google Shape;676;p34"/>
            <p:cNvSpPr/>
            <p:nvPr/>
          </p:nvSpPr>
          <p:spPr>
            <a:xfrm flipH="1">
              <a:off x="7893374" y="171276"/>
              <a:ext cx="1691139" cy="1187290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 flipH="1">
              <a:off x="7921004" y="271264"/>
              <a:ext cx="1602937" cy="988389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4"/>
            <p:cNvSpPr/>
            <p:nvPr/>
          </p:nvSpPr>
          <p:spPr>
            <a:xfrm flipH="1">
              <a:off x="7893374" y="171276"/>
              <a:ext cx="1691139" cy="1187290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4"/>
            <p:cNvSpPr/>
            <p:nvPr/>
          </p:nvSpPr>
          <p:spPr>
            <a:xfrm flipH="1">
              <a:off x="7921004" y="271360"/>
              <a:ext cx="1602937" cy="988293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4"/>
            <p:cNvSpPr/>
            <p:nvPr/>
          </p:nvSpPr>
          <p:spPr>
            <a:xfrm flipH="1">
              <a:off x="7948632" y="251955"/>
              <a:ext cx="1551921" cy="1027965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1" name="Google Shape;681;p34"/>
          <p:cNvGrpSpPr/>
          <p:nvPr/>
        </p:nvGrpSpPr>
        <p:grpSpPr>
          <a:xfrm>
            <a:off x="7430766" y="415334"/>
            <a:ext cx="1466280" cy="846066"/>
            <a:chOff x="7486066" y="379373"/>
            <a:chExt cx="1138505" cy="656884"/>
          </a:xfrm>
        </p:grpSpPr>
        <p:sp>
          <p:nvSpPr>
            <p:cNvPr id="682" name="Google Shape;682;p34"/>
            <p:cNvSpPr/>
            <p:nvPr/>
          </p:nvSpPr>
          <p:spPr>
            <a:xfrm>
              <a:off x="7486866" y="379373"/>
              <a:ext cx="1137705" cy="656884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7486066" y="379373"/>
              <a:ext cx="1137705" cy="656884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8298288" y="540596"/>
              <a:ext cx="249403" cy="214035"/>
            </a:xfrm>
            <a:custGeom>
              <a:rect b="b" l="l" r="r" t="t"/>
              <a:pathLst>
                <a:path extrusionOk="0" h="15946" w="18581">
                  <a:moveTo>
                    <a:pt x="4170" y="1"/>
                  </a:moveTo>
                  <a:cubicBezTo>
                    <a:pt x="4437" y="1702"/>
                    <a:pt x="4503" y="3403"/>
                    <a:pt x="4370" y="5105"/>
                  </a:cubicBezTo>
                  <a:cubicBezTo>
                    <a:pt x="4036" y="9074"/>
                    <a:pt x="2502" y="12843"/>
                    <a:pt x="0" y="15946"/>
                  </a:cubicBezTo>
                  <a:cubicBezTo>
                    <a:pt x="6605" y="15245"/>
                    <a:pt x="13043" y="13511"/>
                    <a:pt x="18580" y="10142"/>
                  </a:cubicBezTo>
                  <a:cubicBezTo>
                    <a:pt x="16212" y="7907"/>
                    <a:pt x="13677" y="5872"/>
                    <a:pt x="11041" y="3970"/>
                  </a:cubicBezTo>
                  <a:cubicBezTo>
                    <a:pt x="8806" y="2503"/>
                    <a:pt x="6538" y="1202"/>
                    <a:pt x="4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7560832" y="442998"/>
              <a:ext cx="298664" cy="255672"/>
            </a:xfrm>
            <a:custGeom>
              <a:rect b="b" l="l" r="r" t="t"/>
              <a:pathLst>
                <a:path extrusionOk="0" h="19048" w="22251">
                  <a:moveTo>
                    <a:pt x="22250" y="0"/>
                  </a:moveTo>
                  <a:cubicBezTo>
                    <a:pt x="14645" y="334"/>
                    <a:pt x="6739" y="1501"/>
                    <a:pt x="1" y="4904"/>
                  </a:cubicBezTo>
                  <a:lnTo>
                    <a:pt x="535" y="5504"/>
                  </a:lnTo>
                  <a:cubicBezTo>
                    <a:pt x="1902" y="7005"/>
                    <a:pt x="3337" y="8406"/>
                    <a:pt x="4904" y="9707"/>
                  </a:cubicBezTo>
                  <a:cubicBezTo>
                    <a:pt x="9708" y="13710"/>
                    <a:pt x="15178" y="16845"/>
                    <a:pt x="21016" y="19047"/>
                  </a:cubicBezTo>
                  <a:cubicBezTo>
                    <a:pt x="19548" y="15878"/>
                    <a:pt x="18948" y="12376"/>
                    <a:pt x="19248" y="8906"/>
                  </a:cubicBezTo>
                  <a:cubicBezTo>
                    <a:pt x="19515" y="5737"/>
                    <a:pt x="20549" y="2669"/>
                    <a:pt x="22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8263805" y="484636"/>
              <a:ext cx="90454" cy="56428"/>
            </a:xfrm>
            <a:custGeom>
              <a:rect b="b" l="l" r="r" t="t"/>
              <a:pathLst>
                <a:path extrusionOk="0" h="4204" w="6739">
                  <a:moveTo>
                    <a:pt x="1" y="0"/>
                  </a:moveTo>
                  <a:lnTo>
                    <a:pt x="1" y="0"/>
                  </a:lnTo>
                  <a:cubicBezTo>
                    <a:pt x="268" y="501"/>
                    <a:pt x="534" y="1001"/>
                    <a:pt x="768" y="1535"/>
                  </a:cubicBezTo>
                  <a:cubicBezTo>
                    <a:pt x="2803" y="2335"/>
                    <a:pt x="4771" y="3203"/>
                    <a:pt x="6739" y="4203"/>
                  </a:cubicBezTo>
                  <a:cubicBezTo>
                    <a:pt x="6639" y="3569"/>
                    <a:pt x="6505" y="2969"/>
                    <a:pt x="6339" y="2369"/>
                  </a:cubicBezTo>
                  <a:cubicBezTo>
                    <a:pt x="4270" y="1468"/>
                    <a:pt x="2136" y="70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7842915" y="699108"/>
              <a:ext cx="135688" cy="57327"/>
            </a:xfrm>
            <a:custGeom>
              <a:rect b="b" l="l" r="r" t="t"/>
              <a:pathLst>
                <a:path extrusionOk="0" h="4271" w="10109">
                  <a:moveTo>
                    <a:pt x="1" y="0"/>
                  </a:moveTo>
                  <a:cubicBezTo>
                    <a:pt x="234" y="501"/>
                    <a:pt x="501" y="1001"/>
                    <a:pt x="802" y="1501"/>
                  </a:cubicBezTo>
                  <a:cubicBezTo>
                    <a:pt x="3804" y="2636"/>
                    <a:pt x="6939" y="3570"/>
                    <a:pt x="10108" y="4270"/>
                  </a:cubicBezTo>
                  <a:cubicBezTo>
                    <a:pt x="9274" y="3736"/>
                    <a:pt x="8507" y="3136"/>
                    <a:pt x="7807" y="2469"/>
                  </a:cubicBezTo>
                  <a:cubicBezTo>
                    <a:pt x="5271" y="1802"/>
                    <a:pt x="2803" y="1034"/>
                    <a:pt x="335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8163965" y="755081"/>
              <a:ext cx="134332" cy="18872"/>
            </a:xfrm>
            <a:custGeom>
              <a:rect b="b" l="l" r="r" t="t"/>
              <a:pathLst>
                <a:path extrusionOk="0" h="1406" w="10008">
                  <a:moveTo>
                    <a:pt x="10007" y="0"/>
                  </a:moveTo>
                  <a:cubicBezTo>
                    <a:pt x="7372" y="267"/>
                    <a:pt x="4703" y="400"/>
                    <a:pt x="2035" y="400"/>
                  </a:cubicBezTo>
                  <a:cubicBezTo>
                    <a:pt x="1368" y="767"/>
                    <a:pt x="701" y="1101"/>
                    <a:pt x="0" y="1401"/>
                  </a:cubicBezTo>
                  <a:cubicBezTo>
                    <a:pt x="259" y="1404"/>
                    <a:pt x="519" y="1405"/>
                    <a:pt x="778" y="1405"/>
                  </a:cubicBezTo>
                  <a:cubicBezTo>
                    <a:pt x="3582" y="1405"/>
                    <a:pt x="6364" y="1242"/>
                    <a:pt x="9173" y="967"/>
                  </a:cubicBezTo>
                  <a:cubicBezTo>
                    <a:pt x="9473" y="667"/>
                    <a:pt x="9740" y="334"/>
                    <a:pt x="10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7859036" y="436099"/>
              <a:ext cx="91810" cy="6913"/>
            </a:xfrm>
            <a:custGeom>
              <a:rect b="b" l="l" r="r" t="t"/>
              <a:pathLst>
                <a:path extrusionOk="0" h="515" w="6840">
                  <a:moveTo>
                    <a:pt x="5050" y="1"/>
                  </a:moveTo>
                  <a:cubicBezTo>
                    <a:pt x="3429" y="1"/>
                    <a:pt x="1831" y="32"/>
                    <a:pt x="268" y="80"/>
                  </a:cubicBezTo>
                  <a:cubicBezTo>
                    <a:pt x="168" y="214"/>
                    <a:pt x="101" y="347"/>
                    <a:pt x="1" y="514"/>
                  </a:cubicBezTo>
                  <a:cubicBezTo>
                    <a:pt x="1735" y="447"/>
                    <a:pt x="3403" y="381"/>
                    <a:pt x="5071" y="381"/>
                  </a:cubicBezTo>
                  <a:lnTo>
                    <a:pt x="6472" y="381"/>
                  </a:lnTo>
                  <a:cubicBezTo>
                    <a:pt x="6606" y="247"/>
                    <a:pt x="6706" y="147"/>
                    <a:pt x="6839" y="14"/>
                  </a:cubicBezTo>
                  <a:cubicBezTo>
                    <a:pt x="6240" y="5"/>
                    <a:pt x="5644" y="1"/>
                    <a:pt x="5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7945909" y="436729"/>
              <a:ext cx="328194" cy="68508"/>
            </a:xfrm>
            <a:custGeom>
              <a:rect b="b" l="l" r="r" t="t"/>
              <a:pathLst>
                <a:path extrusionOk="0" h="5104" w="24451">
                  <a:moveTo>
                    <a:pt x="367" y="0"/>
                  </a:moveTo>
                  <a:cubicBezTo>
                    <a:pt x="234" y="100"/>
                    <a:pt x="134" y="234"/>
                    <a:pt x="0" y="367"/>
                  </a:cubicBezTo>
                  <a:cubicBezTo>
                    <a:pt x="8373" y="434"/>
                    <a:pt x="16645" y="2068"/>
                    <a:pt x="24451" y="5104"/>
                  </a:cubicBezTo>
                  <a:cubicBezTo>
                    <a:pt x="24217" y="4570"/>
                    <a:pt x="23951" y="4070"/>
                    <a:pt x="23684" y="3569"/>
                  </a:cubicBezTo>
                  <a:cubicBezTo>
                    <a:pt x="15811" y="1067"/>
                    <a:pt x="7772" y="133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7947694" y="732235"/>
              <a:ext cx="243578" cy="41663"/>
            </a:xfrm>
            <a:custGeom>
              <a:rect b="b" l="l" r="r" t="t"/>
              <a:pathLst>
                <a:path extrusionOk="0" h="3104" w="18147">
                  <a:moveTo>
                    <a:pt x="1" y="1"/>
                  </a:moveTo>
                  <a:lnTo>
                    <a:pt x="1" y="1"/>
                  </a:lnTo>
                  <a:cubicBezTo>
                    <a:pt x="701" y="668"/>
                    <a:pt x="1468" y="1268"/>
                    <a:pt x="2302" y="1802"/>
                  </a:cubicBezTo>
                  <a:cubicBezTo>
                    <a:pt x="3536" y="2069"/>
                    <a:pt x="4837" y="2336"/>
                    <a:pt x="6138" y="2536"/>
                  </a:cubicBezTo>
                  <a:cubicBezTo>
                    <a:pt x="9441" y="2903"/>
                    <a:pt x="12776" y="3103"/>
                    <a:pt x="16112" y="3103"/>
                  </a:cubicBezTo>
                  <a:cubicBezTo>
                    <a:pt x="16813" y="2803"/>
                    <a:pt x="17480" y="2469"/>
                    <a:pt x="18147" y="2102"/>
                  </a:cubicBezTo>
                  <a:cubicBezTo>
                    <a:pt x="14844" y="2069"/>
                    <a:pt x="11575" y="1869"/>
                    <a:pt x="8407" y="1569"/>
                  </a:cubicBezTo>
                  <a:cubicBezTo>
                    <a:pt x="5571" y="1235"/>
                    <a:pt x="2769" y="73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7803993" y="421424"/>
              <a:ext cx="550275" cy="352550"/>
            </a:xfrm>
            <a:custGeom>
              <a:rect b="b" l="l" r="r" t="t"/>
              <a:pathLst>
                <a:path extrusionOk="0" h="14102" w="22011">
                  <a:moveTo>
                    <a:pt x="3146" y="12135"/>
                  </a:moveTo>
                  <a:cubicBezTo>
                    <a:pt x="491" y="10852"/>
                    <a:pt x="11" y="8331"/>
                    <a:pt x="0" y="6379"/>
                  </a:cubicBezTo>
                  <a:cubicBezTo>
                    <a:pt x="-11" y="4427"/>
                    <a:pt x="948" y="1337"/>
                    <a:pt x="3079" y="422"/>
                  </a:cubicBezTo>
                  <a:cubicBezTo>
                    <a:pt x="5210" y="-493"/>
                    <a:pt x="9772" y="277"/>
                    <a:pt x="12784" y="890"/>
                  </a:cubicBezTo>
                  <a:cubicBezTo>
                    <a:pt x="15796" y="1504"/>
                    <a:pt x="19757" y="2419"/>
                    <a:pt x="21151" y="4103"/>
                  </a:cubicBezTo>
                  <a:cubicBezTo>
                    <a:pt x="22546" y="5788"/>
                    <a:pt x="22021" y="9335"/>
                    <a:pt x="21151" y="10997"/>
                  </a:cubicBezTo>
                  <a:cubicBezTo>
                    <a:pt x="20281" y="12659"/>
                    <a:pt x="18931" y="13886"/>
                    <a:pt x="15930" y="14076"/>
                  </a:cubicBezTo>
                  <a:cubicBezTo>
                    <a:pt x="12929" y="14266"/>
                    <a:pt x="5801" y="13418"/>
                    <a:pt x="3146" y="12135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93" name="Google Shape;693;p34"/>
            <p:cNvSpPr/>
            <p:nvPr/>
          </p:nvSpPr>
          <p:spPr>
            <a:xfrm>
              <a:off x="7516066" y="407575"/>
              <a:ext cx="1079948" cy="596335"/>
            </a:xfrm>
            <a:custGeom>
              <a:rect b="b" l="l" r="r" t="t"/>
              <a:pathLst>
                <a:path extrusionOk="0" h="44428" w="80458">
                  <a:moveTo>
                    <a:pt x="30582" y="2126"/>
                  </a:moveTo>
                  <a:cubicBezTo>
                    <a:pt x="31179" y="2126"/>
                    <a:pt x="31782" y="2130"/>
                    <a:pt x="32390" y="2139"/>
                  </a:cubicBezTo>
                  <a:cubicBezTo>
                    <a:pt x="39795" y="2272"/>
                    <a:pt x="47834" y="3239"/>
                    <a:pt x="55707" y="5741"/>
                  </a:cubicBezTo>
                  <a:cubicBezTo>
                    <a:pt x="57842" y="6408"/>
                    <a:pt x="59976" y="7209"/>
                    <a:pt x="62045" y="8110"/>
                  </a:cubicBezTo>
                  <a:cubicBezTo>
                    <a:pt x="65647" y="9677"/>
                    <a:pt x="69116" y="11579"/>
                    <a:pt x="72352" y="13847"/>
                  </a:cubicBezTo>
                  <a:lnTo>
                    <a:pt x="79457" y="19818"/>
                  </a:lnTo>
                  <a:cubicBezTo>
                    <a:pt x="73152" y="24188"/>
                    <a:pt x="64913" y="26089"/>
                    <a:pt x="57441" y="26856"/>
                  </a:cubicBezTo>
                  <a:cubicBezTo>
                    <a:pt x="54709" y="27127"/>
                    <a:pt x="51950" y="27262"/>
                    <a:pt x="49189" y="27262"/>
                  </a:cubicBezTo>
                  <a:cubicBezTo>
                    <a:pt x="48882" y="27262"/>
                    <a:pt x="48575" y="27260"/>
                    <a:pt x="48268" y="27257"/>
                  </a:cubicBezTo>
                  <a:cubicBezTo>
                    <a:pt x="48027" y="27259"/>
                    <a:pt x="47787" y="27260"/>
                    <a:pt x="47546" y="27260"/>
                  </a:cubicBezTo>
                  <a:cubicBezTo>
                    <a:pt x="44455" y="27260"/>
                    <a:pt x="41389" y="27063"/>
                    <a:pt x="38294" y="26723"/>
                  </a:cubicBezTo>
                  <a:cubicBezTo>
                    <a:pt x="36960" y="26489"/>
                    <a:pt x="35692" y="26256"/>
                    <a:pt x="34458" y="25989"/>
                  </a:cubicBezTo>
                  <a:cubicBezTo>
                    <a:pt x="31289" y="25289"/>
                    <a:pt x="28154" y="24355"/>
                    <a:pt x="25152" y="23187"/>
                  </a:cubicBezTo>
                  <a:cubicBezTo>
                    <a:pt x="8473" y="16816"/>
                    <a:pt x="1635" y="5908"/>
                    <a:pt x="1635" y="5908"/>
                  </a:cubicBezTo>
                  <a:lnTo>
                    <a:pt x="15244" y="3173"/>
                  </a:lnTo>
                  <a:cubicBezTo>
                    <a:pt x="18413" y="2739"/>
                    <a:pt x="21983" y="2372"/>
                    <a:pt x="25819" y="2205"/>
                  </a:cubicBezTo>
                  <a:cubicBezTo>
                    <a:pt x="27357" y="2157"/>
                    <a:pt x="28949" y="2126"/>
                    <a:pt x="30582" y="2126"/>
                  </a:cubicBezTo>
                  <a:close/>
                  <a:moveTo>
                    <a:pt x="31292" y="1"/>
                  </a:moveTo>
                  <a:cubicBezTo>
                    <a:pt x="31069" y="1"/>
                    <a:pt x="30846" y="2"/>
                    <a:pt x="30622" y="4"/>
                  </a:cubicBezTo>
                  <a:cubicBezTo>
                    <a:pt x="20648" y="71"/>
                    <a:pt x="9640" y="1071"/>
                    <a:pt x="801" y="6041"/>
                  </a:cubicBezTo>
                  <a:cubicBezTo>
                    <a:pt x="200" y="6408"/>
                    <a:pt x="0" y="7176"/>
                    <a:pt x="367" y="7776"/>
                  </a:cubicBezTo>
                  <a:cubicBezTo>
                    <a:pt x="5071" y="14581"/>
                    <a:pt x="13143" y="19551"/>
                    <a:pt x="20548" y="22820"/>
                  </a:cubicBezTo>
                  <a:cubicBezTo>
                    <a:pt x="22350" y="23621"/>
                    <a:pt x="24184" y="24321"/>
                    <a:pt x="26019" y="24922"/>
                  </a:cubicBezTo>
                  <a:lnTo>
                    <a:pt x="22283" y="28524"/>
                  </a:lnTo>
                  <a:cubicBezTo>
                    <a:pt x="21883" y="28925"/>
                    <a:pt x="21883" y="29558"/>
                    <a:pt x="22249" y="29959"/>
                  </a:cubicBezTo>
                  <a:cubicBezTo>
                    <a:pt x="22350" y="30059"/>
                    <a:pt x="22483" y="30125"/>
                    <a:pt x="22616" y="30192"/>
                  </a:cubicBezTo>
                  <a:cubicBezTo>
                    <a:pt x="22739" y="30248"/>
                    <a:pt x="22868" y="30274"/>
                    <a:pt x="22997" y="30274"/>
                  </a:cubicBezTo>
                  <a:cubicBezTo>
                    <a:pt x="23254" y="30274"/>
                    <a:pt x="23506" y="30170"/>
                    <a:pt x="23684" y="29992"/>
                  </a:cubicBezTo>
                  <a:lnTo>
                    <a:pt x="27820" y="26022"/>
                  </a:lnTo>
                  <a:cubicBezTo>
                    <a:pt x="27920" y="25922"/>
                    <a:pt x="28020" y="25789"/>
                    <a:pt x="28087" y="25622"/>
                  </a:cubicBezTo>
                  <a:cubicBezTo>
                    <a:pt x="31489" y="26656"/>
                    <a:pt x="34959" y="27423"/>
                    <a:pt x="38494" y="27924"/>
                  </a:cubicBezTo>
                  <a:cubicBezTo>
                    <a:pt x="38494" y="27991"/>
                    <a:pt x="38461" y="28024"/>
                    <a:pt x="38461" y="28091"/>
                  </a:cubicBezTo>
                  <a:lnTo>
                    <a:pt x="36360" y="43201"/>
                  </a:lnTo>
                  <a:cubicBezTo>
                    <a:pt x="36193" y="43979"/>
                    <a:pt x="36787" y="44428"/>
                    <a:pt x="37366" y="44428"/>
                  </a:cubicBezTo>
                  <a:cubicBezTo>
                    <a:pt x="37829" y="44428"/>
                    <a:pt x="38283" y="44140"/>
                    <a:pt x="38328" y="43502"/>
                  </a:cubicBezTo>
                  <a:lnTo>
                    <a:pt x="40462" y="28357"/>
                  </a:lnTo>
                  <a:lnTo>
                    <a:pt x="40462" y="28191"/>
                  </a:lnTo>
                  <a:cubicBezTo>
                    <a:pt x="43392" y="28522"/>
                    <a:pt x="46367" y="28717"/>
                    <a:pt x="49331" y="28717"/>
                  </a:cubicBezTo>
                  <a:cubicBezTo>
                    <a:pt x="49944" y="28717"/>
                    <a:pt x="50558" y="28708"/>
                    <a:pt x="51170" y="28691"/>
                  </a:cubicBezTo>
                  <a:cubicBezTo>
                    <a:pt x="51203" y="28758"/>
                    <a:pt x="51203" y="28824"/>
                    <a:pt x="51237" y="28891"/>
                  </a:cubicBezTo>
                  <a:lnTo>
                    <a:pt x="53238" y="33695"/>
                  </a:lnTo>
                  <a:cubicBezTo>
                    <a:pt x="53338" y="33961"/>
                    <a:pt x="53538" y="34162"/>
                    <a:pt x="53805" y="34262"/>
                  </a:cubicBezTo>
                  <a:cubicBezTo>
                    <a:pt x="53939" y="34312"/>
                    <a:pt x="54072" y="34337"/>
                    <a:pt x="54206" y="34337"/>
                  </a:cubicBezTo>
                  <a:cubicBezTo>
                    <a:pt x="54339" y="34337"/>
                    <a:pt x="54472" y="34312"/>
                    <a:pt x="54606" y="34262"/>
                  </a:cubicBezTo>
                  <a:cubicBezTo>
                    <a:pt x="55106" y="34028"/>
                    <a:pt x="55340" y="33428"/>
                    <a:pt x="55106" y="32927"/>
                  </a:cubicBezTo>
                  <a:lnTo>
                    <a:pt x="53305" y="28624"/>
                  </a:lnTo>
                  <a:cubicBezTo>
                    <a:pt x="53972" y="28591"/>
                    <a:pt x="54606" y="28558"/>
                    <a:pt x="55240" y="28524"/>
                  </a:cubicBezTo>
                  <a:cubicBezTo>
                    <a:pt x="63712" y="27957"/>
                    <a:pt x="72452" y="26156"/>
                    <a:pt x="79557" y="21319"/>
                  </a:cubicBezTo>
                  <a:cubicBezTo>
                    <a:pt x="80191" y="20885"/>
                    <a:pt x="80458" y="19918"/>
                    <a:pt x="79791" y="19351"/>
                  </a:cubicBezTo>
                  <a:cubicBezTo>
                    <a:pt x="76822" y="16716"/>
                    <a:pt x="73853" y="13980"/>
                    <a:pt x="70584" y="11746"/>
                  </a:cubicBezTo>
                  <a:cubicBezTo>
                    <a:pt x="58896" y="4096"/>
                    <a:pt x="45237" y="1"/>
                    <a:pt x="31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7537999" y="437172"/>
              <a:ext cx="324623" cy="281644"/>
            </a:xfrm>
            <a:custGeom>
              <a:rect b="b" l="l" r="r" t="t"/>
              <a:pathLst>
                <a:path extrusionOk="0" h="20983" w="24185">
                  <a:moveTo>
                    <a:pt x="24185" y="0"/>
                  </a:moveTo>
                  <a:cubicBezTo>
                    <a:pt x="20349" y="167"/>
                    <a:pt x="16779" y="534"/>
                    <a:pt x="13610" y="968"/>
                  </a:cubicBezTo>
                  <a:lnTo>
                    <a:pt x="1" y="3703"/>
                  </a:lnTo>
                  <a:cubicBezTo>
                    <a:pt x="1" y="3703"/>
                    <a:pt x="6839" y="14611"/>
                    <a:pt x="23518" y="20982"/>
                  </a:cubicBezTo>
                  <a:cubicBezTo>
                    <a:pt x="23217" y="20482"/>
                    <a:pt x="22950" y="19981"/>
                    <a:pt x="22717" y="19481"/>
                  </a:cubicBezTo>
                  <a:cubicBezTo>
                    <a:pt x="16879" y="17279"/>
                    <a:pt x="11409" y="14144"/>
                    <a:pt x="6605" y="10141"/>
                  </a:cubicBezTo>
                  <a:cubicBezTo>
                    <a:pt x="5038" y="8840"/>
                    <a:pt x="3603" y="7439"/>
                    <a:pt x="2236" y="5971"/>
                  </a:cubicBezTo>
                  <a:lnTo>
                    <a:pt x="1702" y="5338"/>
                  </a:lnTo>
                  <a:cubicBezTo>
                    <a:pt x="8440" y="1935"/>
                    <a:pt x="16346" y="734"/>
                    <a:pt x="23951" y="434"/>
                  </a:cubicBezTo>
                  <a:cubicBezTo>
                    <a:pt x="24018" y="301"/>
                    <a:pt x="24118" y="167"/>
                    <a:pt x="24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8287093" y="516421"/>
              <a:ext cx="295966" cy="251645"/>
            </a:xfrm>
            <a:custGeom>
              <a:rect b="b" l="l" r="r" t="t"/>
              <a:pathLst>
                <a:path extrusionOk="0" h="18748" w="22050">
                  <a:moveTo>
                    <a:pt x="4604" y="1"/>
                  </a:moveTo>
                  <a:lnTo>
                    <a:pt x="4604" y="1"/>
                  </a:lnTo>
                  <a:cubicBezTo>
                    <a:pt x="4770" y="601"/>
                    <a:pt x="4904" y="1201"/>
                    <a:pt x="5004" y="1835"/>
                  </a:cubicBezTo>
                  <a:cubicBezTo>
                    <a:pt x="7372" y="3003"/>
                    <a:pt x="9640" y="4337"/>
                    <a:pt x="11875" y="5805"/>
                  </a:cubicBezTo>
                  <a:cubicBezTo>
                    <a:pt x="14511" y="7673"/>
                    <a:pt x="17046" y="9741"/>
                    <a:pt x="19414" y="11943"/>
                  </a:cubicBezTo>
                  <a:cubicBezTo>
                    <a:pt x="13877" y="15312"/>
                    <a:pt x="7439" y="17046"/>
                    <a:pt x="834" y="17780"/>
                  </a:cubicBezTo>
                  <a:cubicBezTo>
                    <a:pt x="567" y="18114"/>
                    <a:pt x="300" y="18414"/>
                    <a:pt x="0" y="18747"/>
                  </a:cubicBezTo>
                  <a:cubicBezTo>
                    <a:pt x="7472" y="17980"/>
                    <a:pt x="15745" y="16079"/>
                    <a:pt x="22049" y="11709"/>
                  </a:cubicBezTo>
                  <a:lnTo>
                    <a:pt x="14911" y="5738"/>
                  </a:lnTo>
                  <a:cubicBezTo>
                    <a:pt x="11675" y="3470"/>
                    <a:pt x="8206" y="1568"/>
                    <a:pt x="4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7989332" y="486300"/>
              <a:ext cx="209552" cy="198640"/>
            </a:xfrm>
            <a:custGeom>
              <a:rect b="b" l="l" r="r" t="t"/>
              <a:pathLst>
                <a:path extrusionOk="0" h="14799" w="15612">
                  <a:moveTo>
                    <a:pt x="7355" y="1"/>
                  </a:moveTo>
                  <a:cubicBezTo>
                    <a:pt x="5452" y="1"/>
                    <a:pt x="3564" y="732"/>
                    <a:pt x="2136" y="2178"/>
                  </a:cubicBezTo>
                  <a:cubicBezTo>
                    <a:pt x="3470" y="4413"/>
                    <a:pt x="2469" y="7315"/>
                    <a:pt x="1" y="8249"/>
                  </a:cubicBezTo>
                  <a:cubicBezTo>
                    <a:pt x="429" y="12104"/>
                    <a:pt x="3715" y="14799"/>
                    <a:pt x="7324" y="14799"/>
                  </a:cubicBezTo>
                  <a:cubicBezTo>
                    <a:pt x="8211" y="14799"/>
                    <a:pt x="9119" y="14636"/>
                    <a:pt x="10008" y="14287"/>
                  </a:cubicBezTo>
                  <a:cubicBezTo>
                    <a:pt x="10008" y="14120"/>
                    <a:pt x="10008" y="13953"/>
                    <a:pt x="10041" y="13786"/>
                  </a:cubicBezTo>
                  <a:cubicBezTo>
                    <a:pt x="10168" y="12269"/>
                    <a:pt x="11433" y="11141"/>
                    <a:pt x="12928" y="11141"/>
                  </a:cubicBezTo>
                  <a:cubicBezTo>
                    <a:pt x="13010" y="11141"/>
                    <a:pt x="13093" y="11144"/>
                    <a:pt x="13177" y="11151"/>
                  </a:cubicBezTo>
                  <a:cubicBezTo>
                    <a:pt x="13344" y="11151"/>
                    <a:pt x="13510" y="11184"/>
                    <a:pt x="13677" y="11251"/>
                  </a:cubicBezTo>
                  <a:cubicBezTo>
                    <a:pt x="15612" y="8049"/>
                    <a:pt x="14878" y="3879"/>
                    <a:pt x="11943" y="1577"/>
                  </a:cubicBezTo>
                  <a:cubicBezTo>
                    <a:pt x="10583" y="523"/>
                    <a:pt x="8964" y="1"/>
                    <a:pt x="7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7906137" y="488166"/>
              <a:ext cx="120816" cy="112118"/>
            </a:xfrm>
            <a:custGeom>
              <a:rect b="b" l="l" r="r" t="t"/>
              <a:pathLst>
                <a:path extrusionOk="0" h="8353" w="9001">
                  <a:moveTo>
                    <a:pt x="4848" y="0"/>
                  </a:moveTo>
                  <a:cubicBezTo>
                    <a:pt x="2409" y="0"/>
                    <a:pt x="1" y="2126"/>
                    <a:pt x="695" y="5141"/>
                  </a:cubicBezTo>
                  <a:cubicBezTo>
                    <a:pt x="1141" y="7021"/>
                    <a:pt x="2834" y="8352"/>
                    <a:pt x="4787" y="8352"/>
                  </a:cubicBezTo>
                  <a:cubicBezTo>
                    <a:pt x="4879" y="8352"/>
                    <a:pt x="4971" y="8349"/>
                    <a:pt x="5065" y="8343"/>
                  </a:cubicBezTo>
                  <a:cubicBezTo>
                    <a:pt x="7099" y="8210"/>
                    <a:pt x="8734" y="6575"/>
                    <a:pt x="8901" y="4541"/>
                  </a:cubicBezTo>
                  <a:cubicBezTo>
                    <a:pt x="9001" y="3673"/>
                    <a:pt x="8801" y="2806"/>
                    <a:pt x="8334" y="2039"/>
                  </a:cubicBezTo>
                  <a:cubicBezTo>
                    <a:pt x="7482" y="615"/>
                    <a:pt x="6161" y="0"/>
                    <a:pt x="4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8123656" y="635832"/>
              <a:ext cx="89112" cy="78401"/>
            </a:xfrm>
            <a:custGeom>
              <a:rect b="b" l="l" r="r" t="t"/>
              <a:pathLst>
                <a:path extrusionOk="0" h="5841" w="6639">
                  <a:moveTo>
                    <a:pt x="2921" y="1"/>
                  </a:moveTo>
                  <a:cubicBezTo>
                    <a:pt x="1426" y="1"/>
                    <a:pt x="161" y="1129"/>
                    <a:pt x="34" y="2646"/>
                  </a:cubicBezTo>
                  <a:cubicBezTo>
                    <a:pt x="1" y="2813"/>
                    <a:pt x="1" y="2980"/>
                    <a:pt x="34" y="3147"/>
                  </a:cubicBezTo>
                  <a:cubicBezTo>
                    <a:pt x="149" y="4779"/>
                    <a:pt x="1516" y="5841"/>
                    <a:pt x="2944" y="5841"/>
                  </a:cubicBezTo>
                  <a:cubicBezTo>
                    <a:pt x="3588" y="5841"/>
                    <a:pt x="4245" y="5625"/>
                    <a:pt x="4804" y="5148"/>
                  </a:cubicBezTo>
                  <a:cubicBezTo>
                    <a:pt x="6639" y="3614"/>
                    <a:pt x="5972" y="678"/>
                    <a:pt x="3670" y="111"/>
                  </a:cubicBezTo>
                  <a:cubicBezTo>
                    <a:pt x="3503" y="44"/>
                    <a:pt x="3337" y="11"/>
                    <a:pt x="3170" y="11"/>
                  </a:cubicBezTo>
                  <a:cubicBezTo>
                    <a:pt x="3086" y="4"/>
                    <a:pt x="3003" y="1"/>
                    <a:pt x="2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9" name="Google Shape;699;p34"/>
          <p:cNvGrpSpPr/>
          <p:nvPr/>
        </p:nvGrpSpPr>
        <p:grpSpPr>
          <a:xfrm>
            <a:off x="1387156" y="-168099"/>
            <a:ext cx="1743587" cy="1704614"/>
            <a:chOff x="1444255" y="-37506"/>
            <a:chExt cx="1263103" cy="1234869"/>
          </a:xfrm>
        </p:grpSpPr>
        <p:sp>
          <p:nvSpPr>
            <p:cNvPr id="700" name="Google Shape;700;p34"/>
            <p:cNvSpPr/>
            <p:nvPr/>
          </p:nvSpPr>
          <p:spPr>
            <a:xfrm rot="2555488">
              <a:off x="1515068" y="256719"/>
              <a:ext cx="1121476" cy="64641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4"/>
            <p:cNvSpPr/>
            <p:nvPr/>
          </p:nvSpPr>
          <p:spPr>
            <a:xfrm rot="2555488">
              <a:off x="1515068" y="256719"/>
              <a:ext cx="1121476" cy="646419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4"/>
            <p:cNvSpPr/>
            <p:nvPr/>
          </p:nvSpPr>
          <p:spPr>
            <a:xfrm rot="2555488">
              <a:off x="1635785" y="288253"/>
              <a:ext cx="901787" cy="418367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4"/>
            <p:cNvSpPr/>
            <p:nvPr/>
          </p:nvSpPr>
          <p:spPr>
            <a:xfrm rot="2555488">
              <a:off x="2429634" y="702849"/>
              <a:ext cx="154809" cy="89487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4"/>
            <p:cNvSpPr/>
            <p:nvPr/>
          </p:nvSpPr>
          <p:spPr>
            <a:xfrm rot="2555488">
              <a:off x="2320141" y="726051"/>
              <a:ext cx="144390" cy="105231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4"/>
            <p:cNvSpPr/>
            <p:nvPr/>
          </p:nvSpPr>
          <p:spPr>
            <a:xfrm rot="2555488">
              <a:off x="2214019" y="735716"/>
              <a:ext cx="132452" cy="112344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4"/>
            <p:cNvSpPr/>
            <p:nvPr/>
          </p:nvSpPr>
          <p:spPr>
            <a:xfrm rot="2555488">
              <a:off x="2099228" y="729859"/>
              <a:ext cx="106115" cy="130568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4"/>
            <p:cNvSpPr/>
            <p:nvPr/>
          </p:nvSpPr>
          <p:spPr>
            <a:xfrm rot="2555488">
              <a:off x="2002142" y="695695"/>
              <a:ext cx="79260" cy="143563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4"/>
            <p:cNvSpPr/>
            <p:nvPr/>
          </p:nvSpPr>
          <p:spPr>
            <a:xfrm rot="2555488">
              <a:off x="1618755" y="275653"/>
              <a:ext cx="97522" cy="142967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4"/>
            <p:cNvSpPr/>
            <p:nvPr/>
          </p:nvSpPr>
          <p:spPr>
            <a:xfrm rot="2555488">
              <a:off x="1672884" y="381319"/>
              <a:ext cx="77491" cy="149061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4"/>
            <p:cNvSpPr/>
            <p:nvPr/>
          </p:nvSpPr>
          <p:spPr>
            <a:xfrm rot="2555488">
              <a:off x="1738056" y="478864"/>
              <a:ext cx="62650" cy="147581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4"/>
            <p:cNvSpPr/>
            <p:nvPr/>
          </p:nvSpPr>
          <p:spPr>
            <a:xfrm rot="2555488">
              <a:off x="1835869" y="570810"/>
              <a:ext cx="33372" cy="150714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4"/>
            <p:cNvSpPr/>
            <p:nvPr/>
          </p:nvSpPr>
          <p:spPr>
            <a:xfrm rot="2555488">
              <a:off x="1912049" y="640547"/>
              <a:ext cx="65553" cy="145774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3" name="Google Shape;713;p34"/>
          <p:cNvGrpSpPr/>
          <p:nvPr/>
        </p:nvGrpSpPr>
        <p:grpSpPr>
          <a:xfrm>
            <a:off x="128156" y="3900276"/>
            <a:ext cx="640053" cy="846085"/>
            <a:chOff x="316981" y="3900264"/>
            <a:chExt cx="640053" cy="846085"/>
          </a:xfrm>
        </p:grpSpPr>
        <p:sp>
          <p:nvSpPr>
            <p:cNvPr id="714" name="Google Shape;714;p34"/>
            <p:cNvSpPr/>
            <p:nvPr/>
          </p:nvSpPr>
          <p:spPr>
            <a:xfrm flipH="1" rot="-994667">
              <a:off x="414842" y="3948061"/>
              <a:ext cx="444320" cy="750509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4"/>
            <p:cNvSpPr/>
            <p:nvPr/>
          </p:nvSpPr>
          <p:spPr>
            <a:xfrm flipH="1" rot="-994667">
              <a:off x="463915" y="3987776"/>
              <a:ext cx="352501" cy="669167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4"/>
            <p:cNvSpPr/>
            <p:nvPr/>
          </p:nvSpPr>
          <p:spPr>
            <a:xfrm flipH="1" rot="-994667">
              <a:off x="414852" y="3948043"/>
              <a:ext cx="444320" cy="750509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4"/>
            <p:cNvSpPr/>
            <p:nvPr/>
          </p:nvSpPr>
          <p:spPr>
            <a:xfrm flipH="1" rot="-994667">
              <a:off x="472458" y="4006579"/>
              <a:ext cx="308928" cy="654623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4"/>
            <p:cNvSpPr/>
            <p:nvPr/>
          </p:nvSpPr>
          <p:spPr>
            <a:xfrm flipH="1" rot="-994667">
              <a:off x="464600" y="3998843"/>
              <a:ext cx="324401" cy="669167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4"/>
            <p:cNvSpPr/>
            <p:nvPr/>
          </p:nvSpPr>
          <p:spPr>
            <a:xfrm flipH="1" rot="-994667">
              <a:off x="554541" y="4044755"/>
              <a:ext cx="260508" cy="60039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 flipH="1" rot="-994667">
              <a:off x="546654" y="4037023"/>
              <a:ext cx="276009" cy="614940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21" name="Google Shape;7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500" y="1820950"/>
            <a:ext cx="2030049" cy="111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5"/>
          <p:cNvSpPr txBox="1"/>
          <p:nvPr>
            <p:ph idx="6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Akies sandara</a:t>
            </a:r>
            <a:endParaRPr/>
          </a:p>
        </p:txBody>
      </p:sp>
      <p:grpSp>
        <p:nvGrpSpPr>
          <p:cNvPr id="727" name="Google Shape;727;p35"/>
          <p:cNvGrpSpPr/>
          <p:nvPr/>
        </p:nvGrpSpPr>
        <p:grpSpPr>
          <a:xfrm>
            <a:off x="161109" y="1165440"/>
            <a:ext cx="970119" cy="648677"/>
            <a:chOff x="161109" y="1165440"/>
            <a:chExt cx="970119" cy="648677"/>
          </a:xfrm>
        </p:grpSpPr>
        <p:sp>
          <p:nvSpPr>
            <p:cNvPr id="728" name="Google Shape;728;p35"/>
            <p:cNvSpPr/>
            <p:nvPr/>
          </p:nvSpPr>
          <p:spPr>
            <a:xfrm rot="-512230">
              <a:off x="194735" y="1229573"/>
              <a:ext cx="902867" cy="520412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5"/>
            <p:cNvSpPr/>
            <p:nvPr/>
          </p:nvSpPr>
          <p:spPr>
            <a:xfrm rot="-512230">
              <a:off x="194735" y="1229573"/>
              <a:ext cx="902867" cy="520412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5"/>
            <p:cNvSpPr/>
            <p:nvPr/>
          </p:nvSpPr>
          <p:spPr>
            <a:xfrm rot="-512230">
              <a:off x="236956" y="1272880"/>
              <a:ext cx="726002" cy="336815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5"/>
            <p:cNvSpPr/>
            <p:nvPr/>
          </p:nvSpPr>
          <p:spPr>
            <a:xfrm rot="-512230">
              <a:off x="906836" y="1268179"/>
              <a:ext cx="124632" cy="72043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5"/>
            <p:cNvSpPr/>
            <p:nvPr/>
          </p:nvSpPr>
          <p:spPr>
            <a:xfrm rot="-512230">
              <a:off x="872555" y="1349439"/>
              <a:ext cx="116244" cy="84718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5"/>
            <p:cNvSpPr/>
            <p:nvPr/>
          </p:nvSpPr>
          <p:spPr>
            <a:xfrm rot="-512230">
              <a:off x="829013" y="1423516"/>
              <a:ext cx="106633" cy="90445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5"/>
            <p:cNvSpPr/>
            <p:nvPr/>
          </p:nvSpPr>
          <p:spPr>
            <a:xfrm rot="-512230">
              <a:off x="777003" y="1498031"/>
              <a:ext cx="85430" cy="105116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5"/>
            <p:cNvSpPr/>
            <p:nvPr/>
          </p:nvSpPr>
          <p:spPr>
            <a:xfrm rot="-512230">
              <a:off x="714635" y="1548093"/>
              <a:ext cx="63810" cy="115578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5"/>
            <p:cNvSpPr/>
            <p:nvPr/>
          </p:nvSpPr>
          <p:spPr>
            <a:xfrm rot="-512230">
              <a:off x="254717" y="1570539"/>
              <a:ext cx="78512" cy="115099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5"/>
            <p:cNvSpPr/>
            <p:nvPr/>
          </p:nvSpPr>
          <p:spPr>
            <a:xfrm rot="-512230">
              <a:off x="353212" y="1595363"/>
              <a:ext cx="62386" cy="120005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5"/>
            <p:cNvSpPr/>
            <p:nvPr/>
          </p:nvSpPr>
          <p:spPr>
            <a:xfrm rot="-512230">
              <a:off x="449043" y="1608672"/>
              <a:ext cx="50438" cy="118813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5"/>
            <p:cNvSpPr/>
            <p:nvPr/>
          </p:nvSpPr>
          <p:spPr>
            <a:xfrm rot="-512230">
              <a:off x="561468" y="1602525"/>
              <a:ext cx="26867" cy="121336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5"/>
            <p:cNvSpPr/>
            <p:nvPr/>
          </p:nvSpPr>
          <p:spPr>
            <a:xfrm rot="-512230">
              <a:off x="637296" y="1580665"/>
              <a:ext cx="52775" cy="117358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1" name="Google Shape;741;p35"/>
          <p:cNvGrpSpPr/>
          <p:nvPr/>
        </p:nvGrpSpPr>
        <p:grpSpPr>
          <a:xfrm>
            <a:off x="7945052" y="213250"/>
            <a:ext cx="970102" cy="952204"/>
            <a:chOff x="7945052" y="213250"/>
            <a:chExt cx="970102" cy="952204"/>
          </a:xfrm>
        </p:grpSpPr>
        <p:sp>
          <p:nvSpPr>
            <p:cNvPr id="742" name="Google Shape;742;p35"/>
            <p:cNvSpPr/>
            <p:nvPr/>
          </p:nvSpPr>
          <p:spPr>
            <a:xfrm rot="1040129">
              <a:off x="8039625" y="312476"/>
              <a:ext cx="780955" cy="753752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5"/>
            <p:cNvSpPr/>
            <p:nvPr/>
          </p:nvSpPr>
          <p:spPr>
            <a:xfrm rot="1040129">
              <a:off x="8088704" y="357086"/>
              <a:ext cx="687308" cy="665267"/>
            </a:xfrm>
            <a:custGeom>
              <a:rect b="b" l="l" r="r" t="t"/>
              <a:pathLst>
                <a:path extrusionOk="0" h="34359" w="35493">
                  <a:moveTo>
                    <a:pt x="18380" y="1"/>
                  </a:moveTo>
                  <a:cubicBezTo>
                    <a:pt x="13877" y="34"/>
                    <a:pt x="9607" y="1902"/>
                    <a:pt x="6505" y="5138"/>
                  </a:cubicBezTo>
                  <a:cubicBezTo>
                    <a:pt x="0" y="11976"/>
                    <a:pt x="100" y="22750"/>
                    <a:pt x="6738" y="29422"/>
                  </a:cubicBezTo>
                  <a:cubicBezTo>
                    <a:pt x="9841" y="32591"/>
                    <a:pt x="14110" y="34359"/>
                    <a:pt x="18547" y="34359"/>
                  </a:cubicBezTo>
                  <a:lnTo>
                    <a:pt x="18714" y="34359"/>
                  </a:lnTo>
                  <a:cubicBezTo>
                    <a:pt x="27987" y="34258"/>
                    <a:pt x="35492" y="26486"/>
                    <a:pt x="35392" y="17013"/>
                  </a:cubicBezTo>
                  <a:cubicBezTo>
                    <a:pt x="35259" y="7539"/>
                    <a:pt x="27753" y="1"/>
                    <a:pt x="18547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 rot="1040129">
              <a:off x="8039625" y="312476"/>
              <a:ext cx="780955" cy="753752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 rot="1040129">
              <a:off x="8130477" y="371366"/>
              <a:ext cx="633688" cy="64267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3" y="1"/>
                    <a:pt x="16212" y="1"/>
                  </a:cubicBezTo>
                  <a:cubicBezTo>
                    <a:pt x="7239" y="68"/>
                    <a:pt x="0" y="7573"/>
                    <a:pt x="101" y="16746"/>
                  </a:cubicBezTo>
                  <a:cubicBezTo>
                    <a:pt x="167" y="25845"/>
                    <a:pt x="7473" y="33192"/>
                    <a:pt x="16391" y="33192"/>
                  </a:cubicBezTo>
                  <a:cubicBezTo>
                    <a:pt x="16432" y="33192"/>
                    <a:pt x="16472" y="33192"/>
                    <a:pt x="16512" y="33191"/>
                  </a:cubicBezTo>
                  <a:cubicBezTo>
                    <a:pt x="25519" y="33125"/>
                    <a:pt x="32724" y="25619"/>
                    <a:pt x="32657" y="16446"/>
                  </a:cubicBezTo>
                  <a:cubicBezTo>
                    <a:pt x="32558" y="7314"/>
                    <a:pt x="25252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5"/>
            <p:cNvSpPr/>
            <p:nvPr/>
          </p:nvSpPr>
          <p:spPr>
            <a:xfrm rot="1040129">
              <a:off x="8244625" y="757518"/>
              <a:ext cx="329508" cy="106628"/>
            </a:xfrm>
            <a:custGeom>
              <a:rect b="b" l="l" r="r" t="t"/>
              <a:pathLst>
                <a:path extrusionOk="0" h="5507" w="17016">
                  <a:moveTo>
                    <a:pt x="424" y="1"/>
                  </a:moveTo>
                  <a:cubicBezTo>
                    <a:pt x="218" y="1"/>
                    <a:pt x="1" y="219"/>
                    <a:pt x="136" y="468"/>
                  </a:cubicBezTo>
                  <a:cubicBezTo>
                    <a:pt x="870" y="2036"/>
                    <a:pt x="2071" y="3336"/>
                    <a:pt x="3572" y="4204"/>
                  </a:cubicBezTo>
                  <a:cubicBezTo>
                    <a:pt x="5020" y="5072"/>
                    <a:pt x="6653" y="5507"/>
                    <a:pt x="8353" y="5507"/>
                  </a:cubicBezTo>
                  <a:cubicBezTo>
                    <a:pt x="8416" y="5507"/>
                    <a:pt x="8479" y="5506"/>
                    <a:pt x="8542" y="5505"/>
                  </a:cubicBezTo>
                  <a:cubicBezTo>
                    <a:pt x="9410" y="5505"/>
                    <a:pt x="10244" y="5405"/>
                    <a:pt x="11111" y="5204"/>
                  </a:cubicBezTo>
                  <a:cubicBezTo>
                    <a:pt x="11945" y="4971"/>
                    <a:pt x="12745" y="4637"/>
                    <a:pt x="13513" y="4204"/>
                  </a:cubicBezTo>
                  <a:cubicBezTo>
                    <a:pt x="15014" y="3336"/>
                    <a:pt x="16215" y="2036"/>
                    <a:pt x="16948" y="468"/>
                  </a:cubicBezTo>
                  <a:cubicBezTo>
                    <a:pt x="17015" y="301"/>
                    <a:pt x="16948" y="134"/>
                    <a:pt x="16815" y="67"/>
                  </a:cubicBezTo>
                  <a:cubicBezTo>
                    <a:pt x="16771" y="34"/>
                    <a:pt x="16719" y="19"/>
                    <a:pt x="16667" y="19"/>
                  </a:cubicBezTo>
                  <a:cubicBezTo>
                    <a:pt x="16563" y="19"/>
                    <a:pt x="16459" y="79"/>
                    <a:pt x="16415" y="168"/>
                  </a:cubicBezTo>
                  <a:lnTo>
                    <a:pt x="16415" y="201"/>
                  </a:lnTo>
                  <a:cubicBezTo>
                    <a:pt x="15547" y="1502"/>
                    <a:pt x="14380" y="2569"/>
                    <a:pt x="13012" y="3303"/>
                  </a:cubicBezTo>
                  <a:cubicBezTo>
                    <a:pt x="11645" y="4004"/>
                    <a:pt x="10110" y="4371"/>
                    <a:pt x="8542" y="4371"/>
                  </a:cubicBezTo>
                  <a:cubicBezTo>
                    <a:pt x="8478" y="4372"/>
                    <a:pt x="8414" y="4373"/>
                    <a:pt x="8350" y="4373"/>
                  </a:cubicBezTo>
                  <a:cubicBezTo>
                    <a:pt x="6880" y="4373"/>
                    <a:pt x="5416" y="4008"/>
                    <a:pt x="4106" y="3336"/>
                  </a:cubicBezTo>
                  <a:cubicBezTo>
                    <a:pt x="2738" y="2569"/>
                    <a:pt x="1571" y="1502"/>
                    <a:pt x="737" y="201"/>
                  </a:cubicBezTo>
                  <a:lnTo>
                    <a:pt x="670" y="168"/>
                  </a:lnTo>
                  <a:cubicBezTo>
                    <a:pt x="617" y="50"/>
                    <a:pt x="52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5"/>
            <p:cNvSpPr/>
            <p:nvPr/>
          </p:nvSpPr>
          <p:spPr>
            <a:xfrm rot="1040129">
              <a:off x="8249380" y="598360"/>
              <a:ext cx="52982" cy="44882"/>
            </a:xfrm>
            <a:custGeom>
              <a:rect b="b" l="l" r="r" t="t"/>
              <a:pathLst>
                <a:path extrusionOk="0" h="2318" w="2736">
                  <a:moveTo>
                    <a:pt x="1558" y="1"/>
                  </a:moveTo>
                  <a:cubicBezTo>
                    <a:pt x="1269" y="1"/>
                    <a:pt x="975" y="109"/>
                    <a:pt x="735" y="349"/>
                  </a:cubicBezTo>
                  <a:cubicBezTo>
                    <a:pt x="1" y="1083"/>
                    <a:pt x="534" y="2317"/>
                    <a:pt x="1568" y="2317"/>
                  </a:cubicBezTo>
                  <a:cubicBezTo>
                    <a:pt x="2202" y="2317"/>
                    <a:pt x="2736" y="1784"/>
                    <a:pt x="2736" y="1150"/>
                  </a:cubicBezTo>
                  <a:cubicBezTo>
                    <a:pt x="2714" y="455"/>
                    <a:pt x="214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5"/>
            <p:cNvSpPr/>
            <p:nvPr/>
          </p:nvSpPr>
          <p:spPr>
            <a:xfrm rot="1040129">
              <a:off x="8582746" y="698686"/>
              <a:ext cx="52343" cy="45153"/>
            </a:xfrm>
            <a:custGeom>
              <a:rect b="b" l="l" r="r" t="t"/>
              <a:pathLst>
                <a:path extrusionOk="0" h="2332" w="2703">
                  <a:moveTo>
                    <a:pt x="1531" y="0"/>
                  </a:moveTo>
                  <a:cubicBezTo>
                    <a:pt x="1239" y="0"/>
                    <a:pt x="941" y="112"/>
                    <a:pt x="701" y="363"/>
                  </a:cubicBezTo>
                  <a:cubicBezTo>
                    <a:pt x="0" y="1097"/>
                    <a:pt x="534" y="2332"/>
                    <a:pt x="1568" y="2332"/>
                  </a:cubicBezTo>
                  <a:cubicBezTo>
                    <a:pt x="2202" y="2332"/>
                    <a:pt x="2702" y="1798"/>
                    <a:pt x="2702" y="1164"/>
                  </a:cubicBezTo>
                  <a:cubicBezTo>
                    <a:pt x="2702" y="469"/>
                    <a:pt x="2130" y="0"/>
                    <a:pt x="1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9" name="Google Shape;749;p35"/>
          <p:cNvGrpSpPr/>
          <p:nvPr/>
        </p:nvGrpSpPr>
        <p:grpSpPr>
          <a:xfrm>
            <a:off x="5391399" y="-610361"/>
            <a:ext cx="1691139" cy="1187290"/>
            <a:chOff x="5391399" y="-610361"/>
            <a:chExt cx="1691139" cy="1187290"/>
          </a:xfrm>
        </p:grpSpPr>
        <p:sp>
          <p:nvSpPr>
            <p:cNvPr id="750" name="Google Shape;750;p35"/>
            <p:cNvSpPr/>
            <p:nvPr/>
          </p:nvSpPr>
          <p:spPr>
            <a:xfrm flipH="1">
              <a:off x="5391399" y="-610361"/>
              <a:ext cx="1691139" cy="1187290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5"/>
            <p:cNvSpPr/>
            <p:nvPr/>
          </p:nvSpPr>
          <p:spPr>
            <a:xfrm flipH="1">
              <a:off x="5419029" y="-510373"/>
              <a:ext cx="1602937" cy="988389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 flipH="1">
              <a:off x="5391399" y="-610361"/>
              <a:ext cx="1691139" cy="1187290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 flipH="1">
              <a:off x="5419029" y="-510278"/>
              <a:ext cx="1602937" cy="988293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 flipH="1">
              <a:off x="5446657" y="-529682"/>
              <a:ext cx="1551921" cy="1027965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5" name="Google Shape;755;p35"/>
          <p:cNvGrpSpPr/>
          <p:nvPr/>
        </p:nvGrpSpPr>
        <p:grpSpPr>
          <a:xfrm>
            <a:off x="7620438" y="3719400"/>
            <a:ext cx="1403048" cy="1420827"/>
            <a:chOff x="7620438" y="3719400"/>
            <a:chExt cx="1403048" cy="1420827"/>
          </a:xfrm>
        </p:grpSpPr>
        <p:sp>
          <p:nvSpPr>
            <p:cNvPr id="756" name="Google Shape;756;p35"/>
            <p:cNvSpPr/>
            <p:nvPr/>
          </p:nvSpPr>
          <p:spPr>
            <a:xfrm rot="1820504">
              <a:off x="7833353" y="3905289"/>
              <a:ext cx="991025" cy="1057017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 rot="1820504">
              <a:off x="7819546" y="3897320"/>
              <a:ext cx="991025" cy="1057017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5"/>
            <p:cNvSpPr/>
            <p:nvPr/>
          </p:nvSpPr>
          <p:spPr>
            <a:xfrm rot="1820504">
              <a:off x="7802939" y="4174674"/>
              <a:ext cx="949509" cy="640580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5"/>
            <p:cNvSpPr/>
            <p:nvPr/>
          </p:nvSpPr>
          <p:spPr>
            <a:xfrm rot="1820504">
              <a:off x="7782780" y="4154495"/>
              <a:ext cx="991025" cy="680979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5"/>
            <p:cNvSpPr/>
            <p:nvPr/>
          </p:nvSpPr>
          <p:spPr>
            <a:xfrm rot="1820504">
              <a:off x="7974978" y="3942115"/>
              <a:ext cx="208570" cy="249862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5"/>
            <p:cNvSpPr/>
            <p:nvPr/>
          </p:nvSpPr>
          <p:spPr>
            <a:xfrm rot="1820504">
              <a:off x="8336524" y="3903886"/>
              <a:ext cx="114050" cy="311738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5"/>
            <p:cNvSpPr/>
            <p:nvPr/>
          </p:nvSpPr>
          <p:spPr>
            <a:xfrm rot="1820504">
              <a:off x="8626464" y="4035401"/>
              <a:ext cx="74129" cy="320290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5"/>
            <p:cNvSpPr/>
            <p:nvPr/>
          </p:nvSpPr>
          <p:spPr>
            <a:xfrm rot="1820504">
              <a:off x="7858817" y="4627382"/>
              <a:ext cx="96371" cy="1431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5"/>
            <p:cNvSpPr/>
            <p:nvPr/>
          </p:nvSpPr>
          <p:spPr>
            <a:xfrm rot="1820504">
              <a:off x="8103373" y="4759148"/>
              <a:ext cx="58812" cy="153779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5"/>
            <p:cNvSpPr/>
            <p:nvPr/>
          </p:nvSpPr>
          <p:spPr>
            <a:xfrm rot="1820504">
              <a:off x="8381237" y="4799633"/>
              <a:ext cx="122410" cy="11507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5"/>
            <p:cNvSpPr/>
            <p:nvPr/>
          </p:nvSpPr>
          <p:spPr>
            <a:xfrm rot="1820504">
              <a:off x="8008632" y="4233660"/>
              <a:ext cx="535465" cy="516510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5"/>
            <p:cNvSpPr/>
            <p:nvPr/>
          </p:nvSpPr>
          <p:spPr>
            <a:xfrm rot="1820504">
              <a:off x="7976831" y="4212940"/>
              <a:ext cx="571620" cy="543570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5"/>
            <p:cNvSpPr/>
            <p:nvPr/>
          </p:nvSpPr>
          <p:spPr>
            <a:xfrm rot="1820504">
              <a:off x="8099200" y="4351025"/>
              <a:ext cx="323704" cy="27280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5"/>
            <p:cNvSpPr/>
            <p:nvPr/>
          </p:nvSpPr>
          <p:spPr>
            <a:xfrm rot="1820504">
              <a:off x="8270680" y="4380361"/>
              <a:ext cx="170372" cy="143089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0" name="Google Shape;770;p35"/>
          <p:cNvSpPr/>
          <p:nvPr/>
        </p:nvSpPr>
        <p:spPr>
          <a:xfrm rot="-902278">
            <a:off x="998847" y="4243266"/>
            <a:ext cx="4939" cy="1812"/>
          </a:xfrm>
          <a:custGeom>
            <a:rect b="b" l="l" r="r" t="t"/>
            <a:pathLst>
              <a:path extrusionOk="0" h="135" w="368">
                <a:moveTo>
                  <a:pt x="1" y="1"/>
                </a:moveTo>
                <a:lnTo>
                  <a:pt x="368" y="1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35"/>
          <p:cNvSpPr/>
          <p:nvPr/>
        </p:nvSpPr>
        <p:spPr>
          <a:xfrm rot="-902278">
            <a:off x="954124" y="4243057"/>
            <a:ext cx="2698" cy="899"/>
          </a:xfrm>
          <a:custGeom>
            <a:rect b="b" l="l" r="r" t="t"/>
            <a:pathLst>
              <a:path extrusionOk="0" h="67" w="201">
                <a:moveTo>
                  <a:pt x="0" y="0"/>
                </a:moveTo>
                <a:lnTo>
                  <a:pt x="201" y="67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35"/>
          <p:cNvSpPr/>
          <p:nvPr/>
        </p:nvSpPr>
        <p:spPr>
          <a:xfrm rot="-902278">
            <a:off x="975431" y="4242659"/>
            <a:ext cx="4496" cy="1356"/>
          </a:xfrm>
          <a:custGeom>
            <a:rect b="b" l="l" r="r" t="t"/>
            <a:pathLst>
              <a:path extrusionOk="0" h="101" w="335">
                <a:moveTo>
                  <a:pt x="1" y="0"/>
                </a:moveTo>
                <a:lnTo>
                  <a:pt x="334" y="10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5"/>
          <p:cNvSpPr/>
          <p:nvPr/>
        </p:nvSpPr>
        <p:spPr>
          <a:xfrm rot="-902278">
            <a:off x="931068" y="4243377"/>
            <a:ext cx="4939" cy="913"/>
          </a:xfrm>
          <a:custGeom>
            <a:rect b="b" l="l" r="r" t="t"/>
            <a:pathLst>
              <a:path extrusionOk="0" h="68" w="368">
                <a:moveTo>
                  <a:pt x="1" y="1"/>
                </a:moveTo>
                <a:lnTo>
                  <a:pt x="367" y="68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35"/>
          <p:cNvSpPr/>
          <p:nvPr/>
        </p:nvSpPr>
        <p:spPr>
          <a:xfrm rot="-902278">
            <a:off x="1023343" y="4245263"/>
            <a:ext cx="3141" cy="899"/>
          </a:xfrm>
          <a:custGeom>
            <a:rect b="b" l="l" r="r" t="t"/>
            <a:pathLst>
              <a:path extrusionOk="0" h="67" w="234">
                <a:moveTo>
                  <a:pt x="0" y="0"/>
                </a:moveTo>
                <a:lnTo>
                  <a:pt x="234" y="67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35"/>
          <p:cNvSpPr/>
          <p:nvPr/>
        </p:nvSpPr>
        <p:spPr>
          <a:xfrm rot="-902278">
            <a:off x="1044320" y="4246930"/>
            <a:ext cx="4053" cy="1812"/>
          </a:xfrm>
          <a:custGeom>
            <a:rect b="b" l="l" r="r" t="t"/>
            <a:pathLst>
              <a:path extrusionOk="0" h="135" w="302">
                <a:moveTo>
                  <a:pt x="1" y="1"/>
                </a:moveTo>
                <a:lnTo>
                  <a:pt x="301" y="1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35"/>
          <p:cNvSpPr/>
          <p:nvPr/>
        </p:nvSpPr>
        <p:spPr>
          <a:xfrm rot="-902278">
            <a:off x="717854" y="4280314"/>
            <a:ext cx="4496" cy="13"/>
          </a:xfrm>
          <a:custGeom>
            <a:rect b="b" l="l" r="r" t="t"/>
            <a:pathLst>
              <a:path extrusionOk="0" h="1" w="335">
                <a:moveTo>
                  <a:pt x="1" y="0"/>
                </a:moveTo>
                <a:lnTo>
                  <a:pt x="334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35"/>
          <p:cNvSpPr/>
          <p:nvPr/>
        </p:nvSpPr>
        <p:spPr>
          <a:xfrm rot="-902278">
            <a:off x="820741" y="4256033"/>
            <a:ext cx="3584" cy="13"/>
          </a:xfrm>
          <a:custGeom>
            <a:rect b="b" l="l" r="r" t="t"/>
            <a:pathLst>
              <a:path extrusionOk="0" h="1" w="267">
                <a:moveTo>
                  <a:pt x="0" y="1"/>
                </a:moveTo>
                <a:lnTo>
                  <a:pt x="267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35"/>
          <p:cNvSpPr/>
          <p:nvPr/>
        </p:nvSpPr>
        <p:spPr>
          <a:xfrm rot="-902278">
            <a:off x="697330" y="4286746"/>
            <a:ext cx="4496" cy="13"/>
          </a:xfrm>
          <a:custGeom>
            <a:rect b="b" l="l" r="r" t="t"/>
            <a:pathLst>
              <a:path extrusionOk="0" h="1" w="335">
                <a:moveTo>
                  <a:pt x="1" y="1"/>
                </a:moveTo>
                <a:lnTo>
                  <a:pt x="334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35"/>
          <p:cNvSpPr/>
          <p:nvPr/>
        </p:nvSpPr>
        <p:spPr>
          <a:xfrm rot="-902278">
            <a:off x="739435" y="4274646"/>
            <a:ext cx="13" cy="13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35"/>
          <p:cNvSpPr/>
          <p:nvPr/>
        </p:nvSpPr>
        <p:spPr>
          <a:xfrm rot="-902278">
            <a:off x="778949" y="4264361"/>
            <a:ext cx="4483" cy="13"/>
          </a:xfrm>
          <a:custGeom>
            <a:rect b="b" l="l" r="r" t="t"/>
            <a:pathLst>
              <a:path extrusionOk="0" h="1" w="334">
                <a:moveTo>
                  <a:pt x="0" y="1"/>
                </a:moveTo>
                <a:lnTo>
                  <a:pt x="334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35"/>
          <p:cNvSpPr/>
          <p:nvPr/>
        </p:nvSpPr>
        <p:spPr>
          <a:xfrm rot="-902278">
            <a:off x="801255" y="4259479"/>
            <a:ext cx="3141" cy="13"/>
          </a:xfrm>
          <a:custGeom>
            <a:rect b="b" l="l" r="r" t="t"/>
            <a:pathLst>
              <a:path extrusionOk="0" h="1" w="234">
                <a:moveTo>
                  <a:pt x="0" y="0"/>
                </a:moveTo>
                <a:lnTo>
                  <a:pt x="234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35"/>
          <p:cNvSpPr/>
          <p:nvPr/>
        </p:nvSpPr>
        <p:spPr>
          <a:xfrm rot="-902278">
            <a:off x="842547" y="4252381"/>
            <a:ext cx="4496" cy="456"/>
          </a:xfrm>
          <a:custGeom>
            <a:rect b="b" l="l" r="r" t="t"/>
            <a:pathLst>
              <a:path extrusionOk="0" h="34" w="335">
                <a:moveTo>
                  <a:pt x="1" y="0"/>
                </a:moveTo>
                <a:lnTo>
                  <a:pt x="334" y="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35"/>
          <p:cNvSpPr/>
          <p:nvPr/>
        </p:nvSpPr>
        <p:spPr>
          <a:xfrm rot="-902278">
            <a:off x="908293" y="4244927"/>
            <a:ext cx="4496" cy="913"/>
          </a:xfrm>
          <a:custGeom>
            <a:rect b="b" l="l" r="r" t="t"/>
            <a:pathLst>
              <a:path extrusionOk="0" h="68" w="335">
                <a:moveTo>
                  <a:pt x="1" y="0"/>
                </a:moveTo>
                <a:lnTo>
                  <a:pt x="334" y="67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35"/>
          <p:cNvSpPr/>
          <p:nvPr/>
        </p:nvSpPr>
        <p:spPr>
          <a:xfrm rot="-902278">
            <a:off x="757646" y="4269685"/>
            <a:ext cx="4040" cy="13"/>
          </a:xfrm>
          <a:custGeom>
            <a:rect b="b" l="l" r="r" t="t"/>
            <a:pathLst>
              <a:path extrusionOk="0" h="1" w="301">
                <a:moveTo>
                  <a:pt x="1" y="0"/>
                </a:moveTo>
                <a:lnTo>
                  <a:pt x="301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35"/>
          <p:cNvSpPr/>
          <p:nvPr/>
        </p:nvSpPr>
        <p:spPr>
          <a:xfrm rot="-902278">
            <a:off x="865301" y="4249109"/>
            <a:ext cx="4040" cy="456"/>
          </a:xfrm>
          <a:custGeom>
            <a:rect b="b" l="l" r="r" t="t"/>
            <a:pathLst>
              <a:path extrusionOk="0" h="34" w="301">
                <a:moveTo>
                  <a:pt x="1" y="1"/>
                </a:moveTo>
                <a:lnTo>
                  <a:pt x="301" y="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5"/>
          <p:cNvSpPr/>
          <p:nvPr/>
        </p:nvSpPr>
        <p:spPr>
          <a:xfrm rot="-902278">
            <a:off x="659815" y="4298756"/>
            <a:ext cx="4040" cy="456"/>
          </a:xfrm>
          <a:custGeom>
            <a:rect b="b" l="l" r="r" t="t"/>
            <a:pathLst>
              <a:path extrusionOk="0" h="34" w="301">
                <a:moveTo>
                  <a:pt x="0" y="34"/>
                </a:moveTo>
                <a:lnTo>
                  <a:pt x="300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5"/>
          <p:cNvSpPr/>
          <p:nvPr/>
        </p:nvSpPr>
        <p:spPr>
          <a:xfrm rot="-902278">
            <a:off x="679005" y="4292842"/>
            <a:ext cx="2698" cy="13"/>
          </a:xfrm>
          <a:custGeom>
            <a:rect b="b" l="l" r="r" t="t"/>
            <a:pathLst>
              <a:path extrusionOk="0" h="1" w="201">
                <a:moveTo>
                  <a:pt x="0" y="1"/>
                </a:moveTo>
                <a:lnTo>
                  <a:pt x="200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5"/>
          <p:cNvSpPr/>
          <p:nvPr/>
        </p:nvSpPr>
        <p:spPr>
          <a:xfrm rot="-902278">
            <a:off x="886466" y="4246855"/>
            <a:ext cx="2698" cy="456"/>
          </a:xfrm>
          <a:custGeom>
            <a:rect b="b" l="l" r="r" t="t"/>
            <a:pathLst>
              <a:path extrusionOk="0" h="34" w="201">
                <a:moveTo>
                  <a:pt x="1" y="0"/>
                </a:moveTo>
                <a:lnTo>
                  <a:pt x="201" y="33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35"/>
          <p:cNvSpPr/>
          <p:nvPr/>
        </p:nvSpPr>
        <p:spPr>
          <a:xfrm rot="-902278">
            <a:off x="1016830" y="4244294"/>
            <a:ext cx="6282" cy="2255"/>
          </a:xfrm>
          <a:custGeom>
            <a:rect b="b" l="l" r="r" t="t"/>
            <a:pathLst>
              <a:path extrusionOk="0" h="168" w="468">
                <a:moveTo>
                  <a:pt x="467" y="167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27AAB8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5"/>
          <p:cNvSpPr/>
          <p:nvPr/>
        </p:nvSpPr>
        <p:spPr>
          <a:xfrm rot="-902278">
            <a:off x="1027077" y="4243484"/>
            <a:ext cx="16563" cy="6268"/>
          </a:xfrm>
          <a:custGeom>
            <a:rect b="b" l="l" r="r" t="t"/>
            <a:pathLst>
              <a:path extrusionOk="0" h="467" w="1234">
                <a:moveTo>
                  <a:pt x="0" y="0"/>
                </a:moveTo>
                <a:lnTo>
                  <a:pt x="0" y="0"/>
                </a:lnTo>
                <a:cubicBezTo>
                  <a:pt x="400" y="167"/>
                  <a:pt x="801" y="300"/>
                  <a:pt x="1234" y="467"/>
                </a:cubicBezTo>
                <a:cubicBezTo>
                  <a:pt x="834" y="300"/>
                  <a:pt x="400" y="167"/>
                  <a:pt x="0" y="0"/>
                </a:cubicBezTo>
                <a:close/>
              </a:path>
            </a:pathLst>
          </a:custGeom>
          <a:solidFill>
            <a:srgbClr val="27AAB8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35"/>
          <p:cNvSpPr/>
          <p:nvPr/>
        </p:nvSpPr>
        <p:spPr>
          <a:xfrm rot="-902278">
            <a:off x="912973" y="4242846"/>
            <a:ext cx="17919" cy="3584"/>
          </a:xfrm>
          <a:custGeom>
            <a:rect b="b" l="l" r="r" t="t"/>
            <a:pathLst>
              <a:path extrusionOk="0" h="267" w="1335">
                <a:moveTo>
                  <a:pt x="0" y="0"/>
                </a:moveTo>
                <a:cubicBezTo>
                  <a:pt x="434" y="67"/>
                  <a:pt x="901" y="167"/>
                  <a:pt x="1335" y="267"/>
                </a:cubicBezTo>
                <a:cubicBezTo>
                  <a:pt x="901" y="167"/>
                  <a:pt x="434" y="67"/>
                  <a:pt x="0" y="0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35"/>
          <p:cNvSpPr/>
          <p:nvPr/>
        </p:nvSpPr>
        <p:spPr>
          <a:xfrm rot="-902278">
            <a:off x="936309" y="4241280"/>
            <a:ext cx="17476" cy="4496"/>
          </a:xfrm>
          <a:custGeom>
            <a:rect b="b" l="l" r="r" t="t"/>
            <a:pathLst>
              <a:path extrusionOk="0" h="335" w="1302">
                <a:moveTo>
                  <a:pt x="0" y="1"/>
                </a:moveTo>
                <a:cubicBezTo>
                  <a:pt x="434" y="134"/>
                  <a:pt x="868" y="234"/>
                  <a:pt x="1301" y="334"/>
                </a:cubicBezTo>
                <a:cubicBezTo>
                  <a:pt x="868" y="234"/>
                  <a:pt x="434" y="134"/>
                  <a:pt x="0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35"/>
          <p:cNvSpPr/>
          <p:nvPr/>
        </p:nvSpPr>
        <p:spPr>
          <a:xfrm rot="-902278">
            <a:off x="957152" y="4241180"/>
            <a:ext cx="17919" cy="4496"/>
          </a:xfrm>
          <a:custGeom>
            <a:rect b="b" l="l" r="r" t="t"/>
            <a:pathLst>
              <a:path extrusionOk="0" h="335" w="1335">
                <a:moveTo>
                  <a:pt x="1" y="1"/>
                </a:moveTo>
                <a:cubicBezTo>
                  <a:pt x="468" y="101"/>
                  <a:pt x="901" y="234"/>
                  <a:pt x="1335" y="334"/>
                </a:cubicBezTo>
                <a:cubicBezTo>
                  <a:pt x="901" y="234"/>
                  <a:pt x="468" y="101"/>
                  <a:pt x="1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35"/>
          <p:cNvSpPr/>
          <p:nvPr/>
        </p:nvSpPr>
        <p:spPr>
          <a:xfrm rot="-902278">
            <a:off x="980461" y="4240974"/>
            <a:ext cx="17919" cy="5839"/>
          </a:xfrm>
          <a:custGeom>
            <a:rect b="b" l="l" r="r" t="t"/>
            <a:pathLst>
              <a:path extrusionOk="0" h="435" w="1335">
                <a:moveTo>
                  <a:pt x="0" y="1"/>
                </a:moveTo>
                <a:cubicBezTo>
                  <a:pt x="434" y="134"/>
                  <a:pt x="901" y="267"/>
                  <a:pt x="1335" y="434"/>
                </a:cubicBezTo>
                <a:cubicBezTo>
                  <a:pt x="901" y="267"/>
                  <a:pt x="434" y="134"/>
                  <a:pt x="0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35"/>
          <p:cNvSpPr/>
          <p:nvPr/>
        </p:nvSpPr>
        <p:spPr>
          <a:xfrm rot="-902278">
            <a:off x="1004237" y="4242757"/>
            <a:ext cx="12107" cy="4040"/>
          </a:xfrm>
          <a:custGeom>
            <a:rect b="b" l="l" r="r" t="t"/>
            <a:pathLst>
              <a:path extrusionOk="0" h="301" w="902">
                <a:moveTo>
                  <a:pt x="901" y="300"/>
                </a:moveTo>
                <a:cubicBezTo>
                  <a:pt x="601" y="200"/>
                  <a:pt x="301" y="100"/>
                  <a:pt x="1" y="0"/>
                </a:cubicBezTo>
                <a:lnTo>
                  <a:pt x="901" y="300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5"/>
          <p:cNvSpPr/>
          <p:nvPr/>
        </p:nvSpPr>
        <p:spPr>
          <a:xfrm rot="-902278">
            <a:off x="824286" y="4253598"/>
            <a:ext cx="18375" cy="1799"/>
          </a:xfrm>
          <a:custGeom>
            <a:rect b="b" l="l" r="r" t="t"/>
            <a:pathLst>
              <a:path extrusionOk="0" h="134" w="1369">
                <a:moveTo>
                  <a:pt x="1" y="0"/>
                </a:moveTo>
                <a:lnTo>
                  <a:pt x="1369" y="133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35"/>
          <p:cNvSpPr/>
          <p:nvPr/>
        </p:nvSpPr>
        <p:spPr>
          <a:xfrm rot="-902278">
            <a:off x="889305" y="4244442"/>
            <a:ext cx="18818" cy="3597"/>
          </a:xfrm>
          <a:custGeom>
            <a:rect b="b" l="l" r="r" t="t"/>
            <a:pathLst>
              <a:path extrusionOk="0" h="268" w="1402">
                <a:moveTo>
                  <a:pt x="1" y="0"/>
                </a:moveTo>
                <a:lnTo>
                  <a:pt x="1402" y="267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35"/>
          <p:cNvSpPr/>
          <p:nvPr/>
        </p:nvSpPr>
        <p:spPr>
          <a:xfrm rot="-902278">
            <a:off x="761355" y="4266830"/>
            <a:ext cx="17932" cy="456"/>
          </a:xfrm>
          <a:custGeom>
            <a:rect b="b" l="l" r="r" t="t"/>
            <a:pathLst>
              <a:path extrusionOk="0" h="34" w="1336">
                <a:moveTo>
                  <a:pt x="1" y="0"/>
                </a:moveTo>
                <a:lnTo>
                  <a:pt x="1335" y="34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35"/>
          <p:cNvSpPr/>
          <p:nvPr/>
        </p:nvSpPr>
        <p:spPr>
          <a:xfrm rot="-902278">
            <a:off x="701273" y="4283095"/>
            <a:ext cx="17019" cy="456"/>
          </a:xfrm>
          <a:custGeom>
            <a:rect b="b" l="l" r="r" t="t"/>
            <a:pathLst>
              <a:path extrusionOk="0" h="34" w="1268">
                <a:moveTo>
                  <a:pt x="0" y="34"/>
                </a:moveTo>
                <a:cubicBezTo>
                  <a:pt x="434" y="34"/>
                  <a:pt x="834" y="0"/>
                  <a:pt x="1268" y="0"/>
                </a:cubicBezTo>
                <a:cubicBezTo>
                  <a:pt x="834" y="0"/>
                  <a:pt x="434" y="34"/>
                  <a:pt x="0" y="34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5"/>
          <p:cNvSpPr/>
          <p:nvPr/>
        </p:nvSpPr>
        <p:spPr>
          <a:xfrm rot="-902278">
            <a:off x="804335" y="4257328"/>
            <a:ext cx="16590" cy="1356"/>
          </a:xfrm>
          <a:custGeom>
            <a:rect b="b" l="l" r="r" t="t"/>
            <a:pathLst>
              <a:path extrusionOk="0" h="101" w="1236">
                <a:moveTo>
                  <a:pt x="1" y="1"/>
                </a:moveTo>
                <a:lnTo>
                  <a:pt x="1235" y="10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35"/>
          <p:cNvSpPr/>
          <p:nvPr/>
        </p:nvSpPr>
        <p:spPr>
          <a:xfrm rot="-902278">
            <a:off x="783202" y="4261376"/>
            <a:ext cx="18375" cy="1356"/>
          </a:xfrm>
          <a:custGeom>
            <a:rect b="b" l="l" r="r" t="t"/>
            <a:pathLst>
              <a:path extrusionOk="0" h="101" w="1369">
                <a:moveTo>
                  <a:pt x="1" y="1"/>
                </a:moveTo>
                <a:cubicBezTo>
                  <a:pt x="468" y="34"/>
                  <a:pt x="901" y="67"/>
                  <a:pt x="1368" y="101"/>
                </a:cubicBezTo>
                <a:cubicBezTo>
                  <a:pt x="901" y="67"/>
                  <a:pt x="468" y="34"/>
                  <a:pt x="1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35"/>
          <p:cNvSpPr/>
          <p:nvPr/>
        </p:nvSpPr>
        <p:spPr>
          <a:xfrm rot="-902278">
            <a:off x="721954" y="4277410"/>
            <a:ext cx="17919" cy="13"/>
          </a:xfrm>
          <a:custGeom>
            <a:rect b="b" l="l" r="r" t="t"/>
            <a:pathLst>
              <a:path extrusionOk="0" h="1" w="1335">
                <a:moveTo>
                  <a:pt x="0" y="0"/>
                </a:moveTo>
                <a:lnTo>
                  <a:pt x="1335" y="0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35"/>
          <p:cNvSpPr/>
          <p:nvPr/>
        </p:nvSpPr>
        <p:spPr>
          <a:xfrm rot="-902278">
            <a:off x="663323" y="4295266"/>
            <a:ext cx="16133" cy="913"/>
          </a:xfrm>
          <a:custGeom>
            <a:rect b="b" l="l" r="r" t="t"/>
            <a:pathLst>
              <a:path extrusionOk="0" h="68" w="1202">
                <a:moveTo>
                  <a:pt x="0" y="67"/>
                </a:moveTo>
                <a:lnTo>
                  <a:pt x="1201" y="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35"/>
          <p:cNvSpPr/>
          <p:nvPr/>
        </p:nvSpPr>
        <p:spPr>
          <a:xfrm rot="-902278">
            <a:off x="643822" y="4301842"/>
            <a:ext cx="16590" cy="1356"/>
          </a:xfrm>
          <a:custGeom>
            <a:rect b="b" l="l" r="r" t="t"/>
            <a:pathLst>
              <a:path extrusionOk="0" h="101" w="1236">
                <a:moveTo>
                  <a:pt x="1" y="101"/>
                </a:moveTo>
                <a:lnTo>
                  <a:pt x="1235" y="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35"/>
          <p:cNvSpPr/>
          <p:nvPr/>
        </p:nvSpPr>
        <p:spPr>
          <a:xfrm rot="-902278">
            <a:off x="869375" y="4246768"/>
            <a:ext cx="17033" cy="2711"/>
          </a:xfrm>
          <a:custGeom>
            <a:rect b="b" l="l" r="r" t="t"/>
            <a:pathLst>
              <a:path extrusionOk="0" h="202" w="1269">
                <a:moveTo>
                  <a:pt x="1" y="1"/>
                </a:moveTo>
                <a:cubicBezTo>
                  <a:pt x="401" y="68"/>
                  <a:pt x="835" y="134"/>
                  <a:pt x="1269" y="201"/>
                </a:cubicBezTo>
                <a:cubicBezTo>
                  <a:pt x="835" y="134"/>
                  <a:pt x="401" y="68"/>
                  <a:pt x="1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5"/>
          <p:cNvSpPr/>
          <p:nvPr/>
        </p:nvSpPr>
        <p:spPr>
          <a:xfrm rot="-902278">
            <a:off x="680693" y="4289091"/>
            <a:ext cx="17019" cy="913"/>
          </a:xfrm>
          <a:custGeom>
            <a:rect b="b" l="l" r="r" t="t"/>
            <a:pathLst>
              <a:path extrusionOk="0" h="68" w="1268">
                <a:moveTo>
                  <a:pt x="1268" y="1"/>
                </a:moveTo>
                <a:cubicBezTo>
                  <a:pt x="834" y="34"/>
                  <a:pt x="434" y="34"/>
                  <a:pt x="0" y="67"/>
                </a:cubicBezTo>
                <a:cubicBezTo>
                  <a:pt x="434" y="67"/>
                  <a:pt x="867" y="34"/>
                  <a:pt x="1268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5"/>
          <p:cNvSpPr/>
          <p:nvPr/>
        </p:nvSpPr>
        <p:spPr>
          <a:xfrm rot="-902278">
            <a:off x="741309" y="4271858"/>
            <a:ext cx="17019" cy="13"/>
          </a:xfrm>
          <a:custGeom>
            <a:rect b="b" l="l" r="r" t="t"/>
            <a:pathLst>
              <a:path extrusionOk="0" h="1" w="1268">
                <a:moveTo>
                  <a:pt x="0" y="1"/>
                </a:moveTo>
                <a:lnTo>
                  <a:pt x="1268" y="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35"/>
          <p:cNvSpPr/>
          <p:nvPr/>
        </p:nvSpPr>
        <p:spPr>
          <a:xfrm rot="-902278">
            <a:off x="846987" y="4249816"/>
            <a:ext cx="18362" cy="2255"/>
          </a:xfrm>
          <a:custGeom>
            <a:rect b="b" l="l" r="r" t="t"/>
            <a:pathLst>
              <a:path extrusionOk="0" h="168" w="1368">
                <a:moveTo>
                  <a:pt x="0" y="1"/>
                </a:moveTo>
                <a:cubicBezTo>
                  <a:pt x="467" y="34"/>
                  <a:pt x="901" y="101"/>
                  <a:pt x="1368" y="168"/>
                </a:cubicBezTo>
                <a:cubicBezTo>
                  <a:pt x="901" y="101"/>
                  <a:pt x="467" y="34"/>
                  <a:pt x="0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5"/>
          <p:cNvSpPr/>
          <p:nvPr/>
        </p:nvSpPr>
        <p:spPr>
          <a:xfrm rot="-902278">
            <a:off x="1000817" y="4247034"/>
            <a:ext cx="4939" cy="1812"/>
          </a:xfrm>
          <a:custGeom>
            <a:rect b="b" l="l" r="r" t="t"/>
            <a:pathLst>
              <a:path extrusionOk="0" h="135" w="368">
                <a:moveTo>
                  <a:pt x="1" y="1"/>
                </a:moveTo>
                <a:lnTo>
                  <a:pt x="368" y="1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35"/>
          <p:cNvSpPr/>
          <p:nvPr/>
        </p:nvSpPr>
        <p:spPr>
          <a:xfrm rot="-902278">
            <a:off x="956094" y="4246825"/>
            <a:ext cx="2698" cy="899"/>
          </a:xfrm>
          <a:custGeom>
            <a:rect b="b" l="l" r="r" t="t"/>
            <a:pathLst>
              <a:path extrusionOk="0" h="67" w="201">
                <a:moveTo>
                  <a:pt x="0" y="0"/>
                </a:moveTo>
                <a:lnTo>
                  <a:pt x="201" y="67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35"/>
          <p:cNvSpPr/>
          <p:nvPr/>
        </p:nvSpPr>
        <p:spPr>
          <a:xfrm rot="-902278">
            <a:off x="977401" y="4246427"/>
            <a:ext cx="4496" cy="1356"/>
          </a:xfrm>
          <a:custGeom>
            <a:rect b="b" l="l" r="r" t="t"/>
            <a:pathLst>
              <a:path extrusionOk="0" h="101" w="335">
                <a:moveTo>
                  <a:pt x="1" y="0"/>
                </a:moveTo>
                <a:lnTo>
                  <a:pt x="334" y="10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5"/>
          <p:cNvSpPr/>
          <p:nvPr/>
        </p:nvSpPr>
        <p:spPr>
          <a:xfrm rot="-902278">
            <a:off x="933038" y="4247145"/>
            <a:ext cx="4939" cy="913"/>
          </a:xfrm>
          <a:custGeom>
            <a:rect b="b" l="l" r="r" t="t"/>
            <a:pathLst>
              <a:path extrusionOk="0" h="68" w="368">
                <a:moveTo>
                  <a:pt x="1" y="1"/>
                </a:moveTo>
                <a:lnTo>
                  <a:pt x="367" y="68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5"/>
          <p:cNvSpPr/>
          <p:nvPr/>
        </p:nvSpPr>
        <p:spPr>
          <a:xfrm rot="-902278">
            <a:off x="1025314" y="4249031"/>
            <a:ext cx="3141" cy="899"/>
          </a:xfrm>
          <a:custGeom>
            <a:rect b="b" l="l" r="r" t="t"/>
            <a:pathLst>
              <a:path extrusionOk="0" h="67" w="234">
                <a:moveTo>
                  <a:pt x="0" y="0"/>
                </a:moveTo>
                <a:lnTo>
                  <a:pt x="234" y="67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35"/>
          <p:cNvSpPr/>
          <p:nvPr/>
        </p:nvSpPr>
        <p:spPr>
          <a:xfrm rot="-902278">
            <a:off x="1046290" y="4250697"/>
            <a:ext cx="4053" cy="1812"/>
          </a:xfrm>
          <a:custGeom>
            <a:rect b="b" l="l" r="r" t="t"/>
            <a:pathLst>
              <a:path extrusionOk="0" h="135" w="302">
                <a:moveTo>
                  <a:pt x="1" y="1"/>
                </a:moveTo>
                <a:lnTo>
                  <a:pt x="301" y="1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35"/>
          <p:cNvSpPr/>
          <p:nvPr/>
        </p:nvSpPr>
        <p:spPr>
          <a:xfrm rot="-902278">
            <a:off x="719825" y="4284082"/>
            <a:ext cx="4496" cy="13"/>
          </a:xfrm>
          <a:custGeom>
            <a:rect b="b" l="l" r="r" t="t"/>
            <a:pathLst>
              <a:path extrusionOk="0" h="1" w="335">
                <a:moveTo>
                  <a:pt x="1" y="0"/>
                </a:moveTo>
                <a:lnTo>
                  <a:pt x="334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5"/>
          <p:cNvSpPr/>
          <p:nvPr/>
        </p:nvSpPr>
        <p:spPr>
          <a:xfrm rot="-902278">
            <a:off x="822711" y="4259801"/>
            <a:ext cx="3584" cy="13"/>
          </a:xfrm>
          <a:custGeom>
            <a:rect b="b" l="l" r="r" t="t"/>
            <a:pathLst>
              <a:path extrusionOk="0" h="1" w="267">
                <a:moveTo>
                  <a:pt x="0" y="1"/>
                </a:moveTo>
                <a:lnTo>
                  <a:pt x="267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5"/>
          <p:cNvSpPr/>
          <p:nvPr/>
        </p:nvSpPr>
        <p:spPr>
          <a:xfrm rot="-902278">
            <a:off x="699300" y="4290513"/>
            <a:ext cx="4496" cy="13"/>
          </a:xfrm>
          <a:custGeom>
            <a:rect b="b" l="l" r="r" t="t"/>
            <a:pathLst>
              <a:path extrusionOk="0" h="1" w="335">
                <a:moveTo>
                  <a:pt x="1" y="1"/>
                </a:moveTo>
                <a:lnTo>
                  <a:pt x="334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35"/>
          <p:cNvSpPr/>
          <p:nvPr/>
        </p:nvSpPr>
        <p:spPr>
          <a:xfrm rot="-902278">
            <a:off x="741406" y="4278414"/>
            <a:ext cx="13" cy="13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5"/>
          <p:cNvSpPr/>
          <p:nvPr/>
        </p:nvSpPr>
        <p:spPr>
          <a:xfrm rot="-902278">
            <a:off x="780919" y="4268129"/>
            <a:ext cx="4483" cy="13"/>
          </a:xfrm>
          <a:custGeom>
            <a:rect b="b" l="l" r="r" t="t"/>
            <a:pathLst>
              <a:path extrusionOk="0" h="1" w="334">
                <a:moveTo>
                  <a:pt x="0" y="1"/>
                </a:moveTo>
                <a:lnTo>
                  <a:pt x="334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35"/>
          <p:cNvSpPr/>
          <p:nvPr/>
        </p:nvSpPr>
        <p:spPr>
          <a:xfrm rot="-902278">
            <a:off x="803226" y="4263247"/>
            <a:ext cx="3141" cy="13"/>
          </a:xfrm>
          <a:custGeom>
            <a:rect b="b" l="l" r="r" t="t"/>
            <a:pathLst>
              <a:path extrusionOk="0" h="1" w="234">
                <a:moveTo>
                  <a:pt x="0" y="0"/>
                </a:moveTo>
                <a:lnTo>
                  <a:pt x="234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5"/>
          <p:cNvSpPr/>
          <p:nvPr/>
        </p:nvSpPr>
        <p:spPr>
          <a:xfrm rot="-902278">
            <a:off x="844517" y="4256149"/>
            <a:ext cx="4496" cy="456"/>
          </a:xfrm>
          <a:custGeom>
            <a:rect b="b" l="l" r="r" t="t"/>
            <a:pathLst>
              <a:path extrusionOk="0" h="34" w="335">
                <a:moveTo>
                  <a:pt x="1" y="0"/>
                </a:moveTo>
                <a:lnTo>
                  <a:pt x="334" y="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35"/>
          <p:cNvSpPr/>
          <p:nvPr/>
        </p:nvSpPr>
        <p:spPr>
          <a:xfrm rot="-902278">
            <a:off x="910263" y="4248695"/>
            <a:ext cx="4496" cy="913"/>
          </a:xfrm>
          <a:custGeom>
            <a:rect b="b" l="l" r="r" t="t"/>
            <a:pathLst>
              <a:path extrusionOk="0" h="68" w="335">
                <a:moveTo>
                  <a:pt x="1" y="0"/>
                </a:moveTo>
                <a:lnTo>
                  <a:pt x="334" y="67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35"/>
          <p:cNvSpPr/>
          <p:nvPr/>
        </p:nvSpPr>
        <p:spPr>
          <a:xfrm rot="-902278">
            <a:off x="759617" y="4273453"/>
            <a:ext cx="4040" cy="13"/>
          </a:xfrm>
          <a:custGeom>
            <a:rect b="b" l="l" r="r" t="t"/>
            <a:pathLst>
              <a:path extrusionOk="0" h="1" w="301">
                <a:moveTo>
                  <a:pt x="1" y="0"/>
                </a:moveTo>
                <a:lnTo>
                  <a:pt x="301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35"/>
          <p:cNvSpPr/>
          <p:nvPr/>
        </p:nvSpPr>
        <p:spPr>
          <a:xfrm rot="-902278">
            <a:off x="867271" y="4252877"/>
            <a:ext cx="4040" cy="456"/>
          </a:xfrm>
          <a:custGeom>
            <a:rect b="b" l="l" r="r" t="t"/>
            <a:pathLst>
              <a:path extrusionOk="0" h="34" w="301">
                <a:moveTo>
                  <a:pt x="1" y="1"/>
                </a:moveTo>
                <a:lnTo>
                  <a:pt x="301" y="34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35"/>
          <p:cNvSpPr/>
          <p:nvPr/>
        </p:nvSpPr>
        <p:spPr>
          <a:xfrm rot="-902278">
            <a:off x="661785" y="4302524"/>
            <a:ext cx="4040" cy="456"/>
          </a:xfrm>
          <a:custGeom>
            <a:rect b="b" l="l" r="r" t="t"/>
            <a:pathLst>
              <a:path extrusionOk="0" h="34" w="301">
                <a:moveTo>
                  <a:pt x="0" y="34"/>
                </a:moveTo>
                <a:lnTo>
                  <a:pt x="300" y="0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35"/>
          <p:cNvSpPr/>
          <p:nvPr/>
        </p:nvSpPr>
        <p:spPr>
          <a:xfrm rot="-902278">
            <a:off x="680975" y="4296610"/>
            <a:ext cx="2698" cy="13"/>
          </a:xfrm>
          <a:custGeom>
            <a:rect b="b" l="l" r="r" t="t"/>
            <a:pathLst>
              <a:path extrusionOk="0" h="1" w="201">
                <a:moveTo>
                  <a:pt x="0" y="1"/>
                </a:moveTo>
                <a:lnTo>
                  <a:pt x="200" y="1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35"/>
          <p:cNvSpPr/>
          <p:nvPr/>
        </p:nvSpPr>
        <p:spPr>
          <a:xfrm rot="-902278">
            <a:off x="888436" y="4250623"/>
            <a:ext cx="2698" cy="456"/>
          </a:xfrm>
          <a:custGeom>
            <a:rect b="b" l="l" r="r" t="t"/>
            <a:pathLst>
              <a:path extrusionOk="0" h="34" w="201">
                <a:moveTo>
                  <a:pt x="1" y="0"/>
                </a:moveTo>
                <a:lnTo>
                  <a:pt x="201" y="33"/>
                </a:lnTo>
                <a:close/>
              </a:path>
            </a:pathLst>
          </a:custGeom>
          <a:solidFill>
            <a:srgbClr val="754C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35"/>
          <p:cNvSpPr/>
          <p:nvPr/>
        </p:nvSpPr>
        <p:spPr>
          <a:xfrm rot="-902278">
            <a:off x="1018800" y="4248062"/>
            <a:ext cx="6282" cy="2255"/>
          </a:xfrm>
          <a:custGeom>
            <a:rect b="b" l="l" r="r" t="t"/>
            <a:pathLst>
              <a:path extrusionOk="0" h="168" w="468">
                <a:moveTo>
                  <a:pt x="467" y="167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27AA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35"/>
          <p:cNvSpPr/>
          <p:nvPr/>
        </p:nvSpPr>
        <p:spPr>
          <a:xfrm rot="-902278">
            <a:off x="1029047" y="4247252"/>
            <a:ext cx="16563" cy="6268"/>
          </a:xfrm>
          <a:custGeom>
            <a:rect b="b" l="l" r="r" t="t"/>
            <a:pathLst>
              <a:path extrusionOk="0" h="467" w="1234">
                <a:moveTo>
                  <a:pt x="0" y="0"/>
                </a:moveTo>
                <a:lnTo>
                  <a:pt x="0" y="0"/>
                </a:lnTo>
                <a:cubicBezTo>
                  <a:pt x="400" y="167"/>
                  <a:pt x="801" y="300"/>
                  <a:pt x="1234" y="467"/>
                </a:cubicBezTo>
                <a:cubicBezTo>
                  <a:pt x="834" y="300"/>
                  <a:pt x="400" y="167"/>
                  <a:pt x="0" y="0"/>
                </a:cubicBezTo>
                <a:close/>
              </a:path>
            </a:pathLst>
          </a:custGeom>
          <a:solidFill>
            <a:srgbClr val="27AA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35"/>
          <p:cNvSpPr/>
          <p:nvPr/>
        </p:nvSpPr>
        <p:spPr>
          <a:xfrm rot="-902278">
            <a:off x="914943" y="4246614"/>
            <a:ext cx="17919" cy="3584"/>
          </a:xfrm>
          <a:custGeom>
            <a:rect b="b" l="l" r="r" t="t"/>
            <a:pathLst>
              <a:path extrusionOk="0" h="267" w="1335">
                <a:moveTo>
                  <a:pt x="0" y="0"/>
                </a:moveTo>
                <a:cubicBezTo>
                  <a:pt x="434" y="67"/>
                  <a:pt x="901" y="167"/>
                  <a:pt x="1335" y="267"/>
                </a:cubicBezTo>
                <a:cubicBezTo>
                  <a:pt x="901" y="167"/>
                  <a:pt x="434" y="67"/>
                  <a:pt x="0" y="0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35"/>
          <p:cNvSpPr/>
          <p:nvPr/>
        </p:nvSpPr>
        <p:spPr>
          <a:xfrm rot="-902278">
            <a:off x="938279" y="4245048"/>
            <a:ext cx="17476" cy="4496"/>
          </a:xfrm>
          <a:custGeom>
            <a:rect b="b" l="l" r="r" t="t"/>
            <a:pathLst>
              <a:path extrusionOk="0" h="335" w="1302">
                <a:moveTo>
                  <a:pt x="0" y="1"/>
                </a:moveTo>
                <a:cubicBezTo>
                  <a:pt x="434" y="134"/>
                  <a:pt x="868" y="234"/>
                  <a:pt x="1301" y="334"/>
                </a:cubicBezTo>
                <a:cubicBezTo>
                  <a:pt x="868" y="234"/>
                  <a:pt x="434" y="134"/>
                  <a:pt x="0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35"/>
          <p:cNvSpPr/>
          <p:nvPr/>
        </p:nvSpPr>
        <p:spPr>
          <a:xfrm rot="-902278">
            <a:off x="959122" y="4244948"/>
            <a:ext cx="17919" cy="4496"/>
          </a:xfrm>
          <a:custGeom>
            <a:rect b="b" l="l" r="r" t="t"/>
            <a:pathLst>
              <a:path extrusionOk="0" h="335" w="1335">
                <a:moveTo>
                  <a:pt x="1" y="1"/>
                </a:moveTo>
                <a:cubicBezTo>
                  <a:pt x="468" y="101"/>
                  <a:pt x="901" y="234"/>
                  <a:pt x="1335" y="334"/>
                </a:cubicBezTo>
                <a:cubicBezTo>
                  <a:pt x="901" y="234"/>
                  <a:pt x="468" y="101"/>
                  <a:pt x="1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35"/>
          <p:cNvSpPr/>
          <p:nvPr/>
        </p:nvSpPr>
        <p:spPr>
          <a:xfrm rot="-902278">
            <a:off x="982431" y="4244742"/>
            <a:ext cx="17919" cy="5839"/>
          </a:xfrm>
          <a:custGeom>
            <a:rect b="b" l="l" r="r" t="t"/>
            <a:pathLst>
              <a:path extrusionOk="0" h="435" w="1335">
                <a:moveTo>
                  <a:pt x="0" y="1"/>
                </a:moveTo>
                <a:cubicBezTo>
                  <a:pt x="434" y="134"/>
                  <a:pt x="901" y="267"/>
                  <a:pt x="1335" y="434"/>
                </a:cubicBezTo>
                <a:cubicBezTo>
                  <a:pt x="901" y="267"/>
                  <a:pt x="434" y="134"/>
                  <a:pt x="0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35"/>
          <p:cNvSpPr/>
          <p:nvPr/>
        </p:nvSpPr>
        <p:spPr>
          <a:xfrm rot="-902278">
            <a:off x="1006207" y="4246525"/>
            <a:ext cx="12107" cy="4040"/>
          </a:xfrm>
          <a:custGeom>
            <a:rect b="b" l="l" r="r" t="t"/>
            <a:pathLst>
              <a:path extrusionOk="0" h="301" w="902">
                <a:moveTo>
                  <a:pt x="901" y="300"/>
                </a:moveTo>
                <a:cubicBezTo>
                  <a:pt x="601" y="200"/>
                  <a:pt x="301" y="100"/>
                  <a:pt x="1" y="0"/>
                </a:cubicBezTo>
                <a:lnTo>
                  <a:pt x="901" y="300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35"/>
          <p:cNvSpPr/>
          <p:nvPr/>
        </p:nvSpPr>
        <p:spPr>
          <a:xfrm rot="-902278">
            <a:off x="826256" y="4257366"/>
            <a:ext cx="18375" cy="1799"/>
          </a:xfrm>
          <a:custGeom>
            <a:rect b="b" l="l" r="r" t="t"/>
            <a:pathLst>
              <a:path extrusionOk="0" h="134" w="1369">
                <a:moveTo>
                  <a:pt x="1" y="0"/>
                </a:moveTo>
                <a:lnTo>
                  <a:pt x="1369" y="133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35"/>
          <p:cNvSpPr/>
          <p:nvPr/>
        </p:nvSpPr>
        <p:spPr>
          <a:xfrm rot="-902278">
            <a:off x="891275" y="4248210"/>
            <a:ext cx="18818" cy="3597"/>
          </a:xfrm>
          <a:custGeom>
            <a:rect b="b" l="l" r="r" t="t"/>
            <a:pathLst>
              <a:path extrusionOk="0" h="268" w="1402">
                <a:moveTo>
                  <a:pt x="1" y="0"/>
                </a:moveTo>
                <a:lnTo>
                  <a:pt x="1402" y="267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35"/>
          <p:cNvSpPr/>
          <p:nvPr/>
        </p:nvSpPr>
        <p:spPr>
          <a:xfrm rot="-902278">
            <a:off x="763325" y="4270598"/>
            <a:ext cx="17932" cy="456"/>
          </a:xfrm>
          <a:custGeom>
            <a:rect b="b" l="l" r="r" t="t"/>
            <a:pathLst>
              <a:path extrusionOk="0" h="34" w="1336">
                <a:moveTo>
                  <a:pt x="1" y="0"/>
                </a:moveTo>
                <a:lnTo>
                  <a:pt x="1335" y="34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35"/>
          <p:cNvSpPr/>
          <p:nvPr/>
        </p:nvSpPr>
        <p:spPr>
          <a:xfrm rot="-902278">
            <a:off x="703243" y="4286862"/>
            <a:ext cx="17019" cy="456"/>
          </a:xfrm>
          <a:custGeom>
            <a:rect b="b" l="l" r="r" t="t"/>
            <a:pathLst>
              <a:path extrusionOk="0" h="34" w="1268">
                <a:moveTo>
                  <a:pt x="0" y="34"/>
                </a:moveTo>
                <a:cubicBezTo>
                  <a:pt x="434" y="34"/>
                  <a:pt x="834" y="0"/>
                  <a:pt x="1268" y="0"/>
                </a:cubicBezTo>
                <a:cubicBezTo>
                  <a:pt x="834" y="0"/>
                  <a:pt x="434" y="34"/>
                  <a:pt x="0" y="34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35"/>
          <p:cNvSpPr/>
          <p:nvPr/>
        </p:nvSpPr>
        <p:spPr>
          <a:xfrm rot="-902278">
            <a:off x="806305" y="4261096"/>
            <a:ext cx="16590" cy="1356"/>
          </a:xfrm>
          <a:custGeom>
            <a:rect b="b" l="l" r="r" t="t"/>
            <a:pathLst>
              <a:path extrusionOk="0" h="101" w="1236">
                <a:moveTo>
                  <a:pt x="1" y="1"/>
                </a:moveTo>
                <a:lnTo>
                  <a:pt x="1235" y="10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5"/>
          <p:cNvSpPr/>
          <p:nvPr/>
        </p:nvSpPr>
        <p:spPr>
          <a:xfrm rot="-902278">
            <a:off x="785172" y="4265144"/>
            <a:ext cx="18375" cy="1356"/>
          </a:xfrm>
          <a:custGeom>
            <a:rect b="b" l="l" r="r" t="t"/>
            <a:pathLst>
              <a:path extrusionOk="0" h="101" w="1369">
                <a:moveTo>
                  <a:pt x="1" y="1"/>
                </a:moveTo>
                <a:cubicBezTo>
                  <a:pt x="468" y="34"/>
                  <a:pt x="901" y="67"/>
                  <a:pt x="1368" y="101"/>
                </a:cubicBezTo>
                <a:cubicBezTo>
                  <a:pt x="901" y="67"/>
                  <a:pt x="468" y="34"/>
                  <a:pt x="1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35"/>
          <p:cNvSpPr/>
          <p:nvPr/>
        </p:nvSpPr>
        <p:spPr>
          <a:xfrm rot="-902278">
            <a:off x="723924" y="4281178"/>
            <a:ext cx="17919" cy="13"/>
          </a:xfrm>
          <a:custGeom>
            <a:rect b="b" l="l" r="r" t="t"/>
            <a:pathLst>
              <a:path extrusionOk="0" h="1" w="1335">
                <a:moveTo>
                  <a:pt x="0" y="0"/>
                </a:moveTo>
                <a:lnTo>
                  <a:pt x="1335" y="0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35"/>
          <p:cNvSpPr/>
          <p:nvPr/>
        </p:nvSpPr>
        <p:spPr>
          <a:xfrm rot="-902278">
            <a:off x="665293" y="4299034"/>
            <a:ext cx="16133" cy="913"/>
          </a:xfrm>
          <a:custGeom>
            <a:rect b="b" l="l" r="r" t="t"/>
            <a:pathLst>
              <a:path extrusionOk="0" h="68" w="1202">
                <a:moveTo>
                  <a:pt x="0" y="67"/>
                </a:moveTo>
                <a:lnTo>
                  <a:pt x="1201" y="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35"/>
          <p:cNvSpPr/>
          <p:nvPr/>
        </p:nvSpPr>
        <p:spPr>
          <a:xfrm rot="-902278">
            <a:off x="871345" y="4250536"/>
            <a:ext cx="17033" cy="2711"/>
          </a:xfrm>
          <a:custGeom>
            <a:rect b="b" l="l" r="r" t="t"/>
            <a:pathLst>
              <a:path extrusionOk="0" h="202" w="1269">
                <a:moveTo>
                  <a:pt x="1" y="1"/>
                </a:moveTo>
                <a:cubicBezTo>
                  <a:pt x="401" y="68"/>
                  <a:pt x="835" y="134"/>
                  <a:pt x="1269" y="201"/>
                </a:cubicBezTo>
                <a:cubicBezTo>
                  <a:pt x="835" y="134"/>
                  <a:pt x="401" y="68"/>
                  <a:pt x="1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35"/>
          <p:cNvSpPr/>
          <p:nvPr/>
        </p:nvSpPr>
        <p:spPr>
          <a:xfrm rot="-902278">
            <a:off x="682663" y="4292858"/>
            <a:ext cx="17019" cy="913"/>
          </a:xfrm>
          <a:custGeom>
            <a:rect b="b" l="l" r="r" t="t"/>
            <a:pathLst>
              <a:path extrusionOk="0" h="68" w="1268">
                <a:moveTo>
                  <a:pt x="1268" y="1"/>
                </a:moveTo>
                <a:cubicBezTo>
                  <a:pt x="834" y="34"/>
                  <a:pt x="434" y="34"/>
                  <a:pt x="0" y="67"/>
                </a:cubicBezTo>
                <a:cubicBezTo>
                  <a:pt x="434" y="67"/>
                  <a:pt x="867" y="34"/>
                  <a:pt x="1268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35"/>
          <p:cNvSpPr/>
          <p:nvPr/>
        </p:nvSpPr>
        <p:spPr>
          <a:xfrm rot="-902278">
            <a:off x="743279" y="4275626"/>
            <a:ext cx="17019" cy="13"/>
          </a:xfrm>
          <a:custGeom>
            <a:rect b="b" l="l" r="r" t="t"/>
            <a:pathLst>
              <a:path extrusionOk="0" h="1" w="1268">
                <a:moveTo>
                  <a:pt x="0" y="1"/>
                </a:moveTo>
                <a:lnTo>
                  <a:pt x="1268" y="1"/>
                </a:ln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35"/>
          <p:cNvSpPr/>
          <p:nvPr/>
        </p:nvSpPr>
        <p:spPr>
          <a:xfrm rot="-902278">
            <a:off x="848957" y="4253584"/>
            <a:ext cx="18362" cy="2255"/>
          </a:xfrm>
          <a:custGeom>
            <a:rect b="b" l="l" r="r" t="t"/>
            <a:pathLst>
              <a:path extrusionOk="0" h="168" w="1368">
                <a:moveTo>
                  <a:pt x="0" y="1"/>
                </a:moveTo>
                <a:cubicBezTo>
                  <a:pt x="467" y="34"/>
                  <a:pt x="901" y="101"/>
                  <a:pt x="1368" y="168"/>
                </a:cubicBezTo>
                <a:cubicBezTo>
                  <a:pt x="901" y="101"/>
                  <a:pt x="467" y="34"/>
                  <a:pt x="0" y="1"/>
                </a:cubicBezTo>
                <a:close/>
              </a:path>
            </a:pathLst>
          </a:custGeom>
          <a:solidFill>
            <a:srgbClr val="1A9A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7" name="Google Shape;847;p35"/>
          <p:cNvGrpSpPr/>
          <p:nvPr/>
        </p:nvGrpSpPr>
        <p:grpSpPr>
          <a:xfrm>
            <a:off x="228184" y="4043790"/>
            <a:ext cx="1254346" cy="809661"/>
            <a:chOff x="228184" y="4043790"/>
            <a:chExt cx="1254346" cy="809661"/>
          </a:xfrm>
        </p:grpSpPr>
        <p:sp>
          <p:nvSpPr>
            <p:cNvPr id="848" name="Google Shape;848;p35"/>
            <p:cNvSpPr/>
            <p:nvPr/>
          </p:nvSpPr>
          <p:spPr>
            <a:xfrm rot="-902278">
              <a:off x="273891" y="4202170"/>
              <a:ext cx="1160963" cy="505559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5"/>
            <p:cNvSpPr/>
            <p:nvPr/>
          </p:nvSpPr>
          <p:spPr>
            <a:xfrm rot="-902278">
              <a:off x="604792" y="4320030"/>
              <a:ext cx="4040" cy="456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5"/>
            <p:cNvSpPr/>
            <p:nvPr/>
          </p:nvSpPr>
          <p:spPr>
            <a:xfrm rot="-902278">
              <a:off x="621511" y="4313276"/>
              <a:ext cx="3597" cy="456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5"/>
            <p:cNvSpPr/>
            <p:nvPr/>
          </p:nvSpPr>
          <p:spPr>
            <a:xfrm rot="-902278">
              <a:off x="639946" y="4305884"/>
              <a:ext cx="4483" cy="47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5"/>
            <p:cNvSpPr/>
            <p:nvPr/>
          </p:nvSpPr>
          <p:spPr>
            <a:xfrm rot="-902278">
              <a:off x="590248" y="4322924"/>
              <a:ext cx="15234" cy="2255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5"/>
            <p:cNvSpPr/>
            <p:nvPr/>
          </p:nvSpPr>
          <p:spPr>
            <a:xfrm rot="-902278">
              <a:off x="624583" y="4309401"/>
              <a:ext cx="16133" cy="1799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5"/>
            <p:cNvSpPr/>
            <p:nvPr/>
          </p:nvSpPr>
          <p:spPr>
            <a:xfrm rot="-902278">
              <a:off x="614701" y="4315091"/>
              <a:ext cx="7181" cy="913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5"/>
            <p:cNvSpPr/>
            <p:nvPr/>
          </p:nvSpPr>
          <p:spPr>
            <a:xfrm rot="-902278">
              <a:off x="275861" y="4205938"/>
              <a:ext cx="1160963" cy="505559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5"/>
            <p:cNvSpPr/>
            <p:nvPr/>
          </p:nvSpPr>
          <p:spPr>
            <a:xfrm rot="-902278">
              <a:off x="606762" y="4323798"/>
              <a:ext cx="4040" cy="456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5"/>
            <p:cNvSpPr/>
            <p:nvPr/>
          </p:nvSpPr>
          <p:spPr>
            <a:xfrm rot="-902278">
              <a:off x="623481" y="4317044"/>
              <a:ext cx="3597" cy="456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5"/>
            <p:cNvSpPr/>
            <p:nvPr/>
          </p:nvSpPr>
          <p:spPr>
            <a:xfrm rot="-902278">
              <a:off x="641916" y="4309651"/>
              <a:ext cx="4483" cy="47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5"/>
            <p:cNvSpPr/>
            <p:nvPr/>
          </p:nvSpPr>
          <p:spPr>
            <a:xfrm rot="-902278">
              <a:off x="330807" y="4269992"/>
              <a:ext cx="1056646" cy="393001"/>
            </a:xfrm>
            <a:custGeom>
              <a:rect b="b" l="l" r="r" t="t"/>
              <a:pathLst>
                <a:path extrusionOk="0" h="29280" w="78724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5"/>
            <p:cNvSpPr/>
            <p:nvPr/>
          </p:nvSpPr>
          <p:spPr>
            <a:xfrm rot="-902278">
              <a:off x="592218" y="4326692"/>
              <a:ext cx="15234" cy="2255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5"/>
            <p:cNvSpPr/>
            <p:nvPr/>
          </p:nvSpPr>
          <p:spPr>
            <a:xfrm rot="-902278">
              <a:off x="626553" y="4313169"/>
              <a:ext cx="16133" cy="1799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5"/>
            <p:cNvSpPr/>
            <p:nvPr/>
          </p:nvSpPr>
          <p:spPr>
            <a:xfrm rot="-902278">
              <a:off x="616671" y="4318859"/>
              <a:ext cx="7181" cy="913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5"/>
            <p:cNvSpPr/>
            <p:nvPr/>
          </p:nvSpPr>
          <p:spPr>
            <a:xfrm rot="-902278">
              <a:off x="645792" y="4305610"/>
              <a:ext cx="16590" cy="1356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5"/>
            <p:cNvSpPr/>
            <p:nvPr/>
          </p:nvSpPr>
          <p:spPr>
            <a:xfrm rot="-4697230">
              <a:off x="540610" y="4095617"/>
              <a:ext cx="568947" cy="568947"/>
            </a:xfrm>
            <a:prstGeom prst="chord">
              <a:avLst>
                <a:gd fmla="val 3127025" name="adj1"/>
                <a:gd fmla="val 15684363" name="adj2"/>
              </a:avLst>
            </a:prstGeom>
            <a:solidFill>
              <a:schemeClr val="dk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5"/>
            <p:cNvSpPr/>
            <p:nvPr/>
          </p:nvSpPr>
          <p:spPr>
            <a:xfrm rot="-902373">
              <a:off x="547955" y="4261342"/>
              <a:ext cx="534479" cy="120957"/>
            </a:xfrm>
            <a:custGeom>
              <a:rect b="b" l="l" r="r" t="t"/>
              <a:pathLst>
                <a:path extrusionOk="0" h="4838" w="21378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866" name="Google Shape;866;p35"/>
            <p:cNvSpPr/>
            <p:nvPr/>
          </p:nvSpPr>
          <p:spPr>
            <a:xfrm rot="-902278">
              <a:off x="309700" y="4235490"/>
              <a:ext cx="1103207" cy="443696"/>
            </a:xfrm>
            <a:custGeom>
              <a:rect b="b" l="l" r="r" t="t"/>
              <a:pathLst>
                <a:path extrusionOk="0" h="33057" w="82193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5"/>
            <p:cNvSpPr/>
            <p:nvPr/>
          </p:nvSpPr>
          <p:spPr>
            <a:xfrm rot="-902278">
              <a:off x="737073" y="4287517"/>
              <a:ext cx="208647" cy="198071"/>
            </a:xfrm>
            <a:custGeom>
              <a:rect b="b" l="l" r="r" t="t"/>
              <a:pathLst>
                <a:path extrusionOk="0" h="14757" w="15545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5"/>
            <p:cNvSpPr/>
            <p:nvPr/>
          </p:nvSpPr>
          <p:spPr>
            <a:xfrm rot="-902278">
              <a:off x="649846" y="4316929"/>
              <a:ext cx="119457" cy="111820"/>
            </a:xfrm>
            <a:custGeom>
              <a:rect b="b" l="l" r="r" t="t"/>
              <a:pathLst>
                <a:path extrusionOk="0" h="8331" w="890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5"/>
            <p:cNvSpPr/>
            <p:nvPr/>
          </p:nvSpPr>
          <p:spPr>
            <a:xfrm rot="-902278">
              <a:off x="889001" y="4418540"/>
              <a:ext cx="88224" cy="78654"/>
            </a:xfrm>
            <a:custGeom>
              <a:rect b="b" l="l" r="r" t="t"/>
              <a:pathLst>
                <a:path extrusionOk="0" h="5860" w="6573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0" name="Google Shape;870;p35"/>
          <p:cNvSpPr txBox="1"/>
          <p:nvPr/>
        </p:nvSpPr>
        <p:spPr>
          <a:xfrm>
            <a:off x="1131225" y="1301650"/>
            <a:ext cx="34779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Akis turi 4 pagrindinius elementus iš kurių susideda akis: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Ragena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Lęšiukas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Stiklakūnis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en" sz="1700"/>
              <a:t>Tinklainė</a:t>
            </a:r>
            <a:endParaRPr sz="1700"/>
          </a:p>
        </p:txBody>
      </p:sp>
      <p:sp>
        <p:nvSpPr>
          <p:cNvPr id="871" name="Google Shape;871;p35"/>
          <p:cNvSpPr txBox="1"/>
          <p:nvPr/>
        </p:nvSpPr>
        <p:spPr>
          <a:xfrm>
            <a:off x="5104650" y="1534800"/>
            <a:ext cx="4060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Kitos dalys: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/>
              <a:t>Vyzdys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/>
              <a:t>Regos nervas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/>
              <a:t>Geltonoji dėmė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en"/>
              <a:t>Krumplinio raumuo</a:t>
            </a:r>
            <a:endParaRPr/>
          </a:p>
        </p:txBody>
      </p:sp>
      <p:pic>
        <p:nvPicPr>
          <p:cNvPr id="872" name="Google Shape;8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363" y="2753827"/>
            <a:ext cx="2757825" cy="1974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36"/>
          <p:cNvSpPr txBox="1"/>
          <p:nvPr>
            <p:ph type="title"/>
          </p:nvPr>
        </p:nvSpPr>
        <p:spPr>
          <a:xfrm>
            <a:off x="1295850" y="1329450"/>
            <a:ext cx="6552300" cy="22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Pagrindinės dalys</a:t>
            </a:r>
            <a:endParaRPr/>
          </a:p>
        </p:txBody>
      </p:sp>
      <p:grpSp>
        <p:nvGrpSpPr>
          <p:cNvPr id="878" name="Google Shape;878;p36"/>
          <p:cNvGrpSpPr/>
          <p:nvPr/>
        </p:nvGrpSpPr>
        <p:grpSpPr>
          <a:xfrm>
            <a:off x="843375" y="3373023"/>
            <a:ext cx="1478137" cy="1355571"/>
            <a:chOff x="843375" y="3373023"/>
            <a:chExt cx="1478137" cy="1355571"/>
          </a:xfrm>
        </p:grpSpPr>
        <p:sp>
          <p:nvSpPr>
            <p:cNvPr id="879" name="Google Shape;879;p36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6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6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6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6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6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885" name="Google Shape;885;p36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6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6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6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6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6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6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6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6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6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6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6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6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8" name="Google Shape;898;p36"/>
          <p:cNvGrpSpPr/>
          <p:nvPr/>
        </p:nvGrpSpPr>
        <p:grpSpPr>
          <a:xfrm>
            <a:off x="7003112" y="3674398"/>
            <a:ext cx="1025646" cy="1001601"/>
            <a:chOff x="7003112" y="3674398"/>
            <a:chExt cx="1025646" cy="1001601"/>
          </a:xfrm>
        </p:grpSpPr>
        <p:sp>
          <p:nvSpPr>
            <p:cNvPr id="899" name="Google Shape;899;p36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6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6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6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0" name="Google Shape;910;p36"/>
          <p:cNvGrpSpPr/>
          <p:nvPr/>
        </p:nvGrpSpPr>
        <p:grpSpPr>
          <a:xfrm>
            <a:off x="1182132" y="392663"/>
            <a:ext cx="1319768" cy="926563"/>
            <a:chOff x="1182132" y="392663"/>
            <a:chExt cx="1319768" cy="926563"/>
          </a:xfrm>
        </p:grpSpPr>
        <p:sp>
          <p:nvSpPr>
            <p:cNvPr id="911" name="Google Shape;911;p36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6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6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6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6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6" name="Google Shape;916;p36"/>
          <p:cNvGrpSpPr/>
          <p:nvPr/>
        </p:nvGrpSpPr>
        <p:grpSpPr>
          <a:xfrm>
            <a:off x="7262447" y="531374"/>
            <a:ext cx="1156883" cy="1169616"/>
            <a:chOff x="7262447" y="531374"/>
            <a:chExt cx="1156883" cy="1169616"/>
          </a:xfrm>
        </p:grpSpPr>
        <p:sp>
          <p:nvSpPr>
            <p:cNvPr id="917" name="Google Shape;917;p36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36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36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36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36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36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36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36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36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36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36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36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36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36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Google Shape;931;p36"/>
          <p:cNvGrpSpPr/>
          <p:nvPr/>
        </p:nvGrpSpPr>
        <p:grpSpPr>
          <a:xfrm>
            <a:off x="4189085" y="4073676"/>
            <a:ext cx="627369" cy="829275"/>
            <a:chOff x="4189085" y="4073676"/>
            <a:chExt cx="627369" cy="829275"/>
          </a:xfrm>
        </p:grpSpPr>
        <p:sp>
          <p:nvSpPr>
            <p:cNvPr id="932" name="Google Shape;932;p36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6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6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6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6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36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36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7"/>
          <p:cNvSpPr txBox="1"/>
          <p:nvPr>
            <p:ph type="title"/>
          </p:nvPr>
        </p:nvSpPr>
        <p:spPr>
          <a:xfrm>
            <a:off x="4285275" y="1379425"/>
            <a:ext cx="2310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Ragena</a:t>
            </a:r>
            <a:endParaRPr/>
          </a:p>
        </p:txBody>
      </p:sp>
      <p:sp>
        <p:nvSpPr>
          <p:cNvPr id="944" name="Google Shape;944;p37"/>
          <p:cNvSpPr txBox="1"/>
          <p:nvPr>
            <p:ph idx="1" type="subTitle"/>
          </p:nvPr>
        </p:nvSpPr>
        <p:spPr>
          <a:xfrm>
            <a:off x="4177500" y="1977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Ragena tai yra priekinės akies dangalas. Svarbiausia jos paskirtis tai, kad ji laužia šviesos spindulius.</a:t>
            </a:r>
            <a:endParaRPr sz="16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5" name="Google Shape;945;p37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946" name="Google Shape;946;p37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37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37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37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37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37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952" name="Google Shape;952;p37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37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37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37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37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37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37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37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37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7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7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7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7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5" name="Google Shape;965;p37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966" name="Google Shape;966;p37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37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37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7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7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7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37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37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7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7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7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7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7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7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0" name="Google Shape;980;p37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981" name="Google Shape;981;p37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37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7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7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7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7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7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8" name="Google Shape;988;p37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989" name="Google Shape;989;p37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7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7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7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7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4" name="Google Shape;994;p37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995" name="Google Shape;995;p37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7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7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7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7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7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7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7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7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7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7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7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7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7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7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7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7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7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13" name="Google Shape;10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25" y="1977500"/>
            <a:ext cx="3796500" cy="1984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38"/>
          <p:cNvSpPr txBox="1"/>
          <p:nvPr>
            <p:ph type="title"/>
          </p:nvPr>
        </p:nvSpPr>
        <p:spPr>
          <a:xfrm>
            <a:off x="4285275" y="1379425"/>
            <a:ext cx="2310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Lęšiukas</a:t>
            </a:r>
            <a:endParaRPr/>
          </a:p>
        </p:txBody>
      </p:sp>
      <p:sp>
        <p:nvSpPr>
          <p:cNvPr id="1019" name="Google Shape;1019;p38"/>
          <p:cNvSpPr txBox="1"/>
          <p:nvPr>
            <p:ph idx="1" type="subTitle"/>
          </p:nvPr>
        </p:nvSpPr>
        <p:spPr>
          <a:xfrm>
            <a:off x="4177525" y="1995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Lęšiukai turi formą, kurios dėka jie gali sulaužyti arba sklaidyti šviesos spindulius, keisdami jų kryptį. 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0" name="Google Shape;1020;p38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1021" name="Google Shape;1021;p38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8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8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8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8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8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027" name="Google Shape;1027;p38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8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8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8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38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8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8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8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8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8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8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8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8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0" name="Google Shape;1040;p38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1041" name="Google Shape;1041;p38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8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8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8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8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8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8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8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8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8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8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8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8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8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5" name="Google Shape;1055;p38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1056" name="Google Shape;1056;p38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8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8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3" name="Google Shape;1063;p38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1064" name="Google Shape;1064;p38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8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9" name="Google Shape;1069;p38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1070" name="Google Shape;1070;p38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8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8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8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8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8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8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8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8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8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8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8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8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8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8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88" name="Google Shape;108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50" y="1496300"/>
            <a:ext cx="2681221" cy="1942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9"/>
          <p:cNvSpPr txBox="1"/>
          <p:nvPr>
            <p:ph type="title"/>
          </p:nvPr>
        </p:nvSpPr>
        <p:spPr>
          <a:xfrm>
            <a:off x="4285275" y="1379425"/>
            <a:ext cx="2310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Stiklakūnis</a:t>
            </a:r>
            <a:endParaRPr/>
          </a:p>
        </p:txBody>
      </p:sp>
      <p:sp>
        <p:nvSpPr>
          <p:cNvPr id="1094" name="Google Shape;1094;p39"/>
          <p:cNvSpPr txBox="1"/>
          <p:nvPr>
            <p:ph idx="1" type="subTitle"/>
          </p:nvPr>
        </p:nvSpPr>
        <p:spPr>
          <a:xfrm>
            <a:off x="4168525" y="1986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Tai skaidri, bespalvė, drebučių konsistencijos masė, praleidžianti į akį patenkančius šviesos spindulius ir laikanti akies obuolio vidinius apvalkalus.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5" name="Google Shape;1095;p39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1096" name="Google Shape;1096;p39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9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9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9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9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9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102" name="Google Shape;1102;p39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9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9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9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9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9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9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9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9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9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9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39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1116" name="Google Shape;1116;p39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9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9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9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9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9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9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9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9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9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9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9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9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9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0" name="Google Shape;1130;p39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1131" name="Google Shape;1131;p39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9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9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9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9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9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9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8" name="Google Shape;1138;p39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1139" name="Google Shape;1139;p39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9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9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9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9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4" name="Google Shape;1144;p39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1145" name="Google Shape;1145;p39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9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9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9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9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9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9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39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39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39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39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39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39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39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39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39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39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39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63" name="Google Shape;116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50" y="1426593"/>
            <a:ext cx="3624224" cy="242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40"/>
          <p:cNvSpPr txBox="1"/>
          <p:nvPr>
            <p:ph type="title"/>
          </p:nvPr>
        </p:nvSpPr>
        <p:spPr>
          <a:xfrm>
            <a:off x="4285275" y="1379425"/>
            <a:ext cx="2310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Tinklainė</a:t>
            </a:r>
            <a:endParaRPr/>
          </a:p>
        </p:txBody>
      </p:sp>
      <p:sp>
        <p:nvSpPr>
          <p:cNvPr id="1169" name="Google Shape;1169;p40"/>
          <p:cNvSpPr txBox="1"/>
          <p:nvPr>
            <p:ph idx="1" type="subTitle"/>
          </p:nvPr>
        </p:nvSpPr>
        <p:spPr>
          <a:xfrm>
            <a:off x="4168525" y="1986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Tai nervinis, juntamasis akies obuolio sluoksnis. Tinklainę sudaro dvi dalys: jautri šviesai ir dirginimui reginė dalis, ir nejautri šviesai – akloji tinklainės dalis.</a:t>
            </a:r>
            <a:endParaRPr sz="16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0" name="Google Shape;1170;p40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1171" name="Google Shape;1171;p40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177" name="Google Shape;1177;p40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0" name="Google Shape;1190;p40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1191" name="Google Shape;1191;p40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5" name="Google Shape;1205;p40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1206" name="Google Shape;1206;p40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3" name="Google Shape;1213;p40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1214" name="Google Shape;1214;p40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9" name="Google Shape;1219;p40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1220" name="Google Shape;1220;p40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38" name="Google Shape;123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650" y="1627125"/>
            <a:ext cx="2769475" cy="200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41"/>
          <p:cNvSpPr txBox="1"/>
          <p:nvPr>
            <p:ph type="title"/>
          </p:nvPr>
        </p:nvSpPr>
        <p:spPr>
          <a:xfrm>
            <a:off x="1295850" y="1329450"/>
            <a:ext cx="6552300" cy="22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Kitos dalys</a:t>
            </a:r>
            <a:endParaRPr/>
          </a:p>
        </p:txBody>
      </p:sp>
      <p:grpSp>
        <p:nvGrpSpPr>
          <p:cNvPr id="1244" name="Google Shape;1244;p41"/>
          <p:cNvGrpSpPr/>
          <p:nvPr/>
        </p:nvGrpSpPr>
        <p:grpSpPr>
          <a:xfrm>
            <a:off x="843375" y="3373023"/>
            <a:ext cx="1478137" cy="1355571"/>
            <a:chOff x="843375" y="3373023"/>
            <a:chExt cx="1478137" cy="1355571"/>
          </a:xfrm>
        </p:grpSpPr>
        <p:sp>
          <p:nvSpPr>
            <p:cNvPr id="1245" name="Google Shape;1245;p41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41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41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41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41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41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251" name="Google Shape;1251;p41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41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41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41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41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41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41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41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41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41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41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41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41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4" name="Google Shape;1264;p41"/>
          <p:cNvGrpSpPr/>
          <p:nvPr/>
        </p:nvGrpSpPr>
        <p:grpSpPr>
          <a:xfrm>
            <a:off x="7003112" y="3674398"/>
            <a:ext cx="1025646" cy="1001601"/>
            <a:chOff x="7003112" y="3674398"/>
            <a:chExt cx="1025646" cy="1001601"/>
          </a:xfrm>
        </p:grpSpPr>
        <p:sp>
          <p:nvSpPr>
            <p:cNvPr id="1265" name="Google Shape;1265;p41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41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41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41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41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41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41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41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41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41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41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6" name="Google Shape;1276;p41"/>
          <p:cNvGrpSpPr/>
          <p:nvPr/>
        </p:nvGrpSpPr>
        <p:grpSpPr>
          <a:xfrm>
            <a:off x="1182132" y="392663"/>
            <a:ext cx="1319768" cy="926563"/>
            <a:chOff x="1182132" y="392663"/>
            <a:chExt cx="1319768" cy="926563"/>
          </a:xfrm>
        </p:grpSpPr>
        <p:sp>
          <p:nvSpPr>
            <p:cNvPr id="1277" name="Google Shape;1277;p41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41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41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41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41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2" name="Google Shape;1282;p41"/>
          <p:cNvGrpSpPr/>
          <p:nvPr/>
        </p:nvGrpSpPr>
        <p:grpSpPr>
          <a:xfrm>
            <a:off x="7262447" y="531374"/>
            <a:ext cx="1156883" cy="1169616"/>
            <a:chOff x="7262447" y="531374"/>
            <a:chExt cx="1156883" cy="1169616"/>
          </a:xfrm>
        </p:grpSpPr>
        <p:sp>
          <p:nvSpPr>
            <p:cNvPr id="1283" name="Google Shape;1283;p41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41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41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41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41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41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41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41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41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41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41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41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41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41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7" name="Google Shape;1297;p41"/>
          <p:cNvGrpSpPr/>
          <p:nvPr/>
        </p:nvGrpSpPr>
        <p:grpSpPr>
          <a:xfrm>
            <a:off x="4189085" y="4073676"/>
            <a:ext cx="627369" cy="829275"/>
            <a:chOff x="4189085" y="4073676"/>
            <a:chExt cx="627369" cy="829275"/>
          </a:xfrm>
        </p:grpSpPr>
        <p:sp>
          <p:nvSpPr>
            <p:cNvPr id="1298" name="Google Shape;1298;p41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41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41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41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41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41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41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42"/>
          <p:cNvSpPr txBox="1"/>
          <p:nvPr>
            <p:ph type="title"/>
          </p:nvPr>
        </p:nvSpPr>
        <p:spPr>
          <a:xfrm>
            <a:off x="4285275" y="1379425"/>
            <a:ext cx="2310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Vyzdys</a:t>
            </a:r>
            <a:endParaRPr/>
          </a:p>
        </p:txBody>
      </p:sp>
      <p:sp>
        <p:nvSpPr>
          <p:cNvPr id="1310" name="Google Shape;1310;p42"/>
          <p:cNvSpPr txBox="1"/>
          <p:nvPr>
            <p:ph idx="1" type="subTitle"/>
          </p:nvPr>
        </p:nvSpPr>
        <p:spPr>
          <a:xfrm>
            <a:off x="4177500" y="1977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en" sz="16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Akių vyzdžiai yra svarbūs dėl jų funkcijos, kuri yra perduoti šviesą į vidinę akies dalį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en" sz="16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Vyzdžio dydis 2,5-6 mm</a:t>
            </a:r>
            <a:endParaRPr sz="16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02122"/>
              </a:buClr>
              <a:buSzPts val="1600"/>
              <a:buFont typeface="Arial"/>
              <a:buChar char="➔"/>
            </a:pPr>
            <a:r>
              <a:rPr lang="en" sz="16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Vyzdys susitraukia ir išsiplečia ir tai priklauso nuo šviesos gaunamo kiekio</a:t>
            </a:r>
            <a:endParaRPr sz="16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02122"/>
              </a:buClr>
              <a:buSzPts val="1600"/>
              <a:buFont typeface="Arial"/>
              <a:buChar char="➔"/>
            </a:pPr>
            <a:r>
              <a:rPr lang="en" sz="16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Jis sudarytas iš trijų sluoksnių: išorinio plėvinio sluoksnio, vidurinio akių obuolio audinio ir vidinio tinklainės sluoksnio.</a:t>
            </a:r>
            <a:endParaRPr sz="16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1" name="Google Shape;1311;p42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1312" name="Google Shape;1312;p42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42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42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42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42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42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318" name="Google Shape;1318;p42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42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42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42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42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42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42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42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42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42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42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42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42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1" name="Google Shape;1331;p42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1332" name="Google Shape;1332;p42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42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42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42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42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42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42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42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42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42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42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42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42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42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6" name="Google Shape;1346;p42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1347" name="Google Shape;1347;p42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42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42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42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42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42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42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4" name="Google Shape;1354;p42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1355" name="Google Shape;1355;p42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42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42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42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42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0" name="Google Shape;1360;p42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1361" name="Google Shape;1361;p42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42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42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42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42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42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42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42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42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42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42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42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42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42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42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42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42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42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79" name="Google Shape;137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6099" y="1541274"/>
            <a:ext cx="2648024" cy="242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43"/>
          <p:cNvSpPr txBox="1"/>
          <p:nvPr>
            <p:ph type="title"/>
          </p:nvPr>
        </p:nvSpPr>
        <p:spPr>
          <a:xfrm>
            <a:off x="4285275" y="1379425"/>
            <a:ext cx="3138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Regos nervas</a:t>
            </a:r>
            <a:endParaRPr/>
          </a:p>
        </p:txBody>
      </p:sp>
      <p:sp>
        <p:nvSpPr>
          <p:cNvPr id="1385" name="Google Shape;1385;p43"/>
          <p:cNvSpPr txBox="1"/>
          <p:nvPr>
            <p:ph idx="1" type="subTitle"/>
          </p:nvPr>
        </p:nvSpPr>
        <p:spPr>
          <a:xfrm>
            <a:off x="4177500" y="1977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Atsakingas už vizualinę  informaciją, regos nervas yra didžiausias ir patikimiausias sensorinis nervas</a:t>
            </a:r>
            <a:endParaRPr sz="16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6" name="Google Shape;1386;p43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1387" name="Google Shape;1387;p43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43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43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43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43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43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393" name="Google Shape;1393;p43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43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43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43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3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43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43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43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43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43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43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43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43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6" name="Google Shape;1406;p43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1407" name="Google Shape;1407;p43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3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43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43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43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43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43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43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43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43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43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43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43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3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1" name="Google Shape;1421;p43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1422" name="Google Shape;1422;p43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43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43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43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43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43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3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9" name="Google Shape;1429;p43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1430" name="Google Shape;1430;p43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43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43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43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43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5" name="Google Shape;1435;p43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1436" name="Google Shape;1436;p43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43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43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43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43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43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43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43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43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43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43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43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43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43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54" name="Google Shape;145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00" y="1602699"/>
            <a:ext cx="3138250" cy="139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p44"/>
          <p:cNvSpPr txBox="1"/>
          <p:nvPr>
            <p:ph type="title"/>
          </p:nvPr>
        </p:nvSpPr>
        <p:spPr>
          <a:xfrm>
            <a:off x="4285275" y="1379425"/>
            <a:ext cx="3138300" cy="4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Geltonoji dėmė</a:t>
            </a:r>
            <a:endParaRPr/>
          </a:p>
        </p:txBody>
      </p:sp>
      <p:sp>
        <p:nvSpPr>
          <p:cNvPr id="1460" name="Google Shape;1460;p44"/>
          <p:cNvSpPr txBox="1"/>
          <p:nvPr>
            <p:ph idx="1" type="subTitle"/>
          </p:nvPr>
        </p:nvSpPr>
        <p:spPr>
          <a:xfrm>
            <a:off x="4018225" y="1977500"/>
            <a:ext cx="4166400" cy="24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Geltonoji dėmė yra mažas plotelis esantis akyje(labai svarbus regėjimo funkcijai)</a:t>
            </a:r>
            <a:endParaRPr sz="16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Ji yra lokalizuota akies obuolio centre.</a:t>
            </a:r>
            <a:endParaRPr sz="16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Geltonoji dėmė yra labai jautri žmonėms</a:t>
            </a:r>
            <a:endParaRPr sz="16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Leidžia suvokti mažus dalykus:skaičius,, raides, paveikslus ir kitus objektus.</a:t>
            </a:r>
            <a:endParaRPr sz="16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Geltonosios dėmės sutrikimai gali sukelti regos sutrikimus(jų metu geltonoji dėmė susilpnėja)</a:t>
            </a:r>
            <a:endParaRPr sz="1600">
              <a:solidFill>
                <a:srgbClr val="05050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1" name="Google Shape;1461;p44"/>
          <p:cNvGrpSpPr/>
          <p:nvPr/>
        </p:nvGrpSpPr>
        <p:grpSpPr>
          <a:xfrm>
            <a:off x="7235497" y="200298"/>
            <a:ext cx="1462232" cy="1340968"/>
            <a:chOff x="7235497" y="200298"/>
            <a:chExt cx="1462232" cy="1340968"/>
          </a:xfrm>
        </p:grpSpPr>
        <p:sp>
          <p:nvSpPr>
            <p:cNvPr id="1462" name="Google Shape;1462;p44"/>
            <p:cNvSpPr/>
            <p:nvPr/>
          </p:nvSpPr>
          <p:spPr>
            <a:xfrm rot="1131171">
              <a:off x="7339958" y="507173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44"/>
            <p:cNvSpPr/>
            <p:nvPr/>
          </p:nvSpPr>
          <p:spPr>
            <a:xfrm rot="1131171">
              <a:off x="8015458" y="222724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44"/>
            <p:cNvSpPr/>
            <p:nvPr/>
          </p:nvSpPr>
          <p:spPr>
            <a:xfrm rot="1131171">
              <a:off x="8187722" y="354051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44"/>
            <p:cNvSpPr/>
            <p:nvPr/>
          </p:nvSpPr>
          <p:spPr>
            <a:xfrm rot="1131171">
              <a:off x="7741448" y="340585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44"/>
            <p:cNvSpPr/>
            <p:nvPr/>
          </p:nvSpPr>
          <p:spPr>
            <a:xfrm rot="1131171">
              <a:off x="7410884" y="766867"/>
              <a:ext cx="1070690" cy="441085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44"/>
            <p:cNvSpPr/>
            <p:nvPr/>
          </p:nvSpPr>
          <p:spPr>
            <a:xfrm rot="1131087">
              <a:off x="7684525" y="767474"/>
              <a:ext cx="523404" cy="281813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468" name="Google Shape;1468;p44"/>
            <p:cNvSpPr/>
            <p:nvPr/>
          </p:nvSpPr>
          <p:spPr>
            <a:xfrm rot="1131171">
              <a:off x="7339977" y="507179"/>
              <a:ext cx="1253291" cy="854520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44"/>
            <p:cNvSpPr/>
            <p:nvPr/>
          </p:nvSpPr>
          <p:spPr>
            <a:xfrm rot="1131171">
              <a:off x="8051935" y="273007"/>
              <a:ext cx="108838" cy="163448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44"/>
            <p:cNvSpPr/>
            <p:nvPr/>
          </p:nvSpPr>
          <p:spPr>
            <a:xfrm rot="1131171">
              <a:off x="8015477" y="222731"/>
              <a:ext cx="182601" cy="263736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44"/>
            <p:cNvSpPr/>
            <p:nvPr/>
          </p:nvSpPr>
          <p:spPr>
            <a:xfrm rot="1131171">
              <a:off x="8235574" y="405832"/>
              <a:ext cx="109561" cy="124238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44"/>
            <p:cNvSpPr/>
            <p:nvPr/>
          </p:nvSpPr>
          <p:spPr>
            <a:xfrm rot="1131171">
              <a:off x="8187742" y="354057"/>
              <a:ext cx="200139" cy="224571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44"/>
            <p:cNvSpPr/>
            <p:nvPr/>
          </p:nvSpPr>
          <p:spPr>
            <a:xfrm rot="1131171">
              <a:off x="7782329" y="386714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44"/>
            <p:cNvSpPr/>
            <p:nvPr/>
          </p:nvSpPr>
          <p:spPr>
            <a:xfrm rot="1131171">
              <a:off x="7741467" y="340592"/>
              <a:ext cx="225690" cy="193549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44"/>
            <p:cNvSpPr/>
            <p:nvPr/>
          </p:nvSpPr>
          <p:spPr>
            <a:xfrm rot="1131171">
              <a:off x="7710008" y="648785"/>
              <a:ext cx="853802" cy="186588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44"/>
            <p:cNvSpPr/>
            <p:nvPr/>
          </p:nvSpPr>
          <p:spPr>
            <a:xfrm rot="1131171">
              <a:off x="7616888" y="557996"/>
              <a:ext cx="494446" cy="203029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44"/>
            <p:cNvSpPr/>
            <p:nvPr/>
          </p:nvSpPr>
          <p:spPr>
            <a:xfrm rot="1131171">
              <a:off x="7396028" y="556371"/>
              <a:ext cx="1148132" cy="753925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44"/>
            <p:cNvSpPr/>
            <p:nvPr/>
          </p:nvSpPr>
          <p:spPr>
            <a:xfrm rot="1131171">
              <a:off x="8052646" y="270914"/>
              <a:ext cx="108838" cy="163469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44"/>
            <p:cNvSpPr/>
            <p:nvPr/>
          </p:nvSpPr>
          <p:spPr>
            <a:xfrm rot="1131171">
              <a:off x="8236388" y="403777"/>
              <a:ext cx="109561" cy="123582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44"/>
            <p:cNvSpPr/>
            <p:nvPr/>
          </p:nvSpPr>
          <p:spPr>
            <a:xfrm rot="1131171">
              <a:off x="7783037" y="384642"/>
              <a:ext cx="118866" cy="9277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1" name="Google Shape;1481;p44"/>
          <p:cNvGrpSpPr/>
          <p:nvPr/>
        </p:nvGrpSpPr>
        <p:grpSpPr>
          <a:xfrm>
            <a:off x="305017" y="3953886"/>
            <a:ext cx="1028044" cy="1071207"/>
            <a:chOff x="305017" y="3953886"/>
            <a:chExt cx="1028044" cy="1071207"/>
          </a:xfrm>
        </p:grpSpPr>
        <p:sp>
          <p:nvSpPr>
            <p:cNvPr id="1482" name="Google Shape;1482;p44"/>
            <p:cNvSpPr/>
            <p:nvPr/>
          </p:nvSpPr>
          <p:spPr>
            <a:xfrm rot="278520">
              <a:off x="358856" y="3991225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381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44"/>
            <p:cNvSpPr/>
            <p:nvPr/>
          </p:nvSpPr>
          <p:spPr>
            <a:xfrm rot="278520">
              <a:off x="343852" y="3990100"/>
              <a:ext cx="935369" cy="997655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44"/>
            <p:cNvSpPr/>
            <p:nvPr/>
          </p:nvSpPr>
          <p:spPr>
            <a:xfrm rot="278520">
              <a:off x="359970" y="4260703"/>
              <a:ext cx="896185" cy="604605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44"/>
            <p:cNvSpPr/>
            <p:nvPr/>
          </p:nvSpPr>
          <p:spPr>
            <a:xfrm rot="278520">
              <a:off x="340897" y="4241412"/>
              <a:ext cx="935369" cy="642735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44"/>
            <p:cNvSpPr/>
            <p:nvPr/>
          </p:nvSpPr>
          <p:spPr>
            <a:xfrm rot="278520">
              <a:off x="365726" y="4162379"/>
              <a:ext cx="196856" cy="235830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44"/>
            <p:cNvSpPr/>
            <p:nvPr/>
          </p:nvSpPr>
          <p:spPr>
            <a:xfrm rot="278520">
              <a:off x="674619" y="3998343"/>
              <a:ext cx="107645" cy="294231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44"/>
            <p:cNvSpPr/>
            <p:nvPr/>
          </p:nvSpPr>
          <p:spPr>
            <a:xfrm rot="278520">
              <a:off x="978631" y="3999288"/>
              <a:ext cx="69966" cy="302302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44"/>
            <p:cNvSpPr/>
            <p:nvPr/>
          </p:nvSpPr>
          <p:spPr>
            <a:xfrm rot="278520">
              <a:off x="530814" y="4820638"/>
              <a:ext cx="90959" cy="135083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44"/>
            <p:cNvSpPr/>
            <p:nvPr/>
          </p:nvSpPr>
          <p:spPr>
            <a:xfrm rot="278520">
              <a:off x="796655" y="4839789"/>
              <a:ext cx="55509" cy="145142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44"/>
            <p:cNvSpPr/>
            <p:nvPr/>
          </p:nvSpPr>
          <p:spPr>
            <a:xfrm rot="278520">
              <a:off x="1038635" y="4749284"/>
              <a:ext cx="115536" cy="108608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44"/>
            <p:cNvSpPr/>
            <p:nvPr/>
          </p:nvSpPr>
          <p:spPr>
            <a:xfrm rot="278520">
              <a:off x="552979" y="4317200"/>
              <a:ext cx="505393" cy="487503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44"/>
            <p:cNvSpPr/>
            <p:nvPr/>
          </p:nvSpPr>
          <p:spPr>
            <a:xfrm rot="278520">
              <a:off x="521304" y="4303932"/>
              <a:ext cx="539518" cy="513044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44"/>
            <p:cNvSpPr/>
            <p:nvPr/>
          </p:nvSpPr>
          <p:spPr>
            <a:xfrm rot="278520">
              <a:off x="638052" y="4434654"/>
              <a:ext cx="305525" cy="257486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44"/>
            <p:cNvSpPr/>
            <p:nvPr/>
          </p:nvSpPr>
          <p:spPr>
            <a:xfrm rot="278520">
              <a:off x="776503" y="4426849"/>
              <a:ext cx="160804" cy="135053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6" name="Google Shape;1496;p44"/>
          <p:cNvGrpSpPr/>
          <p:nvPr/>
        </p:nvGrpSpPr>
        <p:grpSpPr>
          <a:xfrm>
            <a:off x="293273" y="200300"/>
            <a:ext cx="655517" cy="866533"/>
            <a:chOff x="293273" y="200300"/>
            <a:chExt cx="655517" cy="866533"/>
          </a:xfrm>
        </p:grpSpPr>
        <p:sp>
          <p:nvSpPr>
            <p:cNvPr id="1497" name="Google Shape;1497;p44"/>
            <p:cNvSpPr/>
            <p:nvPr/>
          </p:nvSpPr>
          <p:spPr>
            <a:xfrm flipH="1" rot="-994645">
              <a:off x="393497" y="249252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44"/>
            <p:cNvSpPr/>
            <p:nvPr/>
          </p:nvSpPr>
          <p:spPr>
            <a:xfrm flipH="1" rot="-994645">
              <a:off x="443757" y="289926"/>
              <a:ext cx="361021" cy="685340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44"/>
            <p:cNvSpPr/>
            <p:nvPr/>
          </p:nvSpPr>
          <p:spPr>
            <a:xfrm flipH="1" rot="-994645">
              <a:off x="393507" y="249233"/>
              <a:ext cx="455059" cy="768648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44"/>
            <p:cNvSpPr/>
            <p:nvPr/>
          </p:nvSpPr>
          <p:spPr>
            <a:xfrm flipH="1" rot="-994645">
              <a:off x="452507" y="309183"/>
              <a:ext cx="316395" cy="670445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44"/>
            <p:cNvSpPr/>
            <p:nvPr/>
          </p:nvSpPr>
          <p:spPr>
            <a:xfrm flipH="1" rot="-994645">
              <a:off x="444459" y="301260"/>
              <a:ext cx="332241" cy="685340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4"/>
            <p:cNvSpPr/>
            <p:nvPr/>
          </p:nvSpPr>
          <p:spPr>
            <a:xfrm flipH="1" rot="-994645">
              <a:off x="536573" y="348280"/>
              <a:ext cx="266804" cy="614906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4"/>
            <p:cNvSpPr/>
            <p:nvPr/>
          </p:nvSpPr>
          <p:spPr>
            <a:xfrm flipH="1" rot="-994645">
              <a:off x="528496" y="340362"/>
              <a:ext cx="282680" cy="629802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4" name="Google Shape;1504;p44"/>
          <p:cNvGrpSpPr/>
          <p:nvPr/>
        </p:nvGrpSpPr>
        <p:grpSpPr>
          <a:xfrm>
            <a:off x="4018228" y="-272792"/>
            <a:ext cx="1462197" cy="1198532"/>
            <a:chOff x="4018228" y="-272792"/>
            <a:chExt cx="1462197" cy="1198532"/>
          </a:xfrm>
        </p:grpSpPr>
        <p:sp>
          <p:nvSpPr>
            <p:cNvPr id="1505" name="Google Shape;1505;p44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44"/>
            <p:cNvSpPr/>
            <p:nvPr/>
          </p:nvSpPr>
          <p:spPr>
            <a:xfrm flipH="1" rot="929102">
              <a:off x="4135315" y="-47621"/>
              <a:ext cx="1203965" cy="742378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4"/>
            <p:cNvSpPr/>
            <p:nvPr/>
          </p:nvSpPr>
          <p:spPr>
            <a:xfrm flipH="1" rot="929102">
              <a:off x="4114219" y="-119412"/>
              <a:ext cx="1270214" cy="89177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4"/>
            <p:cNvSpPr/>
            <p:nvPr/>
          </p:nvSpPr>
          <p:spPr>
            <a:xfrm flipH="1" rot="929102">
              <a:off x="4135306" y="-47550"/>
              <a:ext cx="1203965" cy="742307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4"/>
            <p:cNvSpPr/>
            <p:nvPr/>
          </p:nvSpPr>
          <p:spPr>
            <a:xfrm flipH="1" rot="929102">
              <a:off x="4155911" y="-61712"/>
              <a:ext cx="1165647" cy="772104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0" name="Google Shape;1510;p44"/>
          <p:cNvGrpSpPr/>
          <p:nvPr/>
        </p:nvGrpSpPr>
        <p:grpSpPr>
          <a:xfrm>
            <a:off x="7530249" y="4006993"/>
            <a:ext cx="1366337" cy="1071129"/>
            <a:chOff x="7530249" y="4006993"/>
            <a:chExt cx="1366337" cy="1071129"/>
          </a:xfrm>
        </p:grpSpPr>
        <p:sp>
          <p:nvSpPr>
            <p:cNvPr id="1511" name="Google Shape;1511;p44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44"/>
            <p:cNvSpPr/>
            <p:nvPr/>
          </p:nvSpPr>
          <p:spPr>
            <a:xfrm rot="-901162">
              <a:off x="8631531" y="4337513"/>
              <a:ext cx="91589" cy="90908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4"/>
            <p:cNvSpPr/>
            <p:nvPr/>
          </p:nvSpPr>
          <p:spPr>
            <a:xfrm rot="-901162">
              <a:off x="7611536" y="4149541"/>
              <a:ext cx="1203763" cy="786031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4"/>
            <p:cNvSpPr/>
            <p:nvPr/>
          </p:nvSpPr>
          <p:spPr>
            <a:xfrm rot="-901162">
              <a:off x="7954000" y="4348189"/>
              <a:ext cx="546750" cy="525991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44"/>
            <p:cNvSpPr/>
            <p:nvPr/>
          </p:nvSpPr>
          <p:spPr>
            <a:xfrm rot="-901162">
              <a:off x="7759094" y="4348030"/>
              <a:ext cx="952459" cy="521363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4"/>
            <p:cNvSpPr/>
            <p:nvPr/>
          </p:nvSpPr>
          <p:spPr>
            <a:xfrm rot="-901162">
              <a:off x="7958997" y="4332753"/>
              <a:ext cx="552099" cy="552099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44"/>
            <p:cNvSpPr/>
            <p:nvPr/>
          </p:nvSpPr>
          <p:spPr>
            <a:xfrm rot="-901162">
              <a:off x="8126244" y="4495705"/>
              <a:ext cx="254009" cy="217381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44"/>
            <p:cNvSpPr/>
            <p:nvPr/>
          </p:nvSpPr>
          <p:spPr>
            <a:xfrm rot="-901162">
              <a:off x="7691410" y="4584131"/>
              <a:ext cx="91589" cy="91589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44"/>
            <p:cNvSpPr/>
            <p:nvPr/>
          </p:nvSpPr>
          <p:spPr>
            <a:xfrm rot="-901162">
              <a:off x="7769018" y="4476218"/>
              <a:ext cx="76882" cy="103611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4"/>
            <p:cNvSpPr/>
            <p:nvPr/>
          </p:nvSpPr>
          <p:spPr>
            <a:xfrm rot="-901162">
              <a:off x="7856297" y="4388387"/>
              <a:ext cx="62195" cy="10627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44"/>
            <p:cNvSpPr/>
            <p:nvPr/>
          </p:nvSpPr>
          <p:spPr>
            <a:xfrm rot="-901162">
              <a:off x="7967812" y="4294439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44"/>
            <p:cNvSpPr/>
            <p:nvPr/>
          </p:nvSpPr>
          <p:spPr>
            <a:xfrm rot="-901162">
              <a:off x="8090914" y="4239150"/>
              <a:ext cx="6051" cy="123007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44"/>
            <p:cNvSpPr/>
            <p:nvPr/>
          </p:nvSpPr>
          <p:spPr>
            <a:xfrm rot="-901162">
              <a:off x="8528953" y="4274486"/>
              <a:ext cx="76882" cy="10429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44"/>
            <p:cNvSpPr/>
            <p:nvPr/>
          </p:nvSpPr>
          <p:spPr>
            <a:xfrm rot="-901162">
              <a:off x="8425066" y="4235149"/>
              <a:ext cx="62175" cy="106957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4"/>
            <p:cNvSpPr/>
            <p:nvPr/>
          </p:nvSpPr>
          <p:spPr>
            <a:xfrm rot="-901162">
              <a:off x="8308884" y="4211261"/>
              <a:ext cx="35445" cy="117657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4"/>
            <p:cNvSpPr/>
            <p:nvPr/>
          </p:nvSpPr>
          <p:spPr>
            <a:xfrm rot="-901162">
              <a:off x="8204785" y="4216923"/>
              <a:ext cx="6031" cy="123668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4"/>
            <p:cNvSpPr/>
            <p:nvPr/>
          </p:nvSpPr>
          <p:spPr>
            <a:xfrm rot="-252869">
              <a:off x="8636059" y="4326495"/>
              <a:ext cx="76881" cy="104291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4"/>
            <p:cNvSpPr/>
            <p:nvPr/>
          </p:nvSpPr>
          <p:spPr>
            <a:xfrm rot="193117">
              <a:off x="8216979" y="4456686"/>
              <a:ext cx="122894" cy="12289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29" name="Google Shape;152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300" y="1977500"/>
            <a:ext cx="2766800" cy="18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p45"/>
          <p:cNvSpPr txBox="1"/>
          <p:nvPr>
            <p:ph type="title"/>
          </p:nvPr>
        </p:nvSpPr>
        <p:spPr>
          <a:xfrm>
            <a:off x="6620200" y="1471175"/>
            <a:ext cx="2587500" cy="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45"/>
          <p:cNvSpPr txBox="1"/>
          <p:nvPr>
            <p:ph idx="1" type="subTitle"/>
          </p:nvPr>
        </p:nvSpPr>
        <p:spPr>
          <a:xfrm>
            <a:off x="1611575" y="2550975"/>
            <a:ext cx="2275500" cy="5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Įgaubti lęšiai yra minusinio stiprumo, jie naudojami trumparegystei kompensuoti.  Įgaubtieji lęšiai sklaido vaizdą.</a:t>
            </a:r>
            <a:endParaRPr sz="1600"/>
          </a:p>
        </p:txBody>
      </p:sp>
      <p:sp>
        <p:nvSpPr>
          <p:cNvPr id="1536" name="Google Shape;1536;p45"/>
          <p:cNvSpPr txBox="1"/>
          <p:nvPr>
            <p:ph idx="2" type="title"/>
          </p:nvPr>
        </p:nvSpPr>
        <p:spPr>
          <a:xfrm>
            <a:off x="1611575" y="1036050"/>
            <a:ext cx="3037200" cy="1666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Įgaubtieji lęšiai</a:t>
            </a:r>
            <a:endParaRPr sz="4300"/>
          </a:p>
        </p:txBody>
      </p:sp>
      <p:grpSp>
        <p:nvGrpSpPr>
          <p:cNvPr id="1537" name="Google Shape;1537;p45"/>
          <p:cNvGrpSpPr/>
          <p:nvPr/>
        </p:nvGrpSpPr>
        <p:grpSpPr>
          <a:xfrm>
            <a:off x="6515050" y="-123975"/>
            <a:ext cx="1819844" cy="1666847"/>
            <a:chOff x="6524050" y="296850"/>
            <a:chExt cx="1819844" cy="1666847"/>
          </a:xfrm>
        </p:grpSpPr>
        <p:sp>
          <p:nvSpPr>
            <p:cNvPr id="1538" name="Google Shape;1538;p45"/>
            <p:cNvSpPr/>
            <p:nvPr/>
          </p:nvSpPr>
          <p:spPr>
            <a:xfrm rot="1674479">
              <a:off x="6677548" y="637926"/>
              <a:ext cx="1512828" cy="1031721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45"/>
            <p:cNvSpPr/>
            <p:nvPr/>
          </p:nvSpPr>
          <p:spPr>
            <a:xfrm rot="1674479">
              <a:off x="7600987" y="329913"/>
              <a:ext cx="220415" cy="318427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45"/>
            <p:cNvSpPr/>
            <p:nvPr/>
          </p:nvSpPr>
          <p:spPr>
            <a:xfrm rot="1674479">
              <a:off x="7784971" y="521134"/>
              <a:ext cx="241584" cy="271140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45"/>
            <p:cNvSpPr/>
            <p:nvPr/>
          </p:nvSpPr>
          <p:spPr>
            <a:xfrm rot="1674479">
              <a:off x="7258331" y="422982"/>
              <a:ext cx="272426" cy="233685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45"/>
            <p:cNvSpPr/>
            <p:nvPr/>
          </p:nvSpPr>
          <p:spPr>
            <a:xfrm rot="1674479">
              <a:off x="6753440" y="946727"/>
              <a:ext cx="1292413" cy="532552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45"/>
            <p:cNvSpPr/>
            <p:nvPr/>
          </p:nvSpPr>
          <p:spPr>
            <a:xfrm rot="1674490">
              <a:off x="7098791" y="948644"/>
              <a:ext cx="631752" cy="340144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544" name="Google Shape;1544;p45"/>
            <p:cNvSpPr/>
            <p:nvPr/>
          </p:nvSpPr>
          <p:spPr>
            <a:xfrm rot="1674479">
              <a:off x="6677569" y="637937"/>
              <a:ext cx="1512828" cy="1031721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45"/>
            <p:cNvSpPr/>
            <p:nvPr/>
          </p:nvSpPr>
          <p:spPr>
            <a:xfrm rot="1674479">
              <a:off x="7645006" y="390528"/>
              <a:ext cx="131377" cy="197341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45"/>
            <p:cNvSpPr/>
            <p:nvPr/>
          </p:nvSpPr>
          <p:spPr>
            <a:xfrm rot="1674479">
              <a:off x="7601009" y="329925"/>
              <a:ext cx="220415" cy="318427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45"/>
            <p:cNvSpPr/>
            <p:nvPr/>
          </p:nvSpPr>
          <p:spPr>
            <a:xfrm rot="1674479">
              <a:off x="7842393" y="584099"/>
              <a:ext cx="132249" cy="150002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45"/>
            <p:cNvSpPr/>
            <p:nvPr/>
          </p:nvSpPr>
          <p:spPr>
            <a:xfrm rot="1674479">
              <a:off x="7784992" y="521146"/>
              <a:ext cx="241584" cy="271140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45"/>
            <p:cNvSpPr/>
            <p:nvPr/>
          </p:nvSpPr>
          <p:spPr>
            <a:xfrm rot="1674479">
              <a:off x="7308683" y="476345"/>
              <a:ext cx="143481" cy="11201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45"/>
            <p:cNvSpPr/>
            <p:nvPr/>
          </p:nvSpPr>
          <p:spPr>
            <a:xfrm rot="1674479">
              <a:off x="7258353" y="422994"/>
              <a:ext cx="272426" cy="233685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45"/>
            <p:cNvSpPr/>
            <p:nvPr/>
          </p:nvSpPr>
          <p:spPr>
            <a:xfrm rot="1674479">
              <a:off x="7158248" y="844104"/>
              <a:ext cx="1030611" cy="225280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45"/>
            <p:cNvSpPr/>
            <p:nvPr/>
          </p:nvSpPr>
          <p:spPr>
            <a:xfrm rot="1674479">
              <a:off x="7065637" y="683936"/>
              <a:ext cx="596838" cy="245131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5"/>
            <p:cNvSpPr/>
            <p:nvPr/>
          </p:nvSpPr>
          <p:spPr>
            <a:xfrm rot="1674479">
              <a:off x="6745392" y="697989"/>
              <a:ext cx="1385891" cy="910266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5"/>
            <p:cNvSpPr/>
            <p:nvPr/>
          </p:nvSpPr>
          <p:spPr>
            <a:xfrm rot="1674479">
              <a:off x="7646249" y="388168"/>
              <a:ext cx="131377" cy="197368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45"/>
            <p:cNvSpPr/>
            <p:nvPr/>
          </p:nvSpPr>
          <p:spPr>
            <a:xfrm rot="1674479">
              <a:off x="7843816" y="581809"/>
              <a:ext cx="132249" cy="149209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45"/>
            <p:cNvSpPr/>
            <p:nvPr/>
          </p:nvSpPr>
          <p:spPr>
            <a:xfrm rot="1674479">
              <a:off x="7309920" y="474010"/>
              <a:ext cx="143481" cy="11201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7" name="Google Shape;1557;p45"/>
          <p:cNvGrpSpPr/>
          <p:nvPr/>
        </p:nvGrpSpPr>
        <p:grpSpPr>
          <a:xfrm>
            <a:off x="282075" y="184889"/>
            <a:ext cx="1732162" cy="1357992"/>
            <a:chOff x="282075" y="184889"/>
            <a:chExt cx="1732162" cy="1357992"/>
          </a:xfrm>
        </p:grpSpPr>
        <p:sp>
          <p:nvSpPr>
            <p:cNvPr id="1558" name="Google Shape;1558;p45"/>
            <p:cNvSpPr/>
            <p:nvPr/>
          </p:nvSpPr>
          <p:spPr>
            <a:xfrm rot="-901508">
              <a:off x="385151" y="365659"/>
              <a:ext cx="1526010" cy="996452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45"/>
            <p:cNvSpPr/>
            <p:nvPr/>
          </p:nvSpPr>
          <p:spPr>
            <a:xfrm rot="-901508">
              <a:off x="1678007" y="604026"/>
              <a:ext cx="116108" cy="115244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45"/>
            <p:cNvSpPr/>
            <p:nvPr/>
          </p:nvSpPr>
          <p:spPr>
            <a:xfrm rot="-901508">
              <a:off x="385151" y="365659"/>
              <a:ext cx="1526010" cy="996452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45"/>
            <p:cNvSpPr/>
            <p:nvPr/>
          </p:nvSpPr>
          <p:spPr>
            <a:xfrm rot="-901508">
              <a:off x="819232" y="617513"/>
              <a:ext cx="693114" cy="666799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45"/>
            <p:cNvSpPr/>
            <p:nvPr/>
          </p:nvSpPr>
          <p:spPr>
            <a:xfrm rot="-901508">
              <a:off x="572170" y="617278"/>
              <a:ext cx="1207432" cy="660931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45"/>
            <p:cNvSpPr/>
            <p:nvPr/>
          </p:nvSpPr>
          <p:spPr>
            <a:xfrm rot="-901508">
              <a:off x="825568" y="597946"/>
              <a:ext cx="699896" cy="699896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45"/>
            <p:cNvSpPr/>
            <p:nvPr/>
          </p:nvSpPr>
          <p:spPr>
            <a:xfrm rot="-901508">
              <a:off x="1037539" y="804526"/>
              <a:ext cx="322007" cy="275574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45"/>
            <p:cNvSpPr/>
            <p:nvPr/>
          </p:nvSpPr>
          <p:spPr>
            <a:xfrm rot="-901508">
              <a:off x="486360" y="916626"/>
              <a:ext cx="116108" cy="116108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5"/>
            <p:cNvSpPr/>
            <p:nvPr/>
          </p:nvSpPr>
          <p:spPr>
            <a:xfrm rot="-901508">
              <a:off x="584733" y="779842"/>
              <a:ext cx="97463" cy="131348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5"/>
            <p:cNvSpPr/>
            <p:nvPr/>
          </p:nvSpPr>
          <p:spPr>
            <a:xfrm rot="-901508">
              <a:off x="695364" y="668514"/>
              <a:ext cx="78844" cy="13472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5"/>
            <p:cNvSpPr/>
            <p:nvPr/>
          </p:nvSpPr>
          <p:spPr>
            <a:xfrm rot="-901508">
              <a:off x="836715" y="549432"/>
              <a:ext cx="44934" cy="149154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5"/>
            <p:cNvSpPr/>
            <p:nvPr/>
          </p:nvSpPr>
          <p:spPr>
            <a:xfrm rot="-901508">
              <a:off x="992754" y="479352"/>
              <a:ext cx="7671" cy="155936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5"/>
            <p:cNvSpPr/>
            <p:nvPr/>
          </p:nvSpPr>
          <p:spPr>
            <a:xfrm rot="-901508">
              <a:off x="1547986" y="524137"/>
              <a:ext cx="97463" cy="132212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5"/>
            <p:cNvSpPr/>
            <p:nvPr/>
          </p:nvSpPr>
          <p:spPr>
            <a:xfrm rot="-901508">
              <a:off x="1416305" y="474277"/>
              <a:ext cx="78819" cy="135590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45"/>
            <p:cNvSpPr/>
            <p:nvPr/>
          </p:nvSpPr>
          <p:spPr>
            <a:xfrm rot="-901508">
              <a:off x="1269040" y="444000"/>
              <a:ext cx="44934" cy="149154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45"/>
            <p:cNvSpPr/>
            <p:nvPr/>
          </p:nvSpPr>
          <p:spPr>
            <a:xfrm rot="-901508">
              <a:off x="1137091" y="451179"/>
              <a:ext cx="7646" cy="156774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45"/>
            <p:cNvSpPr/>
            <p:nvPr/>
          </p:nvSpPr>
          <p:spPr>
            <a:xfrm rot="-252971">
              <a:off x="1683743" y="590067"/>
              <a:ext cx="97465" cy="13221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45"/>
            <p:cNvSpPr/>
            <p:nvPr/>
          </p:nvSpPr>
          <p:spPr>
            <a:xfrm rot="198112">
              <a:off x="1152403" y="755213"/>
              <a:ext cx="156259" cy="156259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6" name="Google Shape;1576;p45"/>
          <p:cNvGrpSpPr/>
          <p:nvPr/>
        </p:nvGrpSpPr>
        <p:grpSpPr>
          <a:xfrm>
            <a:off x="4541425" y="3507353"/>
            <a:ext cx="2802461" cy="1808694"/>
            <a:chOff x="4604375" y="2505403"/>
            <a:chExt cx="2802461" cy="1808694"/>
          </a:xfrm>
        </p:grpSpPr>
        <p:sp>
          <p:nvSpPr>
            <p:cNvPr id="1577" name="Google Shape;1577;p45"/>
            <p:cNvSpPr/>
            <p:nvPr/>
          </p:nvSpPr>
          <p:spPr>
            <a:xfrm rot="-902513">
              <a:off x="4706506" y="2858943"/>
              <a:ext cx="2593797" cy="1129508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45"/>
            <p:cNvSpPr/>
            <p:nvPr/>
          </p:nvSpPr>
          <p:spPr>
            <a:xfrm rot="-902513">
              <a:off x="5445726" y="3122366"/>
              <a:ext cx="9026" cy="1020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45"/>
            <p:cNvSpPr/>
            <p:nvPr/>
          </p:nvSpPr>
          <p:spPr>
            <a:xfrm rot="-902513">
              <a:off x="5483077" y="3107279"/>
              <a:ext cx="8037" cy="1020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45"/>
            <p:cNvSpPr/>
            <p:nvPr/>
          </p:nvSpPr>
          <p:spPr>
            <a:xfrm rot="-902513">
              <a:off x="5524261" y="3090764"/>
              <a:ext cx="10016" cy="105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45"/>
            <p:cNvSpPr/>
            <p:nvPr/>
          </p:nvSpPr>
          <p:spPr>
            <a:xfrm rot="-902513">
              <a:off x="5413235" y="3128830"/>
              <a:ext cx="34036" cy="5038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45"/>
            <p:cNvSpPr/>
            <p:nvPr/>
          </p:nvSpPr>
          <p:spPr>
            <a:xfrm rot="-902513">
              <a:off x="5489940" y="3098620"/>
              <a:ext cx="36045" cy="4018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45"/>
            <p:cNvSpPr/>
            <p:nvPr/>
          </p:nvSpPr>
          <p:spPr>
            <a:xfrm rot="-902513">
              <a:off x="5467864" y="3111333"/>
              <a:ext cx="16043" cy="2039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45"/>
            <p:cNvSpPr/>
            <p:nvPr/>
          </p:nvSpPr>
          <p:spPr>
            <a:xfrm rot="-902513">
              <a:off x="4710907" y="2867361"/>
              <a:ext cx="2593797" cy="1129508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45"/>
            <p:cNvSpPr/>
            <p:nvPr/>
          </p:nvSpPr>
          <p:spPr>
            <a:xfrm rot="-902513">
              <a:off x="5450127" y="3130783"/>
              <a:ext cx="9026" cy="1020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45"/>
            <p:cNvSpPr/>
            <p:nvPr/>
          </p:nvSpPr>
          <p:spPr>
            <a:xfrm rot="-902513">
              <a:off x="5487478" y="3115696"/>
              <a:ext cx="8037" cy="1020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45"/>
            <p:cNvSpPr/>
            <p:nvPr/>
          </p:nvSpPr>
          <p:spPr>
            <a:xfrm rot="-902513">
              <a:off x="5528662" y="3099181"/>
              <a:ext cx="10016" cy="105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45"/>
            <p:cNvSpPr/>
            <p:nvPr/>
          </p:nvSpPr>
          <p:spPr>
            <a:xfrm rot="-902513">
              <a:off x="4833649" y="3010468"/>
              <a:ext cx="2360734" cy="878033"/>
            </a:xfrm>
            <a:custGeom>
              <a:rect b="b" l="l" r="r" t="t"/>
              <a:pathLst>
                <a:path extrusionOk="0" h="29280" w="78724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5"/>
            <p:cNvSpPr/>
            <p:nvPr/>
          </p:nvSpPr>
          <p:spPr>
            <a:xfrm rot="-902513">
              <a:off x="5417636" y="3137248"/>
              <a:ext cx="34036" cy="5038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45"/>
            <p:cNvSpPr/>
            <p:nvPr/>
          </p:nvSpPr>
          <p:spPr>
            <a:xfrm rot="-902513">
              <a:off x="5494342" y="3107037"/>
              <a:ext cx="36045" cy="4018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45"/>
            <p:cNvSpPr/>
            <p:nvPr/>
          </p:nvSpPr>
          <p:spPr>
            <a:xfrm rot="-902513">
              <a:off x="5472265" y="3119750"/>
              <a:ext cx="16043" cy="2039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45"/>
            <p:cNvSpPr/>
            <p:nvPr/>
          </p:nvSpPr>
          <p:spPr>
            <a:xfrm rot="-902513">
              <a:off x="5537321" y="3090150"/>
              <a:ext cx="37065" cy="3029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45"/>
            <p:cNvSpPr/>
            <p:nvPr/>
          </p:nvSpPr>
          <p:spPr>
            <a:xfrm rot="-4697213">
              <a:off x="5302327" y="2621170"/>
              <a:ext cx="1270864" cy="1270864"/>
            </a:xfrm>
            <a:prstGeom prst="chord">
              <a:avLst>
                <a:gd fmla="val 3127025" name="adj1"/>
                <a:gd fmla="val 15684363" name="adj2"/>
              </a:avLst>
            </a:prstGeom>
            <a:solidFill>
              <a:schemeClr val="dk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45"/>
            <p:cNvSpPr/>
            <p:nvPr/>
          </p:nvSpPr>
          <p:spPr>
            <a:xfrm rot="-902189">
              <a:off x="5318752" y="2991293"/>
              <a:ext cx="1194011" cy="270214"/>
            </a:xfrm>
            <a:custGeom>
              <a:rect b="b" l="l" r="r" t="t"/>
              <a:pathLst>
                <a:path extrusionOk="0" h="4838" w="21378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595" name="Google Shape;1595;p45"/>
            <p:cNvSpPr/>
            <p:nvPr/>
          </p:nvSpPr>
          <p:spPr>
            <a:xfrm rot="-902513">
              <a:off x="4786501" y="2933385"/>
              <a:ext cx="2464761" cy="991296"/>
            </a:xfrm>
            <a:custGeom>
              <a:rect b="b" l="l" r="r" t="t"/>
              <a:pathLst>
                <a:path extrusionOk="0" h="33057" w="82193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45"/>
            <p:cNvSpPr/>
            <p:nvPr/>
          </p:nvSpPr>
          <p:spPr>
            <a:xfrm rot="-902513">
              <a:off x="5741260" y="3049709"/>
              <a:ext cx="466155" cy="442525"/>
            </a:xfrm>
            <a:custGeom>
              <a:rect b="b" l="l" r="r" t="t"/>
              <a:pathLst>
                <a:path extrusionOk="0" h="14757" w="15545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45"/>
            <p:cNvSpPr/>
            <p:nvPr/>
          </p:nvSpPr>
          <p:spPr>
            <a:xfrm rot="-902513">
              <a:off x="5546385" y="3115424"/>
              <a:ext cx="266889" cy="249826"/>
            </a:xfrm>
            <a:custGeom>
              <a:rect b="b" l="l" r="r" t="t"/>
              <a:pathLst>
                <a:path extrusionOk="0" h="8331" w="890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45"/>
            <p:cNvSpPr/>
            <p:nvPr/>
          </p:nvSpPr>
          <p:spPr>
            <a:xfrm rot="-902513">
              <a:off x="6080662" y="3342425"/>
              <a:ext cx="197108" cy="175727"/>
            </a:xfrm>
            <a:custGeom>
              <a:rect b="b" l="l" r="r" t="t"/>
              <a:pathLst>
                <a:path extrusionOk="0" h="5860" w="6573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9" name="Google Shape;1599;p45"/>
          <p:cNvGrpSpPr/>
          <p:nvPr/>
        </p:nvGrpSpPr>
        <p:grpSpPr>
          <a:xfrm>
            <a:off x="4692252" y="316675"/>
            <a:ext cx="740192" cy="978499"/>
            <a:chOff x="4710227" y="1036050"/>
            <a:chExt cx="740192" cy="978499"/>
          </a:xfrm>
        </p:grpSpPr>
        <p:sp>
          <p:nvSpPr>
            <p:cNvPr id="1600" name="Google Shape;1600;p45"/>
            <p:cNvSpPr/>
            <p:nvPr/>
          </p:nvSpPr>
          <p:spPr>
            <a:xfrm flipH="1" rot="-994525">
              <a:off x="4823386" y="1091325"/>
              <a:ext cx="513862" cy="867971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45"/>
            <p:cNvSpPr/>
            <p:nvPr/>
          </p:nvSpPr>
          <p:spPr>
            <a:xfrm flipH="1" rot="-994525">
              <a:off x="4880142" y="1137256"/>
              <a:ext cx="407672" cy="773899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5"/>
            <p:cNvSpPr/>
            <p:nvPr/>
          </p:nvSpPr>
          <p:spPr>
            <a:xfrm flipH="1" rot="-994525">
              <a:off x="4823397" y="1091304"/>
              <a:ext cx="513862" cy="867971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5"/>
            <p:cNvSpPr/>
            <p:nvPr/>
          </p:nvSpPr>
          <p:spPr>
            <a:xfrm flipH="1" rot="-994525">
              <a:off x="4890022" y="1159002"/>
              <a:ext cx="357280" cy="757078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45"/>
            <p:cNvSpPr/>
            <p:nvPr/>
          </p:nvSpPr>
          <p:spPr>
            <a:xfrm flipH="1" rot="-994525">
              <a:off x="4880933" y="1150055"/>
              <a:ext cx="375174" cy="773899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45"/>
            <p:cNvSpPr/>
            <p:nvPr/>
          </p:nvSpPr>
          <p:spPr>
            <a:xfrm flipH="1" rot="-994525">
              <a:off x="4984954" y="1203152"/>
              <a:ext cx="301281" cy="694363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45"/>
            <p:cNvSpPr/>
            <p:nvPr/>
          </p:nvSpPr>
          <p:spPr>
            <a:xfrm flipH="1" rot="-994525">
              <a:off x="4975833" y="1194210"/>
              <a:ext cx="319208" cy="711184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7" name="Google Shape;1607;p45"/>
          <p:cNvGrpSpPr/>
          <p:nvPr/>
        </p:nvGrpSpPr>
        <p:grpSpPr>
          <a:xfrm>
            <a:off x="359682" y="3901749"/>
            <a:ext cx="1034091" cy="1019906"/>
            <a:chOff x="359682" y="3901749"/>
            <a:chExt cx="1034091" cy="1019906"/>
          </a:xfrm>
        </p:grpSpPr>
        <p:sp>
          <p:nvSpPr>
            <p:cNvPr id="1608" name="Google Shape;1608;p45"/>
            <p:cNvSpPr/>
            <p:nvPr/>
          </p:nvSpPr>
          <p:spPr>
            <a:xfrm rot="1419564">
              <a:off x="480009" y="4028765"/>
              <a:ext cx="793437" cy="76587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45"/>
            <p:cNvSpPr/>
            <p:nvPr/>
          </p:nvSpPr>
          <p:spPr>
            <a:xfrm rot="1419564">
              <a:off x="529190" y="4074229"/>
              <a:ext cx="698925" cy="67594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5"/>
            <p:cNvSpPr/>
            <p:nvPr/>
          </p:nvSpPr>
          <p:spPr>
            <a:xfrm rot="1419564">
              <a:off x="480009" y="4028765"/>
              <a:ext cx="793437" cy="76587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45"/>
            <p:cNvSpPr/>
            <p:nvPr/>
          </p:nvSpPr>
          <p:spPr>
            <a:xfrm rot="1419564">
              <a:off x="571051" y="4092336"/>
              <a:ext cx="643800" cy="653007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45"/>
            <p:cNvSpPr/>
            <p:nvPr/>
          </p:nvSpPr>
          <p:spPr>
            <a:xfrm rot="1419564">
              <a:off x="529218" y="4074098"/>
              <a:ext cx="698276" cy="67594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45"/>
            <p:cNvSpPr/>
            <p:nvPr/>
          </p:nvSpPr>
          <p:spPr>
            <a:xfrm rot="1419564">
              <a:off x="700949" y="4304235"/>
              <a:ext cx="53827" cy="45584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45"/>
            <p:cNvSpPr/>
            <p:nvPr/>
          </p:nvSpPr>
          <p:spPr>
            <a:xfrm rot="1419564">
              <a:off x="1025651" y="4442968"/>
              <a:ext cx="53827" cy="45603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45"/>
            <p:cNvSpPr/>
            <p:nvPr/>
          </p:nvSpPr>
          <p:spPr>
            <a:xfrm rot="1419564">
              <a:off x="753768" y="4459587"/>
              <a:ext cx="164078" cy="206907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45"/>
            <p:cNvSpPr/>
            <p:nvPr/>
          </p:nvSpPr>
          <p:spPr>
            <a:xfrm rot="1419564">
              <a:off x="838950" y="4460965"/>
              <a:ext cx="15109" cy="15044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45"/>
            <p:cNvSpPr/>
            <p:nvPr/>
          </p:nvSpPr>
          <p:spPr>
            <a:xfrm rot="1419564">
              <a:off x="639781" y="4416188"/>
              <a:ext cx="486352" cy="67913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45"/>
            <p:cNvSpPr/>
            <p:nvPr/>
          </p:nvSpPr>
          <p:spPr>
            <a:xfrm rot="1419564">
              <a:off x="747006" y="4451004"/>
              <a:ext cx="178518" cy="224476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9" name="Google Shape;1619;p45"/>
          <p:cNvGrpSpPr/>
          <p:nvPr/>
        </p:nvGrpSpPr>
        <p:grpSpPr>
          <a:xfrm>
            <a:off x="7688108" y="3901758"/>
            <a:ext cx="1390582" cy="1139843"/>
            <a:chOff x="7688108" y="3901758"/>
            <a:chExt cx="1390582" cy="1139843"/>
          </a:xfrm>
        </p:grpSpPr>
        <p:sp>
          <p:nvSpPr>
            <p:cNvPr id="1620" name="Google Shape;1620;p45"/>
            <p:cNvSpPr/>
            <p:nvPr/>
          </p:nvSpPr>
          <p:spPr>
            <a:xfrm flipH="1" rot="929183">
              <a:off x="7779403" y="4047635"/>
              <a:ext cx="1207992" cy="848089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45"/>
            <p:cNvSpPr/>
            <p:nvPr/>
          </p:nvSpPr>
          <p:spPr>
            <a:xfrm flipH="1" rot="929183">
              <a:off x="7799470" y="4115909"/>
              <a:ext cx="1144988" cy="706012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45"/>
            <p:cNvSpPr/>
            <p:nvPr/>
          </p:nvSpPr>
          <p:spPr>
            <a:xfrm flipH="1" rot="929183">
              <a:off x="7779403" y="4047635"/>
              <a:ext cx="1207992" cy="848089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45"/>
            <p:cNvSpPr/>
            <p:nvPr/>
          </p:nvSpPr>
          <p:spPr>
            <a:xfrm flipH="1" rot="929183">
              <a:off x="7799461" y="4115976"/>
              <a:ext cx="1144988" cy="705944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45"/>
            <p:cNvSpPr/>
            <p:nvPr/>
          </p:nvSpPr>
          <p:spPr>
            <a:xfrm flipH="1" rot="929183">
              <a:off x="7819056" y="4102509"/>
              <a:ext cx="1108547" cy="734282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625" name="Google Shape;16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775" y="1631900"/>
            <a:ext cx="4476750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46"/>
          <p:cNvSpPr txBox="1"/>
          <p:nvPr>
            <p:ph type="title"/>
          </p:nvPr>
        </p:nvSpPr>
        <p:spPr>
          <a:xfrm>
            <a:off x="6422375" y="2014550"/>
            <a:ext cx="2587500" cy="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BRIEF</a:t>
            </a:r>
            <a:endParaRPr/>
          </a:p>
        </p:txBody>
      </p:sp>
      <p:sp>
        <p:nvSpPr>
          <p:cNvPr id="1631" name="Google Shape;1631;p46"/>
          <p:cNvSpPr txBox="1"/>
          <p:nvPr>
            <p:ph idx="1" type="subTitle"/>
          </p:nvPr>
        </p:nvSpPr>
        <p:spPr>
          <a:xfrm>
            <a:off x="1611575" y="2702850"/>
            <a:ext cx="2275500" cy="50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Tai lęšiai kurių vidus storesnis už išorę. Jis spindulius suglaudžia. Šiais lęšiais gydoma toliaregystė</a:t>
            </a:r>
            <a:endParaRPr sz="1600"/>
          </a:p>
        </p:txBody>
      </p:sp>
      <p:sp>
        <p:nvSpPr>
          <p:cNvPr id="1632" name="Google Shape;1632;p46"/>
          <p:cNvSpPr txBox="1"/>
          <p:nvPr>
            <p:ph idx="2" type="title"/>
          </p:nvPr>
        </p:nvSpPr>
        <p:spPr>
          <a:xfrm>
            <a:off x="1611575" y="1036050"/>
            <a:ext cx="2515200" cy="1666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Iškilieji lęšiai</a:t>
            </a:r>
            <a:endParaRPr sz="4300"/>
          </a:p>
        </p:txBody>
      </p:sp>
      <p:grpSp>
        <p:nvGrpSpPr>
          <p:cNvPr id="1633" name="Google Shape;1633;p46"/>
          <p:cNvGrpSpPr/>
          <p:nvPr/>
        </p:nvGrpSpPr>
        <p:grpSpPr>
          <a:xfrm>
            <a:off x="6524050" y="296850"/>
            <a:ext cx="1819844" cy="1666847"/>
            <a:chOff x="6524050" y="296850"/>
            <a:chExt cx="1819844" cy="1666847"/>
          </a:xfrm>
        </p:grpSpPr>
        <p:sp>
          <p:nvSpPr>
            <p:cNvPr id="1634" name="Google Shape;1634;p46"/>
            <p:cNvSpPr/>
            <p:nvPr/>
          </p:nvSpPr>
          <p:spPr>
            <a:xfrm rot="1674479">
              <a:off x="6677548" y="637926"/>
              <a:ext cx="1512828" cy="1031721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46"/>
            <p:cNvSpPr/>
            <p:nvPr/>
          </p:nvSpPr>
          <p:spPr>
            <a:xfrm rot="1674479">
              <a:off x="7600987" y="329913"/>
              <a:ext cx="220415" cy="318427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46"/>
            <p:cNvSpPr/>
            <p:nvPr/>
          </p:nvSpPr>
          <p:spPr>
            <a:xfrm rot="1674479">
              <a:off x="7784971" y="521134"/>
              <a:ext cx="241584" cy="271140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46"/>
            <p:cNvSpPr/>
            <p:nvPr/>
          </p:nvSpPr>
          <p:spPr>
            <a:xfrm rot="1674479">
              <a:off x="7258331" y="422982"/>
              <a:ext cx="272426" cy="233685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46"/>
            <p:cNvSpPr/>
            <p:nvPr/>
          </p:nvSpPr>
          <p:spPr>
            <a:xfrm rot="1674479">
              <a:off x="6753440" y="946727"/>
              <a:ext cx="1292413" cy="532552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46"/>
            <p:cNvSpPr/>
            <p:nvPr/>
          </p:nvSpPr>
          <p:spPr>
            <a:xfrm rot="1674490">
              <a:off x="7098791" y="948644"/>
              <a:ext cx="631752" cy="340144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1640" name="Google Shape;1640;p46"/>
            <p:cNvSpPr/>
            <p:nvPr/>
          </p:nvSpPr>
          <p:spPr>
            <a:xfrm rot="1674479">
              <a:off x="6677569" y="637937"/>
              <a:ext cx="1512828" cy="1031721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46"/>
            <p:cNvSpPr/>
            <p:nvPr/>
          </p:nvSpPr>
          <p:spPr>
            <a:xfrm rot="1674479">
              <a:off x="7645006" y="390528"/>
              <a:ext cx="131377" cy="197341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46"/>
            <p:cNvSpPr/>
            <p:nvPr/>
          </p:nvSpPr>
          <p:spPr>
            <a:xfrm rot="1674479">
              <a:off x="7601009" y="329925"/>
              <a:ext cx="220415" cy="318427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46"/>
            <p:cNvSpPr/>
            <p:nvPr/>
          </p:nvSpPr>
          <p:spPr>
            <a:xfrm rot="1674479">
              <a:off x="7842393" y="584099"/>
              <a:ext cx="132249" cy="150002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46"/>
            <p:cNvSpPr/>
            <p:nvPr/>
          </p:nvSpPr>
          <p:spPr>
            <a:xfrm rot="1674479">
              <a:off x="7784992" y="521146"/>
              <a:ext cx="241584" cy="271140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46"/>
            <p:cNvSpPr/>
            <p:nvPr/>
          </p:nvSpPr>
          <p:spPr>
            <a:xfrm rot="1674479">
              <a:off x="7308683" y="476345"/>
              <a:ext cx="143481" cy="11201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46"/>
            <p:cNvSpPr/>
            <p:nvPr/>
          </p:nvSpPr>
          <p:spPr>
            <a:xfrm rot="1674479">
              <a:off x="7258353" y="422994"/>
              <a:ext cx="272426" cy="233685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46"/>
            <p:cNvSpPr/>
            <p:nvPr/>
          </p:nvSpPr>
          <p:spPr>
            <a:xfrm rot="1674479">
              <a:off x="7158248" y="844104"/>
              <a:ext cx="1030611" cy="225280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46"/>
            <p:cNvSpPr/>
            <p:nvPr/>
          </p:nvSpPr>
          <p:spPr>
            <a:xfrm rot="1674479">
              <a:off x="7065637" y="683936"/>
              <a:ext cx="596838" cy="245131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46"/>
            <p:cNvSpPr/>
            <p:nvPr/>
          </p:nvSpPr>
          <p:spPr>
            <a:xfrm rot="1674479">
              <a:off x="6745392" y="697989"/>
              <a:ext cx="1385891" cy="910266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46"/>
            <p:cNvSpPr/>
            <p:nvPr/>
          </p:nvSpPr>
          <p:spPr>
            <a:xfrm rot="1674479">
              <a:off x="7646249" y="388168"/>
              <a:ext cx="131377" cy="197368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46"/>
            <p:cNvSpPr/>
            <p:nvPr/>
          </p:nvSpPr>
          <p:spPr>
            <a:xfrm rot="1674479">
              <a:off x="7843816" y="581809"/>
              <a:ext cx="132249" cy="149209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46"/>
            <p:cNvSpPr/>
            <p:nvPr/>
          </p:nvSpPr>
          <p:spPr>
            <a:xfrm rot="1674479">
              <a:off x="7309920" y="474010"/>
              <a:ext cx="143481" cy="112019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3" name="Google Shape;1653;p46"/>
          <p:cNvGrpSpPr/>
          <p:nvPr/>
        </p:nvGrpSpPr>
        <p:grpSpPr>
          <a:xfrm>
            <a:off x="282075" y="184889"/>
            <a:ext cx="1732162" cy="1357992"/>
            <a:chOff x="282075" y="184889"/>
            <a:chExt cx="1732162" cy="1357992"/>
          </a:xfrm>
        </p:grpSpPr>
        <p:sp>
          <p:nvSpPr>
            <p:cNvPr id="1654" name="Google Shape;1654;p46"/>
            <p:cNvSpPr/>
            <p:nvPr/>
          </p:nvSpPr>
          <p:spPr>
            <a:xfrm rot="-901508">
              <a:off x="385151" y="365659"/>
              <a:ext cx="1526010" cy="996452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46"/>
            <p:cNvSpPr/>
            <p:nvPr/>
          </p:nvSpPr>
          <p:spPr>
            <a:xfrm rot="-901508">
              <a:off x="1678007" y="604026"/>
              <a:ext cx="116108" cy="115244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46"/>
            <p:cNvSpPr/>
            <p:nvPr/>
          </p:nvSpPr>
          <p:spPr>
            <a:xfrm rot="-901508">
              <a:off x="385151" y="365659"/>
              <a:ext cx="1526010" cy="996452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46"/>
            <p:cNvSpPr/>
            <p:nvPr/>
          </p:nvSpPr>
          <p:spPr>
            <a:xfrm rot="-901508">
              <a:off x="819232" y="617513"/>
              <a:ext cx="693114" cy="666799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46"/>
            <p:cNvSpPr/>
            <p:nvPr/>
          </p:nvSpPr>
          <p:spPr>
            <a:xfrm rot="-901508">
              <a:off x="572170" y="617278"/>
              <a:ext cx="1207432" cy="660931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46"/>
            <p:cNvSpPr/>
            <p:nvPr/>
          </p:nvSpPr>
          <p:spPr>
            <a:xfrm rot="-901508">
              <a:off x="825568" y="597946"/>
              <a:ext cx="699896" cy="699896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46"/>
            <p:cNvSpPr/>
            <p:nvPr/>
          </p:nvSpPr>
          <p:spPr>
            <a:xfrm rot="-901508">
              <a:off x="1037539" y="804526"/>
              <a:ext cx="322007" cy="275574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46"/>
            <p:cNvSpPr/>
            <p:nvPr/>
          </p:nvSpPr>
          <p:spPr>
            <a:xfrm rot="-901508">
              <a:off x="486360" y="916626"/>
              <a:ext cx="116108" cy="116108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46"/>
            <p:cNvSpPr/>
            <p:nvPr/>
          </p:nvSpPr>
          <p:spPr>
            <a:xfrm rot="-901508">
              <a:off x="584733" y="779842"/>
              <a:ext cx="97463" cy="131348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46"/>
            <p:cNvSpPr/>
            <p:nvPr/>
          </p:nvSpPr>
          <p:spPr>
            <a:xfrm rot="-901508">
              <a:off x="695364" y="668514"/>
              <a:ext cx="78844" cy="134726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46"/>
            <p:cNvSpPr/>
            <p:nvPr/>
          </p:nvSpPr>
          <p:spPr>
            <a:xfrm rot="-901508">
              <a:off x="836715" y="549432"/>
              <a:ext cx="44934" cy="149154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46"/>
            <p:cNvSpPr/>
            <p:nvPr/>
          </p:nvSpPr>
          <p:spPr>
            <a:xfrm rot="-901508">
              <a:off x="992754" y="479352"/>
              <a:ext cx="7671" cy="155936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46"/>
            <p:cNvSpPr/>
            <p:nvPr/>
          </p:nvSpPr>
          <p:spPr>
            <a:xfrm rot="-901508">
              <a:off x="1547986" y="524137"/>
              <a:ext cx="97463" cy="132212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46"/>
            <p:cNvSpPr/>
            <p:nvPr/>
          </p:nvSpPr>
          <p:spPr>
            <a:xfrm rot="-901508">
              <a:off x="1416305" y="474277"/>
              <a:ext cx="78819" cy="135590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46"/>
            <p:cNvSpPr/>
            <p:nvPr/>
          </p:nvSpPr>
          <p:spPr>
            <a:xfrm rot="-901508">
              <a:off x="1269040" y="444000"/>
              <a:ext cx="44934" cy="149154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46"/>
            <p:cNvSpPr/>
            <p:nvPr/>
          </p:nvSpPr>
          <p:spPr>
            <a:xfrm rot="-901508">
              <a:off x="1137091" y="451179"/>
              <a:ext cx="7646" cy="156774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46"/>
            <p:cNvSpPr/>
            <p:nvPr/>
          </p:nvSpPr>
          <p:spPr>
            <a:xfrm rot="-252971">
              <a:off x="1683743" y="590067"/>
              <a:ext cx="97465" cy="132213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46"/>
            <p:cNvSpPr/>
            <p:nvPr/>
          </p:nvSpPr>
          <p:spPr>
            <a:xfrm rot="198112">
              <a:off x="1152403" y="755213"/>
              <a:ext cx="156259" cy="156259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2" name="Google Shape;1672;p46"/>
          <p:cNvGrpSpPr/>
          <p:nvPr/>
        </p:nvGrpSpPr>
        <p:grpSpPr>
          <a:xfrm>
            <a:off x="4469500" y="3507353"/>
            <a:ext cx="2802461" cy="1808694"/>
            <a:chOff x="4604375" y="2505403"/>
            <a:chExt cx="2802461" cy="1808694"/>
          </a:xfrm>
        </p:grpSpPr>
        <p:sp>
          <p:nvSpPr>
            <p:cNvPr id="1673" name="Google Shape;1673;p46"/>
            <p:cNvSpPr/>
            <p:nvPr/>
          </p:nvSpPr>
          <p:spPr>
            <a:xfrm rot="-902513">
              <a:off x="4706506" y="2858943"/>
              <a:ext cx="2593797" cy="1129508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46"/>
            <p:cNvSpPr/>
            <p:nvPr/>
          </p:nvSpPr>
          <p:spPr>
            <a:xfrm rot="-902513">
              <a:off x="5445726" y="3122366"/>
              <a:ext cx="9026" cy="1020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46"/>
            <p:cNvSpPr/>
            <p:nvPr/>
          </p:nvSpPr>
          <p:spPr>
            <a:xfrm rot="-902513">
              <a:off x="5483077" y="3107279"/>
              <a:ext cx="8037" cy="1020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46"/>
            <p:cNvSpPr/>
            <p:nvPr/>
          </p:nvSpPr>
          <p:spPr>
            <a:xfrm rot="-902513">
              <a:off x="5524261" y="3090764"/>
              <a:ext cx="10016" cy="105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46"/>
            <p:cNvSpPr/>
            <p:nvPr/>
          </p:nvSpPr>
          <p:spPr>
            <a:xfrm rot="-902513">
              <a:off x="5413235" y="3128830"/>
              <a:ext cx="34036" cy="5038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46"/>
            <p:cNvSpPr/>
            <p:nvPr/>
          </p:nvSpPr>
          <p:spPr>
            <a:xfrm rot="-902513">
              <a:off x="5489940" y="3098620"/>
              <a:ext cx="36045" cy="4018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46"/>
            <p:cNvSpPr/>
            <p:nvPr/>
          </p:nvSpPr>
          <p:spPr>
            <a:xfrm rot="-902513">
              <a:off x="5467864" y="3111333"/>
              <a:ext cx="16043" cy="2039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46"/>
            <p:cNvSpPr/>
            <p:nvPr/>
          </p:nvSpPr>
          <p:spPr>
            <a:xfrm rot="-902513">
              <a:off x="4710907" y="2867361"/>
              <a:ext cx="2593797" cy="1129508"/>
            </a:xfrm>
            <a:custGeom>
              <a:rect b="b" l="l" r="r" t="t"/>
              <a:pathLst>
                <a:path extrusionOk="0" h="37666" w="86496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46"/>
            <p:cNvSpPr/>
            <p:nvPr/>
          </p:nvSpPr>
          <p:spPr>
            <a:xfrm rot="-902513">
              <a:off x="5450127" y="3130783"/>
              <a:ext cx="9026" cy="1020"/>
            </a:xfrm>
            <a:custGeom>
              <a:rect b="b" l="l" r="r" t="t"/>
              <a:pathLst>
                <a:path extrusionOk="0" h="34" w="301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46"/>
            <p:cNvSpPr/>
            <p:nvPr/>
          </p:nvSpPr>
          <p:spPr>
            <a:xfrm rot="-902513">
              <a:off x="5487478" y="3115696"/>
              <a:ext cx="8037" cy="1020"/>
            </a:xfrm>
            <a:custGeom>
              <a:rect b="b" l="l" r="r" t="t"/>
              <a:pathLst>
                <a:path extrusionOk="0" h="34" w="268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46"/>
            <p:cNvSpPr/>
            <p:nvPr/>
          </p:nvSpPr>
          <p:spPr>
            <a:xfrm rot="-902513">
              <a:off x="5528662" y="3099181"/>
              <a:ext cx="10016" cy="1050"/>
            </a:xfrm>
            <a:custGeom>
              <a:rect b="b" l="l" r="r" t="t"/>
              <a:pathLst>
                <a:path extrusionOk="0" h="35" w="334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46"/>
            <p:cNvSpPr/>
            <p:nvPr/>
          </p:nvSpPr>
          <p:spPr>
            <a:xfrm rot="-902513">
              <a:off x="4833649" y="3010468"/>
              <a:ext cx="2360734" cy="878033"/>
            </a:xfrm>
            <a:custGeom>
              <a:rect b="b" l="l" r="r" t="t"/>
              <a:pathLst>
                <a:path extrusionOk="0" h="29280" w="78724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46"/>
            <p:cNvSpPr/>
            <p:nvPr/>
          </p:nvSpPr>
          <p:spPr>
            <a:xfrm rot="-902513">
              <a:off x="5417636" y="3137248"/>
              <a:ext cx="34036" cy="5038"/>
            </a:xfrm>
            <a:custGeom>
              <a:rect b="b" l="l" r="r" t="t"/>
              <a:pathLst>
                <a:path extrusionOk="0" h="168" w="1135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46"/>
            <p:cNvSpPr/>
            <p:nvPr/>
          </p:nvSpPr>
          <p:spPr>
            <a:xfrm rot="-902513">
              <a:off x="5494342" y="3107037"/>
              <a:ext cx="36045" cy="4018"/>
            </a:xfrm>
            <a:custGeom>
              <a:rect b="b" l="l" r="r" t="t"/>
              <a:pathLst>
                <a:path extrusionOk="0" h="134" w="1202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46"/>
            <p:cNvSpPr/>
            <p:nvPr/>
          </p:nvSpPr>
          <p:spPr>
            <a:xfrm rot="-902513">
              <a:off x="5472265" y="3119750"/>
              <a:ext cx="16043" cy="2039"/>
            </a:xfrm>
            <a:custGeom>
              <a:rect b="b" l="l" r="r" t="t"/>
              <a:pathLst>
                <a:path extrusionOk="0" h="68" w="535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46"/>
            <p:cNvSpPr/>
            <p:nvPr/>
          </p:nvSpPr>
          <p:spPr>
            <a:xfrm rot="-902513">
              <a:off x="5537321" y="3090150"/>
              <a:ext cx="37065" cy="3029"/>
            </a:xfrm>
            <a:custGeom>
              <a:rect b="b" l="l" r="r" t="t"/>
              <a:pathLst>
                <a:path extrusionOk="0" h="101" w="1236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46"/>
            <p:cNvSpPr/>
            <p:nvPr/>
          </p:nvSpPr>
          <p:spPr>
            <a:xfrm rot="-4697213">
              <a:off x="5302327" y="2621170"/>
              <a:ext cx="1270864" cy="1270864"/>
            </a:xfrm>
            <a:prstGeom prst="chord">
              <a:avLst>
                <a:gd fmla="val 3127025" name="adj1"/>
                <a:gd fmla="val 15684363" name="adj2"/>
              </a:avLst>
            </a:prstGeom>
            <a:solidFill>
              <a:schemeClr val="dk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46"/>
            <p:cNvSpPr/>
            <p:nvPr/>
          </p:nvSpPr>
          <p:spPr>
            <a:xfrm rot="-902189">
              <a:off x="5318752" y="2991293"/>
              <a:ext cx="1194011" cy="270214"/>
            </a:xfrm>
            <a:custGeom>
              <a:rect b="b" l="l" r="r" t="t"/>
              <a:pathLst>
                <a:path extrusionOk="0" h="4838" w="21378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691" name="Google Shape;1691;p46"/>
            <p:cNvSpPr/>
            <p:nvPr/>
          </p:nvSpPr>
          <p:spPr>
            <a:xfrm rot="-902513">
              <a:off x="4786501" y="2933385"/>
              <a:ext cx="2464761" cy="991296"/>
            </a:xfrm>
            <a:custGeom>
              <a:rect b="b" l="l" r="r" t="t"/>
              <a:pathLst>
                <a:path extrusionOk="0" h="33057" w="82193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46"/>
            <p:cNvSpPr/>
            <p:nvPr/>
          </p:nvSpPr>
          <p:spPr>
            <a:xfrm rot="-902513">
              <a:off x="5741260" y="3049709"/>
              <a:ext cx="466155" cy="442525"/>
            </a:xfrm>
            <a:custGeom>
              <a:rect b="b" l="l" r="r" t="t"/>
              <a:pathLst>
                <a:path extrusionOk="0" h="14757" w="15545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46"/>
            <p:cNvSpPr/>
            <p:nvPr/>
          </p:nvSpPr>
          <p:spPr>
            <a:xfrm rot="-902513">
              <a:off x="5546385" y="3115424"/>
              <a:ext cx="266889" cy="249826"/>
            </a:xfrm>
            <a:custGeom>
              <a:rect b="b" l="l" r="r" t="t"/>
              <a:pathLst>
                <a:path extrusionOk="0" h="8331" w="890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46"/>
            <p:cNvSpPr/>
            <p:nvPr/>
          </p:nvSpPr>
          <p:spPr>
            <a:xfrm rot="-902513">
              <a:off x="6080662" y="3342425"/>
              <a:ext cx="197108" cy="175727"/>
            </a:xfrm>
            <a:custGeom>
              <a:rect b="b" l="l" r="r" t="t"/>
              <a:pathLst>
                <a:path extrusionOk="0" h="5860" w="6573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5" name="Google Shape;1695;p46"/>
          <p:cNvGrpSpPr/>
          <p:nvPr/>
        </p:nvGrpSpPr>
        <p:grpSpPr>
          <a:xfrm>
            <a:off x="4469502" y="184900"/>
            <a:ext cx="740192" cy="978499"/>
            <a:chOff x="4710227" y="1036050"/>
            <a:chExt cx="740192" cy="978499"/>
          </a:xfrm>
        </p:grpSpPr>
        <p:sp>
          <p:nvSpPr>
            <p:cNvPr id="1696" name="Google Shape;1696;p46"/>
            <p:cNvSpPr/>
            <p:nvPr/>
          </p:nvSpPr>
          <p:spPr>
            <a:xfrm flipH="1" rot="-994525">
              <a:off x="4823386" y="1091325"/>
              <a:ext cx="513862" cy="867971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46"/>
            <p:cNvSpPr/>
            <p:nvPr/>
          </p:nvSpPr>
          <p:spPr>
            <a:xfrm flipH="1" rot="-994525">
              <a:off x="4880142" y="1137256"/>
              <a:ext cx="407672" cy="773899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46"/>
            <p:cNvSpPr/>
            <p:nvPr/>
          </p:nvSpPr>
          <p:spPr>
            <a:xfrm flipH="1" rot="-994525">
              <a:off x="4823397" y="1091304"/>
              <a:ext cx="513862" cy="867971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46"/>
            <p:cNvSpPr/>
            <p:nvPr/>
          </p:nvSpPr>
          <p:spPr>
            <a:xfrm flipH="1" rot="-994525">
              <a:off x="4890022" y="1159002"/>
              <a:ext cx="357280" cy="757078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46"/>
            <p:cNvSpPr/>
            <p:nvPr/>
          </p:nvSpPr>
          <p:spPr>
            <a:xfrm flipH="1" rot="-994525">
              <a:off x="4880933" y="1150055"/>
              <a:ext cx="375174" cy="773899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46"/>
            <p:cNvSpPr/>
            <p:nvPr/>
          </p:nvSpPr>
          <p:spPr>
            <a:xfrm flipH="1" rot="-994525">
              <a:off x="4984954" y="1203152"/>
              <a:ext cx="301281" cy="694363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46"/>
            <p:cNvSpPr/>
            <p:nvPr/>
          </p:nvSpPr>
          <p:spPr>
            <a:xfrm flipH="1" rot="-994525">
              <a:off x="4975833" y="1194210"/>
              <a:ext cx="319208" cy="711184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3" name="Google Shape;1703;p46"/>
          <p:cNvGrpSpPr/>
          <p:nvPr/>
        </p:nvGrpSpPr>
        <p:grpSpPr>
          <a:xfrm>
            <a:off x="359682" y="3901749"/>
            <a:ext cx="1034091" cy="1019906"/>
            <a:chOff x="359682" y="3901749"/>
            <a:chExt cx="1034091" cy="1019906"/>
          </a:xfrm>
        </p:grpSpPr>
        <p:sp>
          <p:nvSpPr>
            <p:cNvPr id="1704" name="Google Shape;1704;p46"/>
            <p:cNvSpPr/>
            <p:nvPr/>
          </p:nvSpPr>
          <p:spPr>
            <a:xfrm rot="1419564">
              <a:off x="480009" y="4028765"/>
              <a:ext cx="793437" cy="76587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46"/>
            <p:cNvSpPr/>
            <p:nvPr/>
          </p:nvSpPr>
          <p:spPr>
            <a:xfrm rot="1419564">
              <a:off x="529190" y="4074229"/>
              <a:ext cx="698925" cy="67594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46"/>
            <p:cNvSpPr/>
            <p:nvPr/>
          </p:nvSpPr>
          <p:spPr>
            <a:xfrm rot="1419564">
              <a:off x="480009" y="4028765"/>
              <a:ext cx="793437" cy="76587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46"/>
            <p:cNvSpPr/>
            <p:nvPr/>
          </p:nvSpPr>
          <p:spPr>
            <a:xfrm rot="1419564">
              <a:off x="571051" y="4092336"/>
              <a:ext cx="643800" cy="653007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46"/>
            <p:cNvSpPr/>
            <p:nvPr/>
          </p:nvSpPr>
          <p:spPr>
            <a:xfrm rot="1419564">
              <a:off x="529218" y="4074098"/>
              <a:ext cx="698276" cy="67594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46"/>
            <p:cNvSpPr/>
            <p:nvPr/>
          </p:nvSpPr>
          <p:spPr>
            <a:xfrm rot="1419564">
              <a:off x="700949" y="4304235"/>
              <a:ext cx="53827" cy="45584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46"/>
            <p:cNvSpPr/>
            <p:nvPr/>
          </p:nvSpPr>
          <p:spPr>
            <a:xfrm rot="1419564">
              <a:off x="1025651" y="4442968"/>
              <a:ext cx="53827" cy="45603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46"/>
            <p:cNvSpPr/>
            <p:nvPr/>
          </p:nvSpPr>
          <p:spPr>
            <a:xfrm rot="1419564">
              <a:off x="753768" y="4459587"/>
              <a:ext cx="164078" cy="206907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46"/>
            <p:cNvSpPr/>
            <p:nvPr/>
          </p:nvSpPr>
          <p:spPr>
            <a:xfrm rot="1419564">
              <a:off x="838950" y="4460965"/>
              <a:ext cx="15109" cy="15044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46"/>
            <p:cNvSpPr/>
            <p:nvPr/>
          </p:nvSpPr>
          <p:spPr>
            <a:xfrm rot="1419564">
              <a:off x="639781" y="4416188"/>
              <a:ext cx="486352" cy="67913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46"/>
            <p:cNvSpPr/>
            <p:nvPr/>
          </p:nvSpPr>
          <p:spPr>
            <a:xfrm rot="1419564">
              <a:off x="747006" y="4451004"/>
              <a:ext cx="178518" cy="224476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5" name="Google Shape;1715;p46"/>
          <p:cNvGrpSpPr/>
          <p:nvPr/>
        </p:nvGrpSpPr>
        <p:grpSpPr>
          <a:xfrm>
            <a:off x="7688108" y="3901758"/>
            <a:ext cx="1390582" cy="1139843"/>
            <a:chOff x="7688108" y="3901758"/>
            <a:chExt cx="1390582" cy="1139843"/>
          </a:xfrm>
        </p:grpSpPr>
        <p:sp>
          <p:nvSpPr>
            <p:cNvPr id="1716" name="Google Shape;1716;p46"/>
            <p:cNvSpPr/>
            <p:nvPr/>
          </p:nvSpPr>
          <p:spPr>
            <a:xfrm flipH="1" rot="929183">
              <a:off x="7779403" y="4047635"/>
              <a:ext cx="1207992" cy="848089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46"/>
            <p:cNvSpPr/>
            <p:nvPr/>
          </p:nvSpPr>
          <p:spPr>
            <a:xfrm flipH="1" rot="929183">
              <a:off x="7799470" y="4115909"/>
              <a:ext cx="1144988" cy="706012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46"/>
            <p:cNvSpPr/>
            <p:nvPr/>
          </p:nvSpPr>
          <p:spPr>
            <a:xfrm flipH="1" rot="929183">
              <a:off x="7779403" y="4047635"/>
              <a:ext cx="1207992" cy="848089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46"/>
            <p:cNvSpPr/>
            <p:nvPr/>
          </p:nvSpPr>
          <p:spPr>
            <a:xfrm flipH="1" rot="929183">
              <a:off x="7799461" y="4115976"/>
              <a:ext cx="1144988" cy="705944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46"/>
            <p:cNvSpPr/>
            <p:nvPr/>
          </p:nvSpPr>
          <p:spPr>
            <a:xfrm flipH="1" rot="929183">
              <a:off x="7819056" y="4102509"/>
              <a:ext cx="1108547" cy="734282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21" name="Google Shape;1721;p46"/>
          <p:cNvPicPr preferRelativeResize="0"/>
          <p:nvPr/>
        </p:nvPicPr>
        <p:blipFill rotWithShape="1">
          <a:blip r:embed="rId3">
            <a:alphaModFix/>
          </a:blip>
          <a:srcRect b="0" l="13020" r="0" t="0"/>
          <a:stretch/>
        </p:blipFill>
        <p:spPr>
          <a:xfrm>
            <a:off x="4603975" y="1751450"/>
            <a:ext cx="390220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47"/>
          <p:cNvSpPr txBox="1"/>
          <p:nvPr>
            <p:ph type="title"/>
          </p:nvPr>
        </p:nvSpPr>
        <p:spPr>
          <a:xfrm>
            <a:off x="5264181" y="2073257"/>
            <a:ext cx="1841400" cy="4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Toliaregystė</a:t>
            </a:r>
            <a:endParaRPr/>
          </a:p>
        </p:txBody>
      </p:sp>
      <p:sp>
        <p:nvSpPr>
          <p:cNvPr id="1727" name="Google Shape;1727;p47"/>
          <p:cNvSpPr txBox="1"/>
          <p:nvPr>
            <p:ph idx="1" type="subTitle"/>
          </p:nvPr>
        </p:nvSpPr>
        <p:spPr>
          <a:xfrm>
            <a:off x="4937645" y="2575525"/>
            <a:ext cx="29844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7F7F8"/>
                </a:highlight>
                <a:latin typeface="Roboto"/>
                <a:ea typeface="Roboto"/>
                <a:cs typeface="Roboto"/>
                <a:sym typeface="Roboto"/>
              </a:rPr>
              <a:t>Toliaregystė yra regėjimo sutrikimas, kuris sukelia neaiškumą matant artimus objektus, nes šviesa fokusuoja už tinklainės. Tai gali būti dėl per silpno lęšiuko arba per plonos korneos. Koreguojama naudojant iškiliuosius lęšius.</a:t>
            </a:r>
            <a:endParaRPr/>
          </a:p>
        </p:txBody>
      </p:sp>
      <p:sp>
        <p:nvSpPr>
          <p:cNvPr id="1728" name="Google Shape;1728;p47"/>
          <p:cNvSpPr txBox="1"/>
          <p:nvPr>
            <p:ph idx="2" type="title"/>
          </p:nvPr>
        </p:nvSpPr>
        <p:spPr>
          <a:xfrm>
            <a:off x="2002469" y="2173832"/>
            <a:ext cx="1841400" cy="40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Trumparegystė</a:t>
            </a:r>
            <a:endParaRPr/>
          </a:p>
        </p:txBody>
      </p:sp>
      <p:sp>
        <p:nvSpPr>
          <p:cNvPr id="1729" name="Google Shape;1729;p47"/>
          <p:cNvSpPr txBox="1"/>
          <p:nvPr>
            <p:ph idx="3" type="subTitle"/>
          </p:nvPr>
        </p:nvSpPr>
        <p:spPr>
          <a:xfrm>
            <a:off x="1438749" y="2471025"/>
            <a:ext cx="28866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Trumparegystė-tai, kai žmogus blogai mato tolimus daiktus, nes jų vaizdas susidaro prieš tinklainę. Dažniausiai išsivysto 7–12 m. vaikams, augant akies obuoliui, stiprėja paauglystėje, paskui regos aštrumas stabilizuojasi. Ji gydoma įgaubtais lęšiais</a:t>
            </a:r>
            <a:endParaRPr/>
          </a:p>
        </p:txBody>
      </p:sp>
      <p:sp>
        <p:nvSpPr>
          <p:cNvPr id="1730" name="Google Shape;1730;p47"/>
          <p:cNvSpPr txBox="1"/>
          <p:nvPr>
            <p:ph idx="4"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Akies ydos</a:t>
            </a:r>
            <a:endParaRPr/>
          </a:p>
        </p:txBody>
      </p:sp>
      <p:sp>
        <p:nvSpPr>
          <p:cNvPr id="1731" name="Google Shape;1731;p47"/>
          <p:cNvSpPr/>
          <p:nvPr/>
        </p:nvSpPr>
        <p:spPr>
          <a:xfrm>
            <a:off x="2408194" y="1052925"/>
            <a:ext cx="947700" cy="947700"/>
          </a:xfrm>
          <a:prstGeom prst="ellipse">
            <a:avLst/>
          </a:prstGeom>
          <a:solidFill>
            <a:schemeClr val="accent2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2" name="Google Shape;1732;p47"/>
          <p:cNvSpPr/>
          <p:nvPr/>
        </p:nvSpPr>
        <p:spPr>
          <a:xfrm>
            <a:off x="5603131" y="1052925"/>
            <a:ext cx="947700" cy="947700"/>
          </a:xfrm>
          <a:prstGeom prst="ellipse">
            <a:avLst/>
          </a:prstGeom>
          <a:solidFill>
            <a:schemeClr val="accent5"/>
          </a:solidFill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33" name="Google Shape;1733;p47"/>
          <p:cNvGrpSpPr/>
          <p:nvPr/>
        </p:nvGrpSpPr>
        <p:grpSpPr>
          <a:xfrm>
            <a:off x="215378" y="4199208"/>
            <a:ext cx="799260" cy="782135"/>
            <a:chOff x="215378" y="4199208"/>
            <a:chExt cx="799260" cy="782135"/>
          </a:xfrm>
        </p:grpSpPr>
        <p:sp>
          <p:nvSpPr>
            <p:cNvPr id="1734" name="Google Shape;1734;p47"/>
            <p:cNvSpPr/>
            <p:nvPr/>
          </p:nvSpPr>
          <p:spPr>
            <a:xfrm rot="-809300">
              <a:off x="281307" y="4268158"/>
              <a:ext cx="667403" cy="644235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47"/>
            <p:cNvSpPr/>
            <p:nvPr/>
          </p:nvSpPr>
          <p:spPr>
            <a:xfrm rot="-809300">
              <a:off x="323139" y="4305249"/>
              <a:ext cx="587372" cy="568606"/>
            </a:xfrm>
            <a:custGeom>
              <a:rect b="b" l="l" r="r" t="t"/>
              <a:pathLst>
                <a:path extrusionOk="0" h="34359" w="35493">
                  <a:moveTo>
                    <a:pt x="18380" y="1"/>
                  </a:moveTo>
                  <a:cubicBezTo>
                    <a:pt x="13877" y="34"/>
                    <a:pt x="9607" y="1902"/>
                    <a:pt x="6505" y="5138"/>
                  </a:cubicBezTo>
                  <a:cubicBezTo>
                    <a:pt x="0" y="11976"/>
                    <a:pt x="100" y="22750"/>
                    <a:pt x="6738" y="29422"/>
                  </a:cubicBezTo>
                  <a:cubicBezTo>
                    <a:pt x="9841" y="32591"/>
                    <a:pt x="14110" y="34359"/>
                    <a:pt x="18547" y="34359"/>
                  </a:cubicBezTo>
                  <a:lnTo>
                    <a:pt x="18714" y="34359"/>
                  </a:lnTo>
                  <a:cubicBezTo>
                    <a:pt x="27987" y="34258"/>
                    <a:pt x="35492" y="26486"/>
                    <a:pt x="35392" y="17013"/>
                  </a:cubicBezTo>
                  <a:cubicBezTo>
                    <a:pt x="35259" y="7539"/>
                    <a:pt x="27753" y="1"/>
                    <a:pt x="18547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47"/>
            <p:cNvSpPr/>
            <p:nvPr/>
          </p:nvSpPr>
          <p:spPr>
            <a:xfrm rot="-809300">
              <a:off x="281307" y="4268158"/>
              <a:ext cx="667403" cy="644235"/>
            </a:xfrm>
            <a:custGeom>
              <a:rect b="b" l="l" r="r" t="t"/>
              <a:pathLst>
                <a:path extrusionOk="0" h="38929" w="40329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47"/>
            <p:cNvSpPr/>
            <p:nvPr/>
          </p:nvSpPr>
          <p:spPr>
            <a:xfrm rot="-809300">
              <a:off x="358337" y="4310539"/>
              <a:ext cx="541548" cy="549293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3" y="1"/>
                    <a:pt x="16212" y="1"/>
                  </a:cubicBezTo>
                  <a:cubicBezTo>
                    <a:pt x="7239" y="68"/>
                    <a:pt x="0" y="7573"/>
                    <a:pt x="101" y="16746"/>
                  </a:cubicBezTo>
                  <a:cubicBezTo>
                    <a:pt x="167" y="25845"/>
                    <a:pt x="7473" y="33192"/>
                    <a:pt x="16391" y="33192"/>
                  </a:cubicBezTo>
                  <a:cubicBezTo>
                    <a:pt x="16432" y="33192"/>
                    <a:pt x="16472" y="33192"/>
                    <a:pt x="16512" y="33191"/>
                  </a:cubicBezTo>
                  <a:cubicBezTo>
                    <a:pt x="25519" y="33125"/>
                    <a:pt x="32724" y="25619"/>
                    <a:pt x="32657" y="16446"/>
                  </a:cubicBezTo>
                  <a:cubicBezTo>
                    <a:pt x="32558" y="7314"/>
                    <a:pt x="25252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47"/>
            <p:cNvSpPr/>
            <p:nvPr/>
          </p:nvSpPr>
          <p:spPr>
            <a:xfrm rot="-809300">
              <a:off x="512206" y="4642902"/>
              <a:ext cx="281597" cy="91135"/>
            </a:xfrm>
            <a:custGeom>
              <a:rect b="b" l="l" r="r" t="t"/>
              <a:pathLst>
                <a:path extrusionOk="0" h="5507" w="17016">
                  <a:moveTo>
                    <a:pt x="424" y="1"/>
                  </a:moveTo>
                  <a:cubicBezTo>
                    <a:pt x="218" y="1"/>
                    <a:pt x="1" y="219"/>
                    <a:pt x="136" y="468"/>
                  </a:cubicBezTo>
                  <a:cubicBezTo>
                    <a:pt x="870" y="2036"/>
                    <a:pt x="2071" y="3336"/>
                    <a:pt x="3572" y="4204"/>
                  </a:cubicBezTo>
                  <a:cubicBezTo>
                    <a:pt x="5020" y="5072"/>
                    <a:pt x="6653" y="5507"/>
                    <a:pt x="8353" y="5507"/>
                  </a:cubicBezTo>
                  <a:cubicBezTo>
                    <a:pt x="8416" y="5507"/>
                    <a:pt x="8479" y="5506"/>
                    <a:pt x="8542" y="5505"/>
                  </a:cubicBezTo>
                  <a:cubicBezTo>
                    <a:pt x="9410" y="5505"/>
                    <a:pt x="10244" y="5405"/>
                    <a:pt x="11111" y="5204"/>
                  </a:cubicBezTo>
                  <a:cubicBezTo>
                    <a:pt x="11945" y="4971"/>
                    <a:pt x="12745" y="4637"/>
                    <a:pt x="13513" y="4204"/>
                  </a:cubicBezTo>
                  <a:cubicBezTo>
                    <a:pt x="15014" y="3336"/>
                    <a:pt x="16215" y="2036"/>
                    <a:pt x="16948" y="468"/>
                  </a:cubicBezTo>
                  <a:cubicBezTo>
                    <a:pt x="17015" y="301"/>
                    <a:pt x="16948" y="134"/>
                    <a:pt x="16815" y="67"/>
                  </a:cubicBezTo>
                  <a:cubicBezTo>
                    <a:pt x="16771" y="34"/>
                    <a:pt x="16719" y="19"/>
                    <a:pt x="16667" y="19"/>
                  </a:cubicBezTo>
                  <a:cubicBezTo>
                    <a:pt x="16563" y="19"/>
                    <a:pt x="16459" y="79"/>
                    <a:pt x="16415" y="168"/>
                  </a:cubicBezTo>
                  <a:lnTo>
                    <a:pt x="16415" y="201"/>
                  </a:lnTo>
                  <a:cubicBezTo>
                    <a:pt x="15547" y="1502"/>
                    <a:pt x="14380" y="2569"/>
                    <a:pt x="13012" y="3303"/>
                  </a:cubicBezTo>
                  <a:cubicBezTo>
                    <a:pt x="11645" y="4004"/>
                    <a:pt x="10110" y="4371"/>
                    <a:pt x="8542" y="4371"/>
                  </a:cubicBezTo>
                  <a:cubicBezTo>
                    <a:pt x="8478" y="4372"/>
                    <a:pt x="8414" y="4373"/>
                    <a:pt x="8350" y="4373"/>
                  </a:cubicBezTo>
                  <a:cubicBezTo>
                    <a:pt x="6880" y="4373"/>
                    <a:pt x="5416" y="4008"/>
                    <a:pt x="4106" y="3336"/>
                  </a:cubicBezTo>
                  <a:cubicBezTo>
                    <a:pt x="2738" y="2569"/>
                    <a:pt x="1571" y="1502"/>
                    <a:pt x="737" y="201"/>
                  </a:cubicBezTo>
                  <a:lnTo>
                    <a:pt x="670" y="168"/>
                  </a:lnTo>
                  <a:cubicBezTo>
                    <a:pt x="617" y="50"/>
                    <a:pt x="52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47"/>
            <p:cNvSpPr/>
            <p:nvPr/>
          </p:nvSpPr>
          <p:spPr>
            <a:xfrm rot="-809300">
              <a:off x="449164" y="4588288"/>
              <a:ext cx="45278" cy="38360"/>
            </a:xfrm>
            <a:custGeom>
              <a:rect b="b" l="l" r="r" t="t"/>
              <a:pathLst>
                <a:path extrusionOk="0" h="2318" w="2736">
                  <a:moveTo>
                    <a:pt x="1558" y="1"/>
                  </a:moveTo>
                  <a:cubicBezTo>
                    <a:pt x="1269" y="1"/>
                    <a:pt x="975" y="109"/>
                    <a:pt x="735" y="349"/>
                  </a:cubicBezTo>
                  <a:cubicBezTo>
                    <a:pt x="1" y="1083"/>
                    <a:pt x="534" y="2317"/>
                    <a:pt x="1568" y="2317"/>
                  </a:cubicBezTo>
                  <a:cubicBezTo>
                    <a:pt x="2202" y="2317"/>
                    <a:pt x="2736" y="1784"/>
                    <a:pt x="2736" y="1150"/>
                  </a:cubicBezTo>
                  <a:cubicBezTo>
                    <a:pt x="2714" y="455"/>
                    <a:pt x="214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47"/>
            <p:cNvSpPr/>
            <p:nvPr/>
          </p:nvSpPr>
          <p:spPr>
            <a:xfrm rot="-809300">
              <a:off x="737848" y="4516044"/>
              <a:ext cx="44732" cy="38592"/>
            </a:xfrm>
            <a:custGeom>
              <a:rect b="b" l="l" r="r" t="t"/>
              <a:pathLst>
                <a:path extrusionOk="0" h="2332" w="2703">
                  <a:moveTo>
                    <a:pt x="1531" y="0"/>
                  </a:moveTo>
                  <a:cubicBezTo>
                    <a:pt x="1239" y="0"/>
                    <a:pt x="941" y="112"/>
                    <a:pt x="701" y="363"/>
                  </a:cubicBezTo>
                  <a:cubicBezTo>
                    <a:pt x="0" y="1097"/>
                    <a:pt x="534" y="2332"/>
                    <a:pt x="1568" y="2332"/>
                  </a:cubicBezTo>
                  <a:cubicBezTo>
                    <a:pt x="2202" y="2332"/>
                    <a:pt x="2702" y="1798"/>
                    <a:pt x="2702" y="1164"/>
                  </a:cubicBezTo>
                  <a:cubicBezTo>
                    <a:pt x="2702" y="469"/>
                    <a:pt x="2130" y="0"/>
                    <a:pt x="1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1" name="Google Shape;1741;p47"/>
          <p:cNvGrpSpPr/>
          <p:nvPr/>
        </p:nvGrpSpPr>
        <p:grpSpPr>
          <a:xfrm>
            <a:off x="3197415" y="-532473"/>
            <a:ext cx="1078210" cy="1036280"/>
            <a:chOff x="3197415" y="-532473"/>
            <a:chExt cx="1078210" cy="1036280"/>
          </a:xfrm>
        </p:grpSpPr>
        <p:sp>
          <p:nvSpPr>
            <p:cNvPr id="1742" name="Google Shape;1742;p47"/>
            <p:cNvSpPr/>
            <p:nvPr/>
          </p:nvSpPr>
          <p:spPr>
            <a:xfrm flipH="1" rot="1079804">
              <a:off x="3261992" y="-396094"/>
              <a:ext cx="949055" cy="763522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47"/>
            <p:cNvSpPr/>
            <p:nvPr/>
          </p:nvSpPr>
          <p:spPr>
            <a:xfrm flipH="1" rot="1079804">
              <a:off x="3277876" y="-334650"/>
              <a:ext cx="899557" cy="635612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47"/>
            <p:cNvSpPr/>
            <p:nvPr/>
          </p:nvSpPr>
          <p:spPr>
            <a:xfrm flipH="1" rot="1079804">
              <a:off x="3261992" y="-396094"/>
              <a:ext cx="949055" cy="763522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47"/>
            <p:cNvSpPr/>
            <p:nvPr/>
          </p:nvSpPr>
          <p:spPr>
            <a:xfrm flipH="1" rot="1079804">
              <a:off x="3277869" y="-334590"/>
              <a:ext cx="899557" cy="635551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47"/>
            <p:cNvSpPr/>
            <p:nvPr/>
          </p:nvSpPr>
          <p:spPr>
            <a:xfrm flipH="1" rot="1079804">
              <a:off x="3293250" y="-346709"/>
              <a:ext cx="870927" cy="661063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7" name="Google Shape;1747;p47"/>
          <p:cNvGrpSpPr/>
          <p:nvPr/>
        </p:nvGrpSpPr>
        <p:grpSpPr>
          <a:xfrm>
            <a:off x="7284036" y="569773"/>
            <a:ext cx="1534761" cy="971398"/>
            <a:chOff x="7284036" y="569773"/>
            <a:chExt cx="1534761" cy="971398"/>
          </a:xfrm>
        </p:grpSpPr>
        <p:sp>
          <p:nvSpPr>
            <p:cNvPr id="1748" name="Google Shape;1748;p47"/>
            <p:cNvSpPr/>
            <p:nvPr/>
          </p:nvSpPr>
          <p:spPr>
            <a:xfrm rot="302008">
              <a:off x="7319345" y="632508"/>
              <a:ext cx="1465169" cy="846019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47"/>
            <p:cNvSpPr/>
            <p:nvPr/>
          </p:nvSpPr>
          <p:spPr>
            <a:xfrm rot="302008">
              <a:off x="7318319" y="632417"/>
              <a:ext cx="1465169" cy="846019"/>
            </a:xfrm>
            <a:custGeom>
              <a:rect b="b" l="l" r="r" t="t"/>
              <a:pathLst>
                <a:path extrusionOk="0" h="48939" w="84761">
                  <a:moveTo>
                    <a:pt x="33396" y="4540"/>
                  </a:moveTo>
                  <a:cubicBezTo>
                    <a:pt x="46945" y="4540"/>
                    <a:pt x="60158" y="8474"/>
                    <a:pt x="71518" y="15881"/>
                  </a:cubicBezTo>
                  <a:cubicBezTo>
                    <a:pt x="74287" y="17749"/>
                    <a:pt x="76889" y="20084"/>
                    <a:pt x="79424" y="22353"/>
                  </a:cubicBezTo>
                  <a:cubicBezTo>
                    <a:pt x="73786" y="25855"/>
                    <a:pt x="66548" y="27857"/>
                    <a:pt x="57341" y="28457"/>
                  </a:cubicBezTo>
                  <a:cubicBezTo>
                    <a:pt x="56674" y="28524"/>
                    <a:pt x="56074" y="28557"/>
                    <a:pt x="55440" y="28557"/>
                  </a:cubicBezTo>
                  <a:lnTo>
                    <a:pt x="54439" y="28624"/>
                  </a:lnTo>
                  <a:lnTo>
                    <a:pt x="53372" y="28624"/>
                  </a:lnTo>
                  <a:cubicBezTo>
                    <a:pt x="52810" y="28635"/>
                    <a:pt x="52250" y="28640"/>
                    <a:pt x="51691" y="28640"/>
                  </a:cubicBezTo>
                  <a:cubicBezTo>
                    <a:pt x="48758" y="28640"/>
                    <a:pt x="45850" y="28488"/>
                    <a:pt x="42964" y="28123"/>
                  </a:cubicBezTo>
                  <a:lnTo>
                    <a:pt x="42030" y="28023"/>
                  </a:lnTo>
                  <a:lnTo>
                    <a:pt x="41030" y="27890"/>
                  </a:lnTo>
                  <a:cubicBezTo>
                    <a:pt x="37627" y="27390"/>
                    <a:pt x="34258" y="26656"/>
                    <a:pt x="30956" y="25655"/>
                  </a:cubicBezTo>
                  <a:lnTo>
                    <a:pt x="29955" y="25355"/>
                  </a:lnTo>
                  <a:lnTo>
                    <a:pt x="28954" y="25021"/>
                  </a:lnTo>
                  <a:cubicBezTo>
                    <a:pt x="27120" y="24387"/>
                    <a:pt x="25352" y="23687"/>
                    <a:pt x="23684" y="22953"/>
                  </a:cubicBezTo>
                  <a:cubicBezTo>
                    <a:pt x="17880" y="20418"/>
                    <a:pt x="10074" y="16081"/>
                    <a:pt x="5204" y="9710"/>
                  </a:cubicBezTo>
                  <a:cubicBezTo>
                    <a:pt x="14077" y="5174"/>
                    <a:pt x="25152" y="4573"/>
                    <a:pt x="32857" y="4540"/>
                  </a:cubicBezTo>
                  <a:lnTo>
                    <a:pt x="33224" y="4540"/>
                  </a:lnTo>
                  <a:cubicBezTo>
                    <a:pt x="33281" y="4540"/>
                    <a:pt x="33338" y="4540"/>
                    <a:pt x="33396" y="4540"/>
                  </a:cubicBezTo>
                  <a:close/>
                  <a:moveTo>
                    <a:pt x="33533" y="0"/>
                  </a:moveTo>
                  <a:cubicBezTo>
                    <a:pt x="33308" y="0"/>
                    <a:pt x="33083" y="1"/>
                    <a:pt x="32857" y="3"/>
                  </a:cubicBezTo>
                  <a:cubicBezTo>
                    <a:pt x="24351" y="37"/>
                    <a:pt x="11875" y="737"/>
                    <a:pt x="1935" y="6341"/>
                  </a:cubicBezTo>
                  <a:cubicBezTo>
                    <a:pt x="1068" y="6842"/>
                    <a:pt x="434" y="7675"/>
                    <a:pt x="234" y="8643"/>
                  </a:cubicBezTo>
                  <a:cubicBezTo>
                    <a:pt x="0" y="9577"/>
                    <a:pt x="200" y="10544"/>
                    <a:pt x="734" y="11345"/>
                  </a:cubicBezTo>
                  <a:cubicBezTo>
                    <a:pt x="6105" y="19117"/>
                    <a:pt x="15211" y="24254"/>
                    <a:pt x="21883" y="27189"/>
                  </a:cubicBezTo>
                  <a:cubicBezTo>
                    <a:pt x="22583" y="27523"/>
                    <a:pt x="23284" y="27823"/>
                    <a:pt x="24017" y="28090"/>
                  </a:cubicBezTo>
                  <a:lnTo>
                    <a:pt x="22950" y="29158"/>
                  </a:lnTo>
                  <a:cubicBezTo>
                    <a:pt x="20705" y="31533"/>
                    <a:pt x="22831" y="34765"/>
                    <a:pt x="25380" y="34765"/>
                  </a:cubicBezTo>
                  <a:cubicBezTo>
                    <a:pt x="26089" y="34765"/>
                    <a:pt x="26831" y="34515"/>
                    <a:pt x="27520" y="33928"/>
                  </a:cubicBezTo>
                  <a:lnTo>
                    <a:pt x="31089" y="30458"/>
                  </a:lnTo>
                  <a:cubicBezTo>
                    <a:pt x="33391" y="31092"/>
                    <a:pt x="35726" y="31659"/>
                    <a:pt x="38128" y="32060"/>
                  </a:cubicBezTo>
                  <a:lnTo>
                    <a:pt x="36260" y="45136"/>
                  </a:lnTo>
                  <a:cubicBezTo>
                    <a:pt x="36026" y="46937"/>
                    <a:pt x="37260" y="48605"/>
                    <a:pt x="39062" y="48905"/>
                  </a:cubicBezTo>
                  <a:lnTo>
                    <a:pt x="39128" y="48905"/>
                  </a:lnTo>
                  <a:cubicBezTo>
                    <a:pt x="39262" y="48905"/>
                    <a:pt x="39428" y="48938"/>
                    <a:pt x="39562" y="48938"/>
                  </a:cubicBezTo>
                  <a:cubicBezTo>
                    <a:pt x="41230" y="48938"/>
                    <a:pt x="42631" y="47704"/>
                    <a:pt x="42831" y="46036"/>
                  </a:cubicBezTo>
                  <a:lnTo>
                    <a:pt x="44666" y="32927"/>
                  </a:lnTo>
                  <a:cubicBezTo>
                    <a:pt x="47034" y="33127"/>
                    <a:pt x="49436" y="33227"/>
                    <a:pt x="51837" y="33227"/>
                  </a:cubicBezTo>
                  <a:lnTo>
                    <a:pt x="51871" y="33227"/>
                  </a:lnTo>
                  <a:lnTo>
                    <a:pt x="53372" y="36830"/>
                  </a:lnTo>
                  <a:cubicBezTo>
                    <a:pt x="53900" y="38113"/>
                    <a:pt x="55132" y="38884"/>
                    <a:pt x="56435" y="38884"/>
                  </a:cubicBezTo>
                  <a:cubicBezTo>
                    <a:pt x="56859" y="38884"/>
                    <a:pt x="57291" y="38803"/>
                    <a:pt x="57708" y="38631"/>
                  </a:cubicBezTo>
                  <a:lnTo>
                    <a:pt x="57775" y="38598"/>
                  </a:lnTo>
                  <a:cubicBezTo>
                    <a:pt x="59409" y="37864"/>
                    <a:pt x="60143" y="35929"/>
                    <a:pt x="59443" y="34295"/>
                  </a:cubicBezTo>
                  <a:lnTo>
                    <a:pt x="58909" y="32960"/>
                  </a:lnTo>
                  <a:cubicBezTo>
                    <a:pt x="68950" y="32126"/>
                    <a:pt x="76855" y="29691"/>
                    <a:pt x="83093" y="25455"/>
                  </a:cubicBezTo>
                  <a:cubicBezTo>
                    <a:pt x="84027" y="24821"/>
                    <a:pt x="84627" y="23787"/>
                    <a:pt x="84694" y="22653"/>
                  </a:cubicBezTo>
                  <a:cubicBezTo>
                    <a:pt x="84761" y="21619"/>
                    <a:pt x="84361" y="20585"/>
                    <a:pt x="83560" y="19884"/>
                  </a:cubicBezTo>
                  <a:lnTo>
                    <a:pt x="82526" y="18950"/>
                  </a:lnTo>
                  <a:cubicBezTo>
                    <a:pt x="79857" y="16582"/>
                    <a:pt x="77122" y="14180"/>
                    <a:pt x="74087" y="12079"/>
                  </a:cubicBezTo>
                  <a:cubicBezTo>
                    <a:pt x="62033" y="4196"/>
                    <a:pt x="47942" y="0"/>
                    <a:pt x="33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47"/>
            <p:cNvSpPr/>
            <p:nvPr/>
          </p:nvSpPr>
          <p:spPr>
            <a:xfrm rot="302008">
              <a:off x="8369331" y="882029"/>
              <a:ext cx="321189" cy="275662"/>
            </a:xfrm>
            <a:custGeom>
              <a:rect b="b" l="l" r="r" t="t"/>
              <a:pathLst>
                <a:path extrusionOk="0" h="15946" w="18581">
                  <a:moveTo>
                    <a:pt x="4170" y="1"/>
                  </a:moveTo>
                  <a:cubicBezTo>
                    <a:pt x="4437" y="1702"/>
                    <a:pt x="4503" y="3403"/>
                    <a:pt x="4370" y="5105"/>
                  </a:cubicBezTo>
                  <a:cubicBezTo>
                    <a:pt x="4036" y="9074"/>
                    <a:pt x="2502" y="12843"/>
                    <a:pt x="0" y="15946"/>
                  </a:cubicBezTo>
                  <a:cubicBezTo>
                    <a:pt x="6605" y="15245"/>
                    <a:pt x="13043" y="13511"/>
                    <a:pt x="18580" y="10142"/>
                  </a:cubicBezTo>
                  <a:cubicBezTo>
                    <a:pt x="16212" y="7907"/>
                    <a:pt x="13677" y="5872"/>
                    <a:pt x="11041" y="3970"/>
                  </a:cubicBezTo>
                  <a:cubicBezTo>
                    <a:pt x="8806" y="2503"/>
                    <a:pt x="6538" y="1202"/>
                    <a:pt x="4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47"/>
            <p:cNvSpPr/>
            <p:nvPr/>
          </p:nvSpPr>
          <p:spPr>
            <a:xfrm rot="302008">
              <a:off x="7431791" y="676098"/>
              <a:ext cx="384628" cy="329287"/>
            </a:xfrm>
            <a:custGeom>
              <a:rect b="b" l="l" r="r" t="t"/>
              <a:pathLst>
                <a:path extrusionOk="0" h="19048" w="22251">
                  <a:moveTo>
                    <a:pt x="22250" y="0"/>
                  </a:moveTo>
                  <a:cubicBezTo>
                    <a:pt x="14645" y="334"/>
                    <a:pt x="6739" y="1501"/>
                    <a:pt x="1" y="4904"/>
                  </a:cubicBezTo>
                  <a:lnTo>
                    <a:pt x="535" y="5504"/>
                  </a:lnTo>
                  <a:cubicBezTo>
                    <a:pt x="1902" y="7005"/>
                    <a:pt x="3337" y="8406"/>
                    <a:pt x="4904" y="9707"/>
                  </a:cubicBezTo>
                  <a:cubicBezTo>
                    <a:pt x="9708" y="13710"/>
                    <a:pt x="15178" y="16845"/>
                    <a:pt x="21016" y="19047"/>
                  </a:cubicBezTo>
                  <a:cubicBezTo>
                    <a:pt x="19548" y="15878"/>
                    <a:pt x="18948" y="12376"/>
                    <a:pt x="19248" y="8906"/>
                  </a:cubicBezTo>
                  <a:cubicBezTo>
                    <a:pt x="19515" y="5737"/>
                    <a:pt x="20549" y="2669"/>
                    <a:pt x="22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47"/>
            <p:cNvSpPr/>
            <p:nvPr/>
          </p:nvSpPr>
          <p:spPr>
            <a:xfrm rot="302008">
              <a:off x="8340717" y="797742"/>
              <a:ext cx="116490" cy="72675"/>
            </a:xfrm>
            <a:custGeom>
              <a:rect b="b" l="l" r="r" t="t"/>
              <a:pathLst>
                <a:path extrusionOk="0" h="4204" w="6739">
                  <a:moveTo>
                    <a:pt x="1" y="0"/>
                  </a:moveTo>
                  <a:lnTo>
                    <a:pt x="1" y="0"/>
                  </a:lnTo>
                  <a:cubicBezTo>
                    <a:pt x="268" y="501"/>
                    <a:pt x="534" y="1001"/>
                    <a:pt x="768" y="1535"/>
                  </a:cubicBezTo>
                  <a:cubicBezTo>
                    <a:pt x="2803" y="2335"/>
                    <a:pt x="4771" y="3203"/>
                    <a:pt x="6739" y="4203"/>
                  </a:cubicBezTo>
                  <a:cubicBezTo>
                    <a:pt x="6639" y="3569"/>
                    <a:pt x="6505" y="2969"/>
                    <a:pt x="6339" y="2369"/>
                  </a:cubicBezTo>
                  <a:cubicBezTo>
                    <a:pt x="4270" y="1468"/>
                    <a:pt x="2136" y="70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47"/>
            <p:cNvSpPr/>
            <p:nvPr/>
          </p:nvSpPr>
          <p:spPr>
            <a:xfrm rot="302008">
              <a:off x="7776330" y="1027875"/>
              <a:ext cx="174743" cy="73834"/>
            </a:xfrm>
            <a:custGeom>
              <a:rect b="b" l="l" r="r" t="t"/>
              <a:pathLst>
                <a:path extrusionOk="0" h="4271" w="10109">
                  <a:moveTo>
                    <a:pt x="1" y="0"/>
                  </a:moveTo>
                  <a:cubicBezTo>
                    <a:pt x="234" y="501"/>
                    <a:pt x="501" y="1001"/>
                    <a:pt x="802" y="1501"/>
                  </a:cubicBezTo>
                  <a:cubicBezTo>
                    <a:pt x="3804" y="2636"/>
                    <a:pt x="6939" y="3570"/>
                    <a:pt x="10108" y="4270"/>
                  </a:cubicBezTo>
                  <a:cubicBezTo>
                    <a:pt x="9274" y="3736"/>
                    <a:pt x="8507" y="3136"/>
                    <a:pt x="7807" y="2469"/>
                  </a:cubicBezTo>
                  <a:cubicBezTo>
                    <a:pt x="5271" y="1802"/>
                    <a:pt x="2803" y="1034"/>
                    <a:pt x="335" y="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47"/>
            <p:cNvSpPr/>
            <p:nvPr/>
          </p:nvSpPr>
          <p:spPr>
            <a:xfrm rot="302008">
              <a:off x="8184059" y="1136013"/>
              <a:ext cx="172997" cy="24306"/>
            </a:xfrm>
            <a:custGeom>
              <a:rect b="b" l="l" r="r" t="t"/>
              <a:pathLst>
                <a:path extrusionOk="0" h="1406" w="10008">
                  <a:moveTo>
                    <a:pt x="10007" y="0"/>
                  </a:moveTo>
                  <a:cubicBezTo>
                    <a:pt x="7372" y="267"/>
                    <a:pt x="4703" y="400"/>
                    <a:pt x="2035" y="400"/>
                  </a:cubicBezTo>
                  <a:cubicBezTo>
                    <a:pt x="1368" y="767"/>
                    <a:pt x="701" y="1101"/>
                    <a:pt x="0" y="1401"/>
                  </a:cubicBezTo>
                  <a:cubicBezTo>
                    <a:pt x="259" y="1404"/>
                    <a:pt x="519" y="1405"/>
                    <a:pt x="778" y="1405"/>
                  </a:cubicBezTo>
                  <a:cubicBezTo>
                    <a:pt x="3582" y="1405"/>
                    <a:pt x="6364" y="1242"/>
                    <a:pt x="9173" y="967"/>
                  </a:cubicBezTo>
                  <a:cubicBezTo>
                    <a:pt x="9473" y="667"/>
                    <a:pt x="9740" y="334"/>
                    <a:pt x="10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47"/>
            <p:cNvSpPr/>
            <p:nvPr/>
          </p:nvSpPr>
          <p:spPr>
            <a:xfrm rot="302008">
              <a:off x="7829712" y="689897"/>
              <a:ext cx="118235" cy="8903"/>
            </a:xfrm>
            <a:custGeom>
              <a:rect b="b" l="l" r="r" t="t"/>
              <a:pathLst>
                <a:path extrusionOk="0" h="515" w="6840">
                  <a:moveTo>
                    <a:pt x="5050" y="1"/>
                  </a:moveTo>
                  <a:cubicBezTo>
                    <a:pt x="3429" y="1"/>
                    <a:pt x="1831" y="32"/>
                    <a:pt x="268" y="80"/>
                  </a:cubicBezTo>
                  <a:cubicBezTo>
                    <a:pt x="168" y="214"/>
                    <a:pt x="101" y="347"/>
                    <a:pt x="1" y="514"/>
                  </a:cubicBezTo>
                  <a:cubicBezTo>
                    <a:pt x="1735" y="447"/>
                    <a:pt x="3403" y="381"/>
                    <a:pt x="5071" y="381"/>
                  </a:cubicBezTo>
                  <a:lnTo>
                    <a:pt x="6472" y="381"/>
                  </a:lnTo>
                  <a:cubicBezTo>
                    <a:pt x="6606" y="247"/>
                    <a:pt x="6706" y="147"/>
                    <a:pt x="6839" y="14"/>
                  </a:cubicBezTo>
                  <a:cubicBezTo>
                    <a:pt x="6240" y="5"/>
                    <a:pt x="5644" y="1"/>
                    <a:pt x="5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47"/>
            <p:cNvSpPr/>
            <p:nvPr/>
          </p:nvSpPr>
          <p:spPr>
            <a:xfrm rot="302008">
              <a:off x="7937026" y="713732"/>
              <a:ext cx="422657" cy="88234"/>
            </a:xfrm>
            <a:custGeom>
              <a:rect b="b" l="l" r="r" t="t"/>
              <a:pathLst>
                <a:path extrusionOk="0" h="5104" w="24451">
                  <a:moveTo>
                    <a:pt x="367" y="0"/>
                  </a:moveTo>
                  <a:cubicBezTo>
                    <a:pt x="234" y="100"/>
                    <a:pt x="134" y="234"/>
                    <a:pt x="0" y="367"/>
                  </a:cubicBezTo>
                  <a:cubicBezTo>
                    <a:pt x="8373" y="434"/>
                    <a:pt x="16645" y="2068"/>
                    <a:pt x="24451" y="5104"/>
                  </a:cubicBezTo>
                  <a:cubicBezTo>
                    <a:pt x="24217" y="4570"/>
                    <a:pt x="23951" y="4070"/>
                    <a:pt x="23684" y="3569"/>
                  </a:cubicBezTo>
                  <a:cubicBezTo>
                    <a:pt x="15811" y="1067"/>
                    <a:pt x="7772" y="133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47"/>
            <p:cNvSpPr/>
            <p:nvPr/>
          </p:nvSpPr>
          <p:spPr>
            <a:xfrm rot="302008">
              <a:off x="7907625" y="1088362"/>
              <a:ext cx="313687" cy="53659"/>
            </a:xfrm>
            <a:custGeom>
              <a:rect b="b" l="l" r="r" t="t"/>
              <a:pathLst>
                <a:path extrusionOk="0" h="3104" w="18147">
                  <a:moveTo>
                    <a:pt x="1" y="1"/>
                  </a:moveTo>
                  <a:lnTo>
                    <a:pt x="1" y="1"/>
                  </a:lnTo>
                  <a:cubicBezTo>
                    <a:pt x="701" y="668"/>
                    <a:pt x="1468" y="1268"/>
                    <a:pt x="2302" y="1802"/>
                  </a:cubicBezTo>
                  <a:cubicBezTo>
                    <a:pt x="3536" y="2069"/>
                    <a:pt x="4837" y="2336"/>
                    <a:pt x="6138" y="2536"/>
                  </a:cubicBezTo>
                  <a:cubicBezTo>
                    <a:pt x="9441" y="2903"/>
                    <a:pt x="12776" y="3103"/>
                    <a:pt x="16112" y="3103"/>
                  </a:cubicBezTo>
                  <a:cubicBezTo>
                    <a:pt x="16813" y="2803"/>
                    <a:pt x="17480" y="2469"/>
                    <a:pt x="18147" y="2102"/>
                  </a:cubicBezTo>
                  <a:cubicBezTo>
                    <a:pt x="14844" y="2069"/>
                    <a:pt x="11575" y="1869"/>
                    <a:pt x="8407" y="1569"/>
                  </a:cubicBezTo>
                  <a:cubicBezTo>
                    <a:pt x="5571" y="1235"/>
                    <a:pt x="2769" y="73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47"/>
            <p:cNvSpPr/>
            <p:nvPr/>
          </p:nvSpPr>
          <p:spPr>
            <a:xfrm rot="302258">
              <a:off x="7740072" y="689913"/>
              <a:ext cx="708673" cy="454067"/>
            </a:xfrm>
            <a:custGeom>
              <a:rect b="b" l="l" r="r" t="t"/>
              <a:pathLst>
                <a:path extrusionOk="0" h="14102" w="22011">
                  <a:moveTo>
                    <a:pt x="3146" y="12135"/>
                  </a:moveTo>
                  <a:cubicBezTo>
                    <a:pt x="491" y="10852"/>
                    <a:pt x="11" y="8331"/>
                    <a:pt x="0" y="6379"/>
                  </a:cubicBezTo>
                  <a:cubicBezTo>
                    <a:pt x="-11" y="4427"/>
                    <a:pt x="948" y="1337"/>
                    <a:pt x="3079" y="422"/>
                  </a:cubicBezTo>
                  <a:cubicBezTo>
                    <a:pt x="5210" y="-493"/>
                    <a:pt x="9772" y="277"/>
                    <a:pt x="12784" y="890"/>
                  </a:cubicBezTo>
                  <a:cubicBezTo>
                    <a:pt x="15796" y="1504"/>
                    <a:pt x="19757" y="2419"/>
                    <a:pt x="21151" y="4103"/>
                  </a:cubicBezTo>
                  <a:cubicBezTo>
                    <a:pt x="22546" y="5788"/>
                    <a:pt x="22021" y="9335"/>
                    <a:pt x="21151" y="10997"/>
                  </a:cubicBezTo>
                  <a:cubicBezTo>
                    <a:pt x="20281" y="12659"/>
                    <a:pt x="18931" y="13886"/>
                    <a:pt x="15930" y="14076"/>
                  </a:cubicBezTo>
                  <a:cubicBezTo>
                    <a:pt x="12929" y="14266"/>
                    <a:pt x="5801" y="13418"/>
                    <a:pt x="3146" y="1213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1759" name="Google Shape;1759;p47"/>
            <p:cNvSpPr/>
            <p:nvPr/>
          </p:nvSpPr>
          <p:spPr>
            <a:xfrm rot="302008">
              <a:off x="7357182" y="668880"/>
              <a:ext cx="1390788" cy="768036"/>
            </a:xfrm>
            <a:custGeom>
              <a:rect b="b" l="l" r="r" t="t"/>
              <a:pathLst>
                <a:path extrusionOk="0" h="44428" w="80458">
                  <a:moveTo>
                    <a:pt x="30582" y="2126"/>
                  </a:moveTo>
                  <a:cubicBezTo>
                    <a:pt x="31179" y="2126"/>
                    <a:pt x="31782" y="2130"/>
                    <a:pt x="32390" y="2139"/>
                  </a:cubicBezTo>
                  <a:cubicBezTo>
                    <a:pt x="39795" y="2272"/>
                    <a:pt x="47834" y="3239"/>
                    <a:pt x="55707" y="5741"/>
                  </a:cubicBezTo>
                  <a:cubicBezTo>
                    <a:pt x="57842" y="6408"/>
                    <a:pt x="59976" y="7209"/>
                    <a:pt x="62045" y="8110"/>
                  </a:cubicBezTo>
                  <a:cubicBezTo>
                    <a:pt x="65647" y="9677"/>
                    <a:pt x="69116" y="11579"/>
                    <a:pt x="72352" y="13847"/>
                  </a:cubicBezTo>
                  <a:lnTo>
                    <a:pt x="79457" y="19818"/>
                  </a:lnTo>
                  <a:cubicBezTo>
                    <a:pt x="73152" y="24188"/>
                    <a:pt x="64913" y="26089"/>
                    <a:pt x="57441" y="26856"/>
                  </a:cubicBezTo>
                  <a:cubicBezTo>
                    <a:pt x="54709" y="27127"/>
                    <a:pt x="51950" y="27262"/>
                    <a:pt x="49189" y="27262"/>
                  </a:cubicBezTo>
                  <a:cubicBezTo>
                    <a:pt x="48882" y="27262"/>
                    <a:pt x="48575" y="27260"/>
                    <a:pt x="48268" y="27257"/>
                  </a:cubicBezTo>
                  <a:cubicBezTo>
                    <a:pt x="48027" y="27259"/>
                    <a:pt x="47787" y="27260"/>
                    <a:pt x="47546" y="27260"/>
                  </a:cubicBezTo>
                  <a:cubicBezTo>
                    <a:pt x="44455" y="27260"/>
                    <a:pt x="41389" y="27063"/>
                    <a:pt x="38294" y="26723"/>
                  </a:cubicBezTo>
                  <a:cubicBezTo>
                    <a:pt x="36960" y="26489"/>
                    <a:pt x="35692" y="26256"/>
                    <a:pt x="34458" y="25989"/>
                  </a:cubicBezTo>
                  <a:cubicBezTo>
                    <a:pt x="31289" y="25289"/>
                    <a:pt x="28154" y="24355"/>
                    <a:pt x="25152" y="23187"/>
                  </a:cubicBezTo>
                  <a:cubicBezTo>
                    <a:pt x="8473" y="16816"/>
                    <a:pt x="1635" y="5908"/>
                    <a:pt x="1635" y="5908"/>
                  </a:cubicBezTo>
                  <a:lnTo>
                    <a:pt x="15244" y="3173"/>
                  </a:lnTo>
                  <a:cubicBezTo>
                    <a:pt x="18413" y="2739"/>
                    <a:pt x="21983" y="2372"/>
                    <a:pt x="25819" y="2205"/>
                  </a:cubicBezTo>
                  <a:cubicBezTo>
                    <a:pt x="27357" y="2157"/>
                    <a:pt x="28949" y="2126"/>
                    <a:pt x="30582" y="2126"/>
                  </a:cubicBezTo>
                  <a:close/>
                  <a:moveTo>
                    <a:pt x="31292" y="1"/>
                  </a:moveTo>
                  <a:cubicBezTo>
                    <a:pt x="31069" y="1"/>
                    <a:pt x="30846" y="2"/>
                    <a:pt x="30622" y="4"/>
                  </a:cubicBezTo>
                  <a:cubicBezTo>
                    <a:pt x="20648" y="71"/>
                    <a:pt x="9640" y="1071"/>
                    <a:pt x="801" y="6041"/>
                  </a:cubicBezTo>
                  <a:cubicBezTo>
                    <a:pt x="200" y="6408"/>
                    <a:pt x="0" y="7176"/>
                    <a:pt x="367" y="7776"/>
                  </a:cubicBezTo>
                  <a:cubicBezTo>
                    <a:pt x="5071" y="14581"/>
                    <a:pt x="13143" y="19551"/>
                    <a:pt x="20548" y="22820"/>
                  </a:cubicBezTo>
                  <a:cubicBezTo>
                    <a:pt x="22350" y="23621"/>
                    <a:pt x="24184" y="24321"/>
                    <a:pt x="26019" y="24922"/>
                  </a:cubicBezTo>
                  <a:lnTo>
                    <a:pt x="22283" y="28524"/>
                  </a:lnTo>
                  <a:cubicBezTo>
                    <a:pt x="21883" y="28925"/>
                    <a:pt x="21883" y="29558"/>
                    <a:pt x="22249" y="29959"/>
                  </a:cubicBezTo>
                  <a:cubicBezTo>
                    <a:pt x="22350" y="30059"/>
                    <a:pt x="22483" y="30125"/>
                    <a:pt x="22616" y="30192"/>
                  </a:cubicBezTo>
                  <a:cubicBezTo>
                    <a:pt x="22739" y="30248"/>
                    <a:pt x="22868" y="30274"/>
                    <a:pt x="22997" y="30274"/>
                  </a:cubicBezTo>
                  <a:cubicBezTo>
                    <a:pt x="23254" y="30274"/>
                    <a:pt x="23506" y="30170"/>
                    <a:pt x="23684" y="29992"/>
                  </a:cubicBezTo>
                  <a:lnTo>
                    <a:pt x="27820" y="26022"/>
                  </a:lnTo>
                  <a:cubicBezTo>
                    <a:pt x="27920" y="25922"/>
                    <a:pt x="28020" y="25789"/>
                    <a:pt x="28087" y="25622"/>
                  </a:cubicBezTo>
                  <a:cubicBezTo>
                    <a:pt x="31489" y="26656"/>
                    <a:pt x="34959" y="27423"/>
                    <a:pt x="38494" y="27924"/>
                  </a:cubicBezTo>
                  <a:cubicBezTo>
                    <a:pt x="38494" y="27991"/>
                    <a:pt x="38461" y="28024"/>
                    <a:pt x="38461" y="28091"/>
                  </a:cubicBezTo>
                  <a:lnTo>
                    <a:pt x="36360" y="43201"/>
                  </a:lnTo>
                  <a:cubicBezTo>
                    <a:pt x="36193" y="43979"/>
                    <a:pt x="36787" y="44428"/>
                    <a:pt x="37366" y="44428"/>
                  </a:cubicBezTo>
                  <a:cubicBezTo>
                    <a:pt x="37829" y="44428"/>
                    <a:pt x="38283" y="44140"/>
                    <a:pt x="38328" y="43502"/>
                  </a:cubicBezTo>
                  <a:lnTo>
                    <a:pt x="40462" y="28357"/>
                  </a:lnTo>
                  <a:lnTo>
                    <a:pt x="40462" y="28191"/>
                  </a:lnTo>
                  <a:cubicBezTo>
                    <a:pt x="43392" y="28522"/>
                    <a:pt x="46367" y="28717"/>
                    <a:pt x="49331" y="28717"/>
                  </a:cubicBezTo>
                  <a:cubicBezTo>
                    <a:pt x="49944" y="28717"/>
                    <a:pt x="50558" y="28708"/>
                    <a:pt x="51170" y="28691"/>
                  </a:cubicBezTo>
                  <a:cubicBezTo>
                    <a:pt x="51203" y="28758"/>
                    <a:pt x="51203" y="28824"/>
                    <a:pt x="51237" y="28891"/>
                  </a:cubicBezTo>
                  <a:lnTo>
                    <a:pt x="53238" y="33695"/>
                  </a:lnTo>
                  <a:cubicBezTo>
                    <a:pt x="53338" y="33961"/>
                    <a:pt x="53538" y="34162"/>
                    <a:pt x="53805" y="34262"/>
                  </a:cubicBezTo>
                  <a:cubicBezTo>
                    <a:pt x="53939" y="34312"/>
                    <a:pt x="54072" y="34337"/>
                    <a:pt x="54206" y="34337"/>
                  </a:cubicBezTo>
                  <a:cubicBezTo>
                    <a:pt x="54339" y="34337"/>
                    <a:pt x="54472" y="34312"/>
                    <a:pt x="54606" y="34262"/>
                  </a:cubicBezTo>
                  <a:cubicBezTo>
                    <a:pt x="55106" y="34028"/>
                    <a:pt x="55340" y="33428"/>
                    <a:pt x="55106" y="32927"/>
                  </a:cubicBezTo>
                  <a:lnTo>
                    <a:pt x="53305" y="28624"/>
                  </a:lnTo>
                  <a:cubicBezTo>
                    <a:pt x="53972" y="28591"/>
                    <a:pt x="54606" y="28558"/>
                    <a:pt x="55240" y="28524"/>
                  </a:cubicBezTo>
                  <a:cubicBezTo>
                    <a:pt x="63712" y="27957"/>
                    <a:pt x="72452" y="26156"/>
                    <a:pt x="79557" y="21319"/>
                  </a:cubicBezTo>
                  <a:cubicBezTo>
                    <a:pt x="80191" y="20885"/>
                    <a:pt x="80458" y="19918"/>
                    <a:pt x="79791" y="19351"/>
                  </a:cubicBezTo>
                  <a:cubicBezTo>
                    <a:pt x="76822" y="16716"/>
                    <a:pt x="73853" y="13980"/>
                    <a:pt x="70584" y="11746"/>
                  </a:cubicBezTo>
                  <a:cubicBezTo>
                    <a:pt x="58896" y="4096"/>
                    <a:pt x="45237" y="1"/>
                    <a:pt x="31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47"/>
            <p:cNvSpPr/>
            <p:nvPr/>
          </p:nvSpPr>
          <p:spPr>
            <a:xfrm rot="302008">
              <a:off x="7401626" y="667444"/>
              <a:ext cx="418059" cy="362737"/>
            </a:xfrm>
            <a:custGeom>
              <a:rect b="b" l="l" r="r" t="t"/>
              <a:pathLst>
                <a:path extrusionOk="0" h="20983" w="24185">
                  <a:moveTo>
                    <a:pt x="24185" y="0"/>
                  </a:moveTo>
                  <a:cubicBezTo>
                    <a:pt x="20349" y="167"/>
                    <a:pt x="16779" y="534"/>
                    <a:pt x="13610" y="968"/>
                  </a:cubicBezTo>
                  <a:lnTo>
                    <a:pt x="1" y="3703"/>
                  </a:lnTo>
                  <a:cubicBezTo>
                    <a:pt x="1" y="3703"/>
                    <a:pt x="6839" y="14611"/>
                    <a:pt x="23518" y="20982"/>
                  </a:cubicBezTo>
                  <a:cubicBezTo>
                    <a:pt x="23217" y="20482"/>
                    <a:pt x="22950" y="19981"/>
                    <a:pt x="22717" y="19481"/>
                  </a:cubicBezTo>
                  <a:cubicBezTo>
                    <a:pt x="16879" y="17279"/>
                    <a:pt x="11409" y="14144"/>
                    <a:pt x="6605" y="10141"/>
                  </a:cubicBezTo>
                  <a:cubicBezTo>
                    <a:pt x="5038" y="8840"/>
                    <a:pt x="3603" y="7439"/>
                    <a:pt x="2236" y="5971"/>
                  </a:cubicBezTo>
                  <a:lnTo>
                    <a:pt x="1702" y="5338"/>
                  </a:lnTo>
                  <a:cubicBezTo>
                    <a:pt x="8440" y="1935"/>
                    <a:pt x="16346" y="734"/>
                    <a:pt x="23951" y="434"/>
                  </a:cubicBezTo>
                  <a:cubicBezTo>
                    <a:pt x="24018" y="301"/>
                    <a:pt x="24118" y="167"/>
                    <a:pt x="24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47"/>
            <p:cNvSpPr/>
            <p:nvPr/>
          </p:nvSpPr>
          <p:spPr>
            <a:xfrm rot="302008">
              <a:off x="8355462" y="852283"/>
              <a:ext cx="381154" cy="324101"/>
            </a:xfrm>
            <a:custGeom>
              <a:rect b="b" l="l" r="r" t="t"/>
              <a:pathLst>
                <a:path extrusionOk="0" h="18748" w="22050">
                  <a:moveTo>
                    <a:pt x="4604" y="1"/>
                  </a:moveTo>
                  <a:lnTo>
                    <a:pt x="4604" y="1"/>
                  </a:lnTo>
                  <a:cubicBezTo>
                    <a:pt x="4770" y="601"/>
                    <a:pt x="4904" y="1201"/>
                    <a:pt x="5004" y="1835"/>
                  </a:cubicBezTo>
                  <a:cubicBezTo>
                    <a:pt x="7372" y="3003"/>
                    <a:pt x="9640" y="4337"/>
                    <a:pt x="11875" y="5805"/>
                  </a:cubicBezTo>
                  <a:cubicBezTo>
                    <a:pt x="14511" y="7673"/>
                    <a:pt x="17046" y="9741"/>
                    <a:pt x="19414" y="11943"/>
                  </a:cubicBezTo>
                  <a:cubicBezTo>
                    <a:pt x="13877" y="15312"/>
                    <a:pt x="7439" y="17046"/>
                    <a:pt x="834" y="17780"/>
                  </a:cubicBezTo>
                  <a:cubicBezTo>
                    <a:pt x="567" y="18114"/>
                    <a:pt x="300" y="18414"/>
                    <a:pt x="0" y="18747"/>
                  </a:cubicBezTo>
                  <a:cubicBezTo>
                    <a:pt x="7472" y="17980"/>
                    <a:pt x="15745" y="16079"/>
                    <a:pt x="22049" y="11709"/>
                  </a:cubicBezTo>
                  <a:lnTo>
                    <a:pt x="14911" y="5738"/>
                  </a:lnTo>
                  <a:cubicBezTo>
                    <a:pt x="11675" y="3470"/>
                    <a:pt x="8206" y="1568"/>
                    <a:pt x="46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47"/>
            <p:cNvSpPr/>
            <p:nvPr/>
          </p:nvSpPr>
          <p:spPr>
            <a:xfrm rot="302008">
              <a:off x="7980072" y="775217"/>
              <a:ext cx="269867" cy="255833"/>
            </a:xfrm>
            <a:custGeom>
              <a:rect b="b" l="l" r="r" t="t"/>
              <a:pathLst>
                <a:path extrusionOk="0" h="14799" w="15612">
                  <a:moveTo>
                    <a:pt x="7355" y="1"/>
                  </a:moveTo>
                  <a:cubicBezTo>
                    <a:pt x="5452" y="1"/>
                    <a:pt x="3564" y="732"/>
                    <a:pt x="2136" y="2178"/>
                  </a:cubicBezTo>
                  <a:cubicBezTo>
                    <a:pt x="3470" y="4413"/>
                    <a:pt x="2469" y="7315"/>
                    <a:pt x="1" y="8249"/>
                  </a:cubicBezTo>
                  <a:cubicBezTo>
                    <a:pt x="429" y="12104"/>
                    <a:pt x="3715" y="14799"/>
                    <a:pt x="7324" y="14799"/>
                  </a:cubicBezTo>
                  <a:cubicBezTo>
                    <a:pt x="8211" y="14799"/>
                    <a:pt x="9119" y="14636"/>
                    <a:pt x="10008" y="14287"/>
                  </a:cubicBezTo>
                  <a:cubicBezTo>
                    <a:pt x="10008" y="14120"/>
                    <a:pt x="10008" y="13953"/>
                    <a:pt x="10041" y="13786"/>
                  </a:cubicBezTo>
                  <a:cubicBezTo>
                    <a:pt x="10168" y="12269"/>
                    <a:pt x="11433" y="11141"/>
                    <a:pt x="12928" y="11141"/>
                  </a:cubicBezTo>
                  <a:cubicBezTo>
                    <a:pt x="13010" y="11141"/>
                    <a:pt x="13093" y="11144"/>
                    <a:pt x="13177" y="11151"/>
                  </a:cubicBezTo>
                  <a:cubicBezTo>
                    <a:pt x="13344" y="11151"/>
                    <a:pt x="13510" y="11184"/>
                    <a:pt x="13677" y="11251"/>
                  </a:cubicBezTo>
                  <a:cubicBezTo>
                    <a:pt x="15612" y="8049"/>
                    <a:pt x="14878" y="3879"/>
                    <a:pt x="11943" y="1577"/>
                  </a:cubicBezTo>
                  <a:cubicBezTo>
                    <a:pt x="10583" y="523"/>
                    <a:pt x="8964" y="1"/>
                    <a:pt x="7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47"/>
            <p:cNvSpPr/>
            <p:nvPr/>
          </p:nvSpPr>
          <p:spPr>
            <a:xfrm rot="302008">
              <a:off x="7878236" y="763405"/>
              <a:ext cx="155590" cy="144400"/>
            </a:xfrm>
            <a:custGeom>
              <a:rect b="b" l="l" r="r" t="t"/>
              <a:pathLst>
                <a:path extrusionOk="0" h="8353" w="9001">
                  <a:moveTo>
                    <a:pt x="4848" y="0"/>
                  </a:moveTo>
                  <a:cubicBezTo>
                    <a:pt x="2409" y="0"/>
                    <a:pt x="1" y="2126"/>
                    <a:pt x="695" y="5141"/>
                  </a:cubicBezTo>
                  <a:cubicBezTo>
                    <a:pt x="1141" y="7021"/>
                    <a:pt x="2834" y="8352"/>
                    <a:pt x="4787" y="8352"/>
                  </a:cubicBezTo>
                  <a:cubicBezTo>
                    <a:pt x="4879" y="8352"/>
                    <a:pt x="4971" y="8349"/>
                    <a:pt x="5065" y="8343"/>
                  </a:cubicBezTo>
                  <a:cubicBezTo>
                    <a:pt x="7099" y="8210"/>
                    <a:pt x="8734" y="6575"/>
                    <a:pt x="8901" y="4541"/>
                  </a:cubicBezTo>
                  <a:cubicBezTo>
                    <a:pt x="9001" y="3673"/>
                    <a:pt x="8801" y="2806"/>
                    <a:pt x="8334" y="2039"/>
                  </a:cubicBezTo>
                  <a:cubicBezTo>
                    <a:pt x="7482" y="615"/>
                    <a:pt x="6161" y="0"/>
                    <a:pt x="4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47"/>
            <p:cNvSpPr/>
            <p:nvPr/>
          </p:nvSpPr>
          <p:spPr>
            <a:xfrm rot="302008">
              <a:off x="8142581" y="975753"/>
              <a:ext cx="114761" cy="100975"/>
            </a:xfrm>
            <a:custGeom>
              <a:rect b="b" l="l" r="r" t="t"/>
              <a:pathLst>
                <a:path extrusionOk="0" h="5841" w="6639">
                  <a:moveTo>
                    <a:pt x="2921" y="1"/>
                  </a:moveTo>
                  <a:cubicBezTo>
                    <a:pt x="1426" y="1"/>
                    <a:pt x="161" y="1129"/>
                    <a:pt x="34" y="2646"/>
                  </a:cubicBezTo>
                  <a:cubicBezTo>
                    <a:pt x="1" y="2813"/>
                    <a:pt x="1" y="2980"/>
                    <a:pt x="34" y="3147"/>
                  </a:cubicBezTo>
                  <a:cubicBezTo>
                    <a:pt x="149" y="4779"/>
                    <a:pt x="1516" y="5841"/>
                    <a:pt x="2944" y="5841"/>
                  </a:cubicBezTo>
                  <a:cubicBezTo>
                    <a:pt x="3588" y="5841"/>
                    <a:pt x="4245" y="5625"/>
                    <a:pt x="4804" y="5148"/>
                  </a:cubicBezTo>
                  <a:cubicBezTo>
                    <a:pt x="6639" y="3614"/>
                    <a:pt x="5972" y="678"/>
                    <a:pt x="3670" y="111"/>
                  </a:cubicBezTo>
                  <a:cubicBezTo>
                    <a:pt x="3503" y="44"/>
                    <a:pt x="3337" y="11"/>
                    <a:pt x="3170" y="11"/>
                  </a:cubicBezTo>
                  <a:cubicBezTo>
                    <a:pt x="3086" y="4"/>
                    <a:pt x="3003" y="1"/>
                    <a:pt x="2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5" name="Google Shape;1765;p47"/>
          <p:cNvGrpSpPr/>
          <p:nvPr/>
        </p:nvGrpSpPr>
        <p:grpSpPr>
          <a:xfrm>
            <a:off x="7679076" y="3917320"/>
            <a:ext cx="1564072" cy="1226178"/>
            <a:chOff x="7220476" y="3917320"/>
            <a:chExt cx="1564072" cy="1226178"/>
          </a:xfrm>
        </p:grpSpPr>
        <p:sp>
          <p:nvSpPr>
            <p:cNvPr id="1766" name="Google Shape;1766;p47"/>
            <p:cNvSpPr/>
            <p:nvPr/>
          </p:nvSpPr>
          <p:spPr>
            <a:xfrm rot="-901340">
              <a:off x="7313538" y="4080524"/>
              <a:ext cx="1377947" cy="89977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47"/>
            <p:cNvSpPr/>
            <p:nvPr/>
          </p:nvSpPr>
          <p:spPr>
            <a:xfrm rot="-901340">
              <a:off x="8481024" y="4295730"/>
              <a:ext cx="104842" cy="104062"/>
            </a:xfrm>
            <a:custGeom>
              <a:rect b="b" l="l" r="r" t="t"/>
              <a:pathLst>
                <a:path extrusionOk="0" fill="none" h="4537" w="4571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47"/>
            <p:cNvSpPr/>
            <p:nvPr/>
          </p:nvSpPr>
          <p:spPr>
            <a:xfrm rot="-901340">
              <a:off x="7313538" y="4080524"/>
              <a:ext cx="1377947" cy="899770"/>
            </a:xfrm>
            <a:custGeom>
              <a:rect b="b" l="l" r="r" t="t"/>
              <a:pathLst>
                <a:path extrusionOk="0" h="39229" w="60077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47"/>
            <p:cNvSpPr/>
            <p:nvPr/>
          </p:nvSpPr>
          <p:spPr>
            <a:xfrm rot="-901340">
              <a:off x="7705524" y="4307929"/>
              <a:ext cx="625864" cy="602102"/>
            </a:xfrm>
            <a:custGeom>
              <a:rect b="b" l="l" r="r" t="t"/>
              <a:pathLst>
                <a:path extrusionOk="0" h="26251" w="27287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47"/>
            <p:cNvSpPr/>
            <p:nvPr/>
          </p:nvSpPr>
          <p:spPr>
            <a:xfrm rot="-901340">
              <a:off x="7482427" y="4307731"/>
              <a:ext cx="1090280" cy="596804"/>
            </a:xfrm>
            <a:custGeom>
              <a:rect b="b" l="l" r="r" t="t"/>
              <a:pathLst>
                <a:path extrusionOk="0" fill="none" h="26020" w="47535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47"/>
            <p:cNvSpPr/>
            <p:nvPr/>
          </p:nvSpPr>
          <p:spPr>
            <a:xfrm rot="-901340">
              <a:off x="7711245" y="4290260"/>
              <a:ext cx="631988" cy="631988"/>
            </a:xfrm>
            <a:custGeom>
              <a:rect b="b" l="l" r="r" t="t"/>
              <a:pathLst>
                <a:path extrusionOk="0" fill="none" h="27554" w="27554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47"/>
            <p:cNvSpPr/>
            <p:nvPr/>
          </p:nvSpPr>
          <p:spPr>
            <a:xfrm rot="-901340">
              <a:off x="7902667" y="4476793"/>
              <a:ext cx="290764" cy="248836"/>
            </a:xfrm>
            <a:custGeom>
              <a:rect b="b" l="l" r="r" t="t"/>
              <a:pathLst>
                <a:path extrusionOk="0" h="10849" w="12677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47"/>
            <p:cNvSpPr/>
            <p:nvPr/>
          </p:nvSpPr>
          <p:spPr>
            <a:xfrm rot="-901340">
              <a:off x="7404946" y="4578016"/>
              <a:ext cx="104842" cy="104842"/>
            </a:xfrm>
            <a:custGeom>
              <a:rect b="b" l="l" r="r" t="t"/>
              <a:pathLst>
                <a:path extrusionOk="0" fill="none" h="4571" w="4571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47"/>
            <p:cNvSpPr/>
            <p:nvPr/>
          </p:nvSpPr>
          <p:spPr>
            <a:xfrm rot="-901340">
              <a:off x="7493778" y="4454496"/>
              <a:ext cx="88007" cy="118604"/>
            </a:xfrm>
            <a:custGeom>
              <a:rect b="b" l="l" r="r" t="t"/>
              <a:pathLst>
                <a:path extrusionOk="0" fill="none" h="5171" w="3837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47"/>
            <p:cNvSpPr/>
            <p:nvPr/>
          </p:nvSpPr>
          <p:spPr>
            <a:xfrm rot="-901340">
              <a:off x="7593680" y="4353963"/>
              <a:ext cx="71194" cy="121654"/>
            </a:xfrm>
            <a:custGeom>
              <a:rect b="b" l="l" r="r" t="t"/>
              <a:pathLst>
                <a:path extrusionOk="0" fill="none" h="5304" w="3104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47"/>
            <p:cNvSpPr/>
            <p:nvPr/>
          </p:nvSpPr>
          <p:spPr>
            <a:xfrm rot="-901340">
              <a:off x="7721322" y="4246428"/>
              <a:ext cx="40574" cy="134682"/>
            </a:xfrm>
            <a:custGeom>
              <a:rect b="b" l="l" r="r" t="t"/>
              <a:pathLst>
                <a:path extrusionOk="0" fill="none" h="5872" w="1769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47"/>
            <p:cNvSpPr/>
            <p:nvPr/>
          </p:nvSpPr>
          <p:spPr>
            <a:xfrm rot="-901340">
              <a:off x="7862227" y="4183144"/>
              <a:ext cx="6927" cy="140806"/>
            </a:xfrm>
            <a:custGeom>
              <a:rect b="b" l="l" r="r" t="t"/>
              <a:pathLst>
                <a:path extrusionOk="0" fill="none" h="6139" w="302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47"/>
            <p:cNvSpPr/>
            <p:nvPr/>
          </p:nvSpPr>
          <p:spPr>
            <a:xfrm rot="-901340">
              <a:off x="8363612" y="4223588"/>
              <a:ext cx="88007" cy="119384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47"/>
            <p:cNvSpPr/>
            <p:nvPr/>
          </p:nvSpPr>
          <p:spPr>
            <a:xfrm rot="-901340">
              <a:off x="8244702" y="4178563"/>
              <a:ext cx="71172" cy="122434"/>
            </a:xfrm>
            <a:custGeom>
              <a:rect b="b" l="l" r="r" t="t"/>
              <a:pathLst>
                <a:path extrusionOk="0" fill="none" h="5338" w="3103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47"/>
            <p:cNvSpPr/>
            <p:nvPr/>
          </p:nvSpPr>
          <p:spPr>
            <a:xfrm rot="-901340">
              <a:off x="8111718" y="4151221"/>
              <a:ext cx="40574" cy="134682"/>
            </a:xfrm>
            <a:custGeom>
              <a:rect b="b" l="l" r="r" t="t"/>
              <a:pathLst>
                <a:path extrusionOk="0" fill="none" h="5872" w="1769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47"/>
            <p:cNvSpPr/>
            <p:nvPr/>
          </p:nvSpPr>
          <p:spPr>
            <a:xfrm rot="-901340">
              <a:off x="7992565" y="4157703"/>
              <a:ext cx="6904" cy="141563"/>
            </a:xfrm>
            <a:custGeom>
              <a:rect b="b" l="l" r="r" t="t"/>
              <a:pathLst>
                <a:path extrusionOk="0" fill="none" h="6172" w="301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47"/>
            <p:cNvSpPr/>
            <p:nvPr/>
          </p:nvSpPr>
          <p:spPr>
            <a:xfrm rot="-252772">
              <a:off x="8486202" y="4283124"/>
              <a:ext cx="88009" cy="119387"/>
            </a:xfrm>
            <a:custGeom>
              <a:rect b="b" l="l" r="r" t="t"/>
              <a:pathLst>
                <a:path extrusionOk="0" fill="none" h="5205" w="3837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47"/>
            <p:cNvSpPr/>
            <p:nvPr/>
          </p:nvSpPr>
          <p:spPr>
            <a:xfrm rot="197690">
              <a:off x="8006411" y="4432238"/>
              <a:ext cx="140933" cy="14093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4" name="Google Shape;1784;p47"/>
          <p:cNvGrpSpPr/>
          <p:nvPr/>
        </p:nvGrpSpPr>
        <p:grpSpPr>
          <a:xfrm>
            <a:off x="100000" y="1787812"/>
            <a:ext cx="1199170" cy="972578"/>
            <a:chOff x="511804" y="1379411"/>
            <a:chExt cx="868712" cy="704562"/>
          </a:xfrm>
        </p:grpSpPr>
        <p:sp>
          <p:nvSpPr>
            <p:cNvPr id="1785" name="Google Shape;1785;p47"/>
            <p:cNvSpPr/>
            <p:nvPr/>
          </p:nvSpPr>
          <p:spPr>
            <a:xfrm rot="-1426788">
              <a:off x="567642" y="1513514"/>
              <a:ext cx="757035" cy="436354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47"/>
            <p:cNvSpPr/>
            <p:nvPr/>
          </p:nvSpPr>
          <p:spPr>
            <a:xfrm rot="-1426788">
              <a:off x="567642" y="1513514"/>
              <a:ext cx="757035" cy="436354"/>
            </a:xfrm>
            <a:custGeom>
              <a:rect b="b" l="l" r="r" t="t"/>
              <a:pathLst>
                <a:path extrusionOk="0" h="33626" w="58338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47"/>
            <p:cNvSpPr/>
            <p:nvPr/>
          </p:nvSpPr>
          <p:spPr>
            <a:xfrm rot="-1426788">
              <a:off x="593720" y="1561445"/>
              <a:ext cx="608737" cy="282412"/>
            </a:xfrm>
            <a:custGeom>
              <a:rect b="b" l="l" r="r" t="t"/>
              <a:pathLst>
                <a:path extrusionOk="0" h="21763" w="4691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47"/>
            <p:cNvSpPr/>
            <p:nvPr/>
          </p:nvSpPr>
          <p:spPr>
            <a:xfrm rot="-1426788">
              <a:off x="1114337" y="1480166"/>
              <a:ext cx="104501" cy="60407"/>
            </a:xfrm>
            <a:custGeom>
              <a:rect b="b" l="l" r="r" t="t"/>
              <a:pathLst>
                <a:path extrusionOk="0" h="4655" w="8053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47"/>
            <p:cNvSpPr/>
            <p:nvPr/>
          </p:nvSpPr>
          <p:spPr>
            <a:xfrm rot="-1426788">
              <a:off x="1106033" y="1554200"/>
              <a:ext cx="97468" cy="71034"/>
            </a:xfrm>
            <a:custGeom>
              <a:rect b="b" l="l" r="r" t="t"/>
              <a:pathLst>
                <a:path extrusionOk="0" h="5474" w="7511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47"/>
            <p:cNvSpPr/>
            <p:nvPr/>
          </p:nvSpPr>
          <p:spPr>
            <a:xfrm rot="-1426788">
              <a:off x="1087906" y="1624703"/>
              <a:ext cx="89409" cy="75836"/>
            </a:xfrm>
            <a:custGeom>
              <a:rect b="b" l="l" r="r" t="t"/>
              <a:pathLst>
                <a:path extrusionOk="0" h="5844" w="689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47"/>
            <p:cNvSpPr/>
            <p:nvPr/>
          </p:nvSpPr>
          <p:spPr>
            <a:xfrm rot="-1426788">
              <a:off x="1064182" y="1698572"/>
              <a:ext cx="71631" cy="88138"/>
            </a:xfrm>
            <a:custGeom>
              <a:rect b="b" l="l" r="r" t="t"/>
              <a:pathLst>
                <a:path extrusionOk="0" h="6792" w="552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47"/>
            <p:cNvSpPr/>
            <p:nvPr/>
          </p:nvSpPr>
          <p:spPr>
            <a:xfrm rot="-1426788">
              <a:off x="1026229" y="1755049"/>
              <a:ext cx="53503" cy="96910"/>
            </a:xfrm>
            <a:custGeom>
              <a:rect b="b" l="l" r="r" t="t"/>
              <a:pathLst>
                <a:path extrusionOk="0" h="7468" w="4123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47"/>
            <p:cNvSpPr/>
            <p:nvPr/>
          </p:nvSpPr>
          <p:spPr>
            <a:xfrm rot="-1426788">
              <a:off x="658812" y="1872975"/>
              <a:ext cx="65831" cy="96508"/>
            </a:xfrm>
            <a:custGeom>
              <a:rect b="b" l="l" r="r" t="t"/>
              <a:pathLst>
                <a:path extrusionOk="0" h="7437" w="5073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47"/>
            <p:cNvSpPr/>
            <p:nvPr/>
          </p:nvSpPr>
          <p:spPr>
            <a:xfrm rot="-1426788">
              <a:off x="744749" y="1873052"/>
              <a:ext cx="52309" cy="100621"/>
            </a:xfrm>
            <a:custGeom>
              <a:rect b="b" l="l" r="r" t="t"/>
              <a:pathLst>
                <a:path extrusionOk="0" h="7754" w="4031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47"/>
            <p:cNvSpPr/>
            <p:nvPr/>
          </p:nvSpPr>
          <p:spPr>
            <a:xfrm rot="-1426788">
              <a:off x="825259" y="1864030"/>
              <a:ext cx="42291" cy="99622"/>
            </a:xfrm>
            <a:custGeom>
              <a:rect b="b" l="l" r="r" t="t"/>
              <a:pathLst>
                <a:path extrusionOk="0" h="7677" w="3259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47"/>
            <p:cNvSpPr/>
            <p:nvPr/>
          </p:nvSpPr>
          <p:spPr>
            <a:xfrm rot="-1426788">
              <a:off x="915486" y="1836835"/>
              <a:ext cx="22528" cy="101737"/>
            </a:xfrm>
            <a:custGeom>
              <a:rect b="b" l="l" r="r" t="t"/>
              <a:pathLst>
                <a:path extrusionOk="0" h="7840" w="1736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47"/>
            <p:cNvSpPr/>
            <p:nvPr/>
          </p:nvSpPr>
          <p:spPr>
            <a:xfrm rot="-1426788">
              <a:off x="971197" y="1799638"/>
              <a:ext cx="44251" cy="98402"/>
            </a:xfrm>
            <a:custGeom>
              <a:rect b="b" l="l" r="r" t="t"/>
              <a:pathLst>
                <a:path extrusionOk="0" h="7583" w="341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48"/>
          <p:cNvSpPr txBox="1"/>
          <p:nvPr>
            <p:ph type="title"/>
          </p:nvPr>
        </p:nvSpPr>
        <p:spPr>
          <a:xfrm>
            <a:off x="1295850" y="1329450"/>
            <a:ext cx="6552300" cy="22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Klausimai</a:t>
            </a:r>
            <a:endParaRPr/>
          </a:p>
        </p:txBody>
      </p:sp>
      <p:grpSp>
        <p:nvGrpSpPr>
          <p:cNvPr id="1803" name="Google Shape;1803;p48"/>
          <p:cNvGrpSpPr/>
          <p:nvPr/>
        </p:nvGrpSpPr>
        <p:grpSpPr>
          <a:xfrm>
            <a:off x="843375" y="3373023"/>
            <a:ext cx="1478137" cy="1355571"/>
            <a:chOff x="843375" y="3373023"/>
            <a:chExt cx="1478137" cy="1355571"/>
          </a:xfrm>
        </p:grpSpPr>
        <p:sp>
          <p:nvSpPr>
            <p:cNvPr id="1804" name="Google Shape;1804;p48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48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48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48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48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48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810" name="Google Shape;1810;p48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48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48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48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48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48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48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48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48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48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48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48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48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3" name="Google Shape;1823;p48"/>
          <p:cNvGrpSpPr/>
          <p:nvPr/>
        </p:nvGrpSpPr>
        <p:grpSpPr>
          <a:xfrm>
            <a:off x="7003112" y="3674398"/>
            <a:ext cx="1025646" cy="1001601"/>
            <a:chOff x="7003112" y="3674398"/>
            <a:chExt cx="1025646" cy="1001601"/>
          </a:xfrm>
        </p:grpSpPr>
        <p:sp>
          <p:nvSpPr>
            <p:cNvPr id="1824" name="Google Shape;1824;p48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48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48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48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48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48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48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48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48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48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48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5" name="Google Shape;1835;p48"/>
          <p:cNvGrpSpPr/>
          <p:nvPr/>
        </p:nvGrpSpPr>
        <p:grpSpPr>
          <a:xfrm>
            <a:off x="1182132" y="392663"/>
            <a:ext cx="1319768" cy="926563"/>
            <a:chOff x="1182132" y="392663"/>
            <a:chExt cx="1319768" cy="926563"/>
          </a:xfrm>
        </p:grpSpPr>
        <p:sp>
          <p:nvSpPr>
            <p:cNvPr id="1836" name="Google Shape;1836;p48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48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48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48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48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1" name="Google Shape;1841;p48"/>
          <p:cNvGrpSpPr/>
          <p:nvPr/>
        </p:nvGrpSpPr>
        <p:grpSpPr>
          <a:xfrm>
            <a:off x="7262447" y="531374"/>
            <a:ext cx="1156883" cy="1169616"/>
            <a:chOff x="7262447" y="531374"/>
            <a:chExt cx="1156883" cy="1169616"/>
          </a:xfrm>
        </p:grpSpPr>
        <p:sp>
          <p:nvSpPr>
            <p:cNvPr id="1842" name="Google Shape;1842;p48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48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48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48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48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48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48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48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48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48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48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48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48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48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6" name="Google Shape;1856;p48"/>
          <p:cNvGrpSpPr/>
          <p:nvPr/>
        </p:nvGrpSpPr>
        <p:grpSpPr>
          <a:xfrm>
            <a:off x="4189085" y="4073676"/>
            <a:ext cx="627369" cy="829275"/>
            <a:chOff x="4189085" y="4073676"/>
            <a:chExt cx="627369" cy="829275"/>
          </a:xfrm>
        </p:grpSpPr>
        <p:sp>
          <p:nvSpPr>
            <p:cNvPr id="1857" name="Google Shape;1857;p48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48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48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48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48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48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48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p49"/>
          <p:cNvSpPr txBox="1"/>
          <p:nvPr>
            <p:ph type="title"/>
          </p:nvPr>
        </p:nvSpPr>
        <p:spPr>
          <a:xfrm>
            <a:off x="1223875" y="313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Kas yra ragena?</a:t>
            </a:r>
            <a:endParaRPr sz="3000"/>
          </a:p>
        </p:txBody>
      </p:sp>
      <p:grpSp>
        <p:nvGrpSpPr>
          <p:cNvPr id="1869" name="Google Shape;1869;p49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1870" name="Google Shape;1870;p49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49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49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49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49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49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876" name="Google Shape;1876;p49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49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49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49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49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49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49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49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49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49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49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49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49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9" name="Google Shape;1889;p49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1890" name="Google Shape;1890;p49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49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49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49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49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49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49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49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49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49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49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1" name="Google Shape;1901;p49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1902" name="Google Shape;1902;p49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49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49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49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49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7" name="Google Shape;1907;p49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1908" name="Google Shape;1908;p49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49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49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49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49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49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49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49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49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49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49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49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49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49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2" name="Google Shape;1922;p49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1923" name="Google Shape;1923;p49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49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49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49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49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49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49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0" name="Google Shape;1930;p49"/>
          <p:cNvSpPr txBox="1"/>
          <p:nvPr/>
        </p:nvSpPr>
        <p:spPr>
          <a:xfrm>
            <a:off x="1645575" y="1609600"/>
            <a:ext cx="5332200" cy="21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Tai yra mažas plotelis esantis akyje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Tai yra priekinės akies dangalas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N</a:t>
            </a:r>
            <a:r>
              <a:rPr lang="en" sz="2050">
                <a:solidFill>
                  <a:srgbClr val="050505"/>
                </a:solidFill>
              </a:rPr>
              <a:t>ervinis,  juntamasis akies obuolio sluoksnis</a:t>
            </a:r>
            <a:endParaRPr sz="2050">
              <a:solidFill>
                <a:srgbClr val="05050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rgbClr val="05050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rgbClr val="050505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50"/>
          <p:cNvSpPr txBox="1"/>
          <p:nvPr>
            <p:ph type="title"/>
          </p:nvPr>
        </p:nvSpPr>
        <p:spPr>
          <a:xfrm>
            <a:off x="1223875" y="313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Kas yra ragena?</a:t>
            </a:r>
            <a:endParaRPr sz="3000"/>
          </a:p>
        </p:txBody>
      </p:sp>
      <p:grpSp>
        <p:nvGrpSpPr>
          <p:cNvPr id="1936" name="Google Shape;1936;p50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1937" name="Google Shape;1937;p50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50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50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50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50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50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943" name="Google Shape;1943;p50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50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50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50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50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50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50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50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50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50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50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50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50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6" name="Google Shape;1956;p50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1957" name="Google Shape;1957;p50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50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50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50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50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50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50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50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50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50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50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8" name="Google Shape;1968;p50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1969" name="Google Shape;1969;p50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50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50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50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50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4" name="Google Shape;1974;p50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1975" name="Google Shape;1975;p50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50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50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50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50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50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50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50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50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50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50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50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50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50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9" name="Google Shape;1989;p50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1990" name="Google Shape;1990;p50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50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50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50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50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50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50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7" name="Google Shape;1997;p50"/>
          <p:cNvSpPr txBox="1"/>
          <p:nvPr/>
        </p:nvSpPr>
        <p:spPr>
          <a:xfrm>
            <a:off x="1600600" y="1666500"/>
            <a:ext cx="5332200" cy="18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Tai yra mazas plotelis esantis akyje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Tai yra priekines akies dangalas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N</a:t>
            </a:r>
            <a:r>
              <a:rPr lang="en" sz="2050">
                <a:solidFill>
                  <a:srgbClr val="050505"/>
                </a:solidFill>
              </a:rPr>
              <a:t>ervinis,  juntamasis akies obuolio sluoksnis</a:t>
            </a:r>
            <a:endParaRPr sz="2050">
              <a:solidFill>
                <a:srgbClr val="050505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rgbClr val="050505"/>
              </a:solidFill>
            </a:endParaRPr>
          </a:p>
        </p:txBody>
      </p:sp>
      <p:sp>
        <p:nvSpPr>
          <p:cNvPr id="1998" name="Google Shape;1998;p50"/>
          <p:cNvSpPr/>
          <p:nvPr/>
        </p:nvSpPr>
        <p:spPr>
          <a:xfrm>
            <a:off x="1600600" y="2014250"/>
            <a:ext cx="431700" cy="3867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2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51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Ką gali daryti lęšiukas?</a:t>
            </a:r>
            <a:endParaRPr sz="3000"/>
          </a:p>
        </p:txBody>
      </p:sp>
      <p:grpSp>
        <p:nvGrpSpPr>
          <p:cNvPr id="2004" name="Google Shape;2004;p51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005" name="Google Shape;2005;p51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51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51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51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51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51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011" name="Google Shape;2011;p51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51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51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51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51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51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51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51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51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51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51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51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51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4" name="Google Shape;2024;p51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025" name="Google Shape;2025;p51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51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51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51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51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51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51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51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51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51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51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6" name="Google Shape;2036;p51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037" name="Google Shape;2037;p51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51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51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51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51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2" name="Google Shape;2042;p51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043" name="Google Shape;2043;p51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51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5" name="Google Shape;2045;p51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51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51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51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51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51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51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51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51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51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51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51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7" name="Google Shape;2057;p51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058" name="Google Shape;2058;p51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51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51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51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51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51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51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5" name="Google Shape;2065;p51"/>
          <p:cNvSpPr txBox="1"/>
          <p:nvPr/>
        </p:nvSpPr>
        <p:spPr>
          <a:xfrm>
            <a:off x="2073864" y="1563684"/>
            <a:ext cx="54942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gali sklaidyti arba sulaužyti šviesos spindulius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Gali perduoti šviesą į vidinę akies dalį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Atsakingas už vizualinę informaciją</a:t>
            </a:r>
            <a:endParaRPr sz="2050">
              <a:solidFill>
                <a:srgbClr val="050505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52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Ką gali daryti lęšiukas?</a:t>
            </a:r>
            <a:endParaRPr sz="3000"/>
          </a:p>
        </p:txBody>
      </p:sp>
      <p:grpSp>
        <p:nvGrpSpPr>
          <p:cNvPr id="2071" name="Google Shape;2071;p52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072" name="Google Shape;2072;p52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52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52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52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52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52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078" name="Google Shape;2078;p52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52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52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52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52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52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52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52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52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52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52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9" name="Google Shape;2089;p52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52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1" name="Google Shape;2091;p52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092" name="Google Shape;2092;p52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52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52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52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52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52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52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52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52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52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52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3" name="Google Shape;2103;p52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104" name="Google Shape;2104;p52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52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52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52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52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9" name="Google Shape;2109;p52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110" name="Google Shape;2110;p52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52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52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52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52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52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52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52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52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52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52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52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52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52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4" name="Google Shape;2124;p52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125" name="Google Shape;2125;p52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52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52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52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52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52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52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2" name="Google Shape;2132;p52"/>
          <p:cNvSpPr txBox="1"/>
          <p:nvPr/>
        </p:nvSpPr>
        <p:spPr>
          <a:xfrm>
            <a:off x="2077175" y="1636575"/>
            <a:ext cx="54942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gali sklaidyti arba sulaužyti šviesos spindulius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Gali perduoti šviesą į vidinę akies dalį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Atsakingas už vizualinę informaciją</a:t>
            </a:r>
            <a:endParaRPr sz="2050">
              <a:solidFill>
                <a:srgbClr val="050505"/>
              </a:solidFill>
            </a:endParaRPr>
          </a:p>
        </p:txBody>
      </p:sp>
      <p:sp>
        <p:nvSpPr>
          <p:cNvPr id="2133" name="Google Shape;2133;p52"/>
          <p:cNvSpPr/>
          <p:nvPr/>
        </p:nvSpPr>
        <p:spPr>
          <a:xfrm>
            <a:off x="2077175" y="1636575"/>
            <a:ext cx="431700" cy="3867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7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p53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Ką daro stiklakūnis?</a:t>
            </a:r>
            <a:endParaRPr sz="3000"/>
          </a:p>
        </p:txBody>
      </p:sp>
      <p:grpSp>
        <p:nvGrpSpPr>
          <p:cNvPr id="2139" name="Google Shape;2139;p53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140" name="Google Shape;2140;p53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53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53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53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53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53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146" name="Google Shape;2146;p53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53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53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53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53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53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53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53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53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53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53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53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53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9" name="Google Shape;2159;p53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160" name="Google Shape;2160;p53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53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53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53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53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53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53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53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53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53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53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1" name="Google Shape;2171;p53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172" name="Google Shape;2172;p53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53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53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53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53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7" name="Google Shape;2177;p53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178" name="Google Shape;2178;p53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53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53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53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53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53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53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53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53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53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53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53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53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53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2" name="Google Shape;2192;p53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193" name="Google Shape;2193;p53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53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53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53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53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53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53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0" name="Google Shape;2200;p53"/>
          <p:cNvSpPr txBox="1"/>
          <p:nvPr/>
        </p:nvSpPr>
        <p:spPr>
          <a:xfrm>
            <a:off x="2140125" y="1510675"/>
            <a:ext cx="54942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atsakingas už vizualinę informaciją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gali sklaidyti arba sulaužyti šviesos spindulius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praleidžia į akį patenkančius spindulius ir laiko akies obuolio vidinius apvalkalus</a:t>
            </a:r>
            <a:endParaRPr sz="2050">
              <a:solidFill>
                <a:srgbClr val="050505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54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Ką daro stiklakūnis?</a:t>
            </a:r>
            <a:endParaRPr sz="3000"/>
          </a:p>
        </p:txBody>
      </p:sp>
      <p:grpSp>
        <p:nvGrpSpPr>
          <p:cNvPr id="2206" name="Google Shape;2206;p54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207" name="Google Shape;2207;p54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54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54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54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54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54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213" name="Google Shape;2213;p54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54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54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54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54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54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54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54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54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54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54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54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54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6" name="Google Shape;2226;p54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227" name="Google Shape;2227;p54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54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54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54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54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54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54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54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54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54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54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8" name="Google Shape;2238;p54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239" name="Google Shape;2239;p54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54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54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54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54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4" name="Google Shape;2244;p54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245" name="Google Shape;2245;p54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54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54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8" name="Google Shape;2248;p54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9" name="Google Shape;2249;p54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54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54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54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54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54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5" name="Google Shape;2255;p54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6" name="Google Shape;2256;p54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54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54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9" name="Google Shape;2259;p54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260" name="Google Shape;2260;p54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54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54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54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54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54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54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7" name="Google Shape;2267;p54"/>
          <p:cNvSpPr txBox="1"/>
          <p:nvPr/>
        </p:nvSpPr>
        <p:spPr>
          <a:xfrm>
            <a:off x="2140125" y="1510675"/>
            <a:ext cx="54942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atsakingas už vizualinę informaciją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gali sklaidyti arba sulaužyti šviesos spindulius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praleidžia į akį patenkančius spindulius ir laiko akies obuolio vidinius apvalkalus</a:t>
            </a:r>
            <a:endParaRPr sz="2050">
              <a:solidFill>
                <a:srgbClr val="050505"/>
              </a:solidFill>
            </a:endParaRPr>
          </a:p>
        </p:txBody>
      </p:sp>
      <p:sp>
        <p:nvSpPr>
          <p:cNvPr id="2268" name="Google Shape;2268;p54"/>
          <p:cNvSpPr/>
          <p:nvPr/>
        </p:nvSpPr>
        <p:spPr>
          <a:xfrm>
            <a:off x="2104150" y="2517800"/>
            <a:ext cx="431700" cy="3867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2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" name="Google Shape;2273;p55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Kokios dvi dalys sudaro tinklainę?</a:t>
            </a:r>
            <a:endParaRPr sz="3000"/>
          </a:p>
        </p:txBody>
      </p:sp>
      <p:grpSp>
        <p:nvGrpSpPr>
          <p:cNvPr id="2274" name="Google Shape;2274;p55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275" name="Google Shape;2275;p55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55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55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55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55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55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281" name="Google Shape;2281;p55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55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55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55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55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6" name="Google Shape;2286;p55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7" name="Google Shape;2287;p55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55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55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55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55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2" name="Google Shape;2292;p55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3" name="Google Shape;2293;p55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4" name="Google Shape;2294;p55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295" name="Google Shape;2295;p55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6" name="Google Shape;2296;p55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7" name="Google Shape;2297;p55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55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9" name="Google Shape;2299;p55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0" name="Google Shape;2300;p55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55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55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3" name="Google Shape;2303;p55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4" name="Google Shape;2304;p55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55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6" name="Google Shape;2306;p55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307" name="Google Shape;2307;p55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55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55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55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55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12" name="Google Shape;2312;p55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313" name="Google Shape;2313;p55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55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55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55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55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55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9" name="Google Shape;2319;p55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0" name="Google Shape;2320;p55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55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55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3" name="Google Shape;2323;p55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55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5" name="Google Shape;2325;p55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6" name="Google Shape;2326;p55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27" name="Google Shape;2327;p55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328" name="Google Shape;2328;p55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9" name="Google Shape;2329;p55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55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55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55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55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55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35" name="Google Shape;2335;p55"/>
          <p:cNvSpPr txBox="1"/>
          <p:nvPr/>
        </p:nvSpPr>
        <p:spPr>
          <a:xfrm>
            <a:off x="2140125" y="1510675"/>
            <a:ext cx="5494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Jautri šviesai, dirginimui reginė dalis ir nejautri šviesai bei dirginimui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Jautri šviesai ir nejautri šviesai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Jautri dirginimui ir nejautri dirginimui</a:t>
            </a:r>
            <a:endParaRPr sz="2050">
              <a:solidFill>
                <a:srgbClr val="050505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9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p56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Kokios dvi dalys sudaro tinklainę?</a:t>
            </a:r>
            <a:endParaRPr sz="3000"/>
          </a:p>
        </p:txBody>
      </p:sp>
      <p:grpSp>
        <p:nvGrpSpPr>
          <p:cNvPr id="2341" name="Google Shape;2341;p56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342" name="Google Shape;2342;p56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56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56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56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56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56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348" name="Google Shape;2348;p56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56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56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56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56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56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56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56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56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56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56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56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56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1" name="Google Shape;2361;p56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362" name="Google Shape;2362;p56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56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56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56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56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7" name="Google Shape;2367;p56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56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56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56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56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56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3" name="Google Shape;2373;p56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374" name="Google Shape;2374;p56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56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56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7" name="Google Shape;2377;p56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56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9" name="Google Shape;2379;p56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380" name="Google Shape;2380;p56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56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56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56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56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56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56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56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56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56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56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56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56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56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4" name="Google Shape;2394;p56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395" name="Google Shape;2395;p56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6" name="Google Shape;2396;p56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7" name="Google Shape;2397;p56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8" name="Google Shape;2398;p56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56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56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56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02" name="Google Shape;2402;p56"/>
          <p:cNvSpPr txBox="1"/>
          <p:nvPr/>
        </p:nvSpPr>
        <p:spPr>
          <a:xfrm>
            <a:off x="2140125" y="1510675"/>
            <a:ext cx="54942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Jautri šviesai, dirginimui reginė dalis ir nejautri šviesai bei dirginimui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Jautri šviesai ir nejautri šviesai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Jautri dirginimui ir nejautri dirginimui</a:t>
            </a:r>
            <a:endParaRPr sz="2050">
              <a:solidFill>
                <a:srgbClr val="050505"/>
              </a:solidFill>
            </a:endParaRPr>
          </a:p>
        </p:txBody>
      </p:sp>
      <p:sp>
        <p:nvSpPr>
          <p:cNvPr id="2403" name="Google Shape;2403;p56"/>
          <p:cNvSpPr/>
          <p:nvPr/>
        </p:nvSpPr>
        <p:spPr>
          <a:xfrm>
            <a:off x="2095175" y="1609600"/>
            <a:ext cx="431700" cy="3867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57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Kokia yra vyzdžio funkcija?</a:t>
            </a:r>
            <a:endParaRPr sz="3000"/>
          </a:p>
        </p:txBody>
      </p:sp>
      <p:grpSp>
        <p:nvGrpSpPr>
          <p:cNvPr id="2409" name="Google Shape;2409;p57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410" name="Google Shape;2410;p57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57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57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57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57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57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416" name="Google Shape;2416;p57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57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57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57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57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57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57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57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57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57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57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57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57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29" name="Google Shape;2429;p57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430" name="Google Shape;2430;p57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57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57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57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57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57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57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57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57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57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57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1" name="Google Shape;2441;p57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442" name="Google Shape;2442;p57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57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57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57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57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7" name="Google Shape;2447;p57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448" name="Google Shape;2448;p57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57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57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57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57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57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57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57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57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57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57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57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0" name="Google Shape;2460;p57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57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2" name="Google Shape;2462;p57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463" name="Google Shape;2463;p57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57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57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57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57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57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57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70" name="Google Shape;2470;p57"/>
          <p:cNvSpPr txBox="1"/>
          <p:nvPr/>
        </p:nvSpPr>
        <p:spPr>
          <a:xfrm>
            <a:off x="2140125" y="1510675"/>
            <a:ext cx="5494200" cy="20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praleidžia į akį patenkančius spindulius ir laiko akies obuolio vidinius apvalkalus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Perduoti šviesą į vidinę akies dalį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gali sklaidyti arba sulaužyti šviesos spindulius</a:t>
            </a:r>
            <a:endParaRPr sz="2050">
              <a:solidFill>
                <a:srgbClr val="050505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4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p58"/>
          <p:cNvSpPr txBox="1"/>
          <p:nvPr>
            <p:ph type="title"/>
          </p:nvPr>
        </p:nvSpPr>
        <p:spPr>
          <a:xfrm>
            <a:off x="1250875" y="349300"/>
            <a:ext cx="65523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50505"/>
                </a:solidFill>
                <a:latin typeface="Arial"/>
                <a:ea typeface="Arial"/>
                <a:cs typeface="Arial"/>
                <a:sym typeface="Arial"/>
              </a:rPr>
              <a:t>Kokia yra vyzdžio funkcija?</a:t>
            </a:r>
            <a:endParaRPr sz="3000"/>
          </a:p>
        </p:txBody>
      </p:sp>
      <p:grpSp>
        <p:nvGrpSpPr>
          <p:cNvPr id="2476" name="Google Shape;2476;p58"/>
          <p:cNvGrpSpPr/>
          <p:nvPr/>
        </p:nvGrpSpPr>
        <p:grpSpPr>
          <a:xfrm>
            <a:off x="0" y="3787923"/>
            <a:ext cx="1478137" cy="1355571"/>
            <a:chOff x="843375" y="3373023"/>
            <a:chExt cx="1478137" cy="1355571"/>
          </a:xfrm>
        </p:grpSpPr>
        <p:sp>
          <p:nvSpPr>
            <p:cNvPr id="2477" name="Google Shape;2477;p58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8" name="Google Shape;2478;p58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58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0" name="Google Shape;2480;p58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1" name="Google Shape;2481;p58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58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483" name="Google Shape;2483;p58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4" name="Google Shape;2484;p58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58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58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7" name="Google Shape;2487;p58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8" name="Google Shape;2488;p58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9" name="Google Shape;2489;p58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58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58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2" name="Google Shape;2492;p58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3" name="Google Shape;2493;p58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4" name="Google Shape;2494;p58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5" name="Google Shape;2495;p58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6" name="Google Shape;2496;p58"/>
          <p:cNvGrpSpPr/>
          <p:nvPr/>
        </p:nvGrpSpPr>
        <p:grpSpPr>
          <a:xfrm>
            <a:off x="8118362" y="4141898"/>
            <a:ext cx="1025646" cy="1001601"/>
            <a:chOff x="7003112" y="3674398"/>
            <a:chExt cx="1025646" cy="1001601"/>
          </a:xfrm>
        </p:grpSpPr>
        <p:sp>
          <p:nvSpPr>
            <p:cNvPr id="2497" name="Google Shape;2497;p58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58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58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58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1" name="Google Shape;2501;p58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2" name="Google Shape;2502;p58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3" name="Google Shape;2503;p58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4" name="Google Shape;2504;p58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5" name="Google Shape;2505;p58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58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7" name="Google Shape;2507;p58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8" name="Google Shape;2508;p58"/>
          <p:cNvGrpSpPr/>
          <p:nvPr/>
        </p:nvGrpSpPr>
        <p:grpSpPr>
          <a:xfrm>
            <a:off x="40132" y="-12"/>
            <a:ext cx="1319768" cy="926563"/>
            <a:chOff x="1182132" y="392663"/>
            <a:chExt cx="1319768" cy="926563"/>
          </a:xfrm>
        </p:grpSpPr>
        <p:sp>
          <p:nvSpPr>
            <p:cNvPr id="2509" name="Google Shape;2509;p58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0" name="Google Shape;2510;p58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1" name="Google Shape;2511;p58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2" name="Google Shape;2512;p58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3" name="Google Shape;2513;p58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14" name="Google Shape;2514;p58"/>
          <p:cNvGrpSpPr/>
          <p:nvPr/>
        </p:nvGrpSpPr>
        <p:grpSpPr>
          <a:xfrm>
            <a:off x="7987122" y="-1"/>
            <a:ext cx="1156883" cy="1169616"/>
            <a:chOff x="7262447" y="531374"/>
            <a:chExt cx="1156883" cy="1169616"/>
          </a:xfrm>
        </p:grpSpPr>
        <p:sp>
          <p:nvSpPr>
            <p:cNvPr id="2515" name="Google Shape;2515;p58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58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58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58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58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58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58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58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58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58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58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58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58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58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9" name="Google Shape;2529;p58"/>
          <p:cNvGrpSpPr/>
          <p:nvPr/>
        </p:nvGrpSpPr>
        <p:grpSpPr>
          <a:xfrm>
            <a:off x="4135135" y="4314226"/>
            <a:ext cx="627369" cy="829275"/>
            <a:chOff x="4189085" y="4073676"/>
            <a:chExt cx="627369" cy="829275"/>
          </a:xfrm>
        </p:grpSpPr>
        <p:sp>
          <p:nvSpPr>
            <p:cNvPr id="2530" name="Google Shape;2530;p58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58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58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58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58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58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58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37" name="Google Shape;2537;p58"/>
          <p:cNvSpPr txBox="1"/>
          <p:nvPr/>
        </p:nvSpPr>
        <p:spPr>
          <a:xfrm>
            <a:off x="2140125" y="1510675"/>
            <a:ext cx="5494200" cy="20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praleidžia į akį  patenkančius  spindulius ir laiko akies obuolio vidinius apvalkalus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Perduoti šviesą į vidinę akies dalį</a:t>
            </a:r>
            <a:endParaRPr sz="2050">
              <a:solidFill>
                <a:srgbClr val="050505"/>
              </a:solidFill>
            </a:endParaRPr>
          </a:p>
          <a:p>
            <a:pPr indent="-358775" lvl="0" marL="457200" rtl="0" algn="l"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ts val="2050"/>
              <a:buAutoNum type="alphaUcPeriod"/>
            </a:pPr>
            <a:r>
              <a:rPr lang="en" sz="2050">
                <a:solidFill>
                  <a:srgbClr val="050505"/>
                </a:solidFill>
              </a:rPr>
              <a:t>Jis gali sklaidyti arba sulaužyti šviesos spindulius</a:t>
            </a:r>
            <a:endParaRPr sz="2050">
              <a:solidFill>
                <a:srgbClr val="050505"/>
              </a:solidFill>
            </a:endParaRPr>
          </a:p>
        </p:txBody>
      </p:sp>
      <p:sp>
        <p:nvSpPr>
          <p:cNvPr id="2538" name="Google Shape;2538;p58"/>
          <p:cNvSpPr/>
          <p:nvPr/>
        </p:nvSpPr>
        <p:spPr>
          <a:xfrm>
            <a:off x="2086175" y="2499825"/>
            <a:ext cx="431700" cy="3867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2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59"/>
          <p:cNvSpPr txBox="1"/>
          <p:nvPr>
            <p:ph type="title"/>
          </p:nvPr>
        </p:nvSpPr>
        <p:spPr>
          <a:xfrm>
            <a:off x="1295850" y="1329450"/>
            <a:ext cx="6552300" cy="229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Ačiū už dėmesį</a:t>
            </a:r>
            <a:endParaRPr/>
          </a:p>
        </p:txBody>
      </p:sp>
      <p:grpSp>
        <p:nvGrpSpPr>
          <p:cNvPr id="2544" name="Google Shape;2544;p59"/>
          <p:cNvGrpSpPr/>
          <p:nvPr/>
        </p:nvGrpSpPr>
        <p:grpSpPr>
          <a:xfrm>
            <a:off x="843375" y="3373023"/>
            <a:ext cx="1478137" cy="1355571"/>
            <a:chOff x="843375" y="3373023"/>
            <a:chExt cx="1478137" cy="1355571"/>
          </a:xfrm>
        </p:grpSpPr>
        <p:sp>
          <p:nvSpPr>
            <p:cNvPr id="2545" name="Google Shape;2545;p59"/>
            <p:cNvSpPr/>
            <p:nvPr/>
          </p:nvSpPr>
          <p:spPr>
            <a:xfrm rot="1131270">
              <a:off x="948977" y="3683246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59"/>
            <p:cNvSpPr/>
            <p:nvPr/>
          </p:nvSpPr>
          <p:spPr>
            <a:xfrm rot="1131270">
              <a:off x="1631834" y="3395695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59"/>
            <p:cNvSpPr/>
            <p:nvPr/>
          </p:nvSpPr>
          <p:spPr>
            <a:xfrm rot="1131270">
              <a:off x="1805972" y="3528449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8" name="Google Shape;2548;p59"/>
            <p:cNvSpPr/>
            <p:nvPr/>
          </p:nvSpPr>
          <p:spPr>
            <a:xfrm rot="1131270">
              <a:off x="1354845" y="3514837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59"/>
            <p:cNvSpPr/>
            <p:nvPr/>
          </p:nvSpPr>
          <p:spPr>
            <a:xfrm rot="1131270">
              <a:off x="1020680" y="3945763"/>
              <a:ext cx="1082328" cy="445880"/>
            </a:xfrm>
            <a:custGeom>
              <a:rect b="b" l="l" r="r" t="t"/>
              <a:pathLst>
                <a:path extrusionOk="0" h="20148" w="48902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59"/>
            <p:cNvSpPr/>
            <p:nvPr/>
          </p:nvSpPr>
          <p:spPr>
            <a:xfrm rot="1131084">
              <a:off x="1297311" y="3946359"/>
              <a:ext cx="529066" cy="284862"/>
            </a:xfrm>
            <a:custGeom>
              <a:rect b="b" l="l" r="r" t="t"/>
              <a:pathLst>
                <a:path extrusionOk="0" h="6910" w="12834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551" name="Google Shape;2551;p59"/>
            <p:cNvSpPr/>
            <p:nvPr/>
          </p:nvSpPr>
          <p:spPr>
            <a:xfrm rot="1131270">
              <a:off x="948997" y="3683253"/>
              <a:ext cx="1266913" cy="863809"/>
            </a:xfrm>
            <a:custGeom>
              <a:rect b="b" l="l" r="r" t="t"/>
              <a:pathLst>
                <a:path extrusionOk="0" h="39033" w="57242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59"/>
            <p:cNvSpPr/>
            <p:nvPr/>
          </p:nvSpPr>
          <p:spPr>
            <a:xfrm rot="1131270">
              <a:off x="1668710" y="3446523"/>
              <a:ext cx="110021" cy="165224"/>
            </a:xfrm>
            <a:custGeom>
              <a:rect b="b" l="l" r="r" t="t"/>
              <a:pathLst>
                <a:path extrusionOk="0" h="7466" w="4971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59"/>
            <p:cNvSpPr/>
            <p:nvPr/>
          </p:nvSpPr>
          <p:spPr>
            <a:xfrm rot="1131270">
              <a:off x="1631854" y="3395701"/>
              <a:ext cx="184586" cy="266603"/>
            </a:xfrm>
            <a:custGeom>
              <a:rect b="b" l="l" r="r" t="t"/>
              <a:pathLst>
                <a:path extrusionOk="0" h="12047" w="834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59"/>
            <p:cNvSpPr/>
            <p:nvPr/>
          </p:nvSpPr>
          <p:spPr>
            <a:xfrm rot="1131270">
              <a:off x="1854346" y="3580792"/>
              <a:ext cx="110751" cy="125589"/>
            </a:xfrm>
            <a:custGeom>
              <a:rect b="b" l="l" r="r" t="t"/>
              <a:pathLst>
                <a:path extrusionOk="0" h="567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59"/>
            <p:cNvSpPr/>
            <p:nvPr/>
          </p:nvSpPr>
          <p:spPr>
            <a:xfrm rot="1131270">
              <a:off x="1805992" y="3528455"/>
              <a:ext cx="202314" cy="227012"/>
            </a:xfrm>
            <a:custGeom>
              <a:rect b="b" l="l" r="r" t="t"/>
              <a:pathLst>
                <a:path extrusionOk="0" h="10258" w="9141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59"/>
            <p:cNvSpPr/>
            <p:nvPr/>
          </p:nvSpPr>
          <p:spPr>
            <a:xfrm rot="1131270">
              <a:off x="1396173" y="3561466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59"/>
            <p:cNvSpPr/>
            <p:nvPr/>
          </p:nvSpPr>
          <p:spPr>
            <a:xfrm rot="1131270">
              <a:off x="1354865" y="3514844"/>
              <a:ext cx="228143" cy="195653"/>
            </a:xfrm>
            <a:custGeom>
              <a:rect b="b" l="l" r="r" t="t"/>
              <a:pathLst>
                <a:path extrusionOk="0" h="8841" w="10308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8" name="Google Shape;2558;p59"/>
            <p:cNvSpPr/>
            <p:nvPr/>
          </p:nvSpPr>
          <p:spPr>
            <a:xfrm rot="1131270">
              <a:off x="1323061" y="3826395"/>
              <a:ext cx="863082" cy="188616"/>
            </a:xfrm>
            <a:custGeom>
              <a:rect b="b" l="l" r="r" t="t"/>
              <a:pathLst>
                <a:path extrusionOk="0" h="8523" w="38996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9" name="Google Shape;2559;p59"/>
            <p:cNvSpPr/>
            <p:nvPr/>
          </p:nvSpPr>
          <p:spPr>
            <a:xfrm rot="1131270">
              <a:off x="1228930" y="3734614"/>
              <a:ext cx="499820" cy="205236"/>
            </a:xfrm>
            <a:custGeom>
              <a:rect b="b" l="l" r="r" t="t"/>
              <a:pathLst>
                <a:path extrusionOk="0" h="9274" w="22583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59"/>
            <p:cNvSpPr/>
            <p:nvPr/>
          </p:nvSpPr>
          <p:spPr>
            <a:xfrm rot="1131270">
              <a:off x="1005658" y="3732978"/>
              <a:ext cx="1160611" cy="762120"/>
            </a:xfrm>
            <a:custGeom>
              <a:rect b="b" l="l" r="r" t="t"/>
              <a:pathLst>
                <a:path extrusionOk="0" h="34438" w="52439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59"/>
            <p:cNvSpPr/>
            <p:nvPr/>
          </p:nvSpPr>
          <p:spPr>
            <a:xfrm rot="1131270">
              <a:off x="1669428" y="3444407"/>
              <a:ext cx="110021" cy="165246"/>
            </a:xfrm>
            <a:custGeom>
              <a:rect b="b" l="l" r="r" t="t"/>
              <a:pathLst>
                <a:path extrusionOk="0" h="7467" w="4971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59"/>
            <p:cNvSpPr/>
            <p:nvPr/>
          </p:nvSpPr>
          <p:spPr>
            <a:xfrm rot="1131270">
              <a:off x="1855168" y="3578715"/>
              <a:ext cx="110751" cy="124925"/>
            </a:xfrm>
            <a:custGeom>
              <a:rect b="b" l="l" r="r" t="t"/>
              <a:pathLst>
                <a:path extrusionOk="0" h="5645" w="5004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59"/>
            <p:cNvSpPr/>
            <p:nvPr/>
          </p:nvSpPr>
          <p:spPr>
            <a:xfrm rot="1131270">
              <a:off x="1396888" y="3559371"/>
              <a:ext cx="120158" cy="93788"/>
            </a:xfrm>
            <a:custGeom>
              <a:rect b="b" l="l" r="r" t="t"/>
              <a:pathLst>
                <a:path extrusionOk="0" h="4238" w="5429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64" name="Google Shape;2564;p59"/>
          <p:cNvGrpSpPr/>
          <p:nvPr/>
        </p:nvGrpSpPr>
        <p:grpSpPr>
          <a:xfrm>
            <a:off x="7003112" y="3674398"/>
            <a:ext cx="1025646" cy="1001601"/>
            <a:chOff x="7003112" y="3674398"/>
            <a:chExt cx="1025646" cy="1001601"/>
          </a:xfrm>
        </p:grpSpPr>
        <p:sp>
          <p:nvSpPr>
            <p:cNvPr id="2565" name="Google Shape;2565;p59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59"/>
            <p:cNvSpPr/>
            <p:nvPr/>
          </p:nvSpPr>
          <p:spPr>
            <a:xfrm rot="-668304">
              <a:off x="7131124" y="3800274"/>
              <a:ext cx="773766" cy="748326"/>
            </a:xfrm>
            <a:custGeom>
              <a:rect b="b" l="l" r="r" t="t"/>
              <a:pathLst>
                <a:path extrusionOk="0" h="34358" w="35526">
                  <a:moveTo>
                    <a:pt x="18414" y="0"/>
                  </a:moveTo>
                  <a:cubicBezTo>
                    <a:pt x="13910" y="67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21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8020" y="34258"/>
                    <a:pt x="35526" y="26486"/>
                    <a:pt x="35392" y="17012"/>
                  </a:cubicBezTo>
                  <a:cubicBezTo>
                    <a:pt x="35292" y="7539"/>
                    <a:pt x="27787" y="0"/>
                    <a:pt x="18580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59"/>
            <p:cNvSpPr/>
            <p:nvPr/>
          </p:nvSpPr>
          <p:spPr>
            <a:xfrm rot="-668304">
              <a:off x="7076736" y="3751256"/>
              <a:ext cx="878398" cy="847884"/>
            </a:xfrm>
            <a:custGeom>
              <a:rect b="b" l="l" r="r" t="t"/>
              <a:pathLst>
                <a:path extrusionOk="0" h="38929" w="40330">
                  <a:moveTo>
                    <a:pt x="21082" y="4571"/>
                  </a:moveTo>
                  <a:cubicBezTo>
                    <a:pt x="29021" y="4571"/>
                    <a:pt x="35559" y="11175"/>
                    <a:pt x="35626" y="19315"/>
                  </a:cubicBezTo>
                  <a:cubicBezTo>
                    <a:pt x="35693" y="27520"/>
                    <a:pt x="29255" y="34259"/>
                    <a:pt x="21216" y="34325"/>
                  </a:cubicBezTo>
                  <a:lnTo>
                    <a:pt x="21082" y="34325"/>
                  </a:lnTo>
                  <a:cubicBezTo>
                    <a:pt x="17246" y="34325"/>
                    <a:pt x="13577" y="32791"/>
                    <a:pt x="10875" y="30089"/>
                  </a:cubicBezTo>
                  <a:cubicBezTo>
                    <a:pt x="5138" y="24285"/>
                    <a:pt x="5038" y="14945"/>
                    <a:pt x="10675" y="9007"/>
                  </a:cubicBezTo>
                  <a:cubicBezTo>
                    <a:pt x="13344" y="6205"/>
                    <a:pt x="17046" y="4604"/>
                    <a:pt x="20916" y="4571"/>
                  </a:cubicBezTo>
                  <a:close/>
                  <a:moveTo>
                    <a:pt x="20882" y="1"/>
                  </a:moveTo>
                  <a:cubicBezTo>
                    <a:pt x="15779" y="34"/>
                    <a:pt x="10908" y="2136"/>
                    <a:pt x="7373" y="5838"/>
                  </a:cubicBezTo>
                  <a:cubicBezTo>
                    <a:pt x="1" y="13544"/>
                    <a:pt x="101" y="25753"/>
                    <a:pt x="7639" y="33325"/>
                  </a:cubicBezTo>
                  <a:cubicBezTo>
                    <a:pt x="11175" y="36927"/>
                    <a:pt x="16012" y="38929"/>
                    <a:pt x="21082" y="38929"/>
                  </a:cubicBezTo>
                  <a:lnTo>
                    <a:pt x="21249" y="38929"/>
                  </a:lnTo>
                  <a:cubicBezTo>
                    <a:pt x="31823" y="38829"/>
                    <a:pt x="40329" y="30022"/>
                    <a:pt x="40229" y="19281"/>
                  </a:cubicBezTo>
                  <a:cubicBezTo>
                    <a:pt x="40129" y="8640"/>
                    <a:pt x="31523" y="1"/>
                    <a:pt x="210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59"/>
            <p:cNvSpPr/>
            <p:nvPr/>
          </p:nvSpPr>
          <p:spPr>
            <a:xfrm rot="-668304">
              <a:off x="7178834" y="3809972"/>
              <a:ext cx="712737" cy="722931"/>
            </a:xfrm>
            <a:custGeom>
              <a:rect b="b" l="l" r="r" t="t"/>
              <a:pathLst>
                <a:path extrusionOk="0" h="33192" w="32724">
                  <a:moveTo>
                    <a:pt x="16333" y="0"/>
                  </a:moveTo>
                  <a:cubicBezTo>
                    <a:pt x="16293" y="0"/>
                    <a:pt x="16252" y="0"/>
                    <a:pt x="16212" y="1"/>
                  </a:cubicBezTo>
                  <a:cubicBezTo>
                    <a:pt x="7205" y="67"/>
                    <a:pt x="0" y="7573"/>
                    <a:pt x="100" y="16746"/>
                  </a:cubicBezTo>
                  <a:cubicBezTo>
                    <a:pt x="166" y="25878"/>
                    <a:pt x="7472" y="33191"/>
                    <a:pt x="16390" y="33191"/>
                  </a:cubicBezTo>
                  <a:cubicBezTo>
                    <a:pt x="16431" y="33191"/>
                    <a:pt x="16471" y="33191"/>
                    <a:pt x="16512" y="33191"/>
                  </a:cubicBezTo>
                  <a:cubicBezTo>
                    <a:pt x="25518" y="33124"/>
                    <a:pt x="32723" y="25619"/>
                    <a:pt x="32623" y="16446"/>
                  </a:cubicBezTo>
                  <a:cubicBezTo>
                    <a:pt x="32557" y="7314"/>
                    <a:pt x="25251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59"/>
            <p:cNvSpPr/>
            <p:nvPr/>
          </p:nvSpPr>
          <p:spPr>
            <a:xfrm rot="-668304">
              <a:off x="7131131" y="3800344"/>
              <a:ext cx="773047" cy="748326"/>
            </a:xfrm>
            <a:custGeom>
              <a:rect b="b" l="l" r="r" t="t"/>
              <a:pathLst>
                <a:path extrusionOk="0" h="34358" w="35493">
                  <a:moveTo>
                    <a:pt x="18580" y="1168"/>
                  </a:moveTo>
                  <a:cubicBezTo>
                    <a:pt x="27153" y="1168"/>
                    <a:pt x="34192" y="8273"/>
                    <a:pt x="34258" y="17046"/>
                  </a:cubicBezTo>
                  <a:cubicBezTo>
                    <a:pt x="34325" y="21282"/>
                    <a:pt x="32690" y="25385"/>
                    <a:pt x="29755" y="28420"/>
                  </a:cubicBezTo>
                  <a:cubicBezTo>
                    <a:pt x="26713" y="31615"/>
                    <a:pt x="22634" y="33216"/>
                    <a:pt x="18552" y="33216"/>
                  </a:cubicBezTo>
                  <a:cubicBezTo>
                    <a:pt x="14578" y="33216"/>
                    <a:pt x="10600" y="31698"/>
                    <a:pt x="7573" y="28654"/>
                  </a:cubicBezTo>
                  <a:cubicBezTo>
                    <a:pt x="1401" y="22383"/>
                    <a:pt x="1301" y="12342"/>
                    <a:pt x="7372" y="6004"/>
                  </a:cubicBezTo>
                  <a:cubicBezTo>
                    <a:pt x="10241" y="2936"/>
                    <a:pt x="14244" y="1201"/>
                    <a:pt x="18414" y="1168"/>
                  </a:cubicBezTo>
                  <a:close/>
                  <a:moveTo>
                    <a:pt x="18414" y="0"/>
                  </a:moveTo>
                  <a:cubicBezTo>
                    <a:pt x="13910" y="33"/>
                    <a:pt x="9641" y="1901"/>
                    <a:pt x="6538" y="5170"/>
                  </a:cubicBezTo>
                  <a:cubicBezTo>
                    <a:pt x="0" y="11975"/>
                    <a:pt x="101" y="22750"/>
                    <a:pt x="6772" y="29454"/>
                  </a:cubicBezTo>
                  <a:cubicBezTo>
                    <a:pt x="9874" y="32590"/>
                    <a:pt x="14144" y="34358"/>
                    <a:pt x="18580" y="34358"/>
                  </a:cubicBezTo>
                  <a:lnTo>
                    <a:pt x="18714" y="34358"/>
                  </a:lnTo>
                  <a:cubicBezTo>
                    <a:pt x="23217" y="34325"/>
                    <a:pt x="27520" y="32457"/>
                    <a:pt x="30622" y="29221"/>
                  </a:cubicBezTo>
                  <a:cubicBezTo>
                    <a:pt x="33758" y="25952"/>
                    <a:pt x="35492" y="21549"/>
                    <a:pt x="35426" y="17012"/>
                  </a:cubicBezTo>
                  <a:cubicBezTo>
                    <a:pt x="35326" y="7606"/>
                    <a:pt x="27787" y="0"/>
                    <a:pt x="18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59"/>
            <p:cNvSpPr/>
            <p:nvPr/>
          </p:nvSpPr>
          <p:spPr>
            <a:xfrm rot="-668304">
              <a:off x="7297342" y="4167060"/>
              <a:ext cx="59591" cy="50465"/>
            </a:xfrm>
            <a:custGeom>
              <a:rect b="b" l="l" r="r" t="t"/>
              <a:pathLst>
                <a:path extrusionOk="0" h="2317" w="2736">
                  <a:moveTo>
                    <a:pt x="1541" y="0"/>
                  </a:moveTo>
                  <a:cubicBezTo>
                    <a:pt x="1254" y="0"/>
                    <a:pt x="964" y="108"/>
                    <a:pt x="734" y="349"/>
                  </a:cubicBezTo>
                  <a:cubicBezTo>
                    <a:pt x="0" y="1083"/>
                    <a:pt x="534" y="2317"/>
                    <a:pt x="1568" y="2317"/>
                  </a:cubicBezTo>
                  <a:cubicBezTo>
                    <a:pt x="2202" y="2317"/>
                    <a:pt x="2736" y="1783"/>
                    <a:pt x="2702" y="1149"/>
                  </a:cubicBezTo>
                  <a:cubicBezTo>
                    <a:pt x="2702" y="454"/>
                    <a:pt x="2129" y="0"/>
                    <a:pt x="1541" y="0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59"/>
            <p:cNvSpPr/>
            <p:nvPr/>
          </p:nvSpPr>
          <p:spPr>
            <a:xfrm rot="-668304">
              <a:off x="7680212" y="4088023"/>
              <a:ext cx="59591" cy="50487"/>
            </a:xfrm>
            <a:custGeom>
              <a:rect b="b" l="l" r="r" t="t"/>
              <a:pathLst>
                <a:path extrusionOk="0" h="2318" w="2736">
                  <a:moveTo>
                    <a:pt x="1564" y="1"/>
                  </a:moveTo>
                  <a:cubicBezTo>
                    <a:pt x="1273" y="1"/>
                    <a:pt x="975" y="108"/>
                    <a:pt x="734" y="349"/>
                  </a:cubicBezTo>
                  <a:cubicBezTo>
                    <a:pt x="0" y="1083"/>
                    <a:pt x="534" y="2317"/>
                    <a:pt x="1602" y="2317"/>
                  </a:cubicBezTo>
                  <a:cubicBezTo>
                    <a:pt x="2235" y="2317"/>
                    <a:pt x="2736" y="1783"/>
                    <a:pt x="2736" y="1150"/>
                  </a:cubicBezTo>
                  <a:cubicBezTo>
                    <a:pt x="2736" y="454"/>
                    <a:pt x="2163" y="1"/>
                    <a:pt x="15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59"/>
            <p:cNvSpPr/>
            <p:nvPr/>
          </p:nvSpPr>
          <p:spPr>
            <a:xfrm rot="-668304">
              <a:off x="7483573" y="4224125"/>
              <a:ext cx="181647" cy="229063"/>
            </a:xfrm>
            <a:custGeom>
              <a:rect b="b" l="l" r="r" t="t"/>
              <a:pathLst>
                <a:path extrusionOk="0" h="10517" w="8340">
                  <a:moveTo>
                    <a:pt x="7506" y="0"/>
                  </a:moveTo>
                  <a:cubicBezTo>
                    <a:pt x="6539" y="100"/>
                    <a:pt x="5505" y="134"/>
                    <a:pt x="4370" y="134"/>
                  </a:cubicBezTo>
                  <a:cubicBezTo>
                    <a:pt x="3970" y="142"/>
                    <a:pt x="3578" y="146"/>
                    <a:pt x="3195" y="146"/>
                  </a:cubicBezTo>
                  <a:cubicBezTo>
                    <a:pt x="2046" y="146"/>
                    <a:pt x="976" y="109"/>
                    <a:pt x="1" y="34"/>
                  </a:cubicBezTo>
                  <a:lnTo>
                    <a:pt x="1" y="34"/>
                  </a:lnTo>
                  <a:cubicBezTo>
                    <a:pt x="1" y="1201"/>
                    <a:pt x="67" y="8473"/>
                    <a:pt x="935" y="9474"/>
                  </a:cubicBezTo>
                  <a:cubicBezTo>
                    <a:pt x="1518" y="10158"/>
                    <a:pt x="2844" y="10516"/>
                    <a:pt x="4154" y="10516"/>
                  </a:cubicBezTo>
                  <a:cubicBezTo>
                    <a:pt x="5463" y="10516"/>
                    <a:pt x="6755" y="10158"/>
                    <a:pt x="7272" y="9407"/>
                  </a:cubicBezTo>
                  <a:cubicBezTo>
                    <a:pt x="8340" y="7939"/>
                    <a:pt x="7506" y="0"/>
                    <a:pt x="75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59"/>
            <p:cNvSpPr/>
            <p:nvPr/>
          </p:nvSpPr>
          <p:spPr>
            <a:xfrm rot="-668304">
              <a:off x="7558797" y="4224205"/>
              <a:ext cx="16727" cy="166554"/>
            </a:xfrm>
            <a:custGeom>
              <a:rect b="b" l="l" r="r" t="t"/>
              <a:pathLst>
                <a:path extrusionOk="0" h="7647" w="768">
                  <a:moveTo>
                    <a:pt x="301" y="1"/>
                  </a:moveTo>
                  <a:cubicBezTo>
                    <a:pt x="201" y="1"/>
                    <a:pt x="101" y="68"/>
                    <a:pt x="67" y="201"/>
                  </a:cubicBezTo>
                  <a:cubicBezTo>
                    <a:pt x="67" y="201"/>
                    <a:pt x="1" y="668"/>
                    <a:pt x="1" y="1335"/>
                  </a:cubicBezTo>
                  <a:cubicBezTo>
                    <a:pt x="1" y="2002"/>
                    <a:pt x="1" y="2936"/>
                    <a:pt x="1" y="3837"/>
                  </a:cubicBezTo>
                  <a:cubicBezTo>
                    <a:pt x="34" y="4738"/>
                    <a:pt x="67" y="5638"/>
                    <a:pt x="134" y="6339"/>
                  </a:cubicBezTo>
                  <a:cubicBezTo>
                    <a:pt x="201" y="7006"/>
                    <a:pt x="267" y="7473"/>
                    <a:pt x="267" y="7473"/>
                  </a:cubicBezTo>
                  <a:cubicBezTo>
                    <a:pt x="301" y="7573"/>
                    <a:pt x="368" y="7640"/>
                    <a:pt x="468" y="7640"/>
                  </a:cubicBezTo>
                  <a:cubicBezTo>
                    <a:pt x="481" y="7644"/>
                    <a:pt x="494" y="7646"/>
                    <a:pt x="508" y="7646"/>
                  </a:cubicBezTo>
                  <a:cubicBezTo>
                    <a:pt x="593" y="7646"/>
                    <a:pt x="668" y="7560"/>
                    <a:pt x="668" y="7473"/>
                  </a:cubicBezTo>
                  <a:cubicBezTo>
                    <a:pt x="668" y="7473"/>
                    <a:pt x="768" y="7006"/>
                    <a:pt x="768" y="6339"/>
                  </a:cubicBezTo>
                  <a:cubicBezTo>
                    <a:pt x="768" y="5638"/>
                    <a:pt x="768" y="4738"/>
                    <a:pt x="768" y="3837"/>
                  </a:cubicBezTo>
                  <a:cubicBezTo>
                    <a:pt x="734" y="2903"/>
                    <a:pt x="701" y="2002"/>
                    <a:pt x="634" y="1335"/>
                  </a:cubicBezTo>
                  <a:cubicBezTo>
                    <a:pt x="568" y="635"/>
                    <a:pt x="501" y="168"/>
                    <a:pt x="501" y="168"/>
                  </a:cubicBezTo>
                  <a:cubicBezTo>
                    <a:pt x="468" y="101"/>
                    <a:pt x="401" y="1"/>
                    <a:pt x="30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59"/>
            <p:cNvSpPr/>
            <p:nvPr/>
          </p:nvSpPr>
          <p:spPr>
            <a:xfrm rot="-668304">
              <a:off x="7276704" y="4168642"/>
              <a:ext cx="538430" cy="75185"/>
            </a:xfrm>
            <a:custGeom>
              <a:rect b="b" l="l" r="r" t="t"/>
              <a:pathLst>
                <a:path extrusionOk="0" h="3452" w="24721">
                  <a:moveTo>
                    <a:pt x="24276" y="0"/>
                  </a:moveTo>
                  <a:cubicBezTo>
                    <a:pt x="24223" y="0"/>
                    <a:pt x="24166" y="15"/>
                    <a:pt x="24110" y="49"/>
                  </a:cubicBezTo>
                  <a:lnTo>
                    <a:pt x="24077" y="49"/>
                  </a:lnTo>
                  <a:lnTo>
                    <a:pt x="24043" y="82"/>
                  </a:lnTo>
                  <a:cubicBezTo>
                    <a:pt x="24010" y="82"/>
                    <a:pt x="23943" y="116"/>
                    <a:pt x="23876" y="149"/>
                  </a:cubicBezTo>
                  <a:cubicBezTo>
                    <a:pt x="23710" y="249"/>
                    <a:pt x="23509" y="349"/>
                    <a:pt x="23209" y="483"/>
                  </a:cubicBezTo>
                  <a:cubicBezTo>
                    <a:pt x="22842" y="649"/>
                    <a:pt x="22475" y="783"/>
                    <a:pt x="22108" y="883"/>
                  </a:cubicBezTo>
                  <a:lnTo>
                    <a:pt x="21441" y="1116"/>
                  </a:lnTo>
                  <a:lnTo>
                    <a:pt x="20641" y="1317"/>
                  </a:lnTo>
                  <a:lnTo>
                    <a:pt x="19807" y="1550"/>
                  </a:lnTo>
                  <a:lnTo>
                    <a:pt x="18906" y="1684"/>
                  </a:lnTo>
                  <a:lnTo>
                    <a:pt x="17939" y="1884"/>
                  </a:lnTo>
                  <a:lnTo>
                    <a:pt x="16905" y="1984"/>
                  </a:lnTo>
                  <a:cubicBezTo>
                    <a:pt x="16204" y="2084"/>
                    <a:pt x="15504" y="2151"/>
                    <a:pt x="14770" y="2151"/>
                  </a:cubicBezTo>
                  <a:cubicBezTo>
                    <a:pt x="14036" y="2184"/>
                    <a:pt x="13235" y="2251"/>
                    <a:pt x="12535" y="2251"/>
                  </a:cubicBezTo>
                  <a:lnTo>
                    <a:pt x="10300" y="2217"/>
                  </a:lnTo>
                  <a:cubicBezTo>
                    <a:pt x="9533" y="2217"/>
                    <a:pt x="8832" y="2184"/>
                    <a:pt x="8098" y="2151"/>
                  </a:cubicBezTo>
                  <a:cubicBezTo>
                    <a:pt x="7398" y="2117"/>
                    <a:pt x="6731" y="2050"/>
                    <a:pt x="6097" y="2017"/>
                  </a:cubicBezTo>
                  <a:cubicBezTo>
                    <a:pt x="5763" y="1984"/>
                    <a:pt x="5463" y="1984"/>
                    <a:pt x="5163" y="1950"/>
                  </a:cubicBezTo>
                  <a:lnTo>
                    <a:pt x="4296" y="1817"/>
                  </a:lnTo>
                  <a:cubicBezTo>
                    <a:pt x="3729" y="1750"/>
                    <a:pt x="3228" y="1684"/>
                    <a:pt x="2761" y="1617"/>
                  </a:cubicBezTo>
                  <a:cubicBezTo>
                    <a:pt x="2294" y="1550"/>
                    <a:pt x="1927" y="1450"/>
                    <a:pt x="1594" y="1417"/>
                  </a:cubicBezTo>
                  <a:cubicBezTo>
                    <a:pt x="1294" y="1350"/>
                    <a:pt x="1027" y="1283"/>
                    <a:pt x="860" y="1250"/>
                  </a:cubicBezTo>
                  <a:lnTo>
                    <a:pt x="593" y="1183"/>
                  </a:lnTo>
                  <a:lnTo>
                    <a:pt x="560" y="1217"/>
                  </a:lnTo>
                  <a:cubicBezTo>
                    <a:pt x="522" y="1203"/>
                    <a:pt x="485" y="1196"/>
                    <a:pt x="450" y="1196"/>
                  </a:cubicBezTo>
                  <a:cubicBezTo>
                    <a:pt x="151" y="1196"/>
                    <a:pt x="1" y="1664"/>
                    <a:pt x="360" y="1784"/>
                  </a:cubicBezTo>
                  <a:cubicBezTo>
                    <a:pt x="360" y="1784"/>
                    <a:pt x="426" y="1817"/>
                    <a:pt x="626" y="1884"/>
                  </a:cubicBezTo>
                  <a:cubicBezTo>
                    <a:pt x="793" y="1950"/>
                    <a:pt x="1027" y="2050"/>
                    <a:pt x="1360" y="2117"/>
                  </a:cubicBezTo>
                  <a:cubicBezTo>
                    <a:pt x="1694" y="2217"/>
                    <a:pt x="2094" y="2351"/>
                    <a:pt x="2528" y="2451"/>
                  </a:cubicBezTo>
                  <a:lnTo>
                    <a:pt x="3262" y="2618"/>
                  </a:lnTo>
                  <a:cubicBezTo>
                    <a:pt x="3562" y="2684"/>
                    <a:pt x="3829" y="2718"/>
                    <a:pt x="4096" y="2784"/>
                  </a:cubicBezTo>
                  <a:lnTo>
                    <a:pt x="4996" y="2918"/>
                  </a:lnTo>
                  <a:cubicBezTo>
                    <a:pt x="5296" y="2984"/>
                    <a:pt x="5630" y="3018"/>
                    <a:pt x="5930" y="3051"/>
                  </a:cubicBezTo>
                  <a:cubicBezTo>
                    <a:pt x="6631" y="3151"/>
                    <a:pt x="7331" y="3218"/>
                    <a:pt x="8032" y="3285"/>
                  </a:cubicBezTo>
                  <a:cubicBezTo>
                    <a:pt x="8732" y="3318"/>
                    <a:pt x="9499" y="3418"/>
                    <a:pt x="10233" y="3418"/>
                  </a:cubicBezTo>
                  <a:lnTo>
                    <a:pt x="12535" y="3451"/>
                  </a:lnTo>
                  <a:cubicBezTo>
                    <a:pt x="13336" y="3418"/>
                    <a:pt x="14069" y="3351"/>
                    <a:pt x="14803" y="3318"/>
                  </a:cubicBezTo>
                  <a:cubicBezTo>
                    <a:pt x="15570" y="3285"/>
                    <a:pt x="16304" y="3218"/>
                    <a:pt x="17038" y="3085"/>
                  </a:cubicBezTo>
                  <a:cubicBezTo>
                    <a:pt x="17405" y="3051"/>
                    <a:pt x="17739" y="2984"/>
                    <a:pt x="18106" y="2951"/>
                  </a:cubicBezTo>
                  <a:lnTo>
                    <a:pt x="19106" y="2718"/>
                  </a:lnTo>
                  <a:lnTo>
                    <a:pt x="20040" y="2484"/>
                  </a:lnTo>
                  <a:lnTo>
                    <a:pt x="20908" y="2217"/>
                  </a:lnTo>
                  <a:cubicBezTo>
                    <a:pt x="21174" y="2151"/>
                    <a:pt x="21441" y="2050"/>
                    <a:pt x="21708" y="1984"/>
                  </a:cubicBezTo>
                  <a:lnTo>
                    <a:pt x="22409" y="1684"/>
                  </a:lnTo>
                  <a:cubicBezTo>
                    <a:pt x="22776" y="1517"/>
                    <a:pt x="23143" y="1350"/>
                    <a:pt x="23509" y="1150"/>
                  </a:cubicBezTo>
                  <a:cubicBezTo>
                    <a:pt x="23743" y="1016"/>
                    <a:pt x="23976" y="883"/>
                    <a:pt x="24210" y="716"/>
                  </a:cubicBezTo>
                  <a:cubicBezTo>
                    <a:pt x="24277" y="683"/>
                    <a:pt x="24310" y="649"/>
                    <a:pt x="24377" y="616"/>
                  </a:cubicBezTo>
                  <a:lnTo>
                    <a:pt x="24443" y="549"/>
                  </a:lnTo>
                  <a:cubicBezTo>
                    <a:pt x="24721" y="355"/>
                    <a:pt x="24537" y="0"/>
                    <a:pt x="24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59"/>
            <p:cNvSpPr/>
            <p:nvPr/>
          </p:nvSpPr>
          <p:spPr>
            <a:xfrm rot="-668304">
              <a:off x="7476122" y="4214293"/>
              <a:ext cx="197634" cy="248513"/>
            </a:xfrm>
            <a:custGeom>
              <a:rect b="b" l="l" r="r" t="t"/>
              <a:pathLst>
                <a:path extrusionOk="0" h="11410" w="9074">
                  <a:moveTo>
                    <a:pt x="401" y="1"/>
                  </a:moveTo>
                  <a:cubicBezTo>
                    <a:pt x="200" y="1"/>
                    <a:pt x="0" y="168"/>
                    <a:pt x="34" y="368"/>
                  </a:cubicBezTo>
                  <a:cubicBezTo>
                    <a:pt x="0" y="1802"/>
                    <a:pt x="34" y="9074"/>
                    <a:pt x="1034" y="10242"/>
                  </a:cubicBezTo>
                  <a:cubicBezTo>
                    <a:pt x="1802" y="11109"/>
                    <a:pt x="3336" y="11409"/>
                    <a:pt x="4570" y="11409"/>
                  </a:cubicBezTo>
                  <a:lnTo>
                    <a:pt x="4937" y="11409"/>
                  </a:lnTo>
                  <a:cubicBezTo>
                    <a:pt x="6372" y="11309"/>
                    <a:pt x="7472" y="10875"/>
                    <a:pt x="8006" y="10141"/>
                  </a:cubicBezTo>
                  <a:cubicBezTo>
                    <a:pt x="9073" y="8574"/>
                    <a:pt x="8373" y="1302"/>
                    <a:pt x="8273" y="468"/>
                  </a:cubicBezTo>
                  <a:cubicBezTo>
                    <a:pt x="8258" y="238"/>
                    <a:pt x="8087" y="128"/>
                    <a:pt x="7911" y="128"/>
                  </a:cubicBezTo>
                  <a:cubicBezTo>
                    <a:pt x="7703" y="128"/>
                    <a:pt x="7488" y="280"/>
                    <a:pt x="7506" y="568"/>
                  </a:cubicBezTo>
                  <a:cubicBezTo>
                    <a:pt x="7839" y="3570"/>
                    <a:pt x="8039" y="8707"/>
                    <a:pt x="7339" y="9708"/>
                  </a:cubicBezTo>
                  <a:cubicBezTo>
                    <a:pt x="6972" y="10208"/>
                    <a:pt x="6071" y="10575"/>
                    <a:pt x="4904" y="10642"/>
                  </a:cubicBezTo>
                  <a:cubicBezTo>
                    <a:pt x="4794" y="10647"/>
                    <a:pt x="4685" y="10650"/>
                    <a:pt x="4576" y="10650"/>
                  </a:cubicBezTo>
                  <a:cubicBezTo>
                    <a:pt x="3294" y="10650"/>
                    <a:pt x="2096" y="10295"/>
                    <a:pt x="1635" y="9741"/>
                  </a:cubicBezTo>
                  <a:cubicBezTo>
                    <a:pt x="1034" y="9041"/>
                    <a:pt x="801" y="3837"/>
                    <a:pt x="801" y="368"/>
                  </a:cubicBezTo>
                  <a:cubicBezTo>
                    <a:pt x="801" y="168"/>
                    <a:pt x="634" y="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76" name="Google Shape;2576;p59"/>
          <p:cNvGrpSpPr/>
          <p:nvPr/>
        </p:nvGrpSpPr>
        <p:grpSpPr>
          <a:xfrm>
            <a:off x="1182132" y="392663"/>
            <a:ext cx="1319768" cy="926563"/>
            <a:chOff x="1182132" y="392663"/>
            <a:chExt cx="1319768" cy="926563"/>
          </a:xfrm>
        </p:grpSpPr>
        <p:sp>
          <p:nvSpPr>
            <p:cNvPr id="2577" name="Google Shape;2577;p59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59"/>
            <p:cNvSpPr/>
            <p:nvPr/>
          </p:nvSpPr>
          <p:spPr>
            <a:xfrm flipH="1">
              <a:off x="1203695" y="470693"/>
              <a:ext cx="1250935" cy="771340"/>
            </a:xfrm>
            <a:custGeom>
              <a:rect b="b" l="l" r="r" t="t"/>
              <a:pathLst>
                <a:path extrusionOk="0" h="31018" w="50304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59"/>
            <p:cNvSpPr/>
            <p:nvPr/>
          </p:nvSpPr>
          <p:spPr>
            <a:xfrm flipH="1">
              <a:off x="1182132" y="392663"/>
              <a:ext cx="1319768" cy="926563"/>
            </a:xfrm>
            <a:custGeom>
              <a:rect b="b" l="l" r="r" t="t"/>
              <a:pathLst>
                <a:path extrusionOk="0" h="37260" w="53072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59"/>
            <p:cNvSpPr/>
            <p:nvPr/>
          </p:nvSpPr>
          <p:spPr>
            <a:xfrm flipH="1">
              <a:off x="1203695" y="470767"/>
              <a:ext cx="1250935" cy="771266"/>
            </a:xfrm>
            <a:custGeom>
              <a:rect b="b" l="l" r="r" t="t"/>
              <a:pathLst>
                <a:path extrusionOk="0" h="31015" w="50304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59"/>
            <p:cNvSpPr/>
            <p:nvPr/>
          </p:nvSpPr>
          <p:spPr>
            <a:xfrm flipH="1">
              <a:off x="1225256" y="455624"/>
              <a:ext cx="1211122" cy="802226"/>
            </a:xfrm>
            <a:custGeom>
              <a:rect b="b" l="l" r="r" t="t"/>
              <a:pathLst>
                <a:path extrusionOk="0" h="32260" w="48703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82" name="Google Shape;2582;p59"/>
          <p:cNvGrpSpPr/>
          <p:nvPr/>
        </p:nvGrpSpPr>
        <p:grpSpPr>
          <a:xfrm>
            <a:off x="7262447" y="531374"/>
            <a:ext cx="1156883" cy="1169616"/>
            <a:chOff x="7262447" y="531374"/>
            <a:chExt cx="1156883" cy="1169616"/>
          </a:xfrm>
        </p:grpSpPr>
        <p:sp>
          <p:nvSpPr>
            <p:cNvPr id="2583" name="Google Shape;2583;p59"/>
            <p:cNvSpPr/>
            <p:nvPr/>
          </p:nvSpPr>
          <p:spPr>
            <a:xfrm rot="183693">
              <a:off x="7294294" y="559613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143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59"/>
            <p:cNvSpPr/>
            <p:nvPr/>
          </p:nvSpPr>
          <p:spPr>
            <a:xfrm rot="183693">
              <a:off x="7294304" y="559610"/>
              <a:ext cx="1093179" cy="1113142"/>
            </a:xfrm>
            <a:custGeom>
              <a:rect b="b" l="l" r="r" t="t"/>
              <a:pathLst>
                <a:path extrusionOk="0" h="33124" w="31056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miter lim="333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59"/>
            <p:cNvSpPr/>
            <p:nvPr/>
          </p:nvSpPr>
          <p:spPr>
            <a:xfrm rot="183693">
              <a:off x="7315300" y="861644"/>
              <a:ext cx="1047383" cy="674593"/>
            </a:xfrm>
            <a:custGeom>
              <a:rect b="b" l="l" r="r" t="t"/>
              <a:pathLst>
                <a:path extrusionOk="0" h="20074" w="29755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59"/>
            <p:cNvSpPr/>
            <p:nvPr/>
          </p:nvSpPr>
          <p:spPr>
            <a:xfrm rot="183693">
              <a:off x="7292999" y="840101"/>
              <a:ext cx="1093179" cy="717137"/>
            </a:xfrm>
            <a:custGeom>
              <a:rect b="b" l="l" r="r" t="t"/>
              <a:pathLst>
                <a:path extrusionOk="0" h="21340" w="31056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59"/>
            <p:cNvSpPr/>
            <p:nvPr/>
          </p:nvSpPr>
          <p:spPr>
            <a:xfrm rot="183693">
              <a:off x="7313826" y="761677"/>
              <a:ext cx="230069" cy="263129"/>
            </a:xfrm>
            <a:custGeom>
              <a:rect b="b" l="l" r="r" t="t"/>
              <a:pathLst>
                <a:path extrusionOk="0" h="7830" w="6536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59"/>
            <p:cNvSpPr/>
            <p:nvPr/>
          </p:nvSpPr>
          <p:spPr>
            <a:xfrm rot="183693">
              <a:off x="7670902" y="571318"/>
              <a:ext cx="125806" cy="328290"/>
            </a:xfrm>
            <a:custGeom>
              <a:rect b="b" l="l" r="r" t="t"/>
              <a:pathLst>
                <a:path extrusionOk="0" h="9769" w="3574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59"/>
            <p:cNvSpPr/>
            <p:nvPr/>
          </p:nvSpPr>
          <p:spPr>
            <a:xfrm rot="183693">
              <a:off x="8026353" y="564408"/>
              <a:ext cx="81770" cy="337296"/>
            </a:xfrm>
            <a:custGeom>
              <a:rect b="b" l="l" r="r" t="t"/>
              <a:pathLst>
                <a:path extrusionOk="0" h="10037" w="2323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59"/>
            <p:cNvSpPr/>
            <p:nvPr/>
          </p:nvSpPr>
          <p:spPr>
            <a:xfrm rot="183693">
              <a:off x="7524537" y="1492804"/>
              <a:ext cx="106305" cy="150720"/>
            </a:xfrm>
            <a:custGeom>
              <a:rect b="b" l="l" r="r" t="t"/>
              <a:pathLst>
                <a:path extrusionOk="0" h="4485" w="302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59"/>
            <p:cNvSpPr/>
            <p:nvPr/>
          </p:nvSpPr>
          <p:spPr>
            <a:xfrm rot="183693">
              <a:off x="7835938" y="1507236"/>
              <a:ext cx="64874" cy="161944"/>
            </a:xfrm>
            <a:custGeom>
              <a:rect b="b" l="l" r="r" t="t"/>
              <a:pathLst>
                <a:path extrusionOk="0" h="4819" w="1843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59"/>
            <p:cNvSpPr/>
            <p:nvPr/>
          </p:nvSpPr>
          <p:spPr>
            <a:xfrm rot="183693">
              <a:off x="8115557" y="1398701"/>
              <a:ext cx="135028" cy="121181"/>
            </a:xfrm>
            <a:custGeom>
              <a:rect b="b" l="l" r="r" t="t"/>
              <a:pathLst>
                <a:path extrusionOk="0" h="3606" w="3836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59"/>
            <p:cNvSpPr/>
            <p:nvPr/>
          </p:nvSpPr>
          <p:spPr>
            <a:xfrm rot="183693">
              <a:off x="7540847" y="924763"/>
              <a:ext cx="590660" cy="543935"/>
            </a:xfrm>
            <a:custGeom>
              <a:rect b="b" l="l" r="r" t="t"/>
              <a:pathLst>
                <a:path extrusionOk="0" h="16186" w="1678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59"/>
            <p:cNvSpPr/>
            <p:nvPr/>
          </p:nvSpPr>
          <p:spPr>
            <a:xfrm rot="183693">
              <a:off x="7503811" y="910365"/>
              <a:ext cx="630542" cy="572433"/>
            </a:xfrm>
            <a:custGeom>
              <a:rect b="b" l="l" r="r" t="t"/>
              <a:pathLst>
                <a:path extrusionOk="0" h="17034" w="17913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59"/>
            <p:cNvSpPr/>
            <p:nvPr/>
          </p:nvSpPr>
          <p:spPr>
            <a:xfrm rot="183693">
              <a:off x="7640358" y="1056249"/>
              <a:ext cx="357071" cy="287292"/>
            </a:xfrm>
            <a:custGeom>
              <a:rect b="b" l="l" r="r" t="t"/>
              <a:pathLst>
                <a:path extrusionOk="0" h="8549" w="10144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59"/>
            <p:cNvSpPr/>
            <p:nvPr/>
          </p:nvSpPr>
          <p:spPr>
            <a:xfrm rot="183693">
              <a:off x="7800161" y="1045733"/>
              <a:ext cx="187934" cy="150686"/>
            </a:xfrm>
            <a:custGeom>
              <a:rect b="b" l="l" r="r" t="t"/>
              <a:pathLst>
                <a:path extrusionOk="0" h="4484" w="5339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97" name="Google Shape;2597;p59"/>
          <p:cNvGrpSpPr/>
          <p:nvPr/>
        </p:nvGrpSpPr>
        <p:grpSpPr>
          <a:xfrm>
            <a:off x="4189085" y="4073676"/>
            <a:ext cx="627369" cy="829275"/>
            <a:chOff x="4189085" y="4073676"/>
            <a:chExt cx="627369" cy="829275"/>
          </a:xfrm>
        </p:grpSpPr>
        <p:sp>
          <p:nvSpPr>
            <p:cNvPr id="2598" name="Google Shape;2598;p59"/>
            <p:cNvSpPr/>
            <p:nvPr/>
          </p:nvSpPr>
          <p:spPr>
            <a:xfrm rot="994520">
              <a:off x="4285009" y="4120522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780000" dist="38100">
                <a:srgbClr val="000000">
                  <a:alpha val="45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59"/>
            <p:cNvSpPr/>
            <p:nvPr/>
          </p:nvSpPr>
          <p:spPr>
            <a:xfrm rot="994520">
              <a:off x="4326906" y="4159451"/>
              <a:ext cx="345528" cy="655876"/>
            </a:xfrm>
            <a:custGeom>
              <a:rect b="b" l="l" r="r" t="t"/>
              <a:pathLst>
                <a:path extrusionOk="0" h="23051" w="12143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59"/>
            <p:cNvSpPr/>
            <p:nvPr/>
          </p:nvSpPr>
          <p:spPr>
            <a:xfrm rot="994520">
              <a:off x="4284999" y="4120504"/>
              <a:ext cx="435531" cy="735602"/>
            </a:xfrm>
            <a:custGeom>
              <a:rect b="b" l="l" r="r" t="t"/>
              <a:pathLst>
                <a:path extrusionOk="0" h="25853" w="15306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59"/>
            <p:cNvSpPr/>
            <p:nvPr/>
          </p:nvSpPr>
          <p:spPr>
            <a:xfrm rot="994520">
              <a:off x="4361241" y="4177881"/>
              <a:ext cx="302817" cy="641621"/>
            </a:xfrm>
            <a:custGeom>
              <a:rect b="b" l="l" r="r" t="t"/>
              <a:pathLst>
                <a:path extrusionOk="0" h="22550" w="10642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59"/>
            <p:cNvSpPr/>
            <p:nvPr/>
          </p:nvSpPr>
          <p:spPr>
            <a:xfrm rot="994520">
              <a:off x="4353778" y="4170299"/>
              <a:ext cx="317984" cy="655876"/>
            </a:xfrm>
            <a:custGeom>
              <a:rect b="b" l="l" r="r" t="t"/>
              <a:pathLst>
                <a:path extrusionOk="0" h="23051" w="11175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59"/>
            <p:cNvSpPr/>
            <p:nvPr/>
          </p:nvSpPr>
          <p:spPr>
            <a:xfrm rot="994520">
              <a:off x="4328245" y="4215301"/>
              <a:ext cx="255355" cy="588470"/>
            </a:xfrm>
            <a:custGeom>
              <a:rect b="b" l="l" r="r" t="t"/>
              <a:pathLst>
                <a:path extrusionOk="0" h="20682" w="8974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59"/>
            <p:cNvSpPr/>
            <p:nvPr/>
          </p:nvSpPr>
          <p:spPr>
            <a:xfrm rot="994520">
              <a:off x="4320782" y="4207722"/>
              <a:ext cx="270549" cy="602725"/>
            </a:xfrm>
            <a:custGeom>
              <a:rect b="b" l="l" r="r" t="t"/>
              <a:pathLst>
                <a:path extrusionOk="0" h="21183" w="9508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etty Eyes Newsletter by Slidesgo">
  <a:themeElements>
    <a:clrScheme name="Simple Light">
      <a:dk1>
        <a:srgbClr val="000000"/>
      </a:dk1>
      <a:lt1>
        <a:srgbClr val="FFFFFF"/>
      </a:lt1>
      <a:dk2>
        <a:srgbClr val="65C2ED"/>
      </a:dk2>
      <a:lt2>
        <a:srgbClr val="0C96D6"/>
      </a:lt2>
      <a:accent1>
        <a:srgbClr val="E22F22"/>
      </a:accent1>
      <a:accent2>
        <a:srgbClr val="FF608D"/>
      </a:accent2>
      <a:accent3>
        <a:srgbClr val="FF9EB9"/>
      </a:accent3>
      <a:accent4>
        <a:srgbClr val="00D4A5"/>
      </a:accent4>
      <a:accent5>
        <a:srgbClr val="FED700"/>
      </a:accent5>
      <a:accent6>
        <a:srgbClr val="8A53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